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3" r:id="rId7"/>
    <p:sldId id="262" r:id="rId8"/>
    <p:sldId id="264" r:id="rId9"/>
    <p:sldId id="268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13A4E-DCA7-4211-47F2-97F0D650D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00F54-4320-DD44-60AB-99AD9E7CC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C2A35-8C2A-BC66-E075-40938EE5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D9C6-45C7-4AE7-B4AD-F5AD7B35348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7E9E8-0B13-FFDD-9033-1F69F4A0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BDBB-C680-0500-0A05-F2A1432D9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56-0095-423F-9774-9871AA30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1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5E74-A66E-E706-020B-5DF37BAE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94F13-7277-E639-591B-E29D4FDF1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2BA47-692E-D144-2945-2A8DC17B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D9C6-45C7-4AE7-B4AD-F5AD7B35348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3CA65-9304-FDD5-7521-A93BFE80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74E6B-39A7-D7EC-07DC-1D670015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56-0095-423F-9774-9871AA30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99394-40F8-ABCD-6F2E-782DA9789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8A90E-823D-93C2-AAA2-CB0025FDA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BDDFF-E45A-0918-4AE8-86D20F89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D9C6-45C7-4AE7-B4AD-F5AD7B35348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65555-C0D8-0605-7871-21FC11F2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949D0-5CCE-26DB-308C-4257D435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56-0095-423F-9774-9871AA30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8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3A62-88E2-7AC4-AA0F-DBD779E4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2F98-D786-32EB-9C2C-8E5243DDE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A404C-7E7C-222F-F6FA-5891B0D9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D9C6-45C7-4AE7-B4AD-F5AD7B35348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18F75-F84F-1D9B-F5A2-1B632347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F02CA-796E-C0B2-977C-AD7CB332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56-0095-423F-9774-9871AA30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6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A6CBB-20AA-39BE-0187-4CA01BC2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2BBA-1172-26AA-037F-705174662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88B53-EDCE-5D24-9228-D92F89CE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D9C6-45C7-4AE7-B4AD-F5AD7B35348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82BEB-8A4C-09F5-F296-A7599EC3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07308-556D-3B22-3EAC-9AF72DD6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56-0095-423F-9774-9871AA30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5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9066-B131-C06D-F8DB-D05CDE1A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F4287-A6FD-13A5-2669-34B307226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1D114-9E8A-9757-E0C9-5B255E827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E2761-351B-7A10-EF44-80EFBE29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D9C6-45C7-4AE7-B4AD-F5AD7B35348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D5B59-720C-3469-1084-CC42E258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EED60-B489-62C0-3AFA-A653EA99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56-0095-423F-9774-9871AA30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49CD-F99E-3FDF-A30F-DD891A1D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44B7D-C380-392D-CD7F-1BE4F18FC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3992D-3919-C0FC-F610-5931D18C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8E4A7-8F0B-ACB9-D031-88898BFB2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F700A-DF14-0CB2-E82D-6A9DBE26A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41806-F665-E339-5BF8-64AD1FAE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D9C6-45C7-4AE7-B4AD-F5AD7B35348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12B55-AB24-3CCC-EDC0-7AF818BE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B7726-F988-2B52-1445-4D5F92E9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56-0095-423F-9774-9871AA30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42B0-751F-EF59-57D0-372FA522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148685-16F8-FC48-800C-88EBA224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D9C6-45C7-4AE7-B4AD-F5AD7B35348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E86D7-07B7-C7A0-FBA0-94FEFCAD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C5084-91D5-4198-784A-E6BD95B0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56-0095-423F-9774-9871AA30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6E71F-B5C3-78FB-C0E9-E878EBE7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D9C6-45C7-4AE7-B4AD-F5AD7B35348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39BC1-0D53-7479-E66B-164ED9F7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B9914-F81D-A039-EBF0-43E596D7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56-0095-423F-9774-9871AA30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3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71C81-32E4-96FC-47BC-1DC761EE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1BD2-4D34-473B-5C6B-DBA486AD1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A7BEB-2DD4-1889-82CD-FCDEB146A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2A2AE-5C11-6A22-FFC8-5879EE4C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D9C6-45C7-4AE7-B4AD-F5AD7B35348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1D8-36BA-422D-E8E9-C9B0512E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79F80-2AA3-5BE8-2B7F-2C86DCFA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56-0095-423F-9774-9871AA30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7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3EB8-C326-2F42-9AA6-C7986B34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B7F56-AA57-3C0F-336A-96D3D5EE4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89465-077F-3053-DD24-B9176ECAB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9C696-BFA6-52B1-8B3D-E4456461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D9C6-45C7-4AE7-B4AD-F5AD7B35348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D4738-5EA3-9806-274B-F290906A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421F6-D7CF-AFB8-D710-885EB2F3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56-0095-423F-9774-9871AA30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00DB9B-DD7F-22E0-AB20-D8B0D17D3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E6CED-A460-1337-A66A-A9863CB9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90316-AC42-AE62-BFE6-8B2F10D0E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5D9C6-45C7-4AE7-B4AD-F5AD7B35348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EA32-99B2-CE60-63FC-885D7B339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7E-1685-F3DF-D679-B1851F712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B656-0095-423F-9774-9871AA30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E050-0882-02F6-6FD1-4359812D0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012" y="585472"/>
            <a:ext cx="6609976" cy="49305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Root Finding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442F8-A317-0EE3-59EC-02C6A5577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1629745"/>
            <a:ext cx="7349680" cy="38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C532B2-0329-ABBC-6FCB-6F8BD4709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806" y="802640"/>
            <a:ext cx="7310387" cy="5461890"/>
          </a:xfrm>
        </p:spPr>
      </p:pic>
    </p:spTree>
    <p:extLst>
      <p:ext uri="{BB962C8B-B14F-4D97-AF65-F5344CB8AC3E}">
        <p14:creationId xmlns:p14="http://schemas.microsoft.com/office/powerpoint/2010/main" val="167949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4320-B0B2-1925-3B62-6C02FF88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51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Determining the number of iterations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9FC049-33B8-1AC0-C85E-1387DC74D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780" y="1234426"/>
            <a:ext cx="9362440" cy="4712517"/>
          </a:xfrm>
        </p:spPr>
      </p:pic>
    </p:spTree>
    <p:extLst>
      <p:ext uri="{BB962C8B-B14F-4D97-AF65-F5344CB8AC3E}">
        <p14:creationId xmlns:p14="http://schemas.microsoft.com/office/powerpoint/2010/main" val="396562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C7506A-D3BE-1385-4311-3F1C255D9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446" y="914400"/>
            <a:ext cx="9115107" cy="4531360"/>
          </a:xfrm>
        </p:spPr>
      </p:pic>
    </p:spTree>
    <p:extLst>
      <p:ext uri="{BB962C8B-B14F-4D97-AF65-F5344CB8AC3E}">
        <p14:creationId xmlns:p14="http://schemas.microsoft.com/office/powerpoint/2010/main" val="100841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92A3-44B5-7646-432D-3A6664DC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Bisection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68BDB1-DB4F-98C6-108E-3AC9F0350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128" y="1016000"/>
            <a:ext cx="8994327" cy="31699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8130D-B057-72C0-6A3F-E09E082B2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67" y="4292396"/>
            <a:ext cx="8879588" cy="200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FBD0-6627-52BC-973E-B011DC4D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80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Graphical representation of Bisection method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F3C4E6-E05A-6B87-A193-F0E424C85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464" y="1139825"/>
            <a:ext cx="4831072" cy="5058840"/>
          </a:xfrm>
        </p:spPr>
      </p:pic>
    </p:spTree>
    <p:extLst>
      <p:ext uri="{BB962C8B-B14F-4D97-AF65-F5344CB8AC3E}">
        <p14:creationId xmlns:p14="http://schemas.microsoft.com/office/powerpoint/2010/main" val="72584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5F2D-9ACD-1D16-591E-BCE9AC1F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3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 of Bisection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F63FE2-EC72-A9F3-F3E1-70B9A3F64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881" y="1227318"/>
            <a:ext cx="7938594" cy="16276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23BC9-4F7F-86FB-1146-927E50412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231" y="3005318"/>
            <a:ext cx="7969666" cy="34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0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FBF0-8581-2596-F74E-C67534ED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Stopping criteria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78391D-062C-9E16-D481-4A7236797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920" y="1285528"/>
            <a:ext cx="7294367" cy="35051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4462B-1D0B-E582-D88F-CA9CE3FA2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700" y="1886319"/>
            <a:ext cx="3870028" cy="23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0CDD-D909-8E01-E3B1-A98E5D66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61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Derivation of the number of iteration for convergence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1DB55D-60D3-F068-7519-A69192512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182" y="1222249"/>
            <a:ext cx="6811635" cy="4413501"/>
          </a:xfrm>
        </p:spPr>
      </p:pic>
    </p:spTree>
    <p:extLst>
      <p:ext uri="{BB962C8B-B14F-4D97-AF65-F5344CB8AC3E}">
        <p14:creationId xmlns:p14="http://schemas.microsoft.com/office/powerpoint/2010/main" val="92681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4E3249-17B2-518A-56F5-3082B26EC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4255" y="355442"/>
            <a:ext cx="4851649" cy="30735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74B16-7BC0-EA6A-727A-5BF87FF38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471" y="3566002"/>
            <a:ext cx="5959058" cy="3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A2EE-BBDC-52F3-CE10-743C8700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 of Bisection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4A72EB-1E2C-AF54-D697-FE2BCCDD3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759" y="3105296"/>
            <a:ext cx="7731759" cy="36111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339EE4-2DF1-E38B-0EFC-15420C400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95" y="1277384"/>
            <a:ext cx="8420009" cy="15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7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E25539-CAFB-2190-5AA0-B60A30C0A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713" y="885255"/>
            <a:ext cx="8828573" cy="4942970"/>
          </a:xfrm>
        </p:spPr>
      </p:pic>
    </p:spTree>
    <p:extLst>
      <p:ext uri="{BB962C8B-B14F-4D97-AF65-F5344CB8AC3E}">
        <p14:creationId xmlns:p14="http://schemas.microsoft.com/office/powerpoint/2010/main" val="382734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Root Finding Methods</vt:lpstr>
      <vt:lpstr>Bisection method</vt:lpstr>
      <vt:lpstr>Graphical representation of Bisection method</vt:lpstr>
      <vt:lpstr>Algorithm of Bisection method</vt:lpstr>
      <vt:lpstr>Stopping criteria</vt:lpstr>
      <vt:lpstr>Derivation of the number of iteration for convergence</vt:lpstr>
      <vt:lpstr>PowerPoint Presentation</vt:lpstr>
      <vt:lpstr>Applications of Bisection method</vt:lpstr>
      <vt:lpstr>PowerPoint Presentation</vt:lpstr>
      <vt:lpstr>PowerPoint Presentation</vt:lpstr>
      <vt:lpstr>Determining the number of iterations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Finding Methods</dc:title>
  <dc:creator>Bijan Krishna Saha</dc:creator>
  <cp:lastModifiedBy>Bijan Krishna Saha</cp:lastModifiedBy>
  <cp:revision>11</cp:revision>
  <dcterms:created xsi:type="dcterms:W3CDTF">2024-03-02T16:43:28Z</dcterms:created>
  <dcterms:modified xsi:type="dcterms:W3CDTF">2024-03-03T08:00:36Z</dcterms:modified>
</cp:coreProperties>
</file>