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i="1" dirty="0" smtClean="0"/>
              <a:t>Drill Stem Testing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162800" cy="17526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b="1" i="1" dirty="0">
                <a:solidFill>
                  <a:schemeClr val="tx1"/>
                </a:solidFill>
              </a:rPr>
              <a:t>A drill stem test (DST) is a method of formation evaluation. The test allows fluids in the formation being evaluated to flow into the drill stem and to the surface.</a:t>
            </a:r>
            <a:endParaRPr lang="en-US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515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Good to Know&#10;• The wellbore is filled with mud.&#10;• During the DST, the string is partially filled with&#10;Cushion.&#10;• The test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731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Why we need Cushion fluid?&#10;• To protect the drill string from collapse.&#10;• To reduce the inertia of formation fluid as they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9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ST Pressure Profile&#10;Pi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386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Warning&#10;• Since the DST result analysis requires the knowledge of&#10;Pressure Build-up (PBU) analysis&#10;• Lets first review PBU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523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Review of Build-up Data Analysis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509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view of Build-up Data Analysis&#10;• B and µ known from fluid analysis&#10;• h is known from logging&#10;• q is the constant flow ra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000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Review of Build-up Data Analysis&#10;•Permeability:&#10;•Skin: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381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Review of Build-up Data Analysis&#10;Flow rate must reach&#10;the surface to reach&#10;steady-state flow&#10;regime thus having&#10;constant q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What is DST&#10;Why DST&#10;Tools of DST&#10;How DST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" y="0"/>
            <a:ext cx="9130145" cy="685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000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y DST&#10;Seismic indicates the&#10;possible existence of a&#10;potential reservoir.&#10;DST indicates the well&#10;deliverability and its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" y="13854"/>
            <a:ext cx="9115999" cy="684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200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hat is DST&#10;• temporary completion of a wellbore that provides information on&#10;whether or not to complete the well.&#10;-&gt; Done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880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efore we start the DST&#10;Planning: The key to successful testing depends upon planning and&#10;teamwork between the geoscientis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090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ow DST&#10;It is done in 4 stages&#10;• Short production period (Initial Flow-IF)  5-10 minutes (A)&#10;• Short shut-in period (Init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" y="-1"/>
            <a:ext cx="9137073" cy="6859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778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Why is it like this&#10;• The initial flow period removes the&#10;“supercharge” effect of mud filtrate near&#10;wellbore.&#10;• The firs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934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ols of DST&#10;Drill&#10;String&#10;Packers&#10;Testing&#10;Tool&#10;Anchor&#10;Pipe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291" cy="684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33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ools of DST&#10;• Testing tool and packer are mounted&#10;below the drill collars.&#10;• Below the testing tool, a perforated&#10;pipe (a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4" y="-1"/>
            <a:ext cx="9125816" cy="685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34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</Words>
  <Application>Microsoft Office PowerPoint</Application>
  <PresentationFormat>On-screen Show (4:3)</PresentationFormat>
  <Paragraphs>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Drill Stem Testing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</cp:revision>
  <dcterms:created xsi:type="dcterms:W3CDTF">2006-08-16T00:00:00Z</dcterms:created>
  <dcterms:modified xsi:type="dcterms:W3CDTF">2021-04-06T19:43:25Z</dcterms:modified>
</cp:coreProperties>
</file>