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53D4-F2DD-4629-AE87-871ADBE16788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F9E1D7BA-9C2B-45AD-89A7-5C2936E76A43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7813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53D4-F2DD-4629-AE87-871ADBE16788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D7BA-9C2B-45AD-89A7-5C2936E76A43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392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53D4-F2DD-4629-AE87-871ADBE16788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D7BA-9C2B-45AD-89A7-5C2936E76A43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2004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53D4-F2DD-4629-AE87-871ADBE16788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D7BA-9C2B-45AD-89A7-5C2936E76A43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88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53D4-F2DD-4629-AE87-871ADBE16788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D7BA-9C2B-45AD-89A7-5C2936E76A43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9313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53D4-F2DD-4629-AE87-871ADBE16788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D7BA-9C2B-45AD-89A7-5C2936E76A43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9368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53D4-F2DD-4629-AE87-871ADBE16788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D7BA-9C2B-45AD-89A7-5C2936E76A43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9085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53D4-F2DD-4629-AE87-871ADBE16788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D7BA-9C2B-45AD-89A7-5C2936E76A43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249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53D4-F2DD-4629-AE87-871ADBE16788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D7BA-9C2B-45AD-89A7-5C2936E76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229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53D4-F2DD-4629-AE87-871ADBE16788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D7BA-9C2B-45AD-89A7-5C2936E76A43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9162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57453D4-F2DD-4629-AE87-871ADBE16788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D7BA-9C2B-45AD-89A7-5C2936E76A43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5196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53D4-F2DD-4629-AE87-871ADBE16788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9E1D7BA-9C2B-45AD-89A7-5C2936E76A4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6568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D0E24-8CFF-3D77-C39A-165BB817D6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Control of Brushless DC (BLDC) Motors</a:t>
            </a:r>
            <a:br>
              <a:rPr lang="en-US" dirty="0"/>
            </a:br>
            <a:r>
              <a:rPr lang="en-US" sz="3100" dirty="0"/>
              <a:t>Understanding Electronic Commutation and Control Strategies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5FA5A6-597D-093C-9441-6833B4487A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719244"/>
            <a:ext cx="8637072" cy="1099335"/>
          </a:xfrm>
        </p:spPr>
        <p:txBody>
          <a:bodyPr>
            <a:normAutofit/>
          </a:bodyPr>
          <a:lstStyle/>
          <a:p>
            <a:r>
              <a:rPr lang="en-US" dirty="0"/>
              <a:t>                                                                              Name: </a:t>
            </a:r>
            <a:r>
              <a:rPr lang="en-US" dirty="0" err="1"/>
              <a:t>md.</a:t>
            </a:r>
            <a:r>
              <a:rPr lang="en-US" dirty="0"/>
              <a:t> </a:t>
            </a:r>
            <a:r>
              <a:rPr lang="en-US" dirty="0" err="1"/>
              <a:t>Saifuzzaman</a:t>
            </a:r>
            <a:r>
              <a:rPr lang="en-US" dirty="0"/>
              <a:t> </a:t>
            </a:r>
            <a:r>
              <a:rPr lang="en-US" dirty="0" err="1"/>
              <a:t>abhi</a:t>
            </a:r>
            <a:br>
              <a:rPr lang="en-US" dirty="0"/>
            </a:br>
            <a:r>
              <a:rPr lang="en-US" dirty="0"/>
              <a:t>                                                                              roll: 20cse052</a:t>
            </a:r>
          </a:p>
        </p:txBody>
      </p:sp>
    </p:spTree>
    <p:extLst>
      <p:ext uri="{BB962C8B-B14F-4D97-AF65-F5344CB8AC3E}">
        <p14:creationId xmlns:p14="http://schemas.microsoft.com/office/powerpoint/2010/main" val="398629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A0788-1677-7CDB-4B68-0AE7E681C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0C78CFC-2715-AF1E-4BBE-E839188559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79" y="3079319"/>
            <a:ext cx="9397931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Effective control of BLDC motors is crucial for optimizing performance in various applications.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Advancements in electronic control methods continue to enhance the efficiency and reliability of these motors.</a:t>
            </a:r>
          </a:p>
        </p:txBody>
      </p:sp>
    </p:spTree>
    <p:extLst>
      <p:ext uri="{BB962C8B-B14F-4D97-AF65-F5344CB8AC3E}">
        <p14:creationId xmlns:p14="http://schemas.microsoft.com/office/powerpoint/2010/main" val="1271029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238C78-2F9F-D814-49DA-60F211C5A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1853" y="2807980"/>
            <a:ext cx="9603275" cy="1049235"/>
          </a:xfrm>
        </p:spPr>
        <p:txBody>
          <a:bodyPr>
            <a:normAutofit/>
          </a:bodyPr>
          <a:lstStyle/>
          <a:p>
            <a:r>
              <a:rPr lang="en-US" dirty="0"/>
              <a:t>                         ANY QUESTION?</a:t>
            </a:r>
            <a:br>
              <a:rPr lang="en-US" dirty="0"/>
            </a:br>
            <a:r>
              <a:rPr lang="en-US" dirty="0"/>
              <a:t>                            THANKYOU</a:t>
            </a:r>
          </a:p>
        </p:txBody>
      </p:sp>
    </p:spTree>
    <p:extLst>
      <p:ext uri="{BB962C8B-B14F-4D97-AF65-F5344CB8AC3E}">
        <p14:creationId xmlns:p14="http://schemas.microsoft.com/office/powerpoint/2010/main" val="3872974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3224A-2EDB-F151-87E7-B4CA38E25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BLDC Motor Control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5BB9ABC-7D98-7F9B-BDCB-B4F0B480EB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79" y="2617654"/>
            <a:ext cx="9521221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BLDC motors are synchronous electric motors powered by direct current (DC) electricity through an inverter or switching power supply, which produces an AC electric signal to drive the motor.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Importance of Control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Precise control of BLDC motors is essential for applications requiring variable speed and torque.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Applications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Used in industries such as automotive (e.g., electric vehicles), aerospace, consumer electronics, and home appliances.</a:t>
            </a:r>
          </a:p>
        </p:txBody>
      </p:sp>
    </p:spTree>
    <p:extLst>
      <p:ext uri="{BB962C8B-B14F-4D97-AF65-F5344CB8AC3E}">
        <p14:creationId xmlns:p14="http://schemas.microsoft.com/office/powerpoint/2010/main" val="518086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9CDED-63D7-5C0C-E4B1-04368DEBF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Electronic Commutation</a:t>
            </a:r>
            <a:br>
              <a:rPr lang="en-US" b="1" dirty="0"/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BE2AB6B-A7D8-2F51-C6A6-1B41A66E29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79" y="2617654"/>
            <a:ext cx="9372365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Concept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Unlike brushed DC motors, BLDC motors use electronic switches (transistors) controlled by a microcontroller to sequentially energize the stator windings.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Operation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The controller receives input from position sensors to determine which winding to energize, ensuring the rotor follows the rotating magnetic field.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Advantages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Eliminates mechanical commutators, reducing wear and increasing efficiency.</a:t>
            </a:r>
          </a:p>
        </p:txBody>
      </p:sp>
    </p:spTree>
    <p:extLst>
      <p:ext uri="{BB962C8B-B14F-4D97-AF65-F5344CB8AC3E}">
        <p14:creationId xmlns:p14="http://schemas.microsoft.com/office/powerpoint/2010/main" val="1080323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73FDD-CB88-6FD0-C1F3-F263C4C18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Commutation Methods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E8D18F6-943C-2D57-D32F-DA909BC165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79" y="2771542"/>
            <a:ext cx="9490399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Trapezoidal Commutation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Simplest method; energizes two phases at a time based on rotor position detected by Hall sensors.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Sinusoidal Commutation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Provides smoother torque by supplying sinusoidal current waveforms to the motor phases.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Field-Oriented Control (FOC)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Advanced method that decouples torque and flux control, allowing precise and efficient motor control.</a:t>
            </a:r>
          </a:p>
        </p:txBody>
      </p:sp>
    </p:spTree>
    <p:extLst>
      <p:ext uri="{BB962C8B-B14F-4D97-AF65-F5344CB8AC3E}">
        <p14:creationId xmlns:p14="http://schemas.microsoft.com/office/powerpoint/2010/main" val="2976825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C8E53-2A03-585C-2138-76EE1D3CE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Strategies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D3937A7-0A74-22A6-894D-76FC711526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79" y="2925431"/>
            <a:ext cx="9603275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Open-Loop Control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No feedback; speed is set by input voltage.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Closed-Loop Control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Uses feedback from sensors to adjust motor operation, maintaining desired speed and torque.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Sensorless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Control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Estimates rotor position using back-EMF, eliminating the need for physical sensors.</a:t>
            </a:r>
          </a:p>
        </p:txBody>
      </p:sp>
    </p:spTree>
    <p:extLst>
      <p:ext uri="{BB962C8B-B14F-4D97-AF65-F5344CB8AC3E}">
        <p14:creationId xmlns:p14="http://schemas.microsoft.com/office/powerpoint/2010/main" val="2573207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E89F7-6F02-C717-6904-8C550257F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Pulse Width Modulation (PWM)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9DAD399-C8C3-07DE-A944-DC38C65A14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79" y="2925431"/>
            <a:ext cx="9603275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 technique where the width of voltage pulses is varied to control motor speed and torque.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Implementation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Microcontrollers generate PWM signals to control the power delivered to the motor phases.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Benefits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Efficient control with reduced power loss and heat generation.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728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10A2C-C066-5357-9BBE-DCA283C09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 and Torque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B1B56-8BD0-FCEE-99A4-EDF733F2E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Speed Control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Achieved by adjusting the frequency of the PWM signals.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Torque Control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Managed by controlling the current supplied to the motor phases.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Controllers Used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Proportional-Integral (PI) controllers are commonly used for maintaining desired speed and torque levels.</a:t>
            </a:r>
          </a:p>
        </p:txBody>
      </p:sp>
    </p:spTree>
    <p:extLst>
      <p:ext uri="{BB962C8B-B14F-4D97-AF65-F5344CB8AC3E}">
        <p14:creationId xmlns:p14="http://schemas.microsoft.com/office/powerpoint/2010/main" val="796075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14178-DDD9-8354-0E89-A7F6F38EF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Implementation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968578F-D23C-1120-660E-0528F807F5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80" y="2771542"/>
            <a:ext cx="9439028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Microcontrollers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Devices like Arduino or specialized motor control ICs are used for implementing control algorithms.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Electronic Speed Controllers (ESCs)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Interface between the microcontroller and the motor, handling power delivery and protection.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Safety Measures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Include overcurrent protection, thermal shutdown, and fault detection mechanisms.</a:t>
            </a:r>
          </a:p>
        </p:txBody>
      </p:sp>
    </p:spTree>
    <p:extLst>
      <p:ext uri="{BB962C8B-B14F-4D97-AF65-F5344CB8AC3E}">
        <p14:creationId xmlns:p14="http://schemas.microsoft.com/office/powerpoint/2010/main" val="331994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32178-50F9-912A-FA8D-0591F053B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of BLDC Motor Control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A73CB73-7CFD-2575-4557-32554C6529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79" y="3079319"/>
            <a:ext cx="656942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Automotive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Electric vehicles, power steering systems.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Aerospace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Actuators, control surfaces.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Consumer Electronics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Cooling fans, hard drives.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Industrial Automation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Robotics, CNC machines.</a:t>
            </a:r>
          </a:p>
        </p:txBody>
      </p:sp>
    </p:spTree>
    <p:extLst>
      <p:ext uri="{BB962C8B-B14F-4D97-AF65-F5344CB8AC3E}">
        <p14:creationId xmlns:p14="http://schemas.microsoft.com/office/powerpoint/2010/main" val="319382178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17</TotalTime>
  <Words>519</Words>
  <Application>Microsoft Office PowerPoint</Application>
  <PresentationFormat>Widescreen</PresentationFormat>
  <Paragraphs>39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Gallery</vt:lpstr>
      <vt:lpstr>Control of Brushless DC (BLDC) Motors Understanding Electronic Commutation and Control Strategies</vt:lpstr>
      <vt:lpstr>Introduction to BLDC Motor Control</vt:lpstr>
      <vt:lpstr>Electronic Commutation </vt:lpstr>
      <vt:lpstr>Commutation Methods</vt:lpstr>
      <vt:lpstr>Control Strategies</vt:lpstr>
      <vt:lpstr>Pulse Width Modulation (PWM)</vt:lpstr>
      <vt:lpstr>Speed and Torque Control</vt:lpstr>
      <vt:lpstr>Practical Implementation</vt:lpstr>
      <vt:lpstr>Applications of BLDC Motor Control</vt:lpstr>
      <vt:lpstr>Conclusion</vt:lpstr>
      <vt:lpstr>                         ANY QUESTION?                             THANKYOU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TAJ</dc:creator>
  <cp:lastModifiedBy>TAJ</cp:lastModifiedBy>
  <cp:revision>1</cp:revision>
  <dcterms:created xsi:type="dcterms:W3CDTF">2025-06-01T12:01:49Z</dcterms:created>
  <dcterms:modified xsi:type="dcterms:W3CDTF">2025-06-01T12:18:49Z</dcterms:modified>
</cp:coreProperties>
</file>