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198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06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44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918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07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843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37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601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1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439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0B1C5-DEF9-4F71-9B01-AD1BF450DA0C}" type="datetimeFigureOut">
              <a:rPr lang="en-US" smtClean="0"/>
              <a:t>6/1/2025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7169847-E5C3-48B4-86BE-C80D7ADABFC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73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E3197-729F-F855-34A9-3AF36876D7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Brushless DC Machines (BLDC Motors)</a:t>
            </a:r>
            <a:br>
              <a:rPr lang="en-US" sz="4800" dirty="0"/>
            </a:br>
            <a:r>
              <a:rPr lang="en-US" sz="2800" dirty="0"/>
              <a:t>Understanding the Technology Behind Modern Electric Motors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EE131-1F08-A487-0EE4-94FA848188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                                                                              name: Sumaia Islam Taj</a:t>
            </a:r>
            <a:br>
              <a:rPr lang="en-US" dirty="0"/>
            </a:br>
            <a:r>
              <a:rPr lang="en-US" dirty="0"/>
              <a:t>                                                                                roll: 20cse034</a:t>
            </a:r>
          </a:p>
        </p:txBody>
      </p:sp>
    </p:spTree>
    <p:extLst>
      <p:ext uri="{BB962C8B-B14F-4D97-AF65-F5344CB8AC3E}">
        <p14:creationId xmlns:p14="http://schemas.microsoft.com/office/powerpoint/2010/main" val="4012999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64501-A15A-9959-42A8-1DAC5C770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4361A97-CC49-3351-5D53-E9915FD1E4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80" y="3079319"/>
            <a:ext cx="945957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BLDC motors represent a significant advancement over traditional brushed motors, offering superior efficiency, reliability, and performance.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Their adoption across various industries underscores their versatility and the ongoing shift towards more sustainable and efficient technologies.</a:t>
            </a:r>
          </a:p>
        </p:txBody>
      </p:sp>
    </p:spTree>
    <p:extLst>
      <p:ext uri="{BB962C8B-B14F-4D97-AF65-F5344CB8AC3E}">
        <p14:creationId xmlns:p14="http://schemas.microsoft.com/office/powerpoint/2010/main" val="1060334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7BC43-BF9A-89C5-DDA9-B6128C193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E228DFC-F672-D108-D792-F5C02A59ED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80" y="2925431"/>
            <a:ext cx="944930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Wikipedia contributors. "Brushless DC electric motor." </a:t>
            </a:r>
            <a:r>
              <a:rPr kumimoji="0" lang="en-US" altLang="en-US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Wikipedia, The Free Encyclopedia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SlideShare Presentation: "Brushless DC Motors.pptx" by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Geetartha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Sarma.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SlideShare Presentation: "Brushless DC Motor" by Kumaresan A and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Moutheepan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S.</a:t>
            </a:r>
          </a:p>
        </p:txBody>
      </p:sp>
    </p:spTree>
    <p:extLst>
      <p:ext uri="{BB962C8B-B14F-4D97-AF65-F5344CB8AC3E}">
        <p14:creationId xmlns:p14="http://schemas.microsoft.com/office/powerpoint/2010/main" val="3966046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4C7EB-E25F-7042-24E1-421FAA4F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904382"/>
            <a:ext cx="9603275" cy="104923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Any Questions?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Thank you.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5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A7A30-9245-D88B-BB10-AC2F1EB3F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097A9F3-63DD-0BC7-FB7E-2B1D38C338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155990"/>
            <a:ext cx="929519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BLDC motors are synchronous electric motors powered by direct current (DC)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electricity through an inverter or switching power supply, which produces an AC electric</a:t>
            </a:r>
            <a:r>
              <a:rPr lang="en-US" altLang="en-US" dirty="0"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signal to drive the motor.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Historical Context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Developed in the 1960s with the advent of solid-state electronics,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BLDC motors have become integral in various applications due to their efficiency and reliability.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Applications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Widely used in industries such as automotive (e.g., electric vehicles),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aerospace, consumer electronics, and home appliances.</a:t>
            </a:r>
          </a:p>
        </p:txBody>
      </p:sp>
    </p:spTree>
    <p:extLst>
      <p:ext uri="{BB962C8B-B14F-4D97-AF65-F5344CB8AC3E}">
        <p14:creationId xmlns:p14="http://schemas.microsoft.com/office/powerpoint/2010/main" val="3973832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092B7-6DC8-7958-F604-88579EE57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Construction of BLDC Motors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B4B7BB8-7036-8309-8133-E299382292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771542"/>
            <a:ext cx="934656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Stator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Comprises laminated steel cores with windings placed in slots; similar to that of an induction motor.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Rotor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Equipped with permanent magnets (typically rare-earth magnets like neodymium) that rotate within the stator.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Position Sensors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Often utilize Hall-effect sensors to detect rotor position, essential for proper commutation.</a:t>
            </a:r>
          </a:p>
        </p:txBody>
      </p:sp>
    </p:spTree>
    <p:extLst>
      <p:ext uri="{BB962C8B-B14F-4D97-AF65-F5344CB8AC3E}">
        <p14:creationId xmlns:p14="http://schemas.microsoft.com/office/powerpoint/2010/main" val="2891094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82F39-1552-C1D6-5575-1D7A5E4B4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Principle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18C9F51-24CB-D723-4A53-9CF4B11EDC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617654"/>
            <a:ext cx="943902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Electronic Commutation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Unlike brushed DC motors, BLDC motors use electronic switches (transistors) controlled by a microcontroller to sequentially energize the stator windings.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The controller receives input from position sensors to determine which winding to energize, ensuring the rotor follows the rotating magnetic field.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Efficiency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This method eliminates the mechanical commutator and brushes, reducing wear and increasing efficiency.</a:t>
            </a:r>
          </a:p>
        </p:txBody>
      </p:sp>
    </p:spTree>
    <p:extLst>
      <p:ext uri="{BB962C8B-B14F-4D97-AF65-F5344CB8AC3E}">
        <p14:creationId xmlns:p14="http://schemas.microsoft.com/office/powerpoint/2010/main" val="41576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06701-7252-A95F-9757-EC146BDC6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BLDC Motors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CCF8D4A-D873-FCA3-104A-CEC03B8B7B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3079319"/>
            <a:ext cx="9603275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Inner Rotor Design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Rotor is located inside the stator; offers better heat dissipation and is commonly used in applications requiring high torque.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Outer Rotor Design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Stator is enclosed by the rotor; provides higher inertia, beneficial for applications needing smooth operation.</a:t>
            </a:r>
          </a:p>
        </p:txBody>
      </p:sp>
    </p:spTree>
    <p:extLst>
      <p:ext uri="{BB962C8B-B14F-4D97-AF65-F5344CB8AC3E}">
        <p14:creationId xmlns:p14="http://schemas.microsoft.com/office/powerpoint/2010/main" val="1314369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22BBE-3039-BBBB-B945-8924CB231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BLDC Motors</a:t>
            </a:r>
            <a:br>
              <a:rPr lang="en-US" b="1" dirty="0"/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9A296A-D3AB-8E8F-1735-18CD1EDA6C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80" y="2925431"/>
            <a:ext cx="934656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Efficiency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Due to the absence of brushes, there's less energy loss.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 Maintenance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No brushes to replace, leading to longer operational life.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Speed Range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Capable of operating at high speeds without sparking.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Compact Size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High power-to-weight ratio makes them suitable for compact applications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6020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2FC5B-93A1-78E9-9B3E-04703119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BLDC Motors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BEF9231-7E95-C547-A634-BEB5EF84D8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3079319"/>
            <a:ext cx="932601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Cost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Higher initial cost due to complex electronic controllers.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Complexity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Requires sophisticated control algorithms and sensors.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Sensitivity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Performance can be affected by temperature and other environmental factors.</a:t>
            </a:r>
          </a:p>
        </p:txBody>
      </p:sp>
    </p:spTree>
    <p:extLst>
      <p:ext uri="{BB962C8B-B14F-4D97-AF65-F5344CB8AC3E}">
        <p14:creationId xmlns:p14="http://schemas.microsoft.com/office/powerpoint/2010/main" val="2566450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6047C-9363-8DFC-C2FD-8875FF398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 of BLDC Motors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F61D86B-6FF5-56FE-1074-CFFE39E34D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3079319"/>
            <a:ext cx="868071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Automotive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Electric vehicles, power steering, and HVAC systems.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Aerospace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Actuators and control systems.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Consumer Electronics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Hard drives, cooling fans, and DVD players.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Industrial Automation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Robotics, CNC machines, and conveyor systems.</a:t>
            </a:r>
          </a:p>
        </p:txBody>
      </p:sp>
    </p:spTree>
    <p:extLst>
      <p:ext uri="{BB962C8B-B14F-4D97-AF65-F5344CB8AC3E}">
        <p14:creationId xmlns:p14="http://schemas.microsoft.com/office/powerpoint/2010/main" val="3617439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5D221-3261-7277-5304-3863CD9B9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with Brushed DC Motors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4666346-CD24-BDBC-3E0F-84F772E2BB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733274"/>
              </p:ext>
            </p:extLst>
          </p:nvPr>
        </p:nvGraphicFramePr>
        <p:xfrm>
          <a:off x="1407560" y="2643664"/>
          <a:ext cx="9647789" cy="2682240"/>
        </p:xfrm>
        <a:graphic>
          <a:graphicData uri="http://schemas.openxmlformats.org/drawingml/2006/table">
            <a:tbl>
              <a:tblPr/>
              <a:tblGrid>
                <a:gridCol w="3244873">
                  <a:extLst>
                    <a:ext uri="{9D8B030D-6E8A-4147-A177-3AD203B41FA5}">
                      <a16:colId xmlns:a16="http://schemas.microsoft.com/office/drawing/2014/main" val="4021062067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340897031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126071535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Brushed DC Motor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Brushless DC Motor (BLDC)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6229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Commutation Method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Mechanical (Brushes)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Electronic (Controller)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133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Maintenance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 (Brush Replacement)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2682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Efficiency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0969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Operational Life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226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Noise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0243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31469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72</TotalTime>
  <Words>581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Brushless DC Machines (BLDC Motors) Understanding the Technology Behind Modern Electric Motors</vt:lpstr>
      <vt:lpstr>Introduction</vt:lpstr>
      <vt:lpstr>Construction of BLDC Motors</vt:lpstr>
      <vt:lpstr>Working Principle</vt:lpstr>
      <vt:lpstr>Types of BLDC Motors</vt:lpstr>
      <vt:lpstr>Advantages of BLDC Motors </vt:lpstr>
      <vt:lpstr>Disadvantages of BLDC Motors</vt:lpstr>
      <vt:lpstr>Applications of BLDC Motors</vt:lpstr>
      <vt:lpstr>Comparison with Brushed DC Motors</vt:lpstr>
      <vt:lpstr>Conclusion</vt:lpstr>
      <vt:lpstr>References</vt:lpstr>
      <vt:lpstr>                        Any Questions?                              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TAJ</dc:creator>
  <cp:lastModifiedBy>TAJ</cp:lastModifiedBy>
  <cp:revision>1</cp:revision>
  <dcterms:created xsi:type="dcterms:W3CDTF">2025-06-01T11:07:02Z</dcterms:created>
  <dcterms:modified xsi:type="dcterms:W3CDTF">2025-06-01T12:19:16Z</dcterms:modified>
</cp:coreProperties>
</file>