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5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5B7D-E7ED-46F6-8DBA-E19640D11E6B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9E921-96E5-4AA5-9710-6BBFCA92422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5757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5B7D-E7ED-46F6-8DBA-E19640D11E6B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9E921-96E5-4AA5-9710-6BBFCA924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16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5B7D-E7ED-46F6-8DBA-E19640D11E6B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9E921-96E5-4AA5-9710-6BBFCA924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343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5B7D-E7ED-46F6-8DBA-E19640D11E6B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9E921-96E5-4AA5-9710-6BBFCA924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86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5B7D-E7ED-46F6-8DBA-E19640D11E6B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9E921-96E5-4AA5-9710-6BBFCA92422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5338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5B7D-E7ED-46F6-8DBA-E19640D11E6B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9E921-96E5-4AA5-9710-6BBFCA924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202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5B7D-E7ED-46F6-8DBA-E19640D11E6B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9E921-96E5-4AA5-9710-6BBFCA924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810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5B7D-E7ED-46F6-8DBA-E19640D11E6B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9E921-96E5-4AA5-9710-6BBFCA924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837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5B7D-E7ED-46F6-8DBA-E19640D11E6B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9E921-96E5-4AA5-9710-6BBFCA924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918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BBA5B7D-E7ED-46F6-8DBA-E19640D11E6B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E89E921-96E5-4AA5-9710-6BBFCA924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838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A5B7D-E7ED-46F6-8DBA-E19640D11E6B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9E921-96E5-4AA5-9710-6BBFCA9242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78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BBA5B7D-E7ED-46F6-8DBA-E19640D11E6B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E89E921-96E5-4AA5-9710-6BBFCA924220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9982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7915" y="1870787"/>
            <a:ext cx="8915399" cy="2262781"/>
          </a:xfrm>
        </p:spPr>
        <p:txBody>
          <a:bodyPr/>
          <a:lstStyle/>
          <a:p>
            <a:pPr algn="ctr"/>
            <a:r>
              <a:rPr lang="en-US" b="1" dirty="0" smtClean="0"/>
              <a:t>Example of </a:t>
            </a:r>
            <a:r>
              <a:rPr lang="en-US" b="1" dirty="0" smtClean="0"/>
              <a:t>Forward Kinematics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dirty="0" smtClean="0"/>
              <a:t>Presented By: Sarna Das(20CSE001)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36636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63077" y="2351314"/>
            <a:ext cx="55237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 smtClean="0"/>
              <a:t>Thank You 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551491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/>
              <a:t>Forward Kinematics of </a:t>
            </a:r>
            <a:r>
              <a:rPr lang="en-US" sz="4000" b="1" dirty="0" smtClean="0"/>
              <a:t>Six-axis Articulated Robot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position and orientation of the tool at the soft home </a:t>
            </a:r>
            <a:r>
              <a:rPr lang="en-US" dirty="0" smtClean="0"/>
              <a:t>position shown </a:t>
            </a:r>
            <a:r>
              <a:rPr lang="en-US" dirty="0"/>
              <a:t>below for six axis articulated arm, Intelledex 660T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5126" y="3102411"/>
            <a:ext cx="7277580" cy="2885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5327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Steps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Assign coordinate </a:t>
            </a:r>
            <a:r>
              <a:rPr lang="en-US" b="1" dirty="0" smtClean="0"/>
              <a:t>frame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Get DH </a:t>
            </a:r>
            <a:r>
              <a:rPr lang="en-US" b="1" dirty="0" smtClean="0"/>
              <a:t>parameters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Arm matrix</a:t>
            </a:r>
          </a:p>
        </p:txBody>
      </p:sp>
    </p:spTree>
    <p:extLst>
      <p:ext uri="{BB962C8B-B14F-4D97-AF65-F5344CB8AC3E}">
        <p14:creationId xmlns:p14="http://schemas.microsoft.com/office/powerpoint/2010/main" val="574410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Assign coordinate frame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9684" y="1846263"/>
            <a:ext cx="8891623" cy="3705451"/>
          </a:xfrm>
        </p:spPr>
      </p:pic>
    </p:spTree>
    <p:extLst>
      <p:ext uri="{BB962C8B-B14F-4D97-AF65-F5344CB8AC3E}">
        <p14:creationId xmlns:p14="http://schemas.microsoft.com/office/powerpoint/2010/main" val="976253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Get DH parameters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829" y="1846264"/>
            <a:ext cx="6384882" cy="3652187"/>
          </a:xfrm>
        </p:spPr>
      </p:pic>
    </p:spTree>
    <p:extLst>
      <p:ext uri="{BB962C8B-B14F-4D97-AF65-F5344CB8AC3E}">
        <p14:creationId xmlns:p14="http://schemas.microsoft.com/office/powerpoint/2010/main" val="1994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Transformation Matrix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4658" y="2185754"/>
            <a:ext cx="7161270" cy="3076629"/>
          </a:xfrm>
        </p:spPr>
      </p:pic>
    </p:spTree>
    <p:extLst>
      <p:ext uri="{BB962C8B-B14F-4D97-AF65-F5344CB8AC3E}">
        <p14:creationId xmlns:p14="http://schemas.microsoft.com/office/powerpoint/2010/main" val="3213963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Transformation Matrix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6867" y="1866622"/>
            <a:ext cx="8294251" cy="3637982"/>
          </a:xfrm>
        </p:spPr>
      </p:pic>
    </p:spTree>
    <p:extLst>
      <p:ext uri="{BB962C8B-B14F-4D97-AF65-F5344CB8AC3E}">
        <p14:creationId xmlns:p14="http://schemas.microsoft.com/office/powerpoint/2010/main" val="246185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Transformation Matrix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1512" y="1846263"/>
            <a:ext cx="7781028" cy="3618897"/>
          </a:xfrm>
        </p:spPr>
      </p:pic>
    </p:spTree>
    <p:extLst>
      <p:ext uri="{BB962C8B-B14F-4D97-AF65-F5344CB8AC3E}">
        <p14:creationId xmlns:p14="http://schemas.microsoft.com/office/powerpoint/2010/main" val="1566869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Transformation Matrix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5961" y="1846263"/>
            <a:ext cx="8720404" cy="4022725"/>
          </a:xfrm>
        </p:spPr>
      </p:pic>
    </p:spTree>
    <p:extLst>
      <p:ext uri="{BB962C8B-B14F-4D97-AF65-F5344CB8AC3E}">
        <p14:creationId xmlns:p14="http://schemas.microsoft.com/office/powerpoint/2010/main" val="214600681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162</TotalTime>
  <Words>64</Words>
  <Application>Microsoft Office PowerPoint</Application>
  <PresentationFormat>Widescreen</PresentationFormat>
  <Paragraphs>15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Wingdings</vt:lpstr>
      <vt:lpstr>Retrospect</vt:lpstr>
      <vt:lpstr>Example of Forward Kinematics</vt:lpstr>
      <vt:lpstr>Forward Kinematics of Six-axis Articulated Robot</vt:lpstr>
      <vt:lpstr>Steps</vt:lpstr>
      <vt:lpstr>Assign coordinate frame</vt:lpstr>
      <vt:lpstr>Get DH parameters</vt:lpstr>
      <vt:lpstr>Transformation Matrix</vt:lpstr>
      <vt:lpstr>Transformation Matrix</vt:lpstr>
      <vt:lpstr>Transformation Matrix</vt:lpstr>
      <vt:lpstr>Transformation Matrix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of Forward Kinematics</dc:title>
  <dc:creator>tmc 3.1</dc:creator>
  <cp:lastModifiedBy>tmc 3.1</cp:lastModifiedBy>
  <cp:revision>8</cp:revision>
  <dcterms:created xsi:type="dcterms:W3CDTF">2025-04-16T03:43:14Z</dcterms:created>
  <dcterms:modified xsi:type="dcterms:W3CDTF">2025-04-16T06:25:44Z</dcterms:modified>
</cp:coreProperties>
</file>