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7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11221" y="937421"/>
            <a:ext cx="5321557" cy="1043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11221" y="937421"/>
            <a:ext cx="5321557" cy="1043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445"/>
              </a:spcBef>
            </a:pPr>
            <a:r>
              <a:rPr dirty="0"/>
              <a:t>Forward</a:t>
            </a:r>
            <a:r>
              <a:rPr spc="-15" dirty="0"/>
              <a:t> </a:t>
            </a:r>
            <a:r>
              <a:rPr spc="-10" dirty="0"/>
              <a:t>Kinematics</a:t>
            </a:r>
          </a:p>
          <a:p>
            <a:pPr marL="1905" algn="ctr">
              <a:lnSpc>
                <a:spcPct val="100000"/>
              </a:lnSpc>
              <a:spcBef>
                <a:spcPts val="110"/>
              </a:spcBef>
            </a:pPr>
            <a:r>
              <a:rPr sz="1600" dirty="0"/>
              <a:t>Lecture</a:t>
            </a:r>
            <a:r>
              <a:rPr sz="1600" spc="-15" dirty="0"/>
              <a:t> </a:t>
            </a:r>
            <a:r>
              <a:rPr sz="1600" dirty="0"/>
              <a:t>-</a:t>
            </a:r>
            <a:r>
              <a:rPr sz="1600" spc="-30" dirty="0"/>
              <a:t> </a:t>
            </a:r>
            <a:r>
              <a:rPr sz="1600" spc="-25" dirty="0"/>
              <a:t>10</a:t>
            </a:r>
            <a:endParaRPr sz="1600"/>
          </a:p>
        </p:txBody>
      </p:sp>
      <p:sp>
        <p:nvSpPr>
          <p:cNvPr id="3" name="object 3"/>
          <p:cNvSpPr txBox="1"/>
          <p:nvPr/>
        </p:nvSpPr>
        <p:spPr>
          <a:xfrm>
            <a:off x="3125214" y="2527170"/>
            <a:ext cx="2894965" cy="725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en-US" b="1" spc="-25" dirty="0">
                <a:solidFill>
                  <a:srgbClr val="595959"/>
                </a:solidFill>
                <a:latin typeface="Times New Roman"/>
                <a:cs typeface="Times New Roman"/>
              </a:rPr>
              <a:t>Presented </a:t>
            </a:r>
            <a:r>
              <a:rPr sz="1800" b="1" spc="-25" dirty="0">
                <a:solidFill>
                  <a:srgbClr val="595959"/>
                </a:solidFill>
                <a:latin typeface="Times New Roman"/>
                <a:cs typeface="Times New Roman"/>
              </a:rPr>
              <a:t>By</a:t>
            </a:r>
            <a:endParaRPr sz="1800" dirty="0">
              <a:latin typeface="Times New Roman"/>
              <a:cs typeface="Times New Roman"/>
            </a:endParaRPr>
          </a:p>
          <a:p>
            <a:pPr marL="12065" marR="5080" algn="ctr">
              <a:lnSpc>
                <a:spcPts val="1730"/>
              </a:lnSpc>
              <a:spcBef>
                <a:spcPts val="1710"/>
              </a:spcBef>
            </a:pPr>
            <a:r>
              <a:rPr lang="en-US" b="1" dirty="0">
                <a:solidFill>
                  <a:srgbClr val="595959"/>
                </a:solidFill>
                <a:latin typeface="Times New Roman"/>
                <a:cs typeface="Times New Roman"/>
              </a:rPr>
              <a:t>Most Sima Akter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92020" y="2145258"/>
            <a:ext cx="2662555" cy="7334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650" b="0" i="1" spc="-229" dirty="0">
                <a:solidFill>
                  <a:srgbClr val="595959"/>
                </a:solidFill>
                <a:latin typeface="Arial"/>
                <a:cs typeface="Arial"/>
              </a:rPr>
              <a:t>Thank</a:t>
            </a:r>
            <a:r>
              <a:rPr sz="4650" b="0" spc="-30" dirty="0">
                <a:solidFill>
                  <a:srgbClr val="595959"/>
                </a:solidFill>
                <a:latin typeface="Times New Roman"/>
                <a:cs typeface="Times New Roman"/>
              </a:rPr>
              <a:t> </a:t>
            </a:r>
            <a:r>
              <a:rPr sz="4650" b="0" i="1" spc="-130" dirty="0">
                <a:solidFill>
                  <a:srgbClr val="595959"/>
                </a:solidFill>
                <a:latin typeface="Arial"/>
                <a:cs typeface="Arial"/>
              </a:rPr>
              <a:t>You</a:t>
            </a:r>
            <a:endParaRPr sz="46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4365" y="729037"/>
            <a:ext cx="8393620" cy="398428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1732" y="758085"/>
            <a:ext cx="6300077" cy="345616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4821" y="791263"/>
            <a:ext cx="6241660" cy="342407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4724" y="627837"/>
            <a:ext cx="8039843" cy="391419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8937" y="690750"/>
            <a:ext cx="8462993" cy="322649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9927" y="597410"/>
            <a:ext cx="8406475" cy="422933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3142" y="974829"/>
            <a:ext cx="7726679" cy="278238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3495" y="505912"/>
            <a:ext cx="8470504" cy="43518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</Words>
  <Application>Microsoft Office PowerPoint</Application>
  <PresentationFormat>On-screen Show (16:9)</PresentationFormat>
  <Paragraphs>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sima.akter.bu.cse07@gmail.com</cp:lastModifiedBy>
  <cp:revision>1</cp:revision>
  <dcterms:created xsi:type="dcterms:W3CDTF">2025-03-06T13:56:11Z</dcterms:created>
  <dcterms:modified xsi:type="dcterms:W3CDTF">2025-03-06T13:58:56Z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2024-01-17T00:00:00Z</vt:filetime>
  </property>
  <property fmtid="{D5CDD505-2E9C-101B-9397-08002B2CF9AE}" pid="3" name="Creator">
    <vt:lpwstr>Online2PDF.com</vt:lpwstr>
  </property>
  <property fmtid="{D5CDD505-2E9C-101B-9397-08002B2CF9AE}" pid="4" name="Producer">
    <vt:lpwstr>Online2PDF.com</vt:lpwstr>
  </property>
  <property fmtid="{D5CDD505-2E9C-101B-9397-08002B2CF9AE}" pid="5" name="LastSaved">
    <vt:filetime>2024-01-17T00:00:00Z</vt:filetime>
  </property>
</Properties>
</file>