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</p:sldIdLst>
  <p:sldSz cx="9144000" cy="5143500" type="screen16x9"/>
  <p:notesSz cx="9144000" cy="51435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778" y="77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746630" y="332054"/>
            <a:ext cx="5607684" cy="19767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800" b="1" i="0">
                <a:solidFill>
                  <a:srgbClr val="006FC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1" i="0">
                <a:solidFill>
                  <a:srgbClr val="006FC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1" i="0">
                <a:solidFill>
                  <a:srgbClr val="006FC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1/21/2025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1" i="0">
                <a:solidFill>
                  <a:srgbClr val="006FC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1/21/2025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1/21/2025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2290240"/>
            <a:ext cx="9144000" cy="285325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05764" y="190245"/>
            <a:ext cx="7846059" cy="696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800" b="1" i="0">
                <a:solidFill>
                  <a:srgbClr val="006FC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31241" y="975105"/>
            <a:ext cx="8481517" cy="28301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7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5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3.png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5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9144000" cy="5143500"/>
            <a:chOff x="0" y="0"/>
            <a:chExt cx="9144000" cy="51435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44000" cy="5143499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42900" y="2519172"/>
              <a:ext cx="6987540" cy="1664208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68808" y="2545079"/>
              <a:ext cx="6882383" cy="644651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25996" y="2559430"/>
              <a:ext cx="6767537" cy="529463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355209" y="2779522"/>
              <a:ext cx="181229" cy="243712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3085973" y="2779522"/>
              <a:ext cx="181229" cy="243712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6380479" y="2771648"/>
              <a:ext cx="158242" cy="102743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425996" y="2559430"/>
              <a:ext cx="6767830" cy="529590"/>
            </a:xfrm>
            <a:custGeom>
              <a:avLst/>
              <a:gdLst/>
              <a:ahLst/>
              <a:cxnLst/>
              <a:rect l="l" t="t" r="r" b="b"/>
              <a:pathLst>
                <a:path w="6767830" h="529589">
                  <a:moveTo>
                    <a:pt x="6651078" y="155194"/>
                  </a:moveTo>
                  <a:lnTo>
                    <a:pt x="6695417" y="159908"/>
                  </a:lnTo>
                  <a:lnTo>
                    <a:pt x="6733628" y="172846"/>
                  </a:lnTo>
                  <a:lnTo>
                    <a:pt x="6744804" y="182499"/>
                  </a:lnTo>
                  <a:lnTo>
                    <a:pt x="6745820" y="184404"/>
                  </a:lnTo>
                  <a:lnTo>
                    <a:pt x="6746582" y="186562"/>
                  </a:lnTo>
                  <a:lnTo>
                    <a:pt x="6747090" y="189230"/>
                  </a:lnTo>
                  <a:lnTo>
                    <a:pt x="6747598" y="191769"/>
                  </a:lnTo>
                  <a:lnTo>
                    <a:pt x="6747979" y="195071"/>
                  </a:lnTo>
                  <a:lnTo>
                    <a:pt x="6748360" y="198881"/>
                  </a:lnTo>
                  <a:lnTo>
                    <a:pt x="6748741" y="202692"/>
                  </a:lnTo>
                  <a:lnTo>
                    <a:pt x="6748995" y="207518"/>
                  </a:lnTo>
                  <a:lnTo>
                    <a:pt x="6748995" y="213232"/>
                  </a:lnTo>
                  <a:lnTo>
                    <a:pt x="6748995" y="219963"/>
                  </a:lnTo>
                  <a:lnTo>
                    <a:pt x="6748741" y="225425"/>
                  </a:lnTo>
                  <a:lnTo>
                    <a:pt x="6748360" y="229616"/>
                  </a:lnTo>
                  <a:lnTo>
                    <a:pt x="6747979" y="233806"/>
                  </a:lnTo>
                  <a:lnTo>
                    <a:pt x="6743026" y="244601"/>
                  </a:lnTo>
                  <a:lnTo>
                    <a:pt x="6741502" y="245491"/>
                  </a:lnTo>
                  <a:lnTo>
                    <a:pt x="6739724" y="245999"/>
                  </a:lnTo>
                  <a:lnTo>
                    <a:pt x="6737819" y="245999"/>
                  </a:lnTo>
                  <a:lnTo>
                    <a:pt x="6735533" y="245999"/>
                  </a:lnTo>
                  <a:lnTo>
                    <a:pt x="6732104" y="244601"/>
                  </a:lnTo>
                  <a:lnTo>
                    <a:pt x="6727405" y="242062"/>
                  </a:lnTo>
                  <a:lnTo>
                    <a:pt x="6722706" y="239394"/>
                  </a:lnTo>
                  <a:lnTo>
                    <a:pt x="6716737" y="236600"/>
                  </a:lnTo>
                  <a:lnTo>
                    <a:pt x="6677903" y="223611"/>
                  </a:lnTo>
                  <a:lnTo>
                    <a:pt x="6653364" y="221361"/>
                  </a:lnTo>
                  <a:lnTo>
                    <a:pt x="6644855" y="221361"/>
                  </a:lnTo>
                  <a:lnTo>
                    <a:pt x="6637616" y="222250"/>
                  </a:lnTo>
                  <a:lnTo>
                    <a:pt x="6631393" y="224027"/>
                  </a:lnTo>
                  <a:lnTo>
                    <a:pt x="6625170" y="225679"/>
                  </a:lnTo>
                  <a:lnTo>
                    <a:pt x="6604215" y="251841"/>
                  </a:lnTo>
                  <a:lnTo>
                    <a:pt x="6604215" y="256794"/>
                  </a:lnTo>
                  <a:lnTo>
                    <a:pt x="6604215" y="264413"/>
                  </a:lnTo>
                  <a:lnTo>
                    <a:pt x="6606628" y="270891"/>
                  </a:lnTo>
                  <a:lnTo>
                    <a:pt x="6611327" y="276098"/>
                  </a:lnTo>
                  <a:lnTo>
                    <a:pt x="6616026" y="281305"/>
                  </a:lnTo>
                  <a:lnTo>
                    <a:pt x="6656158" y="300989"/>
                  </a:lnTo>
                  <a:lnTo>
                    <a:pt x="6663516" y="303686"/>
                  </a:lnTo>
                  <a:lnTo>
                    <a:pt x="6670922" y="306466"/>
                  </a:lnTo>
                  <a:lnTo>
                    <a:pt x="6708236" y="322689"/>
                  </a:lnTo>
                  <a:lnTo>
                    <a:pt x="6741883" y="346837"/>
                  </a:lnTo>
                  <a:lnTo>
                    <a:pt x="6763573" y="383952"/>
                  </a:lnTo>
                  <a:lnTo>
                    <a:pt x="6767537" y="414527"/>
                  </a:lnTo>
                  <a:lnTo>
                    <a:pt x="6766873" y="428218"/>
                  </a:lnTo>
                  <a:lnTo>
                    <a:pt x="6751117" y="474700"/>
                  </a:lnTo>
                  <a:lnTo>
                    <a:pt x="6716878" y="507293"/>
                  </a:lnTo>
                  <a:lnTo>
                    <a:pt x="6681177" y="522224"/>
                  </a:lnTo>
                  <a:lnTo>
                    <a:pt x="6639065" y="529010"/>
                  </a:lnTo>
                  <a:lnTo>
                    <a:pt x="6623900" y="529463"/>
                  </a:lnTo>
                  <a:lnTo>
                    <a:pt x="6614739" y="529294"/>
                  </a:lnTo>
                  <a:lnTo>
                    <a:pt x="6572386" y="523494"/>
                  </a:lnTo>
                  <a:lnTo>
                    <a:pt x="6535762" y="510920"/>
                  </a:lnTo>
                  <a:lnTo>
                    <a:pt x="6516458" y="490219"/>
                  </a:lnTo>
                  <a:lnTo>
                    <a:pt x="6514934" y="484631"/>
                  </a:lnTo>
                  <a:lnTo>
                    <a:pt x="6514172" y="476376"/>
                  </a:lnTo>
                  <a:lnTo>
                    <a:pt x="6514172" y="465455"/>
                  </a:lnTo>
                  <a:lnTo>
                    <a:pt x="6514172" y="458343"/>
                  </a:lnTo>
                  <a:lnTo>
                    <a:pt x="6520903" y="432562"/>
                  </a:lnTo>
                  <a:lnTo>
                    <a:pt x="6522300" y="431673"/>
                  </a:lnTo>
                  <a:lnTo>
                    <a:pt x="6524205" y="431292"/>
                  </a:lnTo>
                  <a:lnTo>
                    <a:pt x="6526491" y="431292"/>
                  </a:lnTo>
                  <a:lnTo>
                    <a:pt x="6529158" y="431292"/>
                  </a:lnTo>
                  <a:lnTo>
                    <a:pt x="6533222" y="432816"/>
                  </a:lnTo>
                  <a:lnTo>
                    <a:pt x="6538556" y="435863"/>
                  </a:lnTo>
                  <a:lnTo>
                    <a:pt x="6543890" y="439038"/>
                  </a:lnTo>
                  <a:lnTo>
                    <a:pt x="6550494" y="442468"/>
                  </a:lnTo>
                  <a:lnTo>
                    <a:pt x="6586181" y="456564"/>
                  </a:lnTo>
                  <a:lnTo>
                    <a:pt x="6622122" y="461391"/>
                  </a:lnTo>
                  <a:lnTo>
                    <a:pt x="6630504" y="461391"/>
                  </a:lnTo>
                  <a:lnTo>
                    <a:pt x="6637997" y="460501"/>
                  </a:lnTo>
                  <a:lnTo>
                    <a:pt x="6644601" y="458724"/>
                  </a:lnTo>
                  <a:lnTo>
                    <a:pt x="6651205" y="457073"/>
                  </a:lnTo>
                  <a:lnTo>
                    <a:pt x="6672668" y="439038"/>
                  </a:lnTo>
                  <a:lnTo>
                    <a:pt x="6675208" y="434086"/>
                  </a:lnTo>
                  <a:lnTo>
                    <a:pt x="6676351" y="428370"/>
                  </a:lnTo>
                  <a:lnTo>
                    <a:pt x="6676351" y="421894"/>
                  </a:lnTo>
                  <a:lnTo>
                    <a:pt x="6676351" y="414527"/>
                  </a:lnTo>
                  <a:lnTo>
                    <a:pt x="6645447" y="385895"/>
                  </a:lnTo>
                  <a:lnTo>
                    <a:pt x="6625551" y="377698"/>
                  </a:lnTo>
                  <a:lnTo>
                    <a:pt x="6618360" y="374981"/>
                  </a:lnTo>
                  <a:lnTo>
                    <a:pt x="6581355" y="359378"/>
                  </a:lnTo>
                  <a:lnTo>
                    <a:pt x="6546982" y="337232"/>
                  </a:lnTo>
                  <a:lnTo>
                    <a:pt x="6522935" y="302894"/>
                  </a:lnTo>
                  <a:lnTo>
                    <a:pt x="6516077" y="262636"/>
                  </a:lnTo>
                  <a:lnTo>
                    <a:pt x="6516651" y="250987"/>
                  </a:lnTo>
                  <a:lnTo>
                    <a:pt x="6530518" y="209379"/>
                  </a:lnTo>
                  <a:lnTo>
                    <a:pt x="6561365" y="178246"/>
                  </a:lnTo>
                  <a:lnTo>
                    <a:pt x="6607644" y="159533"/>
                  </a:lnTo>
                  <a:lnTo>
                    <a:pt x="6635838" y="155672"/>
                  </a:lnTo>
                  <a:lnTo>
                    <a:pt x="6651078" y="155194"/>
                  </a:lnTo>
                  <a:close/>
                </a:path>
                <a:path w="6767830" h="529589">
                  <a:moveTo>
                    <a:pt x="6440004" y="155194"/>
                  </a:moveTo>
                  <a:lnTo>
                    <a:pt x="6443179" y="155194"/>
                  </a:lnTo>
                  <a:lnTo>
                    <a:pt x="6446608" y="155320"/>
                  </a:lnTo>
                  <a:lnTo>
                    <a:pt x="6450418" y="155701"/>
                  </a:lnTo>
                  <a:lnTo>
                    <a:pt x="6454101" y="156082"/>
                  </a:lnTo>
                  <a:lnTo>
                    <a:pt x="6457911" y="156718"/>
                  </a:lnTo>
                  <a:lnTo>
                    <a:pt x="6461848" y="157606"/>
                  </a:lnTo>
                  <a:lnTo>
                    <a:pt x="6465912" y="158495"/>
                  </a:lnTo>
                  <a:lnTo>
                    <a:pt x="6483438" y="174370"/>
                  </a:lnTo>
                  <a:lnTo>
                    <a:pt x="6483946" y="176911"/>
                  </a:lnTo>
                  <a:lnTo>
                    <a:pt x="6484327" y="180848"/>
                  </a:lnTo>
                  <a:lnTo>
                    <a:pt x="6484581" y="186055"/>
                  </a:lnTo>
                  <a:lnTo>
                    <a:pt x="6484835" y="191262"/>
                  </a:lnTo>
                  <a:lnTo>
                    <a:pt x="6484962" y="198374"/>
                  </a:lnTo>
                  <a:lnTo>
                    <a:pt x="6484962" y="207263"/>
                  </a:lnTo>
                  <a:lnTo>
                    <a:pt x="6484962" y="216154"/>
                  </a:lnTo>
                  <a:lnTo>
                    <a:pt x="6478104" y="249300"/>
                  </a:lnTo>
                  <a:lnTo>
                    <a:pt x="6476453" y="250570"/>
                  </a:lnTo>
                  <a:lnTo>
                    <a:pt x="6474421" y="251206"/>
                  </a:lnTo>
                  <a:lnTo>
                    <a:pt x="6471881" y="251206"/>
                  </a:lnTo>
                  <a:lnTo>
                    <a:pt x="6469976" y="251206"/>
                  </a:lnTo>
                  <a:lnTo>
                    <a:pt x="6467690" y="250698"/>
                  </a:lnTo>
                  <a:lnTo>
                    <a:pt x="6465277" y="249808"/>
                  </a:lnTo>
                  <a:lnTo>
                    <a:pt x="6462737" y="249046"/>
                  </a:lnTo>
                  <a:lnTo>
                    <a:pt x="6459943" y="248031"/>
                  </a:lnTo>
                  <a:lnTo>
                    <a:pt x="6456895" y="247014"/>
                  </a:lnTo>
                  <a:lnTo>
                    <a:pt x="6453720" y="246125"/>
                  </a:lnTo>
                  <a:lnTo>
                    <a:pt x="6450418" y="245110"/>
                  </a:lnTo>
                  <a:lnTo>
                    <a:pt x="6446608" y="244220"/>
                  </a:lnTo>
                  <a:lnTo>
                    <a:pt x="6442925" y="243458"/>
                  </a:lnTo>
                  <a:lnTo>
                    <a:pt x="6438861" y="242950"/>
                  </a:lnTo>
                  <a:lnTo>
                    <a:pt x="6434416" y="242950"/>
                  </a:lnTo>
                  <a:lnTo>
                    <a:pt x="6429209" y="242950"/>
                  </a:lnTo>
                  <a:lnTo>
                    <a:pt x="6391109" y="266445"/>
                  </a:lnTo>
                  <a:lnTo>
                    <a:pt x="6365582" y="301370"/>
                  </a:lnTo>
                  <a:lnTo>
                    <a:pt x="6365582" y="508254"/>
                  </a:lnTo>
                  <a:lnTo>
                    <a:pt x="6365582" y="510794"/>
                  </a:lnTo>
                  <a:lnTo>
                    <a:pt x="6364820" y="512952"/>
                  </a:lnTo>
                  <a:lnTo>
                    <a:pt x="6363296" y="514731"/>
                  </a:lnTo>
                  <a:lnTo>
                    <a:pt x="6361772" y="516636"/>
                  </a:lnTo>
                  <a:lnTo>
                    <a:pt x="6359232" y="518160"/>
                  </a:lnTo>
                  <a:lnTo>
                    <a:pt x="6355676" y="519430"/>
                  </a:lnTo>
                  <a:lnTo>
                    <a:pt x="6352120" y="520700"/>
                  </a:lnTo>
                  <a:lnTo>
                    <a:pt x="6347294" y="521588"/>
                  </a:lnTo>
                  <a:lnTo>
                    <a:pt x="6341325" y="522224"/>
                  </a:lnTo>
                  <a:lnTo>
                    <a:pt x="6335356" y="522858"/>
                  </a:lnTo>
                  <a:lnTo>
                    <a:pt x="6327863" y="523113"/>
                  </a:lnTo>
                  <a:lnTo>
                    <a:pt x="6318592" y="523113"/>
                  </a:lnTo>
                  <a:lnTo>
                    <a:pt x="6309448" y="523113"/>
                  </a:lnTo>
                  <a:lnTo>
                    <a:pt x="6274015" y="514731"/>
                  </a:lnTo>
                  <a:lnTo>
                    <a:pt x="6272491" y="512952"/>
                  </a:lnTo>
                  <a:lnTo>
                    <a:pt x="6271729" y="510794"/>
                  </a:lnTo>
                  <a:lnTo>
                    <a:pt x="6271729" y="508254"/>
                  </a:lnTo>
                  <a:lnTo>
                    <a:pt x="6271729" y="176402"/>
                  </a:lnTo>
                  <a:lnTo>
                    <a:pt x="6271729" y="173862"/>
                  </a:lnTo>
                  <a:lnTo>
                    <a:pt x="6272364" y="171704"/>
                  </a:lnTo>
                  <a:lnTo>
                    <a:pt x="6273634" y="169925"/>
                  </a:lnTo>
                  <a:lnTo>
                    <a:pt x="6274904" y="168020"/>
                  </a:lnTo>
                  <a:lnTo>
                    <a:pt x="6277063" y="166496"/>
                  </a:lnTo>
                  <a:lnTo>
                    <a:pt x="6280365" y="165226"/>
                  </a:lnTo>
                  <a:lnTo>
                    <a:pt x="6283540" y="163956"/>
                  </a:lnTo>
                  <a:lnTo>
                    <a:pt x="6287731" y="163068"/>
                  </a:lnTo>
                  <a:lnTo>
                    <a:pt x="6292811" y="162432"/>
                  </a:lnTo>
                  <a:lnTo>
                    <a:pt x="6297891" y="161798"/>
                  </a:lnTo>
                  <a:lnTo>
                    <a:pt x="6304241" y="161544"/>
                  </a:lnTo>
                  <a:lnTo>
                    <a:pt x="6311988" y="161544"/>
                  </a:lnTo>
                  <a:lnTo>
                    <a:pt x="6319862" y="161544"/>
                  </a:lnTo>
                  <a:lnTo>
                    <a:pt x="6343738" y="165226"/>
                  </a:lnTo>
                  <a:lnTo>
                    <a:pt x="6346659" y="166496"/>
                  </a:lnTo>
                  <a:lnTo>
                    <a:pt x="6348691" y="168020"/>
                  </a:lnTo>
                  <a:lnTo>
                    <a:pt x="6349961" y="169925"/>
                  </a:lnTo>
                  <a:lnTo>
                    <a:pt x="6351104" y="171704"/>
                  </a:lnTo>
                  <a:lnTo>
                    <a:pt x="6351739" y="173862"/>
                  </a:lnTo>
                  <a:lnTo>
                    <a:pt x="6351739" y="176402"/>
                  </a:lnTo>
                  <a:lnTo>
                    <a:pt x="6351739" y="217677"/>
                  </a:lnTo>
                  <a:lnTo>
                    <a:pt x="6376377" y="186944"/>
                  </a:lnTo>
                  <a:lnTo>
                    <a:pt x="6412191" y="159766"/>
                  </a:lnTo>
                  <a:lnTo>
                    <a:pt x="6419049" y="157987"/>
                  </a:lnTo>
                  <a:lnTo>
                    <a:pt x="6426034" y="156082"/>
                  </a:lnTo>
                  <a:lnTo>
                    <a:pt x="6433019" y="155194"/>
                  </a:lnTo>
                  <a:lnTo>
                    <a:pt x="6440004" y="155194"/>
                  </a:lnTo>
                  <a:close/>
                </a:path>
                <a:path w="6767830" h="529589">
                  <a:moveTo>
                    <a:pt x="6037668" y="155194"/>
                  </a:moveTo>
                  <a:lnTo>
                    <a:pt x="6076340" y="158242"/>
                  </a:lnTo>
                  <a:lnTo>
                    <a:pt x="6123032" y="174152"/>
                  </a:lnTo>
                  <a:lnTo>
                    <a:pt x="6157429" y="201549"/>
                  </a:lnTo>
                  <a:lnTo>
                    <a:pt x="6180272" y="238625"/>
                  </a:lnTo>
                  <a:lnTo>
                    <a:pt x="6192053" y="284083"/>
                  </a:lnTo>
                  <a:lnTo>
                    <a:pt x="6194259" y="317754"/>
                  </a:lnTo>
                  <a:lnTo>
                    <a:pt x="6194259" y="332613"/>
                  </a:lnTo>
                  <a:lnTo>
                    <a:pt x="6174574" y="366141"/>
                  </a:lnTo>
                  <a:lnTo>
                    <a:pt x="6165684" y="366141"/>
                  </a:lnTo>
                  <a:lnTo>
                    <a:pt x="5963627" y="366141"/>
                  </a:lnTo>
                  <a:lnTo>
                    <a:pt x="5968707" y="404621"/>
                  </a:lnTo>
                  <a:lnTo>
                    <a:pt x="5990490" y="439731"/>
                  </a:lnTo>
                  <a:lnTo>
                    <a:pt x="6031953" y="457184"/>
                  </a:lnTo>
                  <a:lnTo>
                    <a:pt x="6054432" y="458724"/>
                  </a:lnTo>
                  <a:lnTo>
                    <a:pt x="6066341" y="458509"/>
                  </a:lnTo>
                  <a:lnTo>
                    <a:pt x="6106562" y="453457"/>
                  </a:lnTo>
                  <a:lnTo>
                    <a:pt x="6146253" y="441960"/>
                  </a:lnTo>
                  <a:lnTo>
                    <a:pt x="6158191" y="437261"/>
                  </a:lnTo>
                  <a:lnTo>
                    <a:pt x="6163017" y="436118"/>
                  </a:lnTo>
                  <a:lnTo>
                    <a:pt x="6166827" y="436118"/>
                  </a:lnTo>
                  <a:lnTo>
                    <a:pt x="6168986" y="436118"/>
                  </a:lnTo>
                  <a:lnTo>
                    <a:pt x="6170891" y="436499"/>
                  </a:lnTo>
                  <a:lnTo>
                    <a:pt x="6172415" y="437388"/>
                  </a:lnTo>
                  <a:lnTo>
                    <a:pt x="6173812" y="438276"/>
                  </a:lnTo>
                  <a:lnTo>
                    <a:pt x="6175082" y="439800"/>
                  </a:lnTo>
                  <a:lnTo>
                    <a:pt x="6176098" y="442087"/>
                  </a:lnTo>
                  <a:lnTo>
                    <a:pt x="6177114" y="444245"/>
                  </a:lnTo>
                  <a:lnTo>
                    <a:pt x="6177749" y="447420"/>
                  </a:lnTo>
                  <a:lnTo>
                    <a:pt x="6178130" y="451485"/>
                  </a:lnTo>
                  <a:lnTo>
                    <a:pt x="6178511" y="455675"/>
                  </a:lnTo>
                  <a:lnTo>
                    <a:pt x="6178638" y="460756"/>
                  </a:lnTo>
                  <a:lnTo>
                    <a:pt x="6178638" y="466979"/>
                  </a:lnTo>
                  <a:lnTo>
                    <a:pt x="6178638" y="472439"/>
                  </a:lnTo>
                  <a:lnTo>
                    <a:pt x="6171018" y="503046"/>
                  </a:lnTo>
                  <a:lnTo>
                    <a:pt x="6169494" y="504825"/>
                  </a:lnTo>
                  <a:lnTo>
                    <a:pt x="6130251" y="518921"/>
                  </a:lnTo>
                  <a:lnTo>
                    <a:pt x="6092024" y="526288"/>
                  </a:lnTo>
                  <a:lnTo>
                    <a:pt x="6045796" y="529463"/>
                  </a:lnTo>
                  <a:lnTo>
                    <a:pt x="6024369" y="528770"/>
                  </a:lnTo>
                  <a:lnTo>
                    <a:pt x="5985610" y="523194"/>
                  </a:lnTo>
                  <a:lnTo>
                    <a:pt x="5937751" y="504301"/>
                  </a:lnTo>
                  <a:lnTo>
                    <a:pt x="5902195" y="472356"/>
                  </a:lnTo>
                  <a:lnTo>
                    <a:pt x="5879299" y="427100"/>
                  </a:lnTo>
                  <a:lnTo>
                    <a:pt x="5871124" y="389588"/>
                  </a:lnTo>
                  <a:lnTo>
                    <a:pt x="5868377" y="346075"/>
                  </a:lnTo>
                  <a:lnTo>
                    <a:pt x="5869094" y="324449"/>
                  </a:lnTo>
                  <a:lnTo>
                    <a:pt x="5874860" y="284531"/>
                  </a:lnTo>
                  <a:lnTo>
                    <a:pt x="5894016" y="233425"/>
                  </a:lnTo>
                  <a:lnTo>
                    <a:pt x="5924958" y="194347"/>
                  </a:lnTo>
                  <a:lnTo>
                    <a:pt x="5966802" y="168148"/>
                  </a:lnTo>
                  <a:lnTo>
                    <a:pt x="6018452" y="156003"/>
                  </a:lnTo>
                  <a:lnTo>
                    <a:pt x="6037668" y="155194"/>
                  </a:lnTo>
                  <a:close/>
                </a:path>
                <a:path w="6767830" h="529589">
                  <a:moveTo>
                    <a:pt x="5440260" y="155194"/>
                  </a:moveTo>
                  <a:lnTo>
                    <a:pt x="5443435" y="155194"/>
                  </a:lnTo>
                  <a:lnTo>
                    <a:pt x="5446864" y="155320"/>
                  </a:lnTo>
                  <a:lnTo>
                    <a:pt x="5450674" y="155701"/>
                  </a:lnTo>
                  <a:lnTo>
                    <a:pt x="5454357" y="156082"/>
                  </a:lnTo>
                  <a:lnTo>
                    <a:pt x="5458167" y="156718"/>
                  </a:lnTo>
                  <a:lnTo>
                    <a:pt x="5462104" y="157606"/>
                  </a:lnTo>
                  <a:lnTo>
                    <a:pt x="5466168" y="158495"/>
                  </a:lnTo>
                  <a:lnTo>
                    <a:pt x="5483694" y="174370"/>
                  </a:lnTo>
                  <a:lnTo>
                    <a:pt x="5484202" y="176911"/>
                  </a:lnTo>
                  <a:lnTo>
                    <a:pt x="5484583" y="180848"/>
                  </a:lnTo>
                  <a:lnTo>
                    <a:pt x="5484837" y="186055"/>
                  </a:lnTo>
                  <a:lnTo>
                    <a:pt x="5485091" y="191262"/>
                  </a:lnTo>
                  <a:lnTo>
                    <a:pt x="5485218" y="198374"/>
                  </a:lnTo>
                  <a:lnTo>
                    <a:pt x="5485218" y="207263"/>
                  </a:lnTo>
                  <a:lnTo>
                    <a:pt x="5485218" y="216154"/>
                  </a:lnTo>
                  <a:lnTo>
                    <a:pt x="5484964" y="223519"/>
                  </a:lnTo>
                  <a:lnTo>
                    <a:pt x="5484456" y="229235"/>
                  </a:lnTo>
                  <a:lnTo>
                    <a:pt x="5483948" y="234950"/>
                  </a:lnTo>
                  <a:lnTo>
                    <a:pt x="5474677" y="251206"/>
                  </a:lnTo>
                  <a:lnTo>
                    <a:pt x="5472137" y="251206"/>
                  </a:lnTo>
                  <a:lnTo>
                    <a:pt x="5470232" y="251206"/>
                  </a:lnTo>
                  <a:lnTo>
                    <a:pt x="5467946" y="250698"/>
                  </a:lnTo>
                  <a:lnTo>
                    <a:pt x="5465533" y="249808"/>
                  </a:lnTo>
                  <a:lnTo>
                    <a:pt x="5462993" y="249046"/>
                  </a:lnTo>
                  <a:lnTo>
                    <a:pt x="5460199" y="248031"/>
                  </a:lnTo>
                  <a:lnTo>
                    <a:pt x="5457151" y="247014"/>
                  </a:lnTo>
                  <a:lnTo>
                    <a:pt x="5453976" y="246125"/>
                  </a:lnTo>
                  <a:lnTo>
                    <a:pt x="5450674" y="245110"/>
                  </a:lnTo>
                  <a:lnTo>
                    <a:pt x="5446864" y="244220"/>
                  </a:lnTo>
                  <a:lnTo>
                    <a:pt x="5443181" y="243458"/>
                  </a:lnTo>
                  <a:lnTo>
                    <a:pt x="5439117" y="242950"/>
                  </a:lnTo>
                  <a:lnTo>
                    <a:pt x="5434672" y="242950"/>
                  </a:lnTo>
                  <a:lnTo>
                    <a:pt x="5429465" y="242950"/>
                  </a:lnTo>
                  <a:lnTo>
                    <a:pt x="5402795" y="256031"/>
                  </a:lnTo>
                  <a:lnTo>
                    <a:pt x="5397207" y="260476"/>
                  </a:lnTo>
                  <a:lnTo>
                    <a:pt x="5370928" y="293510"/>
                  </a:lnTo>
                  <a:lnTo>
                    <a:pt x="5365838" y="301370"/>
                  </a:lnTo>
                  <a:lnTo>
                    <a:pt x="5365838" y="508254"/>
                  </a:lnTo>
                  <a:lnTo>
                    <a:pt x="5365838" y="510794"/>
                  </a:lnTo>
                  <a:lnTo>
                    <a:pt x="5365076" y="512952"/>
                  </a:lnTo>
                  <a:lnTo>
                    <a:pt x="5363552" y="514731"/>
                  </a:lnTo>
                  <a:lnTo>
                    <a:pt x="5362028" y="516636"/>
                  </a:lnTo>
                  <a:lnTo>
                    <a:pt x="5359488" y="518160"/>
                  </a:lnTo>
                  <a:lnTo>
                    <a:pt x="5355932" y="519430"/>
                  </a:lnTo>
                  <a:lnTo>
                    <a:pt x="5352376" y="520700"/>
                  </a:lnTo>
                  <a:lnTo>
                    <a:pt x="5347550" y="521588"/>
                  </a:lnTo>
                  <a:lnTo>
                    <a:pt x="5341581" y="522224"/>
                  </a:lnTo>
                  <a:lnTo>
                    <a:pt x="5335612" y="522858"/>
                  </a:lnTo>
                  <a:lnTo>
                    <a:pt x="5328119" y="523113"/>
                  </a:lnTo>
                  <a:lnTo>
                    <a:pt x="5318848" y="523113"/>
                  </a:lnTo>
                  <a:lnTo>
                    <a:pt x="5309704" y="523113"/>
                  </a:lnTo>
                  <a:lnTo>
                    <a:pt x="5274271" y="514731"/>
                  </a:lnTo>
                  <a:lnTo>
                    <a:pt x="5272747" y="512952"/>
                  </a:lnTo>
                  <a:lnTo>
                    <a:pt x="5271985" y="510794"/>
                  </a:lnTo>
                  <a:lnTo>
                    <a:pt x="5271985" y="508254"/>
                  </a:lnTo>
                  <a:lnTo>
                    <a:pt x="5271985" y="176402"/>
                  </a:lnTo>
                  <a:lnTo>
                    <a:pt x="5271985" y="173862"/>
                  </a:lnTo>
                  <a:lnTo>
                    <a:pt x="5272620" y="171704"/>
                  </a:lnTo>
                  <a:lnTo>
                    <a:pt x="5273890" y="169925"/>
                  </a:lnTo>
                  <a:lnTo>
                    <a:pt x="5275160" y="168020"/>
                  </a:lnTo>
                  <a:lnTo>
                    <a:pt x="5277319" y="166496"/>
                  </a:lnTo>
                  <a:lnTo>
                    <a:pt x="5280621" y="165226"/>
                  </a:lnTo>
                  <a:lnTo>
                    <a:pt x="5283796" y="163956"/>
                  </a:lnTo>
                  <a:lnTo>
                    <a:pt x="5287987" y="163068"/>
                  </a:lnTo>
                  <a:lnTo>
                    <a:pt x="5293067" y="162432"/>
                  </a:lnTo>
                  <a:lnTo>
                    <a:pt x="5298147" y="161798"/>
                  </a:lnTo>
                  <a:lnTo>
                    <a:pt x="5304497" y="161544"/>
                  </a:lnTo>
                  <a:lnTo>
                    <a:pt x="5312244" y="161544"/>
                  </a:lnTo>
                  <a:lnTo>
                    <a:pt x="5320118" y="161544"/>
                  </a:lnTo>
                  <a:lnTo>
                    <a:pt x="5343994" y="165226"/>
                  </a:lnTo>
                  <a:lnTo>
                    <a:pt x="5346915" y="166496"/>
                  </a:lnTo>
                  <a:lnTo>
                    <a:pt x="5348947" y="168020"/>
                  </a:lnTo>
                  <a:lnTo>
                    <a:pt x="5350217" y="169925"/>
                  </a:lnTo>
                  <a:lnTo>
                    <a:pt x="5351360" y="171704"/>
                  </a:lnTo>
                  <a:lnTo>
                    <a:pt x="5351995" y="173862"/>
                  </a:lnTo>
                  <a:lnTo>
                    <a:pt x="5351995" y="176402"/>
                  </a:lnTo>
                  <a:lnTo>
                    <a:pt x="5351995" y="217677"/>
                  </a:lnTo>
                  <a:lnTo>
                    <a:pt x="5376633" y="186944"/>
                  </a:lnTo>
                  <a:lnTo>
                    <a:pt x="5412447" y="159766"/>
                  </a:lnTo>
                  <a:lnTo>
                    <a:pt x="5419305" y="157987"/>
                  </a:lnTo>
                  <a:lnTo>
                    <a:pt x="5426290" y="156082"/>
                  </a:lnTo>
                  <a:lnTo>
                    <a:pt x="5433275" y="155194"/>
                  </a:lnTo>
                  <a:lnTo>
                    <a:pt x="5440260" y="155194"/>
                  </a:lnTo>
                  <a:close/>
                </a:path>
                <a:path w="6767830" h="529589">
                  <a:moveTo>
                    <a:pt x="5023954" y="155194"/>
                  </a:moveTo>
                  <a:lnTo>
                    <a:pt x="5065579" y="158226"/>
                  </a:lnTo>
                  <a:lnTo>
                    <a:pt x="5116966" y="174047"/>
                  </a:lnTo>
                  <a:lnTo>
                    <a:pt x="5155399" y="202819"/>
                  </a:lnTo>
                  <a:lnTo>
                    <a:pt x="5181367" y="244020"/>
                  </a:lnTo>
                  <a:lnTo>
                    <a:pt x="5195103" y="297243"/>
                  </a:lnTo>
                  <a:lnTo>
                    <a:pt x="5197690" y="338963"/>
                  </a:lnTo>
                  <a:lnTo>
                    <a:pt x="5196998" y="359727"/>
                  </a:lnTo>
                  <a:lnTo>
                    <a:pt x="5191422" y="398399"/>
                  </a:lnTo>
                  <a:lnTo>
                    <a:pt x="5172465" y="448897"/>
                  </a:lnTo>
                  <a:lnTo>
                    <a:pt x="5140554" y="488565"/>
                  </a:lnTo>
                  <a:lnTo>
                    <a:pt x="5095709" y="515746"/>
                  </a:lnTo>
                  <a:lnTo>
                    <a:pt x="5058562" y="526034"/>
                  </a:lnTo>
                  <a:lnTo>
                    <a:pt x="5015699" y="529463"/>
                  </a:lnTo>
                  <a:lnTo>
                    <a:pt x="4994316" y="528699"/>
                  </a:lnTo>
                  <a:lnTo>
                    <a:pt x="4955835" y="522551"/>
                  </a:lnTo>
                  <a:lnTo>
                    <a:pt x="4908750" y="502110"/>
                  </a:lnTo>
                  <a:lnTo>
                    <a:pt x="4874309" y="469072"/>
                  </a:lnTo>
                  <a:lnTo>
                    <a:pt x="4852377" y="423799"/>
                  </a:lnTo>
                  <a:lnTo>
                    <a:pt x="4842608" y="367006"/>
                  </a:lnTo>
                  <a:lnTo>
                    <a:pt x="4841963" y="345694"/>
                  </a:lnTo>
                  <a:lnTo>
                    <a:pt x="4842676" y="324925"/>
                  </a:lnTo>
                  <a:lnTo>
                    <a:pt x="4848339" y="286150"/>
                  </a:lnTo>
                  <a:lnTo>
                    <a:pt x="4867490" y="235410"/>
                  </a:lnTo>
                  <a:lnTo>
                    <a:pt x="4899477" y="195966"/>
                  </a:lnTo>
                  <a:lnTo>
                    <a:pt x="4944071" y="168910"/>
                  </a:lnTo>
                  <a:lnTo>
                    <a:pt x="4981060" y="158623"/>
                  </a:lnTo>
                  <a:lnTo>
                    <a:pt x="5023954" y="155194"/>
                  </a:lnTo>
                  <a:close/>
                </a:path>
                <a:path w="6767830" h="529589">
                  <a:moveTo>
                    <a:pt x="3171024" y="155194"/>
                  </a:moveTo>
                  <a:lnTo>
                    <a:pt x="3174199" y="155194"/>
                  </a:lnTo>
                  <a:lnTo>
                    <a:pt x="3177628" y="155320"/>
                  </a:lnTo>
                  <a:lnTo>
                    <a:pt x="3181438" y="155701"/>
                  </a:lnTo>
                  <a:lnTo>
                    <a:pt x="3185121" y="156082"/>
                  </a:lnTo>
                  <a:lnTo>
                    <a:pt x="3188931" y="156718"/>
                  </a:lnTo>
                  <a:lnTo>
                    <a:pt x="3192868" y="157606"/>
                  </a:lnTo>
                  <a:lnTo>
                    <a:pt x="3196932" y="158495"/>
                  </a:lnTo>
                  <a:lnTo>
                    <a:pt x="3214458" y="174370"/>
                  </a:lnTo>
                  <a:lnTo>
                    <a:pt x="3214966" y="176911"/>
                  </a:lnTo>
                  <a:lnTo>
                    <a:pt x="3215347" y="180848"/>
                  </a:lnTo>
                  <a:lnTo>
                    <a:pt x="3215601" y="186055"/>
                  </a:lnTo>
                  <a:lnTo>
                    <a:pt x="3215855" y="191262"/>
                  </a:lnTo>
                  <a:lnTo>
                    <a:pt x="3215982" y="198374"/>
                  </a:lnTo>
                  <a:lnTo>
                    <a:pt x="3215982" y="207263"/>
                  </a:lnTo>
                  <a:lnTo>
                    <a:pt x="3215982" y="216154"/>
                  </a:lnTo>
                  <a:lnTo>
                    <a:pt x="3215728" y="223519"/>
                  </a:lnTo>
                  <a:lnTo>
                    <a:pt x="3215220" y="229235"/>
                  </a:lnTo>
                  <a:lnTo>
                    <a:pt x="3214712" y="234950"/>
                  </a:lnTo>
                  <a:lnTo>
                    <a:pt x="3209124" y="249300"/>
                  </a:lnTo>
                  <a:lnTo>
                    <a:pt x="3207473" y="250570"/>
                  </a:lnTo>
                  <a:lnTo>
                    <a:pt x="3205441" y="251206"/>
                  </a:lnTo>
                  <a:lnTo>
                    <a:pt x="3202901" y="251206"/>
                  </a:lnTo>
                  <a:lnTo>
                    <a:pt x="3200996" y="251206"/>
                  </a:lnTo>
                  <a:lnTo>
                    <a:pt x="3198710" y="250698"/>
                  </a:lnTo>
                  <a:lnTo>
                    <a:pt x="3196297" y="249808"/>
                  </a:lnTo>
                  <a:lnTo>
                    <a:pt x="3193757" y="249046"/>
                  </a:lnTo>
                  <a:lnTo>
                    <a:pt x="3190963" y="248031"/>
                  </a:lnTo>
                  <a:lnTo>
                    <a:pt x="3187915" y="247014"/>
                  </a:lnTo>
                  <a:lnTo>
                    <a:pt x="3184740" y="246125"/>
                  </a:lnTo>
                  <a:lnTo>
                    <a:pt x="3181438" y="245110"/>
                  </a:lnTo>
                  <a:lnTo>
                    <a:pt x="3177628" y="244220"/>
                  </a:lnTo>
                  <a:lnTo>
                    <a:pt x="3173945" y="243458"/>
                  </a:lnTo>
                  <a:lnTo>
                    <a:pt x="3169881" y="242950"/>
                  </a:lnTo>
                  <a:lnTo>
                    <a:pt x="3165436" y="242950"/>
                  </a:lnTo>
                  <a:lnTo>
                    <a:pt x="3160229" y="242950"/>
                  </a:lnTo>
                  <a:lnTo>
                    <a:pt x="3122129" y="266445"/>
                  </a:lnTo>
                  <a:lnTo>
                    <a:pt x="3096602" y="301370"/>
                  </a:lnTo>
                  <a:lnTo>
                    <a:pt x="3096602" y="508254"/>
                  </a:lnTo>
                  <a:lnTo>
                    <a:pt x="3096602" y="510794"/>
                  </a:lnTo>
                  <a:lnTo>
                    <a:pt x="3095840" y="512952"/>
                  </a:lnTo>
                  <a:lnTo>
                    <a:pt x="3094316" y="514731"/>
                  </a:lnTo>
                  <a:lnTo>
                    <a:pt x="3092792" y="516636"/>
                  </a:lnTo>
                  <a:lnTo>
                    <a:pt x="3090252" y="518160"/>
                  </a:lnTo>
                  <a:lnTo>
                    <a:pt x="3086696" y="519430"/>
                  </a:lnTo>
                  <a:lnTo>
                    <a:pt x="3083140" y="520700"/>
                  </a:lnTo>
                  <a:lnTo>
                    <a:pt x="3078314" y="521588"/>
                  </a:lnTo>
                  <a:lnTo>
                    <a:pt x="3072345" y="522224"/>
                  </a:lnTo>
                  <a:lnTo>
                    <a:pt x="3066376" y="522858"/>
                  </a:lnTo>
                  <a:lnTo>
                    <a:pt x="3058883" y="523113"/>
                  </a:lnTo>
                  <a:lnTo>
                    <a:pt x="3049612" y="523113"/>
                  </a:lnTo>
                  <a:lnTo>
                    <a:pt x="3040468" y="523113"/>
                  </a:lnTo>
                  <a:lnTo>
                    <a:pt x="3005035" y="514731"/>
                  </a:lnTo>
                  <a:lnTo>
                    <a:pt x="3003511" y="512952"/>
                  </a:lnTo>
                  <a:lnTo>
                    <a:pt x="3002749" y="510794"/>
                  </a:lnTo>
                  <a:lnTo>
                    <a:pt x="3002749" y="508254"/>
                  </a:lnTo>
                  <a:lnTo>
                    <a:pt x="3002749" y="176402"/>
                  </a:lnTo>
                  <a:lnTo>
                    <a:pt x="3002749" y="173862"/>
                  </a:lnTo>
                  <a:lnTo>
                    <a:pt x="3003384" y="171704"/>
                  </a:lnTo>
                  <a:lnTo>
                    <a:pt x="3004654" y="169925"/>
                  </a:lnTo>
                  <a:lnTo>
                    <a:pt x="3005924" y="168020"/>
                  </a:lnTo>
                  <a:lnTo>
                    <a:pt x="3008083" y="166496"/>
                  </a:lnTo>
                  <a:lnTo>
                    <a:pt x="3011385" y="165226"/>
                  </a:lnTo>
                  <a:lnTo>
                    <a:pt x="3014560" y="163956"/>
                  </a:lnTo>
                  <a:lnTo>
                    <a:pt x="3018751" y="163068"/>
                  </a:lnTo>
                  <a:lnTo>
                    <a:pt x="3023831" y="162432"/>
                  </a:lnTo>
                  <a:lnTo>
                    <a:pt x="3028911" y="161798"/>
                  </a:lnTo>
                  <a:lnTo>
                    <a:pt x="3035261" y="161544"/>
                  </a:lnTo>
                  <a:lnTo>
                    <a:pt x="3043008" y="161544"/>
                  </a:lnTo>
                  <a:lnTo>
                    <a:pt x="3050882" y="161544"/>
                  </a:lnTo>
                  <a:lnTo>
                    <a:pt x="3074758" y="165226"/>
                  </a:lnTo>
                  <a:lnTo>
                    <a:pt x="3077679" y="166496"/>
                  </a:lnTo>
                  <a:lnTo>
                    <a:pt x="3079711" y="168020"/>
                  </a:lnTo>
                  <a:lnTo>
                    <a:pt x="3080981" y="169925"/>
                  </a:lnTo>
                  <a:lnTo>
                    <a:pt x="3082124" y="171704"/>
                  </a:lnTo>
                  <a:lnTo>
                    <a:pt x="3082759" y="173862"/>
                  </a:lnTo>
                  <a:lnTo>
                    <a:pt x="3082759" y="176402"/>
                  </a:lnTo>
                  <a:lnTo>
                    <a:pt x="3082759" y="217677"/>
                  </a:lnTo>
                  <a:lnTo>
                    <a:pt x="3107397" y="186944"/>
                  </a:lnTo>
                  <a:lnTo>
                    <a:pt x="3143211" y="159766"/>
                  </a:lnTo>
                  <a:lnTo>
                    <a:pt x="3150069" y="157987"/>
                  </a:lnTo>
                  <a:lnTo>
                    <a:pt x="3157054" y="156082"/>
                  </a:lnTo>
                  <a:lnTo>
                    <a:pt x="3164039" y="155194"/>
                  </a:lnTo>
                  <a:lnTo>
                    <a:pt x="3171024" y="155194"/>
                  </a:lnTo>
                  <a:close/>
                </a:path>
                <a:path w="6767830" h="529589">
                  <a:moveTo>
                    <a:pt x="2754718" y="155194"/>
                  </a:moveTo>
                  <a:lnTo>
                    <a:pt x="2796343" y="158226"/>
                  </a:lnTo>
                  <a:lnTo>
                    <a:pt x="2847730" y="174047"/>
                  </a:lnTo>
                  <a:lnTo>
                    <a:pt x="2886163" y="202819"/>
                  </a:lnTo>
                  <a:lnTo>
                    <a:pt x="2912131" y="244020"/>
                  </a:lnTo>
                  <a:lnTo>
                    <a:pt x="2925867" y="297243"/>
                  </a:lnTo>
                  <a:lnTo>
                    <a:pt x="2928454" y="338963"/>
                  </a:lnTo>
                  <a:lnTo>
                    <a:pt x="2927762" y="359727"/>
                  </a:lnTo>
                  <a:lnTo>
                    <a:pt x="2922186" y="398399"/>
                  </a:lnTo>
                  <a:lnTo>
                    <a:pt x="2903229" y="448897"/>
                  </a:lnTo>
                  <a:lnTo>
                    <a:pt x="2871318" y="488565"/>
                  </a:lnTo>
                  <a:lnTo>
                    <a:pt x="2826473" y="515746"/>
                  </a:lnTo>
                  <a:lnTo>
                    <a:pt x="2789374" y="526034"/>
                  </a:lnTo>
                  <a:lnTo>
                    <a:pt x="2746463" y="529463"/>
                  </a:lnTo>
                  <a:lnTo>
                    <a:pt x="2725080" y="528699"/>
                  </a:lnTo>
                  <a:lnTo>
                    <a:pt x="2686599" y="522551"/>
                  </a:lnTo>
                  <a:lnTo>
                    <a:pt x="2639514" y="502110"/>
                  </a:lnTo>
                  <a:lnTo>
                    <a:pt x="2605073" y="469072"/>
                  </a:lnTo>
                  <a:lnTo>
                    <a:pt x="2583141" y="423799"/>
                  </a:lnTo>
                  <a:lnTo>
                    <a:pt x="2573372" y="367006"/>
                  </a:lnTo>
                  <a:lnTo>
                    <a:pt x="2572727" y="345694"/>
                  </a:lnTo>
                  <a:lnTo>
                    <a:pt x="2573440" y="324925"/>
                  </a:lnTo>
                  <a:lnTo>
                    <a:pt x="2579103" y="286150"/>
                  </a:lnTo>
                  <a:lnTo>
                    <a:pt x="2598254" y="235410"/>
                  </a:lnTo>
                  <a:lnTo>
                    <a:pt x="2630241" y="195966"/>
                  </a:lnTo>
                  <a:lnTo>
                    <a:pt x="2674835" y="168910"/>
                  </a:lnTo>
                  <a:lnTo>
                    <a:pt x="2711824" y="158623"/>
                  </a:lnTo>
                  <a:lnTo>
                    <a:pt x="2754718" y="155194"/>
                  </a:lnTo>
                  <a:close/>
                </a:path>
                <a:path w="6767830" h="529589">
                  <a:moveTo>
                    <a:pt x="3622636" y="39496"/>
                  </a:moveTo>
                  <a:lnTo>
                    <a:pt x="3961853" y="39496"/>
                  </a:lnTo>
                  <a:lnTo>
                    <a:pt x="3964139" y="39496"/>
                  </a:lnTo>
                  <a:lnTo>
                    <a:pt x="3966171" y="40131"/>
                  </a:lnTo>
                  <a:lnTo>
                    <a:pt x="3968076" y="41529"/>
                  </a:lnTo>
                  <a:lnTo>
                    <a:pt x="3969854" y="42925"/>
                  </a:lnTo>
                  <a:lnTo>
                    <a:pt x="3971505" y="45085"/>
                  </a:lnTo>
                  <a:lnTo>
                    <a:pt x="3972648" y="48260"/>
                  </a:lnTo>
                  <a:lnTo>
                    <a:pt x="3973918" y="51307"/>
                  </a:lnTo>
                  <a:lnTo>
                    <a:pt x="3974934" y="55499"/>
                  </a:lnTo>
                  <a:lnTo>
                    <a:pt x="3975442" y="60706"/>
                  </a:lnTo>
                  <a:lnTo>
                    <a:pt x="3976077" y="65912"/>
                  </a:lnTo>
                  <a:lnTo>
                    <a:pt x="3976458" y="72136"/>
                  </a:lnTo>
                  <a:lnTo>
                    <a:pt x="3976458" y="79629"/>
                  </a:lnTo>
                  <a:lnTo>
                    <a:pt x="3976458" y="86868"/>
                  </a:lnTo>
                  <a:lnTo>
                    <a:pt x="3976077" y="92963"/>
                  </a:lnTo>
                  <a:lnTo>
                    <a:pt x="3975442" y="98043"/>
                  </a:lnTo>
                  <a:lnTo>
                    <a:pt x="3974934" y="103124"/>
                  </a:lnTo>
                  <a:lnTo>
                    <a:pt x="3973918" y="107187"/>
                  </a:lnTo>
                  <a:lnTo>
                    <a:pt x="3972648" y="110362"/>
                  </a:lnTo>
                  <a:lnTo>
                    <a:pt x="3971505" y="113411"/>
                  </a:lnTo>
                  <a:lnTo>
                    <a:pt x="3969854" y="115696"/>
                  </a:lnTo>
                  <a:lnTo>
                    <a:pt x="3968076" y="117220"/>
                  </a:lnTo>
                  <a:lnTo>
                    <a:pt x="3966171" y="118744"/>
                  </a:lnTo>
                  <a:lnTo>
                    <a:pt x="3964139" y="119506"/>
                  </a:lnTo>
                  <a:lnTo>
                    <a:pt x="3961853" y="119506"/>
                  </a:lnTo>
                  <a:lnTo>
                    <a:pt x="3841330" y="119506"/>
                  </a:lnTo>
                  <a:lnTo>
                    <a:pt x="3841330" y="507492"/>
                  </a:lnTo>
                  <a:lnTo>
                    <a:pt x="3841330" y="510031"/>
                  </a:lnTo>
                  <a:lnTo>
                    <a:pt x="3840568" y="512191"/>
                  </a:lnTo>
                  <a:lnTo>
                    <a:pt x="3838917" y="514223"/>
                  </a:lnTo>
                  <a:lnTo>
                    <a:pt x="3837266" y="516255"/>
                  </a:lnTo>
                  <a:lnTo>
                    <a:pt x="3834599" y="517779"/>
                  </a:lnTo>
                  <a:lnTo>
                    <a:pt x="3830916" y="519049"/>
                  </a:lnTo>
                  <a:lnTo>
                    <a:pt x="3827233" y="520319"/>
                  </a:lnTo>
                  <a:lnTo>
                    <a:pt x="3822153" y="521335"/>
                  </a:lnTo>
                  <a:lnTo>
                    <a:pt x="3815930" y="521969"/>
                  </a:lnTo>
                  <a:lnTo>
                    <a:pt x="3809580" y="522731"/>
                  </a:lnTo>
                  <a:lnTo>
                    <a:pt x="3801706" y="523113"/>
                  </a:lnTo>
                  <a:lnTo>
                    <a:pt x="3792308" y="523113"/>
                  </a:lnTo>
                  <a:lnTo>
                    <a:pt x="3782783" y="523113"/>
                  </a:lnTo>
                  <a:lnTo>
                    <a:pt x="3774909" y="522731"/>
                  </a:lnTo>
                  <a:lnTo>
                    <a:pt x="3768559" y="521969"/>
                  </a:lnTo>
                  <a:lnTo>
                    <a:pt x="3762336" y="521335"/>
                  </a:lnTo>
                  <a:lnTo>
                    <a:pt x="3757256" y="520319"/>
                  </a:lnTo>
                  <a:lnTo>
                    <a:pt x="3753573" y="519049"/>
                  </a:lnTo>
                  <a:lnTo>
                    <a:pt x="3749890" y="517779"/>
                  </a:lnTo>
                  <a:lnTo>
                    <a:pt x="3747223" y="516255"/>
                  </a:lnTo>
                  <a:lnTo>
                    <a:pt x="3745572" y="514223"/>
                  </a:lnTo>
                  <a:lnTo>
                    <a:pt x="3743921" y="512191"/>
                  </a:lnTo>
                  <a:lnTo>
                    <a:pt x="3743159" y="510031"/>
                  </a:lnTo>
                  <a:lnTo>
                    <a:pt x="3743159" y="507492"/>
                  </a:lnTo>
                  <a:lnTo>
                    <a:pt x="3743159" y="119506"/>
                  </a:lnTo>
                  <a:lnTo>
                    <a:pt x="3622636" y="119506"/>
                  </a:lnTo>
                  <a:lnTo>
                    <a:pt x="3620096" y="119506"/>
                  </a:lnTo>
                  <a:lnTo>
                    <a:pt x="3617937" y="118744"/>
                  </a:lnTo>
                  <a:lnTo>
                    <a:pt x="3616286" y="117220"/>
                  </a:lnTo>
                  <a:lnTo>
                    <a:pt x="3614508" y="115696"/>
                  </a:lnTo>
                  <a:lnTo>
                    <a:pt x="3612984" y="113411"/>
                  </a:lnTo>
                  <a:lnTo>
                    <a:pt x="3611841" y="110362"/>
                  </a:lnTo>
                  <a:lnTo>
                    <a:pt x="3610571" y="107187"/>
                  </a:lnTo>
                  <a:lnTo>
                    <a:pt x="3609682" y="103124"/>
                  </a:lnTo>
                  <a:lnTo>
                    <a:pt x="3609047" y="98043"/>
                  </a:lnTo>
                  <a:lnTo>
                    <a:pt x="3608412" y="92963"/>
                  </a:lnTo>
                  <a:lnTo>
                    <a:pt x="3608031" y="86868"/>
                  </a:lnTo>
                  <a:lnTo>
                    <a:pt x="3608031" y="79629"/>
                  </a:lnTo>
                  <a:lnTo>
                    <a:pt x="3608031" y="72136"/>
                  </a:lnTo>
                  <a:lnTo>
                    <a:pt x="3608412" y="65912"/>
                  </a:lnTo>
                  <a:lnTo>
                    <a:pt x="3609047" y="60706"/>
                  </a:lnTo>
                  <a:lnTo>
                    <a:pt x="3609682" y="55499"/>
                  </a:lnTo>
                  <a:lnTo>
                    <a:pt x="3610571" y="51307"/>
                  </a:lnTo>
                  <a:lnTo>
                    <a:pt x="3611841" y="48260"/>
                  </a:lnTo>
                  <a:lnTo>
                    <a:pt x="3612984" y="45085"/>
                  </a:lnTo>
                  <a:lnTo>
                    <a:pt x="3614508" y="42925"/>
                  </a:lnTo>
                  <a:lnTo>
                    <a:pt x="3616286" y="41529"/>
                  </a:lnTo>
                  <a:lnTo>
                    <a:pt x="3617937" y="40131"/>
                  </a:lnTo>
                  <a:lnTo>
                    <a:pt x="3620096" y="39496"/>
                  </a:lnTo>
                  <a:lnTo>
                    <a:pt x="3622636" y="39496"/>
                  </a:lnTo>
                  <a:close/>
                </a:path>
                <a:path w="6767830" h="529589">
                  <a:moveTo>
                    <a:pt x="338366" y="39496"/>
                  </a:moveTo>
                  <a:lnTo>
                    <a:pt x="677697" y="39496"/>
                  </a:lnTo>
                  <a:lnTo>
                    <a:pt x="679919" y="39496"/>
                  </a:lnTo>
                  <a:lnTo>
                    <a:pt x="681964" y="40131"/>
                  </a:lnTo>
                  <a:lnTo>
                    <a:pt x="683831" y="41529"/>
                  </a:lnTo>
                  <a:lnTo>
                    <a:pt x="685685" y="42925"/>
                  </a:lnTo>
                  <a:lnTo>
                    <a:pt x="687235" y="45085"/>
                  </a:lnTo>
                  <a:lnTo>
                    <a:pt x="688479" y="48260"/>
                  </a:lnTo>
                  <a:lnTo>
                    <a:pt x="689724" y="51307"/>
                  </a:lnTo>
                  <a:lnTo>
                    <a:pt x="690651" y="55499"/>
                  </a:lnTo>
                  <a:lnTo>
                    <a:pt x="691273" y="60706"/>
                  </a:lnTo>
                  <a:lnTo>
                    <a:pt x="691896" y="65912"/>
                  </a:lnTo>
                  <a:lnTo>
                    <a:pt x="692200" y="72136"/>
                  </a:lnTo>
                  <a:lnTo>
                    <a:pt x="692200" y="79629"/>
                  </a:lnTo>
                  <a:lnTo>
                    <a:pt x="692200" y="86868"/>
                  </a:lnTo>
                  <a:lnTo>
                    <a:pt x="679919" y="119506"/>
                  </a:lnTo>
                  <a:lnTo>
                    <a:pt x="677697" y="119506"/>
                  </a:lnTo>
                  <a:lnTo>
                    <a:pt x="557136" y="119506"/>
                  </a:lnTo>
                  <a:lnTo>
                    <a:pt x="557136" y="507492"/>
                  </a:lnTo>
                  <a:lnTo>
                    <a:pt x="557136" y="510031"/>
                  </a:lnTo>
                  <a:lnTo>
                    <a:pt x="556336" y="512191"/>
                  </a:lnTo>
                  <a:lnTo>
                    <a:pt x="554723" y="514223"/>
                  </a:lnTo>
                  <a:lnTo>
                    <a:pt x="553110" y="516255"/>
                  </a:lnTo>
                  <a:lnTo>
                    <a:pt x="550443" y="517779"/>
                  </a:lnTo>
                  <a:lnTo>
                    <a:pt x="546722" y="519049"/>
                  </a:lnTo>
                  <a:lnTo>
                    <a:pt x="543001" y="520319"/>
                  </a:lnTo>
                  <a:lnTo>
                    <a:pt x="537984" y="521335"/>
                  </a:lnTo>
                  <a:lnTo>
                    <a:pt x="531660" y="521969"/>
                  </a:lnTo>
                  <a:lnTo>
                    <a:pt x="525322" y="522731"/>
                  </a:lnTo>
                  <a:lnTo>
                    <a:pt x="517448" y="523113"/>
                  </a:lnTo>
                  <a:lnTo>
                    <a:pt x="508025" y="523113"/>
                  </a:lnTo>
                  <a:lnTo>
                    <a:pt x="498602" y="523113"/>
                  </a:lnTo>
                  <a:lnTo>
                    <a:pt x="490728" y="522731"/>
                  </a:lnTo>
                  <a:lnTo>
                    <a:pt x="484403" y="521969"/>
                  </a:lnTo>
                  <a:lnTo>
                    <a:pt x="478078" y="521335"/>
                  </a:lnTo>
                  <a:lnTo>
                    <a:pt x="473049" y="520319"/>
                  </a:lnTo>
                  <a:lnTo>
                    <a:pt x="469328" y="519049"/>
                  </a:lnTo>
                  <a:lnTo>
                    <a:pt x="465607" y="517779"/>
                  </a:lnTo>
                  <a:lnTo>
                    <a:pt x="462940" y="516255"/>
                  </a:lnTo>
                  <a:lnTo>
                    <a:pt x="461327" y="514223"/>
                  </a:lnTo>
                  <a:lnTo>
                    <a:pt x="459714" y="512191"/>
                  </a:lnTo>
                  <a:lnTo>
                    <a:pt x="458914" y="510031"/>
                  </a:lnTo>
                  <a:lnTo>
                    <a:pt x="458914" y="507492"/>
                  </a:lnTo>
                  <a:lnTo>
                    <a:pt x="458914" y="119506"/>
                  </a:lnTo>
                  <a:lnTo>
                    <a:pt x="338366" y="119506"/>
                  </a:lnTo>
                  <a:lnTo>
                    <a:pt x="335876" y="119506"/>
                  </a:lnTo>
                  <a:lnTo>
                    <a:pt x="333768" y="118744"/>
                  </a:lnTo>
                  <a:lnTo>
                    <a:pt x="332041" y="117220"/>
                  </a:lnTo>
                  <a:lnTo>
                    <a:pt x="330301" y="115696"/>
                  </a:lnTo>
                  <a:lnTo>
                    <a:pt x="328815" y="113411"/>
                  </a:lnTo>
                  <a:lnTo>
                    <a:pt x="323850" y="86868"/>
                  </a:lnTo>
                  <a:lnTo>
                    <a:pt x="323850" y="79629"/>
                  </a:lnTo>
                  <a:lnTo>
                    <a:pt x="323850" y="72136"/>
                  </a:lnTo>
                  <a:lnTo>
                    <a:pt x="327571" y="48260"/>
                  </a:lnTo>
                  <a:lnTo>
                    <a:pt x="328815" y="45085"/>
                  </a:lnTo>
                  <a:lnTo>
                    <a:pt x="330301" y="42925"/>
                  </a:lnTo>
                  <a:lnTo>
                    <a:pt x="332041" y="41529"/>
                  </a:lnTo>
                  <a:lnTo>
                    <a:pt x="333768" y="40131"/>
                  </a:lnTo>
                  <a:lnTo>
                    <a:pt x="335876" y="39496"/>
                  </a:lnTo>
                  <a:lnTo>
                    <a:pt x="338366" y="39496"/>
                  </a:lnTo>
                  <a:close/>
                </a:path>
                <a:path w="6767830" h="529589">
                  <a:moveTo>
                    <a:pt x="29019" y="39496"/>
                  </a:moveTo>
                  <a:lnTo>
                    <a:pt x="269367" y="39496"/>
                  </a:lnTo>
                  <a:lnTo>
                    <a:pt x="271602" y="39496"/>
                  </a:lnTo>
                  <a:lnTo>
                    <a:pt x="273583" y="40131"/>
                  </a:lnTo>
                  <a:lnTo>
                    <a:pt x="275323" y="41275"/>
                  </a:lnTo>
                  <a:lnTo>
                    <a:pt x="277063" y="42544"/>
                  </a:lnTo>
                  <a:lnTo>
                    <a:pt x="278549" y="44704"/>
                  </a:lnTo>
                  <a:lnTo>
                    <a:pt x="279793" y="47879"/>
                  </a:lnTo>
                  <a:lnTo>
                    <a:pt x="281025" y="50926"/>
                  </a:lnTo>
                  <a:lnTo>
                    <a:pt x="281965" y="54863"/>
                  </a:lnTo>
                  <a:lnTo>
                    <a:pt x="282575" y="59689"/>
                  </a:lnTo>
                  <a:lnTo>
                    <a:pt x="283197" y="64516"/>
                  </a:lnTo>
                  <a:lnTo>
                    <a:pt x="283514" y="70738"/>
                  </a:lnTo>
                  <a:lnTo>
                    <a:pt x="283514" y="78105"/>
                  </a:lnTo>
                  <a:lnTo>
                    <a:pt x="283514" y="85089"/>
                  </a:lnTo>
                  <a:lnTo>
                    <a:pt x="275323" y="114045"/>
                  </a:lnTo>
                  <a:lnTo>
                    <a:pt x="273583" y="115443"/>
                  </a:lnTo>
                  <a:lnTo>
                    <a:pt x="271602" y="116077"/>
                  </a:lnTo>
                  <a:lnTo>
                    <a:pt x="269367" y="116077"/>
                  </a:lnTo>
                  <a:lnTo>
                    <a:pt x="97472" y="116077"/>
                  </a:lnTo>
                  <a:lnTo>
                    <a:pt x="97472" y="233680"/>
                  </a:lnTo>
                  <a:lnTo>
                    <a:pt x="242951" y="233680"/>
                  </a:lnTo>
                  <a:lnTo>
                    <a:pt x="245186" y="233680"/>
                  </a:lnTo>
                  <a:lnTo>
                    <a:pt x="253746" y="242062"/>
                  </a:lnTo>
                  <a:lnTo>
                    <a:pt x="254990" y="244856"/>
                  </a:lnTo>
                  <a:lnTo>
                    <a:pt x="255917" y="248793"/>
                  </a:lnTo>
                  <a:lnTo>
                    <a:pt x="256540" y="253619"/>
                  </a:lnTo>
                  <a:lnTo>
                    <a:pt x="257162" y="258444"/>
                  </a:lnTo>
                  <a:lnTo>
                    <a:pt x="257467" y="264287"/>
                  </a:lnTo>
                  <a:lnTo>
                    <a:pt x="257467" y="271271"/>
                  </a:lnTo>
                  <a:lnTo>
                    <a:pt x="257467" y="278511"/>
                  </a:lnTo>
                  <a:lnTo>
                    <a:pt x="245186" y="308482"/>
                  </a:lnTo>
                  <a:lnTo>
                    <a:pt x="242951" y="308482"/>
                  </a:lnTo>
                  <a:lnTo>
                    <a:pt x="97472" y="308482"/>
                  </a:lnTo>
                  <a:lnTo>
                    <a:pt x="97472" y="444245"/>
                  </a:lnTo>
                  <a:lnTo>
                    <a:pt x="270865" y="444245"/>
                  </a:lnTo>
                  <a:lnTo>
                    <a:pt x="273088" y="444245"/>
                  </a:lnTo>
                  <a:lnTo>
                    <a:pt x="281647" y="452881"/>
                  </a:lnTo>
                  <a:lnTo>
                    <a:pt x="282892" y="455802"/>
                  </a:lnTo>
                  <a:lnTo>
                    <a:pt x="283819" y="459739"/>
                  </a:lnTo>
                  <a:lnTo>
                    <a:pt x="284441" y="464566"/>
                  </a:lnTo>
                  <a:lnTo>
                    <a:pt x="285064" y="469392"/>
                  </a:lnTo>
                  <a:lnTo>
                    <a:pt x="285369" y="475361"/>
                  </a:lnTo>
                  <a:lnTo>
                    <a:pt x="285369" y="482600"/>
                  </a:lnTo>
                  <a:lnTo>
                    <a:pt x="285369" y="489838"/>
                  </a:lnTo>
                  <a:lnTo>
                    <a:pt x="285064" y="495807"/>
                  </a:lnTo>
                  <a:lnTo>
                    <a:pt x="284441" y="500633"/>
                  </a:lnTo>
                  <a:lnTo>
                    <a:pt x="283819" y="505460"/>
                  </a:lnTo>
                  <a:lnTo>
                    <a:pt x="282892" y="509396"/>
                  </a:lnTo>
                  <a:lnTo>
                    <a:pt x="281647" y="512318"/>
                  </a:lnTo>
                  <a:lnTo>
                    <a:pt x="280416" y="515366"/>
                  </a:lnTo>
                  <a:lnTo>
                    <a:pt x="278866" y="517525"/>
                  </a:lnTo>
                  <a:lnTo>
                    <a:pt x="276999" y="518921"/>
                  </a:lnTo>
                  <a:lnTo>
                    <a:pt x="275145" y="520192"/>
                  </a:lnTo>
                  <a:lnTo>
                    <a:pt x="273088" y="520954"/>
                  </a:lnTo>
                  <a:lnTo>
                    <a:pt x="270865" y="520954"/>
                  </a:lnTo>
                  <a:lnTo>
                    <a:pt x="29019" y="520954"/>
                  </a:lnTo>
                  <a:lnTo>
                    <a:pt x="20828" y="520954"/>
                  </a:lnTo>
                  <a:lnTo>
                    <a:pt x="13944" y="518541"/>
                  </a:lnTo>
                  <a:lnTo>
                    <a:pt x="8369" y="513714"/>
                  </a:lnTo>
                  <a:lnTo>
                    <a:pt x="2781" y="508762"/>
                  </a:lnTo>
                  <a:lnTo>
                    <a:pt x="0" y="500888"/>
                  </a:lnTo>
                  <a:lnTo>
                    <a:pt x="0" y="490093"/>
                  </a:lnTo>
                  <a:lnTo>
                    <a:pt x="0" y="70357"/>
                  </a:lnTo>
                  <a:lnTo>
                    <a:pt x="0" y="59436"/>
                  </a:lnTo>
                  <a:lnTo>
                    <a:pt x="2781" y="51562"/>
                  </a:lnTo>
                  <a:lnTo>
                    <a:pt x="8369" y="46736"/>
                  </a:lnTo>
                  <a:lnTo>
                    <a:pt x="13944" y="41910"/>
                  </a:lnTo>
                  <a:lnTo>
                    <a:pt x="20828" y="39496"/>
                  </a:lnTo>
                  <a:lnTo>
                    <a:pt x="29019" y="39496"/>
                  </a:lnTo>
                  <a:close/>
                </a:path>
                <a:path w="6767830" h="529589">
                  <a:moveTo>
                    <a:pt x="4220806" y="37211"/>
                  </a:moveTo>
                  <a:lnTo>
                    <a:pt x="4229097" y="37256"/>
                  </a:lnTo>
                  <a:lnTo>
                    <a:pt x="4236459" y="37385"/>
                  </a:lnTo>
                  <a:lnTo>
                    <a:pt x="4242916" y="37586"/>
                  </a:lnTo>
                  <a:lnTo>
                    <a:pt x="4248492" y="37845"/>
                  </a:lnTo>
                  <a:lnTo>
                    <a:pt x="4255350" y="38100"/>
                  </a:lnTo>
                  <a:lnTo>
                    <a:pt x="4270971" y="46355"/>
                  </a:lnTo>
                  <a:lnTo>
                    <a:pt x="4272241" y="48894"/>
                  </a:lnTo>
                  <a:lnTo>
                    <a:pt x="4273257" y="52577"/>
                  </a:lnTo>
                  <a:lnTo>
                    <a:pt x="4274019" y="57276"/>
                  </a:lnTo>
                  <a:lnTo>
                    <a:pt x="4358474" y="426085"/>
                  </a:lnTo>
                  <a:lnTo>
                    <a:pt x="4358855" y="426085"/>
                  </a:lnTo>
                  <a:lnTo>
                    <a:pt x="4446612" y="59943"/>
                  </a:lnTo>
                  <a:lnTo>
                    <a:pt x="4447628" y="55244"/>
                  </a:lnTo>
                  <a:lnTo>
                    <a:pt x="4448898" y="51307"/>
                  </a:lnTo>
                  <a:lnTo>
                    <a:pt x="4450549" y="48387"/>
                  </a:lnTo>
                  <a:lnTo>
                    <a:pt x="4452200" y="45466"/>
                  </a:lnTo>
                  <a:lnTo>
                    <a:pt x="4454867" y="43052"/>
                  </a:lnTo>
                  <a:lnTo>
                    <a:pt x="4458677" y="41529"/>
                  </a:lnTo>
                  <a:lnTo>
                    <a:pt x="4462614" y="39877"/>
                  </a:lnTo>
                  <a:lnTo>
                    <a:pt x="4467821" y="38735"/>
                  </a:lnTo>
                  <a:lnTo>
                    <a:pt x="4501349" y="37211"/>
                  </a:lnTo>
                  <a:lnTo>
                    <a:pt x="4509831" y="37258"/>
                  </a:lnTo>
                  <a:lnTo>
                    <a:pt x="4546180" y="41148"/>
                  </a:lnTo>
                  <a:lnTo>
                    <a:pt x="4549990" y="42799"/>
                  </a:lnTo>
                  <a:lnTo>
                    <a:pt x="4558626" y="59943"/>
                  </a:lnTo>
                  <a:lnTo>
                    <a:pt x="4649431" y="426085"/>
                  </a:lnTo>
                  <a:lnTo>
                    <a:pt x="4650193" y="426085"/>
                  </a:lnTo>
                  <a:lnTo>
                    <a:pt x="4734648" y="58419"/>
                  </a:lnTo>
                  <a:lnTo>
                    <a:pt x="4735410" y="54482"/>
                  </a:lnTo>
                  <a:lnTo>
                    <a:pt x="4736299" y="51054"/>
                  </a:lnTo>
                  <a:lnTo>
                    <a:pt x="4737569" y="48260"/>
                  </a:lnTo>
                  <a:lnTo>
                    <a:pt x="4738839" y="45338"/>
                  </a:lnTo>
                  <a:lnTo>
                    <a:pt x="4741125" y="43052"/>
                  </a:lnTo>
                  <a:lnTo>
                    <a:pt x="4744681" y="41529"/>
                  </a:lnTo>
                  <a:lnTo>
                    <a:pt x="4748110" y="39877"/>
                  </a:lnTo>
                  <a:lnTo>
                    <a:pt x="4753063" y="38735"/>
                  </a:lnTo>
                  <a:lnTo>
                    <a:pt x="4786718" y="37211"/>
                  </a:lnTo>
                  <a:lnTo>
                    <a:pt x="4794457" y="37278"/>
                  </a:lnTo>
                  <a:lnTo>
                    <a:pt x="4829263" y="49911"/>
                  </a:lnTo>
                  <a:lnTo>
                    <a:pt x="4828882" y="55244"/>
                  </a:lnTo>
                  <a:lnTo>
                    <a:pt x="4828501" y="60579"/>
                  </a:lnTo>
                  <a:lnTo>
                    <a:pt x="4827231" y="67818"/>
                  </a:lnTo>
                  <a:lnTo>
                    <a:pt x="4825072" y="77088"/>
                  </a:lnTo>
                  <a:lnTo>
                    <a:pt x="4714455" y="495935"/>
                  </a:lnTo>
                  <a:lnTo>
                    <a:pt x="4713058" y="501904"/>
                  </a:lnTo>
                  <a:lnTo>
                    <a:pt x="4711026" y="506730"/>
                  </a:lnTo>
                  <a:lnTo>
                    <a:pt x="4708359" y="510286"/>
                  </a:lnTo>
                  <a:lnTo>
                    <a:pt x="4705819" y="513969"/>
                  </a:lnTo>
                  <a:lnTo>
                    <a:pt x="4662608" y="522906"/>
                  </a:lnTo>
                  <a:lnTo>
                    <a:pt x="4645367" y="523113"/>
                  </a:lnTo>
                  <a:lnTo>
                    <a:pt x="4635243" y="523063"/>
                  </a:lnTo>
                  <a:lnTo>
                    <a:pt x="4595964" y="520319"/>
                  </a:lnTo>
                  <a:lnTo>
                    <a:pt x="4580216" y="510286"/>
                  </a:lnTo>
                  <a:lnTo>
                    <a:pt x="4577930" y="506730"/>
                  </a:lnTo>
                  <a:lnTo>
                    <a:pt x="4576279" y="501904"/>
                  </a:lnTo>
                  <a:lnTo>
                    <a:pt x="4575009" y="495935"/>
                  </a:lnTo>
                  <a:lnTo>
                    <a:pt x="4497920" y="190881"/>
                  </a:lnTo>
                  <a:lnTo>
                    <a:pt x="4497285" y="190881"/>
                  </a:lnTo>
                  <a:lnTo>
                    <a:pt x="4424260" y="495935"/>
                  </a:lnTo>
                  <a:lnTo>
                    <a:pt x="4423117" y="501650"/>
                  </a:lnTo>
                  <a:lnTo>
                    <a:pt x="4421339" y="506349"/>
                  </a:lnTo>
                  <a:lnTo>
                    <a:pt x="4419053" y="509905"/>
                  </a:lnTo>
                  <a:lnTo>
                    <a:pt x="4416894" y="513588"/>
                  </a:lnTo>
                  <a:lnTo>
                    <a:pt x="4413338" y="516381"/>
                  </a:lnTo>
                  <a:lnTo>
                    <a:pt x="4408512" y="518287"/>
                  </a:lnTo>
                  <a:lnTo>
                    <a:pt x="4403686" y="520319"/>
                  </a:lnTo>
                  <a:lnTo>
                    <a:pt x="4397082" y="521588"/>
                  </a:lnTo>
                  <a:lnTo>
                    <a:pt x="4355807" y="523113"/>
                  </a:lnTo>
                  <a:lnTo>
                    <a:pt x="4345590" y="523063"/>
                  </a:lnTo>
                  <a:lnTo>
                    <a:pt x="4306150" y="520319"/>
                  </a:lnTo>
                  <a:lnTo>
                    <a:pt x="4290402" y="510286"/>
                  </a:lnTo>
                  <a:lnTo>
                    <a:pt x="4288116" y="506730"/>
                  </a:lnTo>
                  <a:lnTo>
                    <a:pt x="4286211" y="501904"/>
                  </a:lnTo>
                  <a:lnTo>
                    <a:pt x="4284814" y="495935"/>
                  </a:lnTo>
                  <a:lnTo>
                    <a:pt x="4175340" y="75945"/>
                  </a:lnTo>
                  <a:lnTo>
                    <a:pt x="4173181" y="66929"/>
                  </a:lnTo>
                  <a:lnTo>
                    <a:pt x="4171911" y="59943"/>
                  </a:lnTo>
                  <a:lnTo>
                    <a:pt x="4171657" y="54863"/>
                  </a:lnTo>
                  <a:lnTo>
                    <a:pt x="4171403" y="49783"/>
                  </a:lnTo>
                  <a:lnTo>
                    <a:pt x="4172800" y="45846"/>
                  </a:lnTo>
                  <a:lnTo>
                    <a:pt x="4175975" y="43180"/>
                  </a:lnTo>
                  <a:lnTo>
                    <a:pt x="4179023" y="40386"/>
                  </a:lnTo>
                  <a:lnTo>
                    <a:pt x="4211825" y="37278"/>
                  </a:lnTo>
                  <a:lnTo>
                    <a:pt x="4220806" y="37211"/>
                  </a:lnTo>
                  <a:close/>
                </a:path>
                <a:path w="6767830" h="529589">
                  <a:moveTo>
                    <a:pt x="3502494" y="37211"/>
                  </a:moveTo>
                  <a:lnTo>
                    <a:pt x="3512146" y="37211"/>
                  </a:lnTo>
                  <a:lnTo>
                    <a:pt x="3520147" y="37592"/>
                  </a:lnTo>
                  <a:lnTo>
                    <a:pt x="3526243" y="38354"/>
                  </a:lnTo>
                  <a:lnTo>
                    <a:pt x="3532466" y="39116"/>
                  </a:lnTo>
                  <a:lnTo>
                    <a:pt x="3551643" y="50418"/>
                  </a:lnTo>
                  <a:lnTo>
                    <a:pt x="3551643" y="52831"/>
                  </a:lnTo>
                  <a:lnTo>
                    <a:pt x="3551643" y="507492"/>
                  </a:lnTo>
                  <a:lnTo>
                    <a:pt x="3551643" y="510031"/>
                  </a:lnTo>
                  <a:lnTo>
                    <a:pt x="3550754" y="512191"/>
                  </a:lnTo>
                  <a:lnTo>
                    <a:pt x="3526243" y="521969"/>
                  </a:lnTo>
                  <a:lnTo>
                    <a:pt x="3520147" y="522731"/>
                  </a:lnTo>
                  <a:lnTo>
                    <a:pt x="3512146" y="523113"/>
                  </a:lnTo>
                  <a:lnTo>
                    <a:pt x="3502494" y="523113"/>
                  </a:lnTo>
                  <a:lnTo>
                    <a:pt x="3493096" y="523113"/>
                  </a:lnTo>
                  <a:lnTo>
                    <a:pt x="3485222" y="522731"/>
                  </a:lnTo>
                  <a:lnTo>
                    <a:pt x="3478872" y="521969"/>
                  </a:lnTo>
                  <a:lnTo>
                    <a:pt x="3472522" y="521335"/>
                  </a:lnTo>
                  <a:lnTo>
                    <a:pt x="3453345" y="510031"/>
                  </a:lnTo>
                  <a:lnTo>
                    <a:pt x="3453345" y="507492"/>
                  </a:lnTo>
                  <a:lnTo>
                    <a:pt x="3453345" y="52831"/>
                  </a:lnTo>
                  <a:lnTo>
                    <a:pt x="3453345" y="50418"/>
                  </a:lnTo>
                  <a:lnTo>
                    <a:pt x="3454234" y="48132"/>
                  </a:lnTo>
                  <a:lnTo>
                    <a:pt x="3493096" y="37211"/>
                  </a:lnTo>
                  <a:lnTo>
                    <a:pt x="3502494" y="37211"/>
                  </a:lnTo>
                  <a:close/>
                </a:path>
                <a:path w="6767830" h="529589">
                  <a:moveTo>
                    <a:pt x="1278978" y="37211"/>
                  </a:moveTo>
                  <a:lnTo>
                    <a:pt x="1288630" y="37211"/>
                  </a:lnTo>
                  <a:lnTo>
                    <a:pt x="1296631" y="37592"/>
                  </a:lnTo>
                  <a:lnTo>
                    <a:pt x="1302727" y="38354"/>
                  </a:lnTo>
                  <a:lnTo>
                    <a:pt x="1308950" y="39116"/>
                  </a:lnTo>
                  <a:lnTo>
                    <a:pt x="1328127" y="50418"/>
                  </a:lnTo>
                  <a:lnTo>
                    <a:pt x="1328127" y="52831"/>
                  </a:lnTo>
                  <a:lnTo>
                    <a:pt x="1328127" y="507492"/>
                  </a:lnTo>
                  <a:lnTo>
                    <a:pt x="1328127" y="510031"/>
                  </a:lnTo>
                  <a:lnTo>
                    <a:pt x="1327238" y="512191"/>
                  </a:lnTo>
                  <a:lnTo>
                    <a:pt x="1302727" y="521969"/>
                  </a:lnTo>
                  <a:lnTo>
                    <a:pt x="1296631" y="522731"/>
                  </a:lnTo>
                  <a:lnTo>
                    <a:pt x="1288630" y="523113"/>
                  </a:lnTo>
                  <a:lnTo>
                    <a:pt x="1278978" y="523113"/>
                  </a:lnTo>
                  <a:lnTo>
                    <a:pt x="1269580" y="523113"/>
                  </a:lnTo>
                  <a:lnTo>
                    <a:pt x="1261706" y="522731"/>
                  </a:lnTo>
                  <a:lnTo>
                    <a:pt x="1255356" y="521969"/>
                  </a:lnTo>
                  <a:lnTo>
                    <a:pt x="1249006" y="521335"/>
                  </a:lnTo>
                  <a:lnTo>
                    <a:pt x="1229829" y="510031"/>
                  </a:lnTo>
                  <a:lnTo>
                    <a:pt x="1229829" y="507492"/>
                  </a:lnTo>
                  <a:lnTo>
                    <a:pt x="1229829" y="52831"/>
                  </a:lnTo>
                  <a:lnTo>
                    <a:pt x="1229829" y="50418"/>
                  </a:lnTo>
                  <a:lnTo>
                    <a:pt x="1230718" y="48132"/>
                  </a:lnTo>
                  <a:lnTo>
                    <a:pt x="1269580" y="37211"/>
                  </a:lnTo>
                  <a:lnTo>
                    <a:pt x="1278978" y="37211"/>
                  </a:lnTo>
                  <a:close/>
                </a:path>
                <a:path w="6767830" h="529589">
                  <a:moveTo>
                    <a:pt x="798918" y="37211"/>
                  </a:moveTo>
                  <a:lnTo>
                    <a:pt x="808583" y="37211"/>
                  </a:lnTo>
                  <a:lnTo>
                    <a:pt x="816521" y="37592"/>
                  </a:lnTo>
                  <a:lnTo>
                    <a:pt x="847686" y="50418"/>
                  </a:lnTo>
                  <a:lnTo>
                    <a:pt x="847686" y="52831"/>
                  </a:lnTo>
                  <a:lnTo>
                    <a:pt x="847686" y="229616"/>
                  </a:lnTo>
                  <a:lnTo>
                    <a:pt x="1027772" y="229616"/>
                  </a:lnTo>
                  <a:lnTo>
                    <a:pt x="1027772" y="52831"/>
                  </a:lnTo>
                  <a:lnTo>
                    <a:pt x="1027772" y="50418"/>
                  </a:lnTo>
                  <a:lnTo>
                    <a:pt x="1028534" y="48132"/>
                  </a:lnTo>
                  <a:lnTo>
                    <a:pt x="1030185" y="46100"/>
                  </a:lnTo>
                  <a:lnTo>
                    <a:pt x="1031709" y="44195"/>
                  </a:lnTo>
                  <a:lnTo>
                    <a:pt x="1067142" y="37211"/>
                  </a:lnTo>
                  <a:lnTo>
                    <a:pt x="1076794" y="37211"/>
                  </a:lnTo>
                  <a:lnTo>
                    <a:pt x="1086319" y="37211"/>
                  </a:lnTo>
                  <a:lnTo>
                    <a:pt x="1094066" y="37592"/>
                  </a:lnTo>
                  <a:lnTo>
                    <a:pt x="1100289" y="38354"/>
                  </a:lnTo>
                  <a:lnTo>
                    <a:pt x="1106512" y="39116"/>
                  </a:lnTo>
                  <a:lnTo>
                    <a:pt x="1125562" y="50418"/>
                  </a:lnTo>
                  <a:lnTo>
                    <a:pt x="1125562" y="52831"/>
                  </a:lnTo>
                  <a:lnTo>
                    <a:pt x="1125562" y="507492"/>
                  </a:lnTo>
                  <a:lnTo>
                    <a:pt x="1125562" y="510031"/>
                  </a:lnTo>
                  <a:lnTo>
                    <a:pt x="1124800" y="512191"/>
                  </a:lnTo>
                  <a:lnTo>
                    <a:pt x="1123149" y="514223"/>
                  </a:lnTo>
                  <a:lnTo>
                    <a:pt x="1121498" y="516255"/>
                  </a:lnTo>
                  <a:lnTo>
                    <a:pt x="1118958" y="517779"/>
                  </a:lnTo>
                  <a:lnTo>
                    <a:pt x="1115148" y="519049"/>
                  </a:lnTo>
                  <a:lnTo>
                    <a:pt x="1111465" y="520319"/>
                  </a:lnTo>
                  <a:lnTo>
                    <a:pt x="1106512" y="521335"/>
                  </a:lnTo>
                  <a:lnTo>
                    <a:pt x="1100289" y="521969"/>
                  </a:lnTo>
                  <a:lnTo>
                    <a:pt x="1094066" y="522731"/>
                  </a:lnTo>
                  <a:lnTo>
                    <a:pt x="1086319" y="523113"/>
                  </a:lnTo>
                  <a:lnTo>
                    <a:pt x="1076794" y="523113"/>
                  </a:lnTo>
                  <a:lnTo>
                    <a:pt x="1067142" y="523113"/>
                  </a:lnTo>
                  <a:lnTo>
                    <a:pt x="1059141" y="522731"/>
                  </a:lnTo>
                  <a:lnTo>
                    <a:pt x="1052791" y="521969"/>
                  </a:lnTo>
                  <a:lnTo>
                    <a:pt x="1046568" y="521335"/>
                  </a:lnTo>
                  <a:lnTo>
                    <a:pt x="1030185" y="514223"/>
                  </a:lnTo>
                  <a:lnTo>
                    <a:pt x="1028534" y="512191"/>
                  </a:lnTo>
                  <a:lnTo>
                    <a:pt x="1027772" y="510031"/>
                  </a:lnTo>
                  <a:lnTo>
                    <a:pt x="1027772" y="507492"/>
                  </a:lnTo>
                  <a:lnTo>
                    <a:pt x="1027772" y="312927"/>
                  </a:lnTo>
                  <a:lnTo>
                    <a:pt x="847686" y="312927"/>
                  </a:lnTo>
                  <a:lnTo>
                    <a:pt x="847686" y="507492"/>
                  </a:lnTo>
                  <a:lnTo>
                    <a:pt x="847686" y="510031"/>
                  </a:lnTo>
                  <a:lnTo>
                    <a:pt x="846924" y="512191"/>
                  </a:lnTo>
                  <a:lnTo>
                    <a:pt x="845400" y="514223"/>
                  </a:lnTo>
                  <a:lnTo>
                    <a:pt x="843940" y="516255"/>
                  </a:lnTo>
                  <a:lnTo>
                    <a:pt x="841336" y="517779"/>
                  </a:lnTo>
                  <a:lnTo>
                    <a:pt x="837615" y="519049"/>
                  </a:lnTo>
                  <a:lnTo>
                    <a:pt x="833894" y="520319"/>
                  </a:lnTo>
                  <a:lnTo>
                    <a:pt x="828929" y="521335"/>
                  </a:lnTo>
                  <a:lnTo>
                    <a:pt x="822731" y="521969"/>
                  </a:lnTo>
                  <a:lnTo>
                    <a:pt x="816521" y="522731"/>
                  </a:lnTo>
                  <a:lnTo>
                    <a:pt x="808583" y="523113"/>
                  </a:lnTo>
                  <a:lnTo>
                    <a:pt x="798918" y="523113"/>
                  </a:lnTo>
                  <a:lnTo>
                    <a:pt x="789495" y="523113"/>
                  </a:lnTo>
                  <a:lnTo>
                    <a:pt x="781608" y="522731"/>
                  </a:lnTo>
                  <a:lnTo>
                    <a:pt x="775284" y="521969"/>
                  </a:lnTo>
                  <a:lnTo>
                    <a:pt x="768959" y="521335"/>
                  </a:lnTo>
                  <a:lnTo>
                    <a:pt x="763943" y="520319"/>
                  </a:lnTo>
                  <a:lnTo>
                    <a:pt x="760222" y="519049"/>
                  </a:lnTo>
                  <a:lnTo>
                    <a:pt x="756500" y="517779"/>
                  </a:lnTo>
                  <a:lnTo>
                    <a:pt x="753833" y="516255"/>
                  </a:lnTo>
                  <a:lnTo>
                    <a:pt x="752221" y="514223"/>
                  </a:lnTo>
                  <a:lnTo>
                    <a:pt x="750608" y="512191"/>
                  </a:lnTo>
                  <a:lnTo>
                    <a:pt x="749808" y="510031"/>
                  </a:lnTo>
                  <a:lnTo>
                    <a:pt x="749808" y="507492"/>
                  </a:lnTo>
                  <a:lnTo>
                    <a:pt x="749808" y="52831"/>
                  </a:lnTo>
                  <a:lnTo>
                    <a:pt x="749808" y="50418"/>
                  </a:lnTo>
                  <a:lnTo>
                    <a:pt x="750608" y="48132"/>
                  </a:lnTo>
                  <a:lnTo>
                    <a:pt x="775284" y="38354"/>
                  </a:lnTo>
                  <a:lnTo>
                    <a:pt x="781608" y="37592"/>
                  </a:lnTo>
                  <a:lnTo>
                    <a:pt x="789495" y="37211"/>
                  </a:lnTo>
                  <a:lnTo>
                    <a:pt x="798918" y="37211"/>
                  </a:lnTo>
                  <a:close/>
                </a:path>
                <a:path w="6767830" h="529589">
                  <a:moveTo>
                    <a:pt x="1632673" y="31623"/>
                  </a:moveTo>
                  <a:lnTo>
                    <a:pt x="1671408" y="35051"/>
                  </a:lnTo>
                  <a:lnTo>
                    <a:pt x="1713539" y="46527"/>
                  </a:lnTo>
                  <a:lnTo>
                    <a:pt x="1748624" y="64896"/>
                  </a:lnTo>
                  <a:lnTo>
                    <a:pt x="1751926" y="68325"/>
                  </a:lnTo>
                  <a:lnTo>
                    <a:pt x="1755355" y="71627"/>
                  </a:lnTo>
                  <a:lnTo>
                    <a:pt x="1761832" y="85217"/>
                  </a:lnTo>
                  <a:lnTo>
                    <a:pt x="1762594" y="88645"/>
                  </a:lnTo>
                  <a:lnTo>
                    <a:pt x="1763102" y="92837"/>
                  </a:lnTo>
                  <a:lnTo>
                    <a:pt x="1763483" y="97536"/>
                  </a:lnTo>
                  <a:lnTo>
                    <a:pt x="1763864" y="102235"/>
                  </a:lnTo>
                  <a:lnTo>
                    <a:pt x="1764118" y="108076"/>
                  </a:lnTo>
                  <a:lnTo>
                    <a:pt x="1764118" y="114935"/>
                  </a:lnTo>
                  <a:lnTo>
                    <a:pt x="1764118" y="122427"/>
                  </a:lnTo>
                  <a:lnTo>
                    <a:pt x="1763864" y="128777"/>
                  </a:lnTo>
                  <a:lnTo>
                    <a:pt x="1763356" y="133985"/>
                  </a:lnTo>
                  <a:lnTo>
                    <a:pt x="1762848" y="139192"/>
                  </a:lnTo>
                  <a:lnTo>
                    <a:pt x="1761959" y="143382"/>
                  </a:lnTo>
                  <a:lnTo>
                    <a:pt x="1760689" y="146557"/>
                  </a:lnTo>
                  <a:lnTo>
                    <a:pt x="1759419" y="149860"/>
                  </a:lnTo>
                  <a:lnTo>
                    <a:pt x="1758022" y="152145"/>
                  </a:lnTo>
                  <a:lnTo>
                    <a:pt x="1756244" y="153669"/>
                  </a:lnTo>
                  <a:lnTo>
                    <a:pt x="1754466" y="155194"/>
                  </a:lnTo>
                  <a:lnTo>
                    <a:pt x="1752561" y="155956"/>
                  </a:lnTo>
                  <a:lnTo>
                    <a:pt x="1750275" y="155956"/>
                  </a:lnTo>
                  <a:lnTo>
                    <a:pt x="1746592" y="155956"/>
                  </a:lnTo>
                  <a:lnTo>
                    <a:pt x="1741893" y="153796"/>
                  </a:lnTo>
                  <a:lnTo>
                    <a:pt x="1736178" y="149351"/>
                  </a:lnTo>
                  <a:lnTo>
                    <a:pt x="1731583" y="146018"/>
                  </a:lnTo>
                  <a:lnTo>
                    <a:pt x="1690720" y="123729"/>
                  </a:lnTo>
                  <a:lnTo>
                    <a:pt x="1649388" y="114323"/>
                  </a:lnTo>
                  <a:lnTo>
                    <a:pt x="1636864" y="113918"/>
                  </a:lnTo>
                  <a:lnTo>
                    <a:pt x="1622884" y="114637"/>
                  </a:lnTo>
                  <a:lnTo>
                    <a:pt x="1585683" y="125602"/>
                  </a:lnTo>
                  <a:lnTo>
                    <a:pt x="1547329" y="159131"/>
                  </a:lnTo>
                  <a:lnTo>
                    <a:pt x="1527898" y="196850"/>
                  </a:lnTo>
                  <a:lnTo>
                    <a:pt x="1517215" y="244554"/>
                  </a:lnTo>
                  <a:lnTo>
                    <a:pt x="1515198" y="281305"/>
                  </a:lnTo>
                  <a:lnTo>
                    <a:pt x="1515744" y="301831"/>
                  </a:lnTo>
                  <a:lnTo>
                    <a:pt x="1523834" y="354838"/>
                  </a:lnTo>
                  <a:lnTo>
                    <a:pt x="1541212" y="395200"/>
                  </a:lnTo>
                  <a:lnTo>
                    <a:pt x="1576839" y="430341"/>
                  </a:lnTo>
                  <a:lnTo>
                    <a:pt x="1625472" y="445150"/>
                  </a:lnTo>
                  <a:lnTo>
                    <a:pt x="1639404" y="445769"/>
                  </a:lnTo>
                  <a:lnTo>
                    <a:pt x="1652003" y="445388"/>
                  </a:lnTo>
                  <a:lnTo>
                    <a:pt x="1693606" y="436479"/>
                  </a:lnTo>
                  <a:lnTo>
                    <a:pt x="1729368" y="418973"/>
                  </a:lnTo>
                  <a:lnTo>
                    <a:pt x="1745195" y="408686"/>
                  </a:lnTo>
                  <a:lnTo>
                    <a:pt x="1749640" y="406654"/>
                  </a:lnTo>
                  <a:lnTo>
                    <a:pt x="1752942" y="406654"/>
                  </a:lnTo>
                  <a:lnTo>
                    <a:pt x="1755355" y="406654"/>
                  </a:lnTo>
                  <a:lnTo>
                    <a:pt x="1757387" y="407162"/>
                  </a:lnTo>
                  <a:lnTo>
                    <a:pt x="1758911" y="408177"/>
                  </a:lnTo>
                  <a:lnTo>
                    <a:pt x="1760308" y="409194"/>
                  </a:lnTo>
                  <a:lnTo>
                    <a:pt x="1761578" y="411099"/>
                  </a:lnTo>
                  <a:lnTo>
                    <a:pt x="1762594" y="414146"/>
                  </a:lnTo>
                  <a:lnTo>
                    <a:pt x="1763610" y="417068"/>
                  </a:lnTo>
                  <a:lnTo>
                    <a:pt x="1764372" y="421258"/>
                  </a:lnTo>
                  <a:lnTo>
                    <a:pt x="1764753" y="426593"/>
                  </a:lnTo>
                  <a:lnTo>
                    <a:pt x="1765261" y="431926"/>
                  </a:lnTo>
                  <a:lnTo>
                    <a:pt x="1765515" y="439038"/>
                  </a:lnTo>
                  <a:lnTo>
                    <a:pt x="1765515" y="447929"/>
                  </a:lnTo>
                  <a:lnTo>
                    <a:pt x="1765515" y="454151"/>
                  </a:lnTo>
                  <a:lnTo>
                    <a:pt x="1760308" y="482981"/>
                  </a:lnTo>
                  <a:lnTo>
                    <a:pt x="1759165" y="485139"/>
                  </a:lnTo>
                  <a:lnTo>
                    <a:pt x="1757133" y="487680"/>
                  </a:lnTo>
                  <a:lnTo>
                    <a:pt x="1754339" y="490600"/>
                  </a:lnTo>
                  <a:lnTo>
                    <a:pt x="1751672" y="493394"/>
                  </a:lnTo>
                  <a:lnTo>
                    <a:pt x="1709889" y="514350"/>
                  </a:lnTo>
                  <a:lnTo>
                    <a:pt x="1671281" y="524637"/>
                  </a:lnTo>
                  <a:lnTo>
                    <a:pt x="1624164" y="528701"/>
                  </a:lnTo>
                  <a:lnTo>
                    <a:pt x="1600017" y="527748"/>
                  </a:lnTo>
                  <a:lnTo>
                    <a:pt x="1555388" y="520128"/>
                  </a:lnTo>
                  <a:lnTo>
                    <a:pt x="1515716" y="504890"/>
                  </a:lnTo>
                  <a:lnTo>
                    <a:pt x="1481859" y="482082"/>
                  </a:lnTo>
                  <a:lnTo>
                    <a:pt x="1454022" y="451772"/>
                  </a:lnTo>
                  <a:lnTo>
                    <a:pt x="1432635" y="413914"/>
                  </a:lnTo>
                  <a:lnTo>
                    <a:pt x="1417893" y="368557"/>
                  </a:lnTo>
                  <a:lnTo>
                    <a:pt x="1410463" y="315702"/>
                  </a:lnTo>
                  <a:lnTo>
                    <a:pt x="1409534" y="286512"/>
                  </a:lnTo>
                  <a:lnTo>
                    <a:pt x="1410558" y="256698"/>
                  </a:lnTo>
                  <a:lnTo>
                    <a:pt x="1418750" y="202215"/>
                  </a:lnTo>
                  <a:lnTo>
                    <a:pt x="1434865" y="154685"/>
                  </a:lnTo>
                  <a:lnTo>
                    <a:pt x="1457761" y="114680"/>
                  </a:lnTo>
                  <a:lnTo>
                    <a:pt x="1487044" y="82319"/>
                  </a:lnTo>
                  <a:lnTo>
                    <a:pt x="1522287" y="57745"/>
                  </a:lnTo>
                  <a:lnTo>
                    <a:pt x="1563218" y="41052"/>
                  </a:lnTo>
                  <a:lnTo>
                    <a:pt x="1608506" y="32670"/>
                  </a:lnTo>
                  <a:lnTo>
                    <a:pt x="1632673" y="31623"/>
                  </a:lnTo>
                  <a:close/>
                </a:path>
                <a:path w="6767830" h="529589">
                  <a:moveTo>
                    <a:pt x="1977097" y="30861"/>
                  </a:moveTo>
                  <a:lnTo>
                    <a:pt x="2019690" y="34905"/>
                  </a:lnTo>
                  <a:lnTo>
                    <a:pt x="2057330" y="45307"/>
                  </a:lnTo>
                  <a:lnTo>
                    <a:pt x="2084920" y="59943"/>
                  </a:lnTo>
                  <a:lnTo>
                    <a:pt x="2087460" y="62356"/>
                  </a:lnTo>
                  <a:lnTo>
                    <a:pt x="2089111" y="64516"/>
                  </a:lnTo>
                  <a:lnTo>
                    <a:pt x="2090000" y="66293"/>
                  </a:lnTo>
                  <a:lnTo>
                    <a:pt x="2090889" y="67944"/>
                  </a:lnTo>
                  <a:lnTo>
                    <a:pt x="2091651" y="70231"/>
                  </a:lnTo>
                  <a:lnTo>
                    <a:pt x="2092159" y="73151"/>
                  </a:lnTo>
                  <a:lnTo>
                    <a:pt x="2092794" y="75945"/>
                  </a:lnTo>
                  <a:lnTo>
                    <a:pt x="2093302" y="79629"/>
                  </a:lnTo>
                  <a:lnTo>
                    <a:pt x="2093556" y="83946"/>
                  </a:lnTo>
                  <a:lnTo>
                    <a:pt x="2093810" y="88264"/>
                  </a:lnTo>
                  <a:lnTo>
                    <a:pt x="2093937" y="93599"/>
                  </a:lnTo>
                  <a:lnTo>
                    <a:pt x="2093937" y="100075"/>
                  </a:lnTo>
                  <a:lnTo>
                    <a:pt x="2093937" y="107314"/>
                  </a:lnTo>
                  <a:lnTo>
                    <a:pt x="2093683" y="113411"/>
                  </a:lnTo>
                  <a:lnTo>
                    <a:pt x="2093302" y="118363"/>
                  </a:lnTo>
                  <a:lnTo>
                    <a:pt x="2092921" y="123317"/>
                  </a:lnTo>
                  <a:lnTo>
                    <a:pt x="2087714" y="137668"/>
                  </a:lnTo>
                  <a:lnTo>
                    <a:pt x="2086190" y="139192"/>
                  </a:lnTo>
                  <a:lnTo>
                    <a:pt x="2083904" y="139954"/>
                  </a:lnTo>
                  <a:lnTo>
                    <a:pt x="2081237" y="139954"/>
                  </a:lnTo>
                  <a:lnTo>
                    <a:pt x="2078570" y="139954"/>
                  </a:lnTo>
                  <a:lnTo>
                    <a:pt x="2074125" y="138175"/>
                  </a:lnTo>
                  <a:lnTo>
                    <a:pt x="2068156" y="134746"/>
                  </a:lnTo>
                  <a:lnTo>
                    <a:pt x="2062314" y="131191"/>
                  </a:lnTo>
                  <a:lnTo>
                    <a:pt x="2054948" y="127507"/>
                  </a:lnTo>
                  <a:lnTo>
                    <a:pt x="2016086" y="112141"/>
                  </a:lnTo>
                  <a:lnTo>
                    <a:pt x="1978494" y="107187"/>
                  </a:lnTo>
                  <a:lnTo>
                    <a:pt x="1970755" y="107428"/>
                  </a:lnTo>
                  <a:lnTo>
                    <a:pt x="1930742" y="121919"/>
                  </a:lnTo>
                  <a:lnTo>
                    <a:pt x="1925408" y="126492"/>
                  </a:lnTo>
                  <a:lnTo>
                    <a:pt x="1921471" y="131952"/>
                  </a:lnTo>
                  <a:lnTo>
                    <a:pt x="1918804" y="138430"/>
                  </a:lnTo>
                  <a:lnTo>
                    <a:pt x="1916264" y="144906"/>
                  </a:lnTo>
                  <a:lnTo>
                    <a:pt x="1914867" y="151637"/>
                  </a:lnTo>
                  <a:lnTo>
                    <a:pt x="1914867" y="158876"/>
                  </a:lnTo>
                  <a:lnTo>
                    <a:pt x="1933902" y="197691"/>
                  </a:lnTo>
                  <a:lnTo>
                    <a:pt x="1971325" y="220464"/>
                  </a:lnTo>
                  <a:lnTo>
                    <a:pt x="1989762" y="228605"/>
                  </a:lnTo>
                  <a:lnTo>
                    <a:pt x="1999195" y="232806"/>
                  </a:lnTo>
                  <a:lnTo>
                    <a:pt x="2037502" y="251031"/>
                  </a:lnTo>
                  <a:lnTo>
                    <a:pt x="2073856" y="274240"/>
                  </a:lnTo>
                  <a:lnTo>
                    <a:pt x="2102542" y="306149"/>
                  </a:lnTo>
                  <a:lnTo>
                    <a:pt x="2119544" y="349440"/>
                  </a:lnTo>
                  <a:lnTo>
                    <a:pt x="2121750" y="376555"/>
                  </a:lnTo>
                  <a:lnTo>
                    <a:pt x="2120869" y="394936"/>
                  </a:lnTo>
                  <a:lnTo>
                    <a:pt x="2107653" y="443102"/>
                  </a:lnTo>
                  <a:lnTo>
                    <a:pt x="2080775" y="480786"/>
                  </a:lnTo>
                  <a:lnTo>
                    <a:pt x="2043090" y="507730"/>
                  </a:lnTo>
                  <a:lnTo>
                    <a:pt x="1996308" y="524051"/>
                  </a:lnTo>
                  <a:lnTo>
                    <a:pt x="1943569" y="529463"/>
                  </a:lnTo>
                  <a:lnTo>
                    <a:pt x="1931326" y="529203"/>
                  </a:lnTo>
                  <a:lnTo>
                    <a:pt x="1886856" y="523208"/>
                  </a:lnTo>
                  <a:lnTo>
                    <a:pt x="1844462" y="509603"/>
                  </a:lnTo>
                  <a:lnTo>
                    <a:pt x="1816315" y="492251"/>
                  </a:lnTo>
                  <a:lnTo>
                    <a:pt x="1813140" y="489076"/>
                  </a:lnTo>
                  <a:lnTo>
                    <a:pt x="1807425" y="452119"/>
                  </a:lnTo>
                  <a:lnTo>
                    <a:pt x="1807425" y="444373"/>
                  </a:lnTo>
                  <a:lnTo>
                    <a:pt x="1810600" y="420116"/>
                  </a:lnTo>
                  <a:lnTo>
                    <a:pt x="1811616" y="416813"/>
                  </a:lnTo>
                  <a:lnTo>
                    <a:pt x="1813140" y="414527"/>
                  </a:lnTo>
                  <a:lnTo>
                    <a:pt x="1815045" y="413257"/>
                  </a:lnTo>
                  <a:lnTo>
                    <a:pt x="1816823" y="411861"/>
                  </a:lnTo>
                  <a:lnTo>
                    <a:pt x="1819109" y="411099"/>
                  </a:lnTo>
                  <a:lnTo>
                    <a:pt x="1821522" y="411099"/>
                  </a:lnTo>
                  <a:lnTo>
                    <a:pt x="1824951" y="411099"/>
                  </a:lnTo>
                  <a:lnTo>
                    <a:pt x="1829904" y="413257"/>
                  </a:lnTo>
                  <a:lnTo>
                    <a:pt x="1836254" y="417321"/>
                  </a:lnTo>
                  <a:lnTo>
                    <a:pt x="1841350" y="420463"/>
                  </a:lnTo>
                  <a:lnTo>
                    <a:pt x="1876926" y="437991"/>
                  </a:lnTo>
                  <a:lnTo>
                    <a:pt x="1918392" y="449072"/>
                  </a:lnTo>
                  <a:lnTo>
                    <a:pt x="1943950" y="450595"/>
                  </a:lnTo>
                  <a:lnTo>
                    <a:pt x="1952666" y="450332"/>
                  </a:lnTo>
                  <a:lnTo>
                    <a:pt x="1994742" y="437901"/>
                  </a:lnTo>
                  <a:lnTo>
                    <a:pt x="2018960" y="402701"/>
                  </a:lnTo>
                  <a:lnTo>
                    <a:pt x="2020277" y="389255"/>
                  </a:lnTo>
                  <a:lnTo>
                    <a:pt x="2019708" y="381349"/>
                  </a:lnTo>
                  <a:lnTo>
                    <a:pt x="1994830" y="344969"/>
                  </a:lnTo>
                  <a:lnTo>
                    <a:pt x="1955507" y="323214"/>
                  </a:lnTo>
                  <a:lnTo>
                    <a:pt x="1946294" y="319145"/>
                  </a:lnTo>
                  <a:lnTo>
                    <a:pt x="1936950" y="314944"/>
                  </a:lnTo>
                  <a:lnTo>
                    <a:pt x="1898834" y="296671"/>
                  </a:lnTo>
                  <a:lnTo>
                    <a:pt x="1863067" y="273510"/>
                  </a:lnTo>
                  <a:lnTo>
                    <a:pt x="1834762" y="241569"/>
                  </a:lnTo>
                  <a:lnTo>
                    <a:pt x="1817824" y="197659"/>
                  </a:lnTo>
                  <a:lnTo>
                    <a:pt x="1815553" y="169671"/>
                  </a:lnTo>
                  <a:lnTo>
                    <a:pt x="1816361" y="152880"/>
                  </a:lnTo>
                  <a:lnTo>
                    <a:pt x="1828380" y="108838"/>
                  </a:lnTo>
                  <a:lnTo>
                    <a:pt x="1852687" y="74495"/>
                  </a:lnTo>
                  <a:lnTo>
                    <a:pt x="1886753" y="50196"/>
                  </a:lnTo>
                  <a:lnTo>
                    <a:pt x="1929359" y="35736"/>
                  </a:lnTo>
                  <a:lnTo>
                    <a:pt x="1960740" y="31406"/>
                  </a:lnTo>
                  <a:lnTo>
                    <a:pt x="1977097" y="30861"/>
                  </a:lnTo>
                  <a:close/>
                </a:path>
                <a:path w="6767830" h="529589">
                  <a:moveTo>
                    <a:pt x="5590120" y="3048"/>
                  </a:moveTo>
                  <a:lnTo>
                    <a:pt x="5599391" y="3048"/>
                  </a:lnTo>
                  <a:lnTo>
                    <a:pt x="5606884" y="3429"/>
                  </a:lnTo>
                  <a:lnTo>
                    <a:pt x="5634824" y="12318"/>
                  </a:lnTo>
                  <a:lnTo>
                    <a:pt x="5636348" y="14224"/>
                  </a:lnTo>
                  <a:lnTo>
                    <a:pt x="5637110" y="16510"/>
                  </a:lnTo>
                  <a:lnTo>
                    <a:pt x="5637110" y="19050"/>
                  </a:lnTo>
                  <a:lnTo>
                    <a:pt x="5637110" y="310261"/>
                  </a:lnTo>
                  <a:lnTo>
                    <a:pt x="5735281" y="178181"/>
                  </a:lnTo>
                  <a:lnTo>
                    <a:pt x="5737313" y="175260"/>
                  </a:lnTo>
                  <a:lnTo>
                    <a:pt x="5739472" y="172719"/>
                  </a:lnTo>
                  <a:lnTo>
                    <a:pt x="5742012" y="170433"/>
                  </a:lnTo>
                  <a:lnTo>
                    <a:pt x="5744425" y="168148"/>
                  </a:lnTo>
                  <a:lnTo>
                    <a:pt x="5747727" y="166496"/>
                  </a:lnTo>
                  <a:lnTo>
                    <a:pt x="5751791" y="165226"/>
                  </a:lnTo>
                  <a:lnTo>
                    <a:pt x="5755982" y="163956"/>
                  </a:lnTo>
                  <a:lnTo>
                    <a:pt x="5761062" y="163068"/>
                  </a:lnTo>
                  <a:lnTo>
                    <a:pt x="5767158" y="162432"/>
                  </a:lnTo>
                  <a:lnTo>
                    <a:pt x="5773127" y="161798"/>
                  </a:lnTo>
                  <a:lnTo>
                    <a:pt x="5780874" y="161544"/>
                  </a:lnTo>
                  <a:lnTo>
                    <a:pt x="5790399" y="161544"/>
                  </a:lnTo>
                  <a:lnTo>
                    <a:pt x="5799543" y="161544"/>
                  </a:lnTo>
                  <a:lnTo>
                    <a:pt x="5828880" y="165226"/>
                  </a:lnTo>
                  <a:lnTo>
                    <a:pt x="5832690" y="166496"/>
                  </a:lnTo>
                  <a:lnTo>
                    <a:pt x="5835357" y="168020"/>
                  </a:lnTo>
                  <a:lnTo>
                    <a:pt x="5836881" y="169925"/>
                  </a:lnTo>
                  <a:lnTo>
                    <a:pt x="5838405" y="171704"/>
                  </a:lnTo>
                  <a:lnTo>
                    <a:pt x="5839040" y="173989"/>
                  </a:lnTo>
                  <a:lnTo>
                    <a:pt x="5839040" y="176783"/>
                  </a:lnTo>
                  <a:lnTo>
                    <a:pt x="5839040" y="180467"/>
                  </a:lnTo>
                  <a:lnTo>
                    <a:pt x="5838151" y="184404"/>
                  </a:lnTo>
                  <a:lnTo>
                    <a:pt x="5836246" y="188594"/>
                  </a:lnTo>
                  <a:lnTo>
                    <a:pt x="5834468" y="192912"/>
                  </a:lnTo>
                  <a:lnTo>
                    <a:pt x="5831674" y="197357"/>
                  </a:lnTo>
                  <a:lnTo>
                    <a:pt x="5827991" y="202056"/>
                  </a:lnTo>
                  <a:lnTo>
                    <a:pt x="5730836" y="312166"/>
                  </a:lnTo>
                  <a:lnTo>
                    <a:pt x="5843231" y="485901"/>
                  </a:lnTo>
                  <a:lnTo>
                    <a:pt x="5851740" y="505713"/>
                  </a:lnTo>
                  <a:lnTo>
                    <a:pt x="5851740" y="508635"/>
                  </a:lnTo>
                  <a:lnTo>
                    <a:pt x="5851740" y="511175"/>
                  </a:lnTo>
                  <a:lnTo>
                    <a:pt x="5851105" y="513333"/>
                  </a:lnTo>
                  <a:lnTo>
                    <a:pt x="5849708" y="515112"/>
                  </a:lnTo>
                  <a:lnTo>
                    <a:pt x="5848311" y="517017"/>
                  </a:lnTo>
                  <a:lnTo>
                    <a:pt x="5845898" y="518541"/>
                  </a:lnTo>
                  <a:lnTo>
                    <a:pt x="5842215" y="519556"/>
                  </a:lnTo>
                  <a:lnTo>
                    <a:pt x="5838659" y="520700"/>
                  </a:lnTo>
                  <a:lnTo>
                    <a:pt x="5833706" y="521588"/>
                  </a:lnTo>
                  <a:lnTo>
                    <a:pt x="5827610" y="522224"/>
                  </a:lnTo>
                  <a:lnTo>
                    <a:pt x="5821387" y="522858"/>
                  </a:lnTo>
                  <a:lnTo>
                    <a:pt x="5813259" y="523113"/>
                  </a:lnTo>
                  <a:lnTo>
                    <a:pt x="5803353" y="523113"/>
                  </a:lnTo>
                  <a:lnTo>
                    <a:pt x="5793193" y="523113"/>
                  </a:lnTo>
                  <a:lnTo>
                    <a:pt x="5784938" y="522858"/>
                  </a:lnTo>
                  <a:lnTo>
                    <a:pt x="5778588" y="522350"/>
                  </a:lnTo>
                  <a:lnTo>
                    <a:pt x="5772365" y="521969"/>
                  </a:lnTo>
                  <a:lnTo>
                    <a:pt x="5767158" y="521081"/>
                  </a:lnTo>
                  <a:lnTo>
                    <a:pt x="5762967" y="519938"/>
                  </a:lnTo>
                  <a:lnTo>
                    <a:pt x="5758903" y="518921"/>
                  </a:lnTo>
                  <a:lnTo>
                    <a:pt x="5747600" y="507492"/>
                  </a:lnTo>
                  <a:lnTo>
                    <a:pt x="5637110" y="332613"/>
                  </a:lnTo>
                  <a:lnTo>
                    <a:pt x="5637110" y="508254"/>
                  </a:lnTo>
                  <a:lnTo>
                    <a:pt x="5637110" y="510794"/>
                  </a:lnTo>
                  <a:lnTo>
                    <a:pt x="5636348" y="512952"/>
                  </a:lnTo>
                  <a:lnTo>
                    <a:pt x="5634824" y="514731"/>
                  </a:lnTo>
                  <a:lnTo>
                    <a:pt x="5633300" y="516636"/>
                  </a:lnTo>
                  <a:lnTo>
                    <a:pt x="5630760" y="518160"/>
                  </a:lnTo>
                  <a:lnTo>
                    <a:pt x="5627204" y="519430"/>
                  </a:lnTo>
                  <a:lnTo>
                    <a:pt x="5623648" y="520700"/>
                  </a:lnTo>
                  <a:lnTo>
                    <a:pt x="5618822" y="521588"/>
                  </a:lnTo>
                  <a:lnTo>
                    <a:pt x="5612853" y="522224"/>
                  </a:lnTo>
                  <a:lnTo>
                    <a:pt x="5606884" y="522858"/>
                  </a:lnTo>
                  <a:lnTo>
                    <a:pt x="5599391" y="523113"/>
                  </a:lnTo>
                  <a:lnTo>
                    <a:pt x="5590120" y="523113"/>
                  </a:lnTo>
                  <a:lnTo>
                    <a:pt x="5580976" y="523113"/>
                  </a:lnTo>
                  <a:lnTo>
                    <a:pt x="5553163" y="519430"/>
                  </a:lnTo>
                  <a:lnTo>
                    <a:pt x="5549607" y="518160"/>
                  </a:lnTo>
                  <a:lnTo>
                    <a:pt x="5547067" y="516636"/>
                  </a:lnTo>
                  <a:lnTo>
                    <a:pt x="5545543" y="514731"/>
                  </a:lnTo>
                  <a:lnTo>
                    <a:pt x="5544019" y="512952"/>
                  </a:lnTo>
                  <a:lnTo>
                    <a:pt x="5543257" y="510794"/>
                  </a:lnTo>
                  <a:lnTo>
                    <a:pt x="5543257" y="508254"/>
                  </a:lnTo>
                  <a:lnTo>
                    <a:pt x="5543257" y="19050"/>
                  </a:lnTo>
                  <a:lnTo>
                    <a:pt x="5543257" y="16510"/>
                  </a:lnTo>
                  <a:lnTo>
                    <a:pt x="5544019" y="14224"/>
                  </a:lnTo>
                  <a:lnTo>
                    <a:pt x="5545543" y="12318"/>
                  </a:lnTo>
                  <a:lnTo>
                    <a:pt x="5547067" y="10287"/>
                  </a:lnTo>
                  <a:lnTo>
                    <a:pt x="5580976" y="3048"/>
                  </a:lnTo>
                  <a:lnTo>
                    <a:pt x="5590120" y="3048"/>
                  </a:lnTo>
                  <a:close/>
                </a:path>
                <a:path w="6767830" h="529589">
                  <a:moveTo>
                    <a:pt x="2498940" y="0"/>
                  </a:moveTo>
                  <a:lnTo>
                    <a:pt x="2541993" y="5842"/>
                  </a:lnTo>
                  <a:lnTo>
                    <a:pt x="2563710" y="31876"/>
                  </a:lnTo>
                  <a:lnTo>
                    <a:pt x="2564218" y="36702"/>
                  </a:lnTo>
                  <a:lnTo>
                    <a:pt x="2564345" y="42671"/>
                  </a:lnTo>
                  <a:lnTo>
                    <a:pt x="2564345" y="49911"/>
                  </a:lnTo>
                  <a:lnTo>
                    <a:pt x="2564345" y="57023"/>
                  </a:lnTo>
                  <a:lnTo>
                    <a:pt x="2564218" y="62864"/>
                  </a:lnTo>
                  <a:lnTo>
                    <a:pt x="2563710" y="67182"/>
                  </a:lnTo>
                  <a:lnTo>
                    <a:pt x="2563202" y="71500"/>
                  </a:lnTo>
                  <a:lnTo>
                    <a:pt x="2562440" y="74802"/>
                  </a:lnTo>
                  <a:lnTo>
                    <a:pt x="2561424" y="77216"/>
                  </a:lnTo>
                  <a:lnTo>
                    <a:pt x="2560408" y="79629"/>
                  </a:lnTo>
                  <a:lnTo>
                    <a:pt x="2559265" y="81152"/>
                  </a:lnTo>
                  <a:lnTo>
                    <a:pt x="2558122" y="82042"/>
                  </a:lnTo>
                  <a:lnTo>
                    <a:pt x="2556852" y="82931"/>
                  </a:lnTo>
                  <a:lnTo>
                    <a:pt x="2555455" y="83312"/>
                  </a:lnTo>
                  <a:lnTo>
                    <a:pt x="2553931" y="83312"/>
                  </a:lnTo>
                  <a:lnTo>
                    <a:pt x="2552280" y="83312"/>
                  </a:lnTo>
                  <a:lnTo>
                    <a:pt x="2550375" y="82931"/>
                  </a:lnTo>
                  <a:lnTo>
                    <a:pt x="2548216" y="82042"/>
                  </a:lnTo>
                  <a:lnTo>
                    <a:pt x="2546057" y="81152"/>
                  </a:lnTo>
                  <a:lnTo>
                    <a:pt x="2543517" y="80263"/>
                  </a:lnTo>
                  <a:lnTo>
                    <a:pt x="2540469" y="79248"/>
                  </a:lnTo>
                  <a:lnTo>
                    <a:pt x="2537294" y="78231"/>
                  </a:lnTo>
                  <a:lnTo>
                    <a:pt x="2533611" y="77343"/>
                  </a:lnTo>
                  <a:lnTo>
                    <a:pt x="2529420" y="76454"/>
                  </a:lnTo>
                  <a:lnTo>
                    <a:pt x="2525229" y="75564"/>
                  </a:lnTo>
                  <a:lnTo>
                    <a:pt x="2520276" y="75183"/>
                  </a:lnTo>
                  <a:lnTo>
                    <a:pt x="2514561" y="75183"/>
                  </a:lnTo>
                  <a:lnTo>
                    <a:pt x="2507830" y="75183"/>
                  </a:lnTo>
                  <a:lnTo>
                    <a:pt x="2502115" y="76200"/>
                  </a:lnTo>
                  <a:lnTo>
                    <a:pt x="2497289" y="78358"/>
                  </a:lnTo>
                  <a:lnTo>
                    <a:pt x="2492463" y="80391"/>
                  </a:lnTo>
                  <a:lnTo>
                    <a:pt x="2476398" y="118475"/>
                  </a:lnTo>
                  <a:lnTo>
                    <a:pt x="2475826" y="133223"/>
                  </a:lnTo>
                  <a:lnTo>
                    <a:pt x="2475826" y="163702"/>
                  </a:lnTo>
                  <a:lnTo>
                    <a:pt x="2536532" y="163702"/>
                  </a:lnTo>
                  <a:lnTo>
                    <a:pt x="2538691" y="163702"/>
                  </a:lnTo>
                  <a:lnTo>
                    <a:pt x="2540723" y="164337"/>
                  </a:lnTo>
                  <a:lnTo>
                    <a:pt x="2542628" y="165607"/>
                  </a:lnTo>
                  <a:lnTo>
                    <a:pt x="2544533" y="166877"/>
                  </a:lnTo>
                  <a:lnTo>
                    <a:pt x="2551010" y="194437"/>
                  </a:lnTo>
                  <a:lnTo>
                    <a:pt x="2551010" y="201675"/>
                  </a:lnTo>
                  <a:lnTo>
                    <a:pt x="2541231" y="239649"/>
                  </a:lnTo>
                  <a:lnTo>
                    <a:pt x="2536532" y="239649"/>
                  </a:lnTo>
                  <a:lnTo>
                    <a:pt x="2475826" y="239649"/>
                  </a:lnTo>
                  <a:lnTo>
                    <a:pt x="2475826" y="508254"/>
                  </a:lnTo>
                  <a:lnTo>
                    <a:pt x="2475826" y="510794"/>
                  </a:lnTo>
                  <a:lnTo>
                    <a:pt x="2475064" y="512952"/>
                  </a:lnTo>
                  <a:lnTo>
                    <a:pt x="2473667" y="514731"/>
                  </a:lnTo>
                  <a:lnTo>
                    <a:pt x="2472143" y="516636"/>
                  </a:lnTo>
                  <a:lnTo>
                    <a:pt x="2469603" y="518160"/>
                  </a:lnTo>
                  <a:lnTo>
                    <a:pt x="2466174" y="519430"/>
                  </a:lnTo>
                  <a:lnTo>
                    <a:pt x="2462745" y="520700"/>
                  </a:lnTo>
                  <a:lnTo>
                    <a:pt x="2457919" y="521588"/>
                  </a:lnTo>
                  <a:lnTo>
                    <a:pt x="2451696" y="522224"/>
                  </a:lnTo>
                  <a:lnTo>
                    <a:pt x="2445473" y="522858"/>
                  </a:lnTo>
                  <a:lnTo>
                    <a:pt x="2437853" y="523113"/>
                  </a:lnTo>
                  <a:lnTo>
                    <a:pt x="2428963" y="523113"/>
                  </a:lnTo>
                  <a:lnTo>
                    <a:pt x="2420073" y="523113"/>
                  </a:lnTo>
                  <a:lnTo>
                    <a:pt x="2392006" y="519430"/>
                  </a:lnTo>
                  <a:lnTo>
                    <a:pt x="2388323" y="518160"/>
                  </a:lnTo>
                  <a:lnTo>
                    <a:pt x="2385910" y="516636"/>
                  </a:lnTo>
                  <a:lnTo>
                    <a:pt x="2384513" y="514731"/>
                  </a:lnTo>
                  <a:lnTo>
                    <a:pt x="2383116" y="512952"/>
                  </a:lnTo>
                  <a:lnTo>
                    <a:pt x="2382481" y="510794"/>
                  </a:lnTo>
                  <a:lnTo>
                    <a:pt x="2382481" y="508254"/>
                  </a:lnTo>
                  <a:lnTo>
                    <a:pt x="2382481" y="239649"/>
                  </a:lnTo>
                  <a:lnTo>
                    <a:pt x="2340825" y="239649"/>
                  </a:lnTo>
                  <a:lnTo>
                    <a:pt x="2336126" y="239649"/>
                  </a:lnTo>
                  <a:lnTo>
                    <a:pt x="2332570" y="236727"/>
                  </a:lnTo>
                  <a:lnTo>
                    <a:pt x="2326601" y="201675"/>
                  </a:lnTo>
                  <a:lnTo>
                    <a:pt x="2326601" y="194437"/>
                  </a:lnTo>
                  <a:lnTo>
                    <a:pt x="2338666" y="163702"/>
                  </a:lnTo>
                  <a:lnTo>
                    <a:pt x="2341206" y="163702"/>
                  </a:lnTo>
                  <a:lnTo>
                    <a:pt x="2382481" y="163702"/>
                  </a:lnTo>
                  <a:lnTo>
                    <a:pt x="2382481" y="135762"/>
                  </a:lnTo>
                  <a:lnTo>
                    <a:pt x="2382890" y="119405"/>
                  </a:lnTo>
                  <a:lnTo>
                    <a:pt x="2389212" y="76454"/>
                  </a:lnTo>
                  <a:lnTo>
                    <a:pt x="2410167" y="34036"/>
                  </a:lnTo>
                  <a:lnTo>
                    <a:pt x="2446616" y="8636"/>
                  </a:lnTo>
                  <a:lnTo>
                    <a:pt x="2484371" y="545"/>
                  </a:lnTo>
                  <a:lnTo>
                    <a:pt x="2498940" y="0"/>
                  </a:lnTo>
                  <a:close/>
                </a:path>
              </a:pathLst>
            </a:custGeom>
            <a:ln w="18288">
              <a:solidFill>
                <a:srgbClr val="FBFBF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3311652" y="3462528"/>
              <a:ext cx="3939540" cy="641604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3370296" y="3477895"/>
              <a:ext cx="3823237" cy="525411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3452621" y="3831971"/>
              <a:ext cx="138049" cy="114249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4242689" y="3699128"/>
              <a:ext cx="163703" cy="234073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6380479" y="3686047"/>
              <a:ext cx="158242" cy="102743"/>
            </a:xfrm>
            <a:prstGeom prst="rect">
              <a:avLst/>
            </a:prstGeom>
          </p:spPr>
        </p:pic>
        <p:sp>
          <p:nvSpPr>
            <p:cNvPr id="16" name="object 16"/>
            <p:cNvSpPr/>
            <p:nvPr/>
          </p:nvSpPr>
          <p:spPr>
            <a:xfrm>
              <a:off x="3370198" y="3477895"/>
              <a:ext cx="3823335" cy="525780"/>
            </a:xfrm>
            <a:custGeom>
              <a:avLst/>
              <a:gdLst/>
              <a:ahLst/>
              <a:cxnLst/>
              <a:rect l="l" t="t" r="r" b="b"/>
              <a:pathLst>
                <a:path w="3823334" h="525779">
                  <a:moveTo>
                    <a:pt x="3706876" y="151129"/>
                  </a:moveTo>
                  <a:lnTo>
                    <a:pt x="3751214" y="155844"/>
                  </a:lnTo>
                  <a:lnTo>
                    <a:pt x="3789426" y="168782"/>
                  </a:lnTo>
                  <a:lnTo>
                    <a:pt x="3800602" y="178434"/>
                  </a:lnTo>
                  <a:lnTo>
                    <a:pt x="3801618" y="180339"/>
                  </a:lnTo>
                  <a:lnTo>
                    <a:pt x="3802379" y="182498"/>
                  </a:lnTo>
                  <a:lnTo>
                    <a:pt x="3802887" y="185165"/>
                  </a:lnTo>
                  <a:lnTo>
                    <a:pt x="3803396" y="187705"/>
                  </a:lnTo>
                  <a:lnTo>
                    <a:pt x="3803777" y="191007"/>
                  </a:lnTo>
                  <a:lnTo>
                    <a:pt x="3804157" y="194817"/>
                  </a:lnTo>
                  <a:lnTo>
                    <a:pt x="3804539" y="198627"/>
                  </a:lnTo>
                  <a:lnTo>
                    <a:pt x="3804793" y="203453"/>
                  </a:lnTo>
                  <a:lnTo>
                    <a:pt x="3804793" y="209168"/>
                  </a:lnTo>
                  <a:lnTo>
                    <a:pt x="3804793" y="215899"/>
                  </a:lnTo>
                  <a:lnTo>
                    <a:pt x="3804539" y="221360"/>
                  </a:lnTo>
                  <a:lnTo>
                    <a:pt x="3804157" y="225551"/>
                  </a:lnTo>
                  <a:lnTo>
                    <a:pt x="3803777" y="229742"/>
                  </a:lnTo>
                  <a:lnTo>
                    <a:pt x="3798824" y="240537"/>
                  </a:lnTo>
                  <a:lnTo>
                    <a:pt x="3797300" y="241426"/>
                  </a:lnTo>
                  <a:lnTo>
                    <a:pt x="3795522" y="241934"/>
                  </a:lnTo>
                  <a:lnTo>
                    <a:pt x="3793617" y="241934"/>
                  </a:lnTo>
                  <a:lnTo>
                    <a:pt x="3791330" y="241934"/>
                  </a:lnTo>
                  <a:lnTo>
                    <a:pt x="3787902" y="240537"/>
                  </a:lnTo>
                  <a:lnTo>
                    <a:pt x="3783203" y="237997"/>
                  </a:lnTo>
                  <a:lnTo>
                    <a:pt x="3778504" y="235330"/>
                  </a:lnTo>
                  <a:lnTo>
                    <a:pt x="3772534" y="232536"/>
                  </a:lnTo>
                  <a:lnTo>
                    <a:pt x="3733700" y="219547"/>
                  </a:lnTo>
                  <a:lnTo>
                    <a:pt x="3709161" y="217296"/>
                  </a:lnTo>
                  <a:lnTo>
                    <a:pt x="3700653" y="217296"/>
                  </a:lnTo>
                  <a:lnTo>
                    <a:pt x="3693414" y="218185"/>
                  </a:lnTo>
                  <a:lnTo>
                    <a:pt x="3687191" y="219963"/>
                  </a:lnTo>
                  <a:lnTo>
                    <a:pt x="3680968" y="221614"/>
                  </a:lnTo>
                  <a:lnTo>
                    <a:pt x="3660012" y="247776"/>
                  </a:lnTo>
                  <a:lnTo>
                    <a:pt x="3660012" y="252729"/>
                  </a:lnTo>
                  <a:lnTo>
                    <a:pt x="3660012" y="260349"/>
                  </a:lnTo>
                  <a:lnTo>
                    <a:pt x="3662426" y="266826"/>
                  </a:lnTo>
                  <a:lnTo>
                    <a:pt x="3667125" y="272033"/>
                  </a:lnTo>
                  <a:lnTo>
                    <a:pt x="3671824" y="277240"/>
                  </a:lnTo>
                  <a:lnTo>
                    <a:pt x="3711955" y="296925"/>
                  </a:lnTo>
                  <a:lnTo>
                    <a:pt x="3719314" y="299622"/>
                  </a:lnTo>
                  <a:lnTo>
                    <a:pt x="3726719" y="302402"/>
                  </a:lnTo>
                  <a:lnTo>
                    <a:pt x="3764033" y="318625"/>
                  </a:lnTo>
                  <a:lnTo>
                    <a:pt x="3797680" y="342772"/>
                  </a:lnTo>
                  <a:lnTo>
                    <a:pt x="3819370" y="379888"/>
                  </a:lnTo>
                  <a:lnTo>
                    <a:pt x="3823334" y="410438"/>
                  </a:lnTo>
                  <a:lnTo>
                    <a:pt x="3822670" y="424156"/>
                  </a:lnTo>
                  <a:lnTo>
                    <a:pt x="3806914" y="470647"/>
                  </a:lnTo>
                  <a:lnTo>
                    <a:pt x="3772675" y="503190"/>
                  </a:lnTo>
                  <a:lnTo>
                    <a:pt x="3736975" y="518159"/>
                  </a:lnTo>
                  <a:lnTo>
                    <a:pt x="3694862" y="524957"/>
                  </a:lnTo>
                  <a:lnTo>
                    <a:pt x="3679698" y="525411"/>
                  </a:lnTo>
                  <a:lnTo>
                    <a:pt x="3670536" y="525237"/>
                  </a:lnTo>
                  <a:lnTo>
                    <a:pt x="3628183" y="519456"/>
                  </a:lnTo>
                  <a:lnTo>
                    <a:pt x="3591559" y="506806"/>
                  </a:lnTo>
                  <a:lnTo>
                    <a:pt x="3572255" y="486155"/>
                  </a:lnTo>
                  <a:lnTo>
                    <a:pt x="3570731" y="480580"/>
                  </a:lnTo>
                  <a:lnTo>
                    <a:pt x="3569970" y="472325"/>
                  </a:lnTo>
                  <a:lnTo>
                    <a:pt x="3569970" y="461416"/>
                  </a:lnTo>
                  <a:lnTo>
                    <a:pt x="3569970" y="454215"/>
                  </a:lnTo>
                  <a:lnTo>
                    <a:pt x="3576701" y="428485"/>
                  </a:lnTo>
                  <a:lnTo>
                    <a:pt x="3578098" y="427621"/>
                  </a:lnTo>
                  <a:lnTo>
                    <a:pt x="3580003" y="427177"/>
                  </a:lnTo>
                  <a:lnTo>
                    <a:pt x="3582289" y="427177"/>
                  </a:lnTo>
                  <a:lnTo>
                    <a:pt x="3584955" y="427177"/>
                  </a:lnTo>
                  <a:lnTo>
                    <a:pt x="3589020" y="428739"/>
                  </a:lnTo>
                  <a:lnTo>
                    <a:pt x="3594354" y="431838"/>
                  </a:lnTo>
                  <a:lnTo>
                    <a:pt x="3599687" y="434936"/>
                  </a:lnTo>
                  <a:lnTo>
                    <a:pt x="3641979" y="452488"/>
                  </a:lnTo>
                  <a:lnTo>
                    <a:pt x="3677920" y="457326"/>
                  </a:lnTo>
                  <a:lnTo>
                    <a:pt x="3686302" y="457326"/>
                  </a:lnTo>
                  <a:lnTo>
                    <a:pt x="3693795" y="456450"/>
                  </a:lnTo>
                  <a:lnTo>
                    <a:pt x="3700399" y="454710"/>
                  </a:lnTo>
                  <a:lnTo>
                    <a:pt x="3707003" y="452983"/>
                  </a:lnTo>
                  <a:lnTo>
                    <a:pt x="3728466" y="435000"/>
                  </a:lnTo>
                  <a:lnTo>
                    <a:pt x="3731005" y="430034"/>
                  </a:lnTo>
                  <a:lnTo>
                    <a:pt x="3732149" y="424332"/>
                  </a:lnTo>
                  <a:lnTo>
                    <a:pt x="3732149" y="417880"/>
                  </a:lnTo>
                  <a:lnTo>
                    <a:pt x="3732149" y="410438"/>
                  </a:lnTo>
                  <a:lnTo>
                    <a:pt x="3701244" y="381831"/>
                  </a:lnTo>
                  <a:lnTo>
                    <a:pt x="3681349" y="373633"/>
                  </a:lnTo>
                  <a:lnTo>
                    <a:pt x="3674157" y="370917"/>
                  </a:lnTo>
                  <a:lnTo>
                    <a:pt x="3637153" y="355314"/>
                  </a:lnTo>
                  <a:lnTo>
                    <a:pt x="3602779" y="333168"/>
                  </a:lnTo>
                  <a:lnTo>
                    <a:pt x="3578732" y="298830"/>
                  </a:lnTo>
                  <a:lnTo>
                    <a:pt x="3571875" y="258571"/>
                  </a:lnTo>
                  <a:lnTo>
                    <a:pt x="3572448" y="246923"/>
                  </a:lnTo>
                  <a:lnTo>
                    <a:pt x="3586315" y="205315"/>
                  </a:lnTo>
                  <a:lnTo>
                    <a:pt x="3617162" y="174182"/>
                  </a:lnTo>
                  <a:lnTo>
                    <a:pt x="3663441" y="155469"/>
                  </a:lnTo>
                  <a:lnTo>
                    <a:pt x="3691635" y="151608"/>
                  </a:lnTo>
                  <a:lnTo>
                    <a:pt x="3706876" y="151129"/>
                  </a:lnTo>
                  <a:close/>
                </a:path>
                <a:path w="3823334" h="525779">
                  <a:moveTo>
                    <a:pt x="3495802" y="151129"/>
                  </a:moveTo>
                  <a:lnTo>
                    <a:pt x="3498977" y="151129"/>
                  </a:lnTo>
                  <a:lnTo>
                    <a:pt x="3502405" y="151256"/>
                  </a:lnTo>
                  <a:lnTo>
                    <a:pt x="3506216" y="151637"/>
                  </a:lnTo>
                  <a:lnTo>
                    <a:pt x="3509899" y="152018"/>
                  </a:lnTo>
                  <a:lnTo>
                    <a:pt x="3513708" y="152653"/>
                  </a:lnTo>
                  <a:lnTo>
                    <a:pt x="3517646" y="153542"/>
                  </a:lnTo>
                  <a:lnTo>
                    <a:pt x="3521709" y="154431"/>
                  </a:lnTo>
                  <a:lnTo>
                    <a:pt x="3539235" y="170306"/>
                  </a:lnTo>
                  <a:lnTo>
                    <a:pt x="3539744" y="172846"/>
                  </a:lnTo>
                  <a:lnTo>
                    <a:pt x="3540125" y="176783"/>
                  </a:lnTo>
                  <a:lnTo>
                    <a:pt x="3540379" y="181990"/>
                  </a:lnTo>
                  <a:lnTo>
                    <a:pt x="3540632" y="187197"/>
                  </a:lnTo>
                  <a:lnTo>
                    <a:pt x="3540759" y="194309"/>
                  </a:lnTo>
                  <a:lnTo>
                    <a:pt x="3540759" y="203199"/>
                  </a:lnTo>
                  <a:lnTo>
                    <a:pt x="3540759" y="212089"/>
                  </a:lnTo>
                  <a:lnTo>
                    <a:pt x="3540505" y="219455"/>
                  </a:lnTo>
                  <a:lnTo>
                    <a:pt x="3539998" y="225170"/>
                  </a:lnTo>
                  <a:lnTo>
                    <a:pt x="3539490" y="230885"/>
                  </a:lnTo>
                  <a:lnTo>
                    <a:pt x="3533902" y="245236"/>
                  </a:lnTo>
                  <a:lnTo>
                    <a:pt x="3532251" y="246506"/>
                  </a:lnTo>
                  <a:lnTo>
                    <a:pt x="3530219" y="247141"/>
                  </a:lnTo>
                  <a:lnTo>
                    <a:pt x="3527679" y="247141"/>
                  </a:lnTo>
                  <a:lnTo>
                    <a:pt x="3525774" y="247141"/>
                  </a:lnTo>
                  <a:lnTo>
                    <a:pt x="3523487" y="246633"/>
                  </a:lnTo>
                  <a:lnTo>
                    <a:pt x="3521075" y="245744"/>
                  </a:lnTo>
                  <a:lnTo>
                    <a:pt x="3518534" y="244982"/>
                  </a:lnTo>
                  <a:lnTo>
                    <a:pt x="3515741" y="243966"/>
                  </a:lnTo>
                  <a:lnTo>
                    <a:pt x="3512693" y="242950"/>
                  </a:lnTo>
                  <a:lnTo>
                    <a:pt x="3509518" y="242061"/>
                  </a:lnTo>
                  <a:lnTo>
                    <a:pt x="3506216" y="241045"/>
                  </a:lnTo>
                  <a:lnTo>
                    <a:pt x="3502405" y="240156"/>
                  </a:lnTo>
                  <a:lnTo>
                    <a:pt x="3498723" y="239394"/>
                  </a:lnTo>
                  <a:lnTo>
                    <a:pt x="3494658" y="238886"/>
                  </a:lnTo>
                  <a:lnTo>
                    <a:pt x="3490214" y="238886"/>
                  </a:lnTo>
                  <a:lnTo>
                    <a:pt x="3485006" y="238886"/>
                  </a:lnTo>
                  <a:lnTo>
                    <a:pt x="3446906" y="262381"/>
                  </a:lnTo>
                  <a:lnTo>
                    <a:pt x="3421379" y="297306"/>
                  </a:lnTo>
                  <a:lnTo>
                    <a:pt x="3421379" y="504202"/>
                  </a:lnTo>
                  <a:lnTo>
                    <a:pt x="3421379" y="506679"/>
                  </a:lnTo>
                  <a:lnTo>
                    <a:pt x="3383660" y="519087"/>
                  </a:lnTo>
                  <a:lnTo>
                    <a:pt x="3374390" y="519087"/>
                  </a:lnTo>
                  <a:lnTo>
                    <a:pt x="3365246" y="519087"/>
                  </a:lnTo>
                  <a:lnTo>
                    <a:pt x="3328289" y="508850"/>
                  </a:lnTo>
                  <a:lnTo>
                    <a:pt x="3327527" y="506679"/>
                  </a:lnTo>
                  <a:lnTo>
                    <a:pt x="3327527" y="504202"/>
                  </a:lnTo>
                  <a:lnTo>
                    <a:pt x="3327527" y="172338"/>
                  </a:lnTo>
                  <a:lnTo>
                    <a:pt x="3327527" y="169798"/>
                  </a:lnTo>
                  <a:lnTo>
                    <a:pt x="3328161" y="167639"/>
                  </a:lnTo>
                  <a:lnTo>
                    <a:pt x="3329431" y="165861"/>
                  </a:lnTo>
                  <a:lnTo>
                    <a:pt x="3330702" y="163956"/>
                  </a:lnTo>
                  <a:lnTo>
                    <a:pt x="3332860" y="162432"/>
                  </a:lnTo>
                  <a:lnTo>
                    <a:pt x="3336162" y="161162"/>
                  </a:lnTo>
                  <a:lnTo>
                    <a:pt x="3339337" y="159892"/>
                  </a:lnTo>
                  <a:lnTo>
                    <a:pt x="3343529" y="159003"/>
                  </a:lnTo>
                  <a:lnTo>
                    <a:pt x="3348608" y="158368"/>
                  </a:lnTo>
                  <a:lnTo>
                    <a:pt x="3353689" y="157733"/>
                  </a:lnTo>
                  <a:lnTo>
                    <a:pt x="3360039" y="157479"/>
                  </a:lnTo>
                  <a:lnTo>
                    <a:pt x="3367785" y="157479"/>
                  </a:lnTo>
                  <a:lnTo>
                    <a:pt x="3375659" y="157479"/>
                  </a:lnTo>
                  <a:lnTo>
                    <a:pt x="3399535" y="161162"/>
                  </a:lnTo>
                  <a:lnTo>
                    <a:pt x="3402456" y="162432"/>
                  </a:lnTo>
                  <a:lnTo>
                    <a:pt x="3404489" y="163956"/>
                  </a:lnTo>
                  <a:lnTo>
                    <a:pt x="3405758" y="165861"/>
                  </a:lnTo>
                  <a:lnTo>
                    <a:pt x="3406902" y="167639"/>
                  </a:lnTo>
                  <a:lnTo>
                    <a:pt x="3407536" y="169798"/>
                  </a:lnTo>
                  <a:lnTo>
                    <a:pt x="3407536" y="172338"/>
                  </a:lnTo>
                  <a:lnTo>
                    <a:pt x="3407536" y="213613"/>
                  </a:lnTo>
                  <a:lnTo>
                    <a:pt x="3432175" y="182879"/>
                  </a:lnTo>
                  <a:lnTo>
                    <a:pt x="3467989" y="155701"/>
                  </a:lnTo>
                  <a:lnTo>
                    <a:pt x="3474847" y="153923"/>
                  </a:lnTo>
                  <a:lnTo>
                    <a:pt x="3481831" y="152018"/>
                  </a:lnTo>
                  <a:lnTo>
                    <a:pt x="3488817" y="151129"/>
                  </a:lnTo>
                  <a:lnTo>
                    <a:pt x="3495802" y="151129"/>
                  </a:lnTo>
                  <a:close/>
                </a:path>
                <a:path w="3823334" h="525779">
                  <a:moveTo>
                    <a:pt x="3093466" y="151129"/>
                  </a:moveTo>
                  <a:lnTo>
                    <a:pt x="3132137" y="154177"/>
                  </a:lnTo>
                  <a:lnTo>
                    <a:pt x="3178829" y="170088"/>
                  </a:lnTo>
                  <a:lnTo>
                    <a:pt x="3213227" y="197484"/>
                  </a:lnTo>
                  <a:lnTo>
                    <a:pt x="3236069" y="234561"/>
                  </a:lnTo>
                  <a:lnTo>
                    <a:pt x="3247850" y="280019"/>
                  </a:lnTo>
                  <a:lnTo>
                    <a:pt x="3250056" y="313689"/>
                  </a:lnTo>
                  <a:lnTo>
                    <a:pt x="3250056" y="328548"/>
                  </a:lnTo>
                  <a:lnTo>
                    <a:pt x="3230372" y="362076"/>
                  </a:lnTo>
                  <a:lnTo>
                    <a:pt x="3221481" y="362076"/>
                  </a:lnTo>
                  <a:lnTo>
                    <a:pt x="3019425" y="362076"/>
                  </a:lnTo>
                  <a:lnTo>
                    <a:pt x="3024504" y="400583"/>
                  </a:lnTo>
                  <a:lnTo>
                    <a:pt x="3046287" y="435657"/>
                  </a:lnTo>
                  <a:lnTo>
                    <a:pt x="3087751" y="453129"/>
                  </a:lnTo>
                  <a:lnTo>
                    <a:pt x="3110229" y="454710"/>
                  </a:lnTo>
                  <a:lnTo>
                    <a:pt x="3122138" y="454491"/>
                  </a:lnTo>
                  <a:lnTo>
                    <a:pt x="3162359" y="449370"/>
                  </a:lnTo>
                  <a:lnTo>
                    <a:pt x="3202051" y="437908"/>
                  </a:lnTo>
                  <a:lnTo>
                    <a:pt x="3213989" y="433196"/>
                  </a:lnTo>
                  <a:lnTo>
                    <a:pt x="3218815" y="432015"/>
                  </a:lnTo>
                  <a:lnTo>
                    <a:pt x="3222625" y="432015"/>
                  </a:lnTo>
                  <a:lnTo>
                    <a:pt x="3224783" y="432015"/>
                  </a:lnTo>
                  <a:lnTo>
                    <a:pt x="3226689" y="432447"/>
                  </a:lnTo>
                  <a:lnTo>
                    <a:pt x="3233928" y="447459"/>
                  </a:lnTo>
                  <a:lnTo>
                    <a:pt x="3234308" y="451548"/>
                  </a:lnTo>
                  <a:lnTo>
                    <a:pt x="3234435" y="456704"/>
                  </a:lnTo>
                  <a:lnTo>
                    <a:pt x="3234435" y="462902"/>
                  </a:lnTo>
                  <a:lnTo>
                    <a:pt x="3234435" y="468363"/>
                  </a:lnTo>
                  <a:lnTo>
                    <a:pt x="3226816" y="498995"/>
                  </a:lnTo>
                  <a:lnTo>
                    <a:pt x="3225292" y="500722"/>
                  </a:lnTo>
                  <a:lnTo>
                    <a:pt x="3186049" y="514807"/>
                  </a:lnTo>
                  <a:lnTo>
                    <a:pt x="3147822" y="522249"/>
                  </a:lnTo>
                  <a:lnTo>
                    <a:pt x="3101593" y="525411"/>
                  </a:lnTo>
                  <a:lnTo>
                    <a:pt x="3080166" y="524713"/>
                  </a:lnTo>
                  <a:lnTo>
                    <a:pt x="3041407" y="519132"/>
                  </a:lnTo>
                  <a:lnTo>
                    <a:pt x="2993548" y="500200"/>
                  </a:lnTo>
                  <a:lnTo>
                    <a:pt x="2957992" y="468300"/>
                  </a:lnTo>
                  <a:lnTo>
                    <a:pt x="2935097" y="423087"/>
                  </a:lnTo>
                  <a:lnTo>
                    <a:pt x="2926921" y="385521"/>
                  </a:lnTo>
                  <a:lnTo>
                    <a:pt x="2924175" y="342010"/>
                  </a:lnTo>
                  <a:lnTo>
                    <a:pt x="2924891" y="320385"/>
                  </a:lnTo>
                  <a:lnTo>
                    <a:pt x="2930657" y="280467"/>
                  </a:lnTo>
                  <a:lnTo>
                    <a:pt x="2949813" y="229361"/>
                  </a:lnTo>
                  <a:lnTo>
                    <a:pt x="2980755" y="190283"/>
                  </a:lnTo>
                  <a:lnTo>
                    <a:pt x="3022600" y="164083"/>
                  </a:lnTo>
                  <a:lnTo>
                    <a:pt x="3074249" y="151939"/>
                  </a:lnTo>
                  <a:lnTo>
                    <a:pt x="3093466" y="151129"/>
                  </a:lnTo>
                  <a:close/>
                </a:path>
                <a:path w="3823334" h="525779">
                  <a:moveTo>
                    <a:pt x="2757424" y="151129"/>
                  </a:moveTo>
                  <a:lnTo>
                    <a:pt x="2801762" y="155844"/>
                  </a:lnTo>
                  <a:lnTo>
                    <a:pt x="2839974" y="168782"/>
                  </a:lnTo>
                  <a:lnTo>
                    <a:pt x="2851150" y="178434"/>
                  </a:lnTo>
                  <a:lnTo>
                    <a:pt x="2852166" y="180339"/>
                  </a:lnTo>
                  <a:lnTo>
                    <a:pt x="2852928" y="182498"/>
                  </a:lnTo>
                  <a:lnTo>
                    <a:pt x="2853436" y="185165"/>
                  </a:lnTo>
                  <a:lnTo>
                    <a:pt x="2853943" y="187705"/>
                  </a:lnTo>
                  <a:lnTo>
                    <a:pt x="2854325" y="191007"/>
                  </a:lnTo>
                  <a:lnTo>
                    <a:pt x="2854705" y="194817"/>
                  </a:lnTo>
                  <a:lnTo>
                    <a:pt x="2855087" y="198627"/>
                  </a:lnTo>
                  <a:lnTo>
                    <a:pt x="2855341" y="203453"/>
                  </a:lnTo>
                  <a:lnTo>
                    <a:pt x="2855341" y="209168"/>
                  </a:lnTo>
                  <a:lnTo>
                    <a:pt x="2855341" y="215899"/>
                  </a:lnTo>
                  <a:lnTo>
                    <a:pt x="2855087" y="221360"/>
                  </a:lnTo>
                  <a:lnTo>
                    <a:pt x="2854705" y="225551"/>
                  </a:lnTo>
                  <a:lnTo>
                    <a:pt x="2854325" y="229742"/>
                  </a:lnTo>
                  <a:lnTo>
                    <a:pt x="2849372" y="240537"/>
                  </a:lnTo>
                  <a:lnTo>
                    <a:pt x="2847848" y="241426"/>
                  </a:lnTo>
                  <a:lnTo>
                    <a:pt x="2846070" y="241934"/>
                  </a:lnTo>
                  <a:lnTo>
                    <a:pt x="2844165" y="241934"/>
                  </a:lnTo>
                  <a:lnTo>
                    <a:pt x="2841879" y="241934"/>
                  </a:lnTo>
                  <a:lnTo>
                    <a:pt x="2838450" y="240537"/>
                  </a:lnTo>
                  <a:lnTo>
                    <a:pt x="2833751" y="237997"/>
                  </a:lnTo>
                  <a:lnTo>
                    <a:pt x="2829052" y="235330"/>
                  </a:lnTo>
                  <a:lnTo>
                    <a:pt x="2823083" y="232536"/>
                  </a:lnTo>
                  <a:lnTo>
                    <a:pt x="2784248" y="219547"/>
                  </a:lnTo>
                  <a:lnTo>
                    <a:pt x="2759710" y="217296"/>
                  </a:lnTo>
                  <a:lnTo>
                    <a:pt x="2751201" y="217296"/>
                  </a:lnTo>
                  <a:lnTo>
                    <a:pt x="2743962" y="218185"/>
                  </a:lnTo>
                  <a:lnTo>
                    <a:pt x="2737739" y="219963"/>
                  </a:lnTo>
                  <a:lnTo>
                    <a:pt x="2731516" y="221614"/>
                  </a:lnTo>
                  <a:lnTo>
                    <a:pt x="2710561" y="247776"/>
                  </a:lnTo>
                  <a:lnTo>
                    <a:pt x="2710561" y="252729"/>
                  </a:lnTo>
                  <a:lnTo>
                    <a:pt x="2710561" y="260349"/>
                  </a:lnTo>
                  <a:lnTo>
                    <a:pt x="2712974" y="266826"/>
                  </a:lnTo>
                  <a:lnTo>
                    <a:pt x="2717673" y="272033"/>
                  </a:lnTo>
                  <a:lnTo>
                    <a:pt x="2722372" y="277240"/>
                  </a:lnTo>
                  <a:lnTo>
                    <a:pt x="2762504" y="296925"/>
                  </a:lnTo>
                  <a:lnTo>
                    <a:pt x="2769862" y="299622"/>
                  </a:lnTo>
                  <a:lnTo>
                    <a:pt x="2777267" y="302402"/>
                  </a:lnTo>
                  <a:lnTo>
                    <a:pt x="2814581" y="318625"/>
                  </a:lnTo>
                  <a:lnTo>
                    <a:pt x="2848229" y="342772"/>
                  </a:lnTo>
                  <a:lnTo>
                    <a:pt x="2869918" y="379888"/>
                  </a:lnTo>
                  <a:lnTo>
                    <a:pt x="2873883" y="410438"/>
                  </a:lnTo>
                  <a:lnTo>
                    <a:pt x="2873218" y="424156"/>
                  </a:lnTo>
                  <a:lnTo>
                    <a:pt x="2857462" y="470647"/>
                  </a:lnTo>
                  <a:lnTo>
                    <a:pt x="2823223" y="503190"/>
                  </a:lnTo>
                  <a:lnTo>
                    <a:pt x="2787523" y="518159"/>
                  </a:lnTo>
                  <a:lnTo>
                    <a:pt x="2745410" y="524957"/>
                  </a:lnTo>
                  <a:lnTo>
                    <a:pt x="2730246" y="525411"/>
                  </a:lnTo>
                  <a:lnTo>
                    <a:pt x="2721084" y="525237"/>
                  </a:lnTo>
                  <a:lnTo>
                    <a:pt x="2678731" y="519456"/>
                  </a:lnTo>
                  <a:lnTo>
                    <a:pt x="2642108" y="506806"/>
                  </a:lnTo>
                  <a:lnTo>
                    <a:pt x="2636139" y="503834"/>
                  </a:lnTo>
                  <a:lnTo>
                    <a:pt x="2622804" y="486155"/>
                  </a:lnTo>
                  <a:lnTo>
                    <a:pt x="2621279" y="480580"/>
                  </a:lnTo>
                  <a:lnTo>
                    <a:pt x="2620517" y="472325"/>
                  </a:lnTo>
                  <a:lnTo>
                    <a:pt x="2620517" y="461416"/>
                  </a:lnTo>
                  <a:lnTo>
                    <a:pt x="2620517" y="454215"/>
                  </a:lnTo>
                  <a:lnTo>
                    <a:pt x="2627249" y="428485"/>
                  </a:lnTo>
                  <a:lnTo>
                    <a:pt x="2628646" y="427621"/>
                  </a:lnTo>
                  <a:lnTo>
                    <a:pt x="2630551" y="427177"/>
                  </a:lnTo>
                  <a:lnTo>
                    <a:pt x="2632837" y="427177"/>
                  </a:lnTo>
                  <a:lnTo>
                    <a:pt x="2635504" y="427177"/>
                  </a:lnTo>
                  <a:lnTo>
                    <a:pt x="2639567" y="428739"/>
                  </a:lnTo>
                  <a:lnTo>
                    <a:pt x="2644902" y="431838"/>
                  </a:lnTo>
                  <a:lnTo>
                    <a:pt x="2650236" y="434936"/>
                  </a:lnTo>
                  <a:lnTo>
                    <a:pt x="2692527" y="452488"/>
                  </a:lnTo>
                  <a:lnTo>
                    <a:pt x="2728467" y="457326"/>
                  </a:lnTo>
                  <a:lnTo>
                    <a:pt x="2736850" y="457326"/>
                  </a:lnTo>
                  <a:lnTo>
                    <a:pt x="2744342" y="456450"/>
                  </a:lnTo>
                  <a:lnTo>
                    <a:pt x="2750947" y="454710"/>
                  </a:lnTo>
                  <a:lnTo>
                    <a:pt x="2757551" y="452983"/>
                  </a:lnTo>
                  <a:lnTo>
                    <a:pt x="2779014" y="435000"/>
                  </a:lnTo>
                  <a:lnTo>
                    <a:pt x="2781554" y="430034"/>
                  </a:lnTo>
                  <a:lnTo>
                    <a:pt x="2782697" y="424332"/>
                  </a:lnTo>
                  <a:lnTo>
                    <a:pt x="2782697" y="417880"/>
                  </a:lnTo>
                  <a:lnTo>
                    <a:pt x="2782697" y="410438"/>
                  </a:lnTo>
                  <a:lnTo>
                    <a:pt x="2751792" y="381831"/>
                  </a:lnTo>
                  <a:lnTo>
                    <a:pt x="2731897" y="373633"/>
                  </a:lnTo>
                  <a:lnTo>
                    <a:pt x="2724705" y="370917"/>
                  </a:lnTo>
                  <a:lnTo>
                    <a:pt x="2687701" y="355314"/>
                  </a:lnTo>
                  <a:lnTo>
                    <a:pt x="2653327" y="333168"/>
                  </a:lnTo>
                  <a:lnTo>
                    <a:pt x="2629280" y="298830"/>
                  </a:lnTo>
                  <a:lnTo>
                    <a:pt x="2622423" y="258571"/>
                  </a:lnTo>
                  <a:lnTo>
                    <a:pt x="2622996" y="246923"/>
                  </a:lnTo>
                  <a:lnTo>
                    <a:pt x="2636863" y="205315"/>
                  </a:lnTo>
                  <a:lnTo>
                    <a:pt x="2667710" y="174182"/>
                  </a:lnTo>
                  <a:lnTo>
                    <a:pt x="2713990" y="155469"/>
                  </a:lnTo>
                  <a:lnTo>
                    <a:pt x="2742183" y="151608"/>
                  </a:lnTo>
                  <a:lnTo>
                    <a:pt x="2757424" y="151129"/>
                  </a:lnTo>
                  <a:close/>
                </a:path>
                <a:path w="3823334" h="525779">
                  <a:moveTo>
                    <a:pt x="592201" y="151129"/>
                  </a:moveTo>
                  <a:lnTo>
                    <a:pt x="637063" y="157398"/>
                  </a:lnTo>
                  <a:lnTo>
                    <a:pt x="679229" y="183487"/>
                  </a:lnTo>
                  <a:lnTo>
                    <a:pt x="703927" y="225036"/>
                  </a:lnTo>
                  <a:lnTo>
                    <a:pt x="712327" y="265683"/>
                  </a:lnTo>
                  <a:lnTo>
                    <a:pt x="713866" y="299211"/>
                  </a:lnTo>
                  <a:lnTo>
                    <a:pt x="713866" y="504202"/>
                  </a:lnTo>
                  <a:lnTo>
                    <a:pt x="713866" y="506679"/>
                  </a:lnTo>
                  <a:lnTo>
                    <a:pt x="704214" y="515365"/>
                  </a:lnTo>
                  <a:lnTo>
                    <a:pt x="700786" y="516597"/>
                  </a:lnTo>
                  <a:lnTo>
                    <a:pt x="695960" y="517537"/>
                  </a:lnTo>
                  <a:lnTo>
                    <a:pt x="689863" y="518159"/>
                  </a:lnTo>
                  <a:lnTo>
                    <a:pt x="683895" y="518769"/>
                  </a:lnTo>
                  <a:lnTo>
                    <a:pt x="676401" y="519087"/>
                  </a:lnTo>
                  <a:lnTo>
                    <a:pt x="667385" y="519087"/>
                  </a:lnTo>
                  <a:lnTo>
                    <a:pt x="658240" y="519087"/>
                  </a:lnTo>
                  <a:lnTo>
                    <a:pt x="622808" y="510717"/>
                  </a:lnTo>
                  <a:lnTo>
                    <a:pt x="621284" y="508850"/>
                  </a:lnTo>
                  <a:lnTo>
                    <a:pt x="620522" y="506679"/>
                  </a:lnTo>
                  <a:lnTo>
                    <a:pt x="620522" y="504202"/>
                  </a:lnTo>
                  <a:lnTo>
                    <a:pt x="620522" y="314832"/>
                  </a:lnTo>
                  <a:lnTo>
                    <a:pt x="616965" y="276859"/>
                  </a:lnTo>
                  <a:lnTo>
                    <a:pt x="596518" y="241553"/>
                  </a:lnTo>
                  <a:lnTo>
                    <a:pt x="589406" y="237997"/>
                  </a:lnTo>
                  <a:lnTo>
                    <a:pt x="582422" y="234441"/>
                  </a:lnTo>
                  <a:lnTo>
                    <a:pt x="574166" y="232536"/>
                  </a:lnTo>
                  <a:lnTo>
                    <a:pt x="564768" y="232536"/>
                  </a:lnTo>
                  <a:lnTo>
                    <a:pt x="528574" y="245617"/>
                  </a:lnTo>
                  <a:lnTo>
                    <a:pt x="500463" y="271853"/>
                  </a:lnTo>
                  <a:lnTo>
                    <a:pt x="490727" y="283590"/>
                  </a:lnTo>
                  <a:lnTo>
                    <a:pt x="490727" y="504202"/>
                  </a:lnTo>
                  <a:lnTo>
                    <a:pt x="490727" y="506679"/>
                  </a:lnTo>
                  <a:lnTo>
                    <a:pt x="453009" y="519087"/>
                  </a:lnTo>
                  <a:lnTo>
                    <a:pt x="443738" y="519087"/>
                  </a:lnTo>
                  <a:lnTo>
                    <a:pt x="434593" y="519087"/>
                  </a:lnTo>
                  <a:lnTo>
                    <a:pt x="397637" y="508850"/>
                  </a:lnTo>
                  <a:lnTo>
                    <a:pt x="396875" y="506679"/>
                  </a:lnTo>
                  <a:lnTo>
                    <a:pt x="396875" y="504202"/>
                  </a:lnTo>
                  <a:lnTo>
                    <a:pt x="396875" y="172338"/>
                  </a:lnTo>
                  <a:lnTo>
                    <a:pt x="396875" y="169798"/>
                  </a:lnTo>
                  <a:lnTo>
                    <a:pt x="397510" y="167639"/>
                  </a:lnTo>
                  <a:lnTo>
                    <a:pt x="398779" y="165861"/>
                  </a:lnTo>
                  <a:lnTo>
                    <a:pt x="400050" y="163956"/>
                  </a:lnTo>
                  <a:lnTo>
                    <a:pt x="402209" y="162432"/>
                  </a:lnTo>
                  <a:lnTo>
                    <a:pt x="405511" y="161162"/>
                  </a:lnTo>
                  <a:lnTo>
                    <a:pt x="408686" y="159892"/>
                  </a:lnTo>
                  <a:lnTo>
                    <a:pt x="412876" y="159003"/>
                  </a:lnTo>
                  <a:lnTo>
                    <a:pt x="417956" y="158368"/>
                  </a:lnTo>
                  <a:lnTo>
                    <a:pt x="423037" y="157733"/>
                  </a:lnTo>
                  <a:lnTo>
                    <a:pt x="429387" y="157479"/>
                  </a:lnTo>
                  <a:lnTo>
                    <a:pt x="437134" y="157479"/>
                  </a:lnTo>
                  <a:lnTo>
                    <a:pt x="445008" y="157479"/>
                  </a:lnTo>
                  <a:lnTo>
                    <a:pt x="468884" y="161162"/>
                  </a:lnTo>
                  <a:lnTo>
                    <a:pt x="471804" y="162432"/>
                  </a:lnTo>
                  <a:lnTo>
                    <a:pt x="473837" y="163956"/>
                  </a:lnTo>
                  <a:lnTo>
                    <a:pt x="475106" y="165861"/>
                  </a:lnTo>
                  <a:lnTo>
                    <a:pt x="476250" y="167639"/>
                  </a:lnTo>
                  <a:lnTo>
                    <a:pt x="476885" y="169798"/>
                  </a:lnTo>
                  <a:lnTo>
                    <a:pt x="476885" y="172338"/>
                  </a:lnTo>
                  <a:lnTo>
                    <a:pt x="476885" y="210692"/>
                  </a:lnTo>
                  <a:lnTo>
                    <a:pt x="504698" y="184578"/>
                  </a:lnTo>
                  <a:lnTo>
                    <a:pt x="547302" y="159488"/>
                  </a:lnTo>
                  <a:lnTo>
                    <a:pt x="576933" y="152058"/>
                  </a:lnTo>
                  <a:lnTo>
                    <a:pt x="592201" y="151129"/>
                  </a:lnTo>
                  <a:close/>
                </a:path>
                <a:path w="3823334" h="525779">
                  <a:moveTo>
                    <a:pt x="156717" y="151129"/>
                  </a:moveTo>
                  <a:lnTo>
                    <a:pt x="208867" y="155416"/>
                  </a:lnTo>
                  <a:lnTo>
                    <a:pt x="248713" y="168386"/>
                  </a:lnTo>
                  <a:lnTo>
                    <a:pt x="284432" y="200215"/>
                  </a:lnTo>
                  <a:lnTo>
                    <a:pt x="298614" y="235936"/>
                  </a:lnTo>
                  <a:lnTo>
                    <a:pt x="303275" y="282066"/>
                  </a:lnTo>
                  <a:lnTo>
                    <a:pt x="303275" y="505320"/>
                  </a:lnTo>
                  <a:lnTo>
                    <a:pt x="303275" y="508787"/>
                  </a:lnTo>
                  <a:lnTo>
                    <a:pt x="287781" y="517778"/>
                  </a:lnTo>
                  <a:lnTo>
                    <a:pt x="282448" y="518655"/>
                  </a:lnTo>
                  <a:lnTo>
                    <a:pt x="274574" y="519087"/>
                  </a:lnTo>
                  <a:lnTo>
                    <a:pt x="264160" y="519087"/>
                  </a:lnTo>
                  <a:lnTo>
                    <a:pt x="252984" y="519087"/>
                  </a:lnTo>
                  <a:lnTo>
                    <a:pt x="244855" y="518655"/>
                  </a:lnTo>
                  <a:lnTo>
                    <a:pt x="239775" y="517778"/>
                  </a:lnTo>
                  <a:lnTo>
                    <a:pt x="234696" y="516915"/>
                  </a:lnTo>
                  <a:lnTo>
                    <a:pt x="231139" y="515492"/>
                  </a:lnTo>
                  <a:lnTo>
                    <a:pt x="228980" y="513499"/>
                  </a:lnTo>
                  <a:lnTo>
                    <a:pt x="226949" y="511517"/>
                  </a:lnTo>
                  <a:lnTo>
                    <a:pt x="225805" y="508787"/>
                  </a:lnTo>
                  <a:lnTo>
                    <a:pt x="225805" y="505320"/>
                  </a:lnTo>
                  <a:lnTo>
                    <a:pt x="225805" y="478904"/>
                  </a:lnTo>
                  <a:lnTo>
                    <a:pt x="191962" y="506389"/>
                  </a:lnTo>
                  <a:lnTo>
                    <a:pt x="151479" y="522343"/>
                  </a:lnTo>
                  <a:lnTo>
                    <a:pt x="120903" y="525411"/>
                  </a:lnTo>
                  <a:lnTo>
                    <a:pt x="108001" y="524980"/>
                  </a:lnTo>
                  <a:lnTo>
                    <a:pt x="61700" y="514668"/>
                  </a:lnTo>
                  <a:lnTo>
                    <a:pt x="26392" y="490870"/>
                  </a:lnTo>
                  <a:lnTo>
                    <a:pt x="5036" y="453922"/>
                  </a:lnTo>
                  <a:lnTo>
                    <a:pt x="0" y="417512"/>
                  </a:lnTo>
                  <a:lnTo>
                    <a:pt x="714" y="403479"/>
                  </a:lnTo>
                  <a:lnTo>
                    <a:pt x="17762" y="356869"/>
                  </a:lnTo>
                  <a:lnTo>
                    <a:pt x="57142" y="325223"/>
                  </a:lnTo>
                  <a:lnTo>
                    <a:pt x="101218" y="311149"/>
                  </a:lnTo>
                  <a:lnTo>
                    <a:pt x="157511" y="304827"/>
                  </a:lnTo>
                  <a:lnTo>
                    <a:pt x="178942" y="304418"/>
                  </a:lnTo>
                  <a:lnTo>
                    <a:pt x="211327" y="304418"/>
                  </a:lnTo>
                  <a:lnTo>
                    <a:pt x="211327" y="284352"/>
                  </a:lnTo>
                  <a:lnTo>
                    <a:pt x="202564" y="242696"/>
                  </a:lnTo>
                  <a:lnTo>
                    <a:pt x="197738" y="237489"/>
                  </a:lnTo>
                  <a:lnTo>
                    <a:pt x="192912" y="232155"/>
                  </a:lnTo>
                  <a:lnTo>
                    <a:pt x="148462" y="222122"/>
                  </a:lnTo>
                  <a:lnTo>
                    <a:pt x="137058" y="222454"/>
                  </a:lnTo>
                  <a:lnTo>
                    <a:pt x="97704" y="230046"/>
                  </a:lnTo>
                  <a:lnTo>
                    <a:pt x="61086" y="244951"/>
                  </a:lnTo>
                  <a:lnTo>
                    <a:pt x="44068" y="253872"/>
                  </a:lnTo>
                  <a:lnTo>
                    <a:pt x="38988" y="255650"/>
                  </a:lnTo>
                  <a:lnTo>
                    <a:pt x="35051" y="255650"/>
                  </a:lnTo>
                  <a:lnTo>
                    <a:pt x="32258" y="255650"/>
                  </a:lnTo>
                  <a:lnTo>
                    <a:pt x="29845" y="254761"/>
                  </a:lnTo>
                  <a:lnTo>
                    <a:pt x="19430" y="233679"/>
                  </a:lnTo>
                  <a:lnTo>
                    <a:pt x="18668" y="228980"/>
                  </a:lnTo>
                  <a:lnTo>
                    <a:pt x="18287" y="223773"/>
                  </a:lnTo>
                  <a:lnTo>
                    <a:pt x="18287" y="218058"/>
                  </a:lnTo>
                  <a:lnTo>
                    <a:pt x="18287" y="210438"/>
                  </a:lnTo>
                  <a:lnTo>
                    <a:pt x="45465" y="175894"/>
                  </a:lnTo>
                  <a:lnTo>
                    <a:pt x="84899" y="161061"/>
                  </a:lnTo>
                  <a:lnTo>
                    <a:pt x="124481" y="153112"/>
                  </a:lnTo>
                  <a:lnTo>
                    <a:pt x="145782" y="151346"/>
                  </a:lnTo>
                  <a:lnTo>
                    <a:pt x="156717" y="151129"/>
                  </a:lnTo>
                  <a:close/>
                </a:path>
                <a:path w="3823334" h="525779">
                  <a:moveTo>
                    <a:pt x="1563877" y="35432"/>
                  </a:moveTo>
                  <a:lnTo>
                    <a:pt x="1903095" y="35432"/>
                  </a:lnTo>
                  <a:lnTo>
                    <a:pt x="1905380" y="35432"/>
                  </a:lnTo>
                  <a:lnTo>
                    <a:pt x="1907413" y="36067"/>
                  </a:lnTo>
                  <a:lnTo>
                    <a:pt x="1909317" y="37464"/>
                  </a:lnTo>
                  <a:lnTo>
                    <a:pt x="1911096" y="38861"/>
                  </a:lnTo>
                  <a:lnTo>
                    <a:pt x="1912747" y="41020"/>
                  </a:lnTo>
                  <a:lnTo>
                    <a:pt x="1913889" y="44195"/>
                  </a:lnTo>
                  <a:lnTo>
                    <a:pt x="1915160" y="47243"/>
                  </a:lnTo>
                  <a:lnTo>
                    <a:pt x="1916176" y="51434"/>
                  </a:lnTo>
                  <a:lnTo>
                    <a:pt x="1916684" y="56641"/>
                  </a:lnTo>
                  <a:lnTo>
                    <a:pt x="1917318" y="61848"/>
                  </a:lnTo>
                  <a:lnTo>
                    <a:pt x="1917700" y="68071"/>
                  </a:lnTo>
                  <a:lnTo>
                    <a:pt x="1917700" y="75564"/>
                  </a:lnTo>
                  <a:lnTo>
                    <a:pt x="1917700" y="82803"/>
                  </a:lnTo>
                  <a:lnTo>
                    <a:pt x="1917318" y="88899"/>
                  </a:lnTo>
                  <a:lnTo>
                    <a:pt x="1916684" y="93979"/>
                  </a:lnTo>
                  <a:lnTo>
                    <a:pt x="1916176" y="99059"/>
                  </a:lnTo>
                  <a:lnTo>
                    <a:pt x="1915160" y="103123"/>
                  </a:lnTo>
                  <a:lnTo>
                    <a:pt x="1913889" y="106298"/>
                  </a:lnTo>
                  <a:lnTo>
                    <a:pt x="1912747" y="109346"/>
                  </a:lnTo>
                  <a:lnTo>
                    <a:pt x="1911096" y="111632"/>
                  </a:lnTo>
                  <a:lnTo>
                    <a:pt x="1909317" y="113156"/>
                  </a:lnTo>
                  <a:lnTo>
                    <a:pt x="1907413" y="114680"/>
                  </a:lnTo>
                  <a:lnTo>
                    <a:pt x="1905380" y="115442"/>
                  </a:lnTo>
                  <a:lnTo>
                    <a:pt x="1903095" y="115442"/>
                  </a:lnTo>
                  <a:lnTo>
                    <a:pt x="1782572" y="115442"/>
                  </a:lnTo>
                  <a:lnTo>
                    <a:pt x="1782572" y="503453"/>
                  </a:lnTo>
                  <a:lnTo>
                    <a:pt x="1782572" y="505942"/>
                  </a:lnTo>
                  <a:lnTo>
                    <a:pt x="1781810" y="508165"/>
                  </a:lnTo>
                  <a:lnTo>
                    <a:pt x="1742948" y="519087"/>
                  </a:lnTo>
                  <a:lnTo>
                    <a:pt x="1733550" y="519087"/>
                  </a:lnTo>
                  <a:lnTo>
                    <a:pt x="1724025" y="519087"/>
                  </a:lnTo>
                  <a:lnTo>
                    <a:pt x="1686814" y="510158"/>
                  </a:lnTo>
                  <a:lnTo>
                    <a:pt x="1684401" y="505942"/>
                  </a:lnTo>
                  <a:lnTo>
                    <a:pt x="1684401" y="503453"/>
                  </a:lnTo>
                  <a:lnTo>
                    <a:pt x="1684401" y="115442"/>
                  </a:lnTo>
                  <a:lnTo>
                    <a:pt x="1563877" y="115442"/>
                  </a:lnTo>
                  <a:lnTo>
                    <a:pt x="1561338" y="115442"/>
                  </a:lnTo>
                  <a:lnTo>
                    <a:pt x="1559178" y="114680"/>
                  </a:lnTo>
                  <a:lnTo>
                    <a:pt x="1557527" y="113156"/>
                  </a:lnTo>
                  <a:lnTo>
                    <a:pt x="1555750" y="111632"/>
                  </a:lnTo>
                  <a:lnTo>
                    <a:pt x="1554226" y="109346"/>
                  </a:lnTo>
                  <a:lnTo>
                    <a:pt x="1553083" y="106298"/>
                  </a:lnTo>
                  <a:lnTo>
                    <a:pt x="1551813" y="103123"/>
                  </a:lnTo>
                  <a:lnTo>
                    <a:pt x="1550924" y="99059"/>
                  </a:lnTo>
                  <a:lnTo>
                    <a:pt x="1550289" y="93979"/>
                  </a:lnTo>
                  <a:lnTo>
                    <a:pt x="1549653" y="88899"/>
                  </a:lnTo>
                  <a:lnTo>
                    <a:pt x="1549273" y="82803"/>
                  </a:lnTo>
                  <a:lnTo>
                    <a:pt x="1549273" y="75564"/>
                  </a:lnTo>
                  <a:lnTo>
                    <a:pt x="1549273" y="68071"/>
                  </a:lnTo>
                  <a:lnTo>
                    <a:pt x="1549653" y="61848"/>
                  </a:lnTo>
                  <a:lnTo>
                    <a:pt x="1550289" y="56641"/>
                  </a:lnTo>
                  <a:lnTo>
                    <a:pt x="1550924" y="51434"/>
                  </a:lnTo>
                  <a:lnTo>
                    <a:pt x="1551813" y="47243"/>
                  </a:lnTo>
                  <a:lnTo>
                    <a:pt x="1553083" y="44195"/>
                  </a:lnTo>
                  <a:lnTo>
                    <a:pt x="1554226" y="41020"/>
                  </a:lnTo>
                  <a:lnTo>
                    <a:pt x="1555750" y="38861"/>
                  </a:lnTo>
                  <a:lnTo>
                    <a:pt x="1557527" y="37464"/>
                  </a:lnTo>
                  <a:lnTo>
                    <a:pt x="1559178" y="36067"/>
                  </a:lnTo>
                  <a:lnTo>
                    <a:pt x="1561338" y="35432"/>
                  </a:lnTo>
                  <a:lnTo>
                    <a:pt x="1563877" y="35432"/>
                  </a:lnTo>
                  <a:close/>
                </a:path>
                <a:path w="3823334" h="525779">
                  <a:moveTo>
                    <a:pt x="2197735" y="33146"/>
                  </a:moveTo>
                  <a:lnTo>
                    <a:pt x="2207133" y="33146"/>
                  </a:lnTo>
                  <a:lnTo>
                    <a:pt x="2215006" y="33527"/>
                  </a:lnTo>
                  <a:lnTo>
                    <a:pt x="2246503" y="46354"/>
                  </a:lnTo>
                  <a:lnTo>
                    <a:pt x="2246503" y="48767"/>
                  </a:lnTo>
                  <a:lnTo>
                    <a:pt x="2246503" y="332993"/>
                  </a:lnTo>
                  <a:lnTo>
                    <a:pt x="2250414" y="371748"/>
                  </a:lnTo>
                  <a:lnTo>
                    <a:pt x="2267614" y="410174"/>
                  </a:lnTo>
                  <a:lnTo>
                    <a:pt x="2305430" y="438162"/>
                  </a:lnTo>
                  <a:lnTo>
                    <a:pt x="2346579" y="445046"/>
                  </a:lnTo>
                  <a:lnTo>
                    <a:pt x="2357796" y="444603"/>
                  </a:lnTo>
                  <a:lnTo>
                    <a:pt x="2396640" y="434031"/>
                  </a:lnTo>
                  <a:lnTo>
                    <a:pt x="2429970" y="402153"/>
                  </a:lnTo>
                  <a:lnTo>
                    <a:pt x="2443416" y="362569"/>
                  </a:lnTo>
                  <a:lnTo>
                    <a:pt x="2445130" y="338581"/>
                  </a:lnTo>
                  <a:lnTo>
                    <a:pt x="2445130" y="48767"/>
                  </a:lnTo>
                  <a:lnTo>
                    <a:pt x="2445130" y="46354"/>
                  </a:lnTo>
                  <a:lnTo>
                    <a:pt x="2470277" y="34289"/>
                  </a:lnTo>
                  <a:lnTo>
                    <a:pt x="2476627" y="33527"/>
                  </a:lnTo>
                  <a:lnTo>
                    <a:pt x="2484501" y="33146"/>
                  </a:lnTo>
                  <a:lnTo>
                    <a:pt x="2493899" y="33146"/>
                  </a:lnTo>
                  <a:lnTo>
                    <a:pt x="2503297" y="33146"/>
                  </a:lnTo>
                  <a:lnTo>
                    <a:pt x="2511043" y="33527"/>
                  </a:lnTo>
                  <a:lnTo>
                    <a:pt x="2517140" y="34289"/>
                  </a:lnTo>
                  <a:lnTo>
                    <a:pt x="2523236" y="35051"/>
                  </a:lnTo>
                  <a:lnTo>
                    <a:pt x="2539618" y="42036"/>
                  </a:lnTo>
                  <a:lnTo>
                    <a:pt x="2541142" y="44068"/>
                  </a:lnTo>
                  <a:lnTo>
                    <a:pt x="2541904" y="46354"/>
                  </a:lnTo>
                  <a:lnTo>
                    <a:pt x="2541904" y="48767"/>
                  </a:lnTo>
                  <a:lnTo>
                    <a:pt x="2541904" y="337565"/>
                  </a:lnTo>
                  <a:lnTo>
                    <a:pt x="2538650" y="379469"/>
                  </a:lnTo>
                  <a:lnTo>
                    <a:pt x="2528824" y="416763"/>
                  </a:lnTo>
                  <a:lnTo>
                    <a:pt x="2502481" y="463156"/>
                  </a:lnTo>
                  <a:lnTo>
                    <a:pt x="2462307" y="497227"/>
                  </a:lnTo>
                  <a:lnTo>
                    <a:pt x="2408773" y="518296"/>
                  </a:lnTo>
                  <a:lnTo>
                    <a:pt x="2365998" y="524621"/>
                  </a:lnTo>
                  <a:lnTo>
                    <a:pt x="2342515" y="525411"/>
                  </a:lnTo>
                  <a:lnTo>
                    <a:pt x="2320363" y="524702"/>
                  </a:lnTo>
                  <a:lnTo>
                    <a:pt x="2279632" y="519025"/>
                  </a:lnTo>
                  <a:lnTo>
                    <a:pt x="2227691" y="499783"/>
                  </a:lnTo>
                  <a:lnTo>
                    <a:pt x="2188279" y="467398"/>
                  </a:lnTo>
                  <a:lnTo>
                    <a:pt x="2161793" y="422160"/>
                  </a:lnTo>
                  <a:lnTo>
                    <a:pt x="2151903" y="384814"/>
                  </a:lnTo>
                  <a:lnTo>
                    <a:pt x="2148586" y="341629"/>
                  </a:lnTo>
                  <a:lnTo>
                    <a:pt x="2148586" y="48767"/>
                  </a:lnTo>
                  <a:lnTo>
                    <a:pt x="2148586" y="46354"/>
                  </a:lnTo>
                  <a:lnTo>
                    <a:pt x="2173986" y="34289"/>
                  </a:lnTo>
                  <a:lnTo>
                    <a:pt x="2180081" y="33527"/>
                  </a:lnTo>
                  <a:lnTo>
                    <a:pt x="2188083" y="33146"/>
                  </a:lnTo>
                  <a:lnTo>
                    <a:pt x="2197735" y="33146"/>
                  </a:lnTo>
                  <a:close/>
                </a:path>
                <a:path w="3823334" h="525779">
                  <a:moveTo>
                    <a:pt x="1443736" y="33146"/>
                  </a:moveTo>
                  <a:lnTo>
                    <a:pt x="1453388" y="33146"/>
                  </a:lnTo>
                  <a:lnTo>
                    <a:pt x="1461389" y="33527"/>
                  </a:lnTo>
                  <a:lnTo>
                    <a:pt x="1467485" y="34289"/>
                  </a:lnTo>
                  <a:lnTo>
                    <a:pt x="1473708" y="35051"/>
                  </a:lnTo>
                  <a:lnTo>
                    <a:pt x="1492885" y="46354"/>
                  </a:lnTo>
                  <a:lnTo>
                    <a:pt x="1492885" y="48767"/>
                  </a:lnTo>
                  <a:lnTo>
                    <a:pt x="1492885" y="503453"/>
                  </a:lnTo>
                  <a:lnTo>
                    <a:pt x="1492885" y="505942"/>
                  </a:lnTo>
                  <a:lnTo>
                    <a:pt x="1491996" y="508165"/>
                  </a:lnTo>
                  <a:lnTo>
                    <a:pt x="1467485" y="517969"/>
                  </a:lnTo>
                  <a:lnTo>
                    <a:pt x="1461389" y="518718"/>
                  </a:lnTo>
                  <a:lnTo>
                    <a:pt x="1453388" y="519087"/>
                  </a:lnTo>
                  <a:lnTo>
                    <a:pt x="1443736" y="519087"/>
                  </a:lnTo>
                  <a:lnTo>
                    <a:pt x="1434338" y="519087"/>
                  </a:lnTo>
                  <a:lnTo>
                    <a:pt x="1397000" y="510158"/>
                  </a:lnTo>
                  <a:lnTo>
                    <a:pt x="1394587" y="505942"/>
                  </a:lnTo>
                  <a:lnTo>
                    <a:pt x="1394587" y="503453"/>
                  </a:lnTo>
                  <a:lnTo>
                    <a:pt x="1394587" y="48767"/>
                  </a:lnTo>
                  <a:lnTo>
                    <a:pt x="1394587" y="46354"/>
                  </a:lnTo>
                  <a:lnTo>
                    <a:pt x="1395476" y="44068"/>
                  </a:lnTo>
                  <a:lnTo>
                    <a:pt x="1434338" y="33146"/>
                  </a:lnTo>
                  <a:lnTo>
                    <a:pt x="1443736" y="33146"/>
                  </a:lnTo>
                  <a:close/>
                </a:path>
                <a:path w="3823334" h="525779">
                  <a:moveTo>
                    <a:pt x="1073658" y="0"/>
                  </a:moveTo>
                  <a:lnTo>
                    <a:pt x="1082802" y="0"/>
                  </a:lnTo>
                  <a:lnTo>
                    <a:pt x="1090295" y="380"/>
                  </a:lnTo>
                  <a:lnTo>
                    <a:pt x="1096264" y="1142"/>
                  </a:lnTo>
                  <a:lnTo>
                    <a:pt x="1102233" y="1904"/>
                  </a:lnTo>
                  <a:lnTo>
                    <a:pt x="1117853" y="9397"/>
                  </a:lnTo>
                  <a:lnTo>
                    <a:pt x="1119377" y="11302"/>
                  </a:lnTo>
                  <a:lnTo>
                    <a:pt x="1120139" y="13588"/>
                  </a:lnTo>
                  <a:lnTo>
                    <a:pt x="1120139" y="16001"/>
                  </a:lnTo>
                  <a:lnTo>
                    <a:pt x="1120139" y="504202"/>
                  </a:lnTo>
                  <a:lnTo>
                    <a:pt x="1120139" y="506933"/>
                  </a:lnTo>
                  <a:lnTo>
                    <a:pt x="1119504" y="509219"/>
                  </a:lnTo>
                  <a:lnTo>
                    <a:pt x="1118235" y="511086"/>
                  </a:lnTo>
                  <a:lnTo>
                    <a:pt x="1116964" y="512940"/>
                  </a:lnTo>
                  <a:lnTo>
                    <a:pt x="1114933" y="514489"/>
                  </a:lnTo>
                  <a:lnTo>
                    <a:pt x="1111885" y="515734"/>
                  </a:lnTo>
                  <a:lnTo>
                    <a:pt x="1108964" y="516978"/>
                  </a:lnTo>
                  <a:lnTo>
                    <a:pt x="1104900" y="517842"/>
                  </a:lnTo>
                  <a:lnTo>
                    <a:pt x="1099820" y="518337"/>
                  </a:lnTo>
                  <a:lnTo>
                    <a:pt x="1094739" y="518833"/>
                  </a:lnTo>
                  <a:lnTo>
                    <a:pt x="1088516" y="519087"/>
                  </a:lnTo>
                  <a:lnTo>
                    <a:pt x="1081024" y="519087"/>
                  </a:lnTo>
                  <a:lnTo>
                    <a:pt x="1073150" y="519087"/>
                  </a:lnTo>
                  <a:lnTo>
                    <a:pt x="1066673" y="518833"/>
                  </a:lnTo>
                  <a:lnTo>
                    <a:pt x="1061720" y="518337"/>
                  </a:lnTo>
                  <a:lnTo>
                    <a:pt x="1056766" y="517842"/>
                  </a:lnTo>
                  <a:lnTo>
                    <a:pt x="1052702" y="516978"/>
                  </a:lnTo>
                  <a:lnTo>
                    <a:pt x="1049654" y="515734"/>
                  </a:lnTo>
                  <a:lnTo>
                    <a:pt x="1046479" y="514489"/>
                  </a:lnTo>
                  <a:lnTo>
                    <a:pt x="1044321" y="512940"/>
                  </a:lnTo>
                  <a:lnTo>
                    <a:pt x="1042924" y="511086"/>
                  </a:lnTo>
                  <a:lnTo>
                    <a:pt x="1041526" y="509219"/>
                  </a:lnTo>
                  <a:lnTo>
                    <a:pt x="1040891" y="506933"/>
                  </a:lnTo>
                  <a:lnTo>
                    <a:pt x="1040891" y="504202"/>
                  </a:lnTo>
                  <a:lnTo>
                    <a:pt x="1040891" y="467372"/>
                  </a:lnTo>
                  <a:lnTo>
                    <a:pt x="1000976" y="501762"/>
                  </a:lnTo>
                  <a:lnTo>
                    <a:pt x="957452" y="521595"/>
                  </a:lnTo>
                  <a:lnTo>
                    <a:pt x="924813" y="525411"/>
                  </a:lnTo>
                  <a:lnTo>
                    <a:pt x="906575" y="524492"/>
                  </a:lnTo>
                  <a:lnTo>
                    <a:pt x="860551" y="510717"/>
                  </a:lnTo>
                  <a:lnTo>
                    <a:pt x="826654" y="482914"/>
                  </a:lnTo>
                  <a:lnTo>
                    <a:pt x="803560" y="444069"/>
                  </a:lnTo>
                  <a:lnTo>
                    <a:pt x="790509" y="395988"/>
                  </a:lnTo>
                  <a:lnTo>
                    <a:pt x="786384" y="342772"/>
                  </a:lnTo>
                  <a:lnTo>
                    <a:pt x="786979" y="321151"/>
                  </a:lnTo>
                  <a:lnTo>
                    <a:pt x="791741" y="281336"/>
                  </a:lnTo>
                  <a:lnTo>
                    <a:pt x="807513" y="230362"/>
                  </a:lnTo>
                  <a:lnTo>
                    <a:pt x="833286" y="191075"/>
                  </a:lnTo>
                  <a:lnTo>
                    <a:pt x="868934" y="164464"/>
                  </a:lnTo>
                  <a:lnTo>
                    <a:pt x="914296" y="151963"/>
                  </a:lnTo>
                  <a:lnTo>
                    <a:pt x="931417" y="151129"/>
                  </a:lnTo>
                  <a:lnTo>
                    <a:pt x="945086" y="151842"/>
                  </a:lnTo>
                  <a:lnTo>
                    <a:pt x="982090" y="162432"/>
                  </a:lnTo>
                  <a:lnTo>
                    <a:pt x="1015880" y="185418"/>
                  </a:lnTo>
                  <a:lnTo>
                    <a:pt x="1027049" y="195706"/>
                  </a:lnTo>
                  <a:lnTo>
                    <a:pt x="1027049" y="16001"/>
                  </a:lnTo>
                  <a:lnTo>
                    <a:pt x="1027049" y="13588"/>
                  </a:lnTo>
                  <a:lnTo>
                    <a:pt x="1027811" y="11302"/>
                  </a:lnTo>
                  <a:lnTo>
                    <a:pt x="1029208" y="9397"/>
                  </a:lnTo>
                  <a:lnTo>
                    <a:pt x="1030477" y="7365"/>
                  </a:lnTo>
                  <a:lnTo>
                    <a:pt x="1050925" y="1142"/>
                  </a:lnTo>
                  <a:lnTo>
                    <a:pt x="1056893" y="380"/>
                  </a:lnTo>
                  <a:lnTo>
                    <a:pt x="1064387" y="0"/>
                  </a:lnTo>
                  <a:lnTo>
                    <a:pt x="1073658" y="0"/>
                  </a:lnTo>
                  <a:close/>
                </a:path>
              </a:pathLst>
            </a:custGeom>
            <a:ln w="18288">
              <a:solidFill>
                <a:srgbClr val="FBFBF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 txBox="1"/>
          <p:nvPr/>
        </p:nvSpPr>
        <p:spPr>
          <a:xfrm>
            <a:off x="3819271" y="4160621"/>
            <a:ext cx="340360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-10" dirty="0">
                <a:solidFill>
                  <a:srgbClr val="FFFFFF"/>
                </a:solidFill>
                <a:latin typeface="Calibri"/>
                <a:cs typeface="Calibri"/>
              </a:rPr>
              <a:t>Prepared</a:t>
            </a:r>
            <a:r>
              <a:rPr sz="2000" b="1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FFFFFF"/>
                </a:solidFill>
                <a:latin typeface="Calibri"/>
                <a:cs typeface="Calibri"/>
              </a:rPr>
              <a:t>by</a:t>
            </a:r>
            <a:r>
              <a:rPr sz="2000" b="1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FFFFFF"/>
                </a:solidFill>
                <a:latin typeface="Calibri"/>
                <a:cs typeface="Calibri"/>
              </a:rPr>
              <a:t>Mark</a:t>
            </a:r>
            <a:r>
              <a:rPr sz="2000" b="1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FFFFFF"/>
                </a:solidFill>
                <a:latin typeface="Calibri"/>
                <a:cs typeface="Calibri"/>
              </a:rPr>
              <a:t>Jhon</a:t>
            </a:r>
            <a:r>
              <a:rPr sz="2000" b="1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FFFFFF"/>
                </a:solidFill>
                <a:latin typeface="Calibri"/>
                <a:cs typeface="Calibri"/>
              </a:rPr>
              <a:t>C.</a:t>
            </a:r>
            <a:r>
              <a:rPr sz="2000" b="1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FFFFFF"/>
                </a:solidFill>
                <a:latin typeface="Calibri"/>
                <a:cs typeface="Calibri"/>
              </a:rPr>
              <a:t>Oxillo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26634" y="395925"/>
            <a:ext cx="3725227" cy="418716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40" dirty="0"/>
              <a:t>GLOBALIZATION</a:t>
            </a:r>
            <a:endParaRPr sz="4400"/>
          </a:p>
        </p:txBody>
      </p:sp>
      <p:sp>
        <p:nvSpPr>
          <p:cNvPr id="4" name="object 4"/>
          <p:cNvSpPr txBox="1"/>
          <p:nvPr/>
        </p:nvSpPr>
        <p:spPr>
          <a:xfrm>
            <a:off x="505764" y="975105"/>
            <a:ext cx="7952105" cy="28301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4330" marR="5080" indent="-341630">
              <a:lnSpc>
                <a:spcPct val="100000"/>
              </a:lnSpc>
              <a:spcBef>
                <a:spcPts val="95"/>
              </a:spcBef>
              <a:buFont typeface="Arial MT"/>
              <a:buChar char="•"/>
              <a:tabLst>
                <a:tab pos="355600" algn="l"/>
              </a:tabLst>
            </a:pPr>
            <a:r>
              <a:rPr sz="4600" dirty="0">
                <a:latin typeface="Calibri"/>
                <a:cs typeface="Calibri"/>
              </a:rPr>
              <a:t>Is</a:t>
            </a:r>
            <a:r>
              <a:rPr sz="4600" spc="-100" dirty="0">
                <a:latin typeface="Calibri"/>
                <a:cs typeface="Calibri"/>
              </a:rPr>
              <a:t> </a:t>
            </a:r>
            <a:r>
              <a:rPr sz="4600" dirty="0">
                <a:latin typeface="Calibri"/>
                <a:cs typeface="Calibri"/>
              </a:rPr>
              <a:t>the</a:t>
            </a:r>
            <a:r>
              <a:rPr sz="4600" spc="-90" dirty="0">
                <a:latin typeface="Calibri"/>
                <a:cs typeface="Calibri"/>
              </a:rPr>
              <a:t> </a:t>
            </a:r>
            <a:r>
              <a:rPr sz="4600" dirty="0">
                <a:latin typeface="Calibri"/>
                <a:cs typeface="Calibri"/>
              </a:rPr>
              <a:t>process</a:t>
            </a:r>
            <a:r>
              <a:rPr sz="4600" spc="-100" dirty="0">
                <a:latin typeface="Calibri"/>
                <a:cs typeface="Calibri"/>
              </a:rPr>
              <a:t> </a:t>
            </a:r>
            <a:r>
              <a:rPr sz="4600" dirty="0">
                <a:latin typeface="Calibri"/>
                <a:cs typeface="Calibri"/>
              </a:rPr>
              <a:t>of</a:t>
            </a:r>
            <a:r>
              <a:rPr sz="4600" spc="-95" dirty="0">
                <a:latin typeface="Calibri"/>
                <a:cs typeface="Calibri"/>
              </a:rPr>
              <a:t> </a:t>
            </a:r>
            <a:r>
              <a:rPr sz="4600" dirty="0">
                <a:latin typeface="Calibri"/>
                <a:cs typeface="Calibri"/>
              </a:rPr>
              <a:t>interaction</a:t>
            </a:r>
            <a:r>
              <a:rPr sz="4600" spc="-110" dirty="0">
                <a:latin typeface="Calibri"/>
                <a:cs typeface="Calibri"/>
              </a:rPr>
              <a:t> </a:t>
            </a:r>
            <a:r>
              <a:rPr sz="4600" spc="-25" dirty="0">
                <a:latin typeface="Calibri"/>
                <a:cs typeface="Calibri"/>
              </a:rPr>
              <a:t>and 	</a:t>
            </a:r>
            <a:r>
              <a:rPr sz="4600" spc="-10" dirty="0">
                <a:latin typeface="Calibri"/>
                <a:cs typeface="Calibri"/>
              </a:rPr>
              <a:t>integration</a:t>
            </a:r>
            <a:r>
              <a:rPr sz="4600" spc="-90" dirty="0">
                <a:latin typeface="Calibri"/>
                <a:cs typeface="Calibri"/>
              </a:rPr>
              <a:t> </a:t>
            </a:r>
            <a:r>
              <a:rPr sz="4600" dirty="0">
                <a:latin typeface="Calibri"/>
                <a:cs typeface="Calibri"/>
              </a:rPr>
              <a:t>among</a:t>
            </a:r>
            <a:r>
              <a:rPr sz="4600" spc="-65" dirty="0">
                <a:latin typeface="Calibri"/>
                <a:cs typeface="Calibri"/>
              </a:rPr>
              <a:t> </a:t>
            </a:r>
            <a:r>
              <a:rPr sz="4600" dirty="0">
                <a:latin typeface="Calibri"/>
                <a:cs typeface="Calibri"/>
              </a:rPr>
              <a:t>the</a:t>
            </a:r>
            <a:r>
              <a:rPr sz="4600" spc="-55" dirty="0">
                <a:latin typeface="Calibri"/>
                <a:cs typeface="Calibri"/>
              </a:rPr>
              <a:t> </a:t>
            </a:r>
            <a:r>
              <a:rPr sz="4600" spc="-10" dirty="0">
                <a:latin typeface="Calibri"/>
                <a:cs typeface="Calibri"/>
              </a:rPr>
              <a:t>people, 	</a:t>
            </a:r>
            <a:r>
              <a:rPr sz="4600" dirty="0">
                <a:latin typeface="Calibri"/>
                <a:cs typeface="Calibri"/>
              </a:rPr>
              <a:t>companies</a:t>
            </a:r>
            <a:r>
              <a:rPr sz="4600" spc="-125" dirty="0">
                <a:latin typeface="Calibri"/>
                <a:cs typeface="Calibri"/>
              </a:rPr>
              <a:t> </a:t>
            </a:r>
            <a:r>
              <a:rPr sz="4600" dirty="0">
                <a:latin typeface="Calibri"/>
                <a:cs typeface="Calibri"/>
              </a:rPr>
              <a:t>and</a:t>
            </a:r>
            <a:r>
              <a:rPr sz="4600" spc="-120" dirty="0">
                <a:latin typeface="Calibri"/>
                <a:cs typeface="Calibri"/>
              </a:rPr>
              <a:t> </a:t>
            </a:r>
            <a:r>
              <a:rPr sz="4600" dirty="0">
                <a:latin typeface="Calibri"/>
                <a:cs typeface="Calibri"/>
              </a:rPr>
              <a:t>governments</a:t>
            </a:r>
            <a:r>
              <a:rPr sz="4600" spc="-120" dirty="0">
                <a:latin typeface="Calibri"/>
                <a:cs typeface="Calibri"/>
              </a:rPr>
              <a:t> </a:t>
            </a:r>
            <a:r>
              <a:rPr sz="4600" spc="-25" dirty="0">
                <a:latin typeface="Calibri"/>
                <a:cs typeface="Calibri"/>
              </a:rPr>
              <a:t>of 	</a:t>
            </a:r>
            <a:r>
              <a:rPr sz="4600" spc="-10" dirty="0">
                <a:latin typeface="Calibri"/>
                <a:cs typeface="Calibri"/>
              </a:rPr>
              <a:t>different</a:t>
            </a:r>
            <a:r>
              <a:rPr sz="4600" spc="-250" dirty="0">
                <a:latin typeface="Calibri"/>
                <a:cs typeface="Calibri"/>
              </a:rPr>
              <a:t> </a:t>
            </a:r>
            <a:r>
              <a:rPr sz="4600" spc="-10" dirty="0">
                <a:latin typeface="Calibri"/>
                <a:cs typeface="Calibri"/>
              </a:rPr>
              <a:t>nations</a:t>
            </a:r>
            <a:endParaRPr sz="460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26491" y="395925"/>
            <a:ext cx="4685642" cy="418716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30" dirty="0"/>
              <a:t>COMMODITIZATION</a:t>
            </a:r>
            <a:endParaRPr sz="4400" dirty="0"/>
          </a:p>
        </p:txBody>
      </p:sp>
      <p:sp>
        <p:nvSpPr>
          <p:cNvPr id="4" name="object 4"/>
          <p:cNvSpPr txBox="1"/>
          <p:nvPr/>
        </p:nvSpPr>
        <p:spPr>
          <a:xfrm>
            <a:off x="355193" y="905002"/>
            <a:ext cx="8170545" cy="3250565"/>
          </a:xfrm>
          <a:prstGeom prst="rect">
            <a:avLst/>
          </a:prstGeom>
        </p:spPr>
        <p:txBody>
          <a:bodyPr vert="horz" wrap="square" lIns="0" tIns="81915" rIns="0" bIns="0" rtlCol="0">
            <a:spAutoFit/>
          </a:bodyPr>
          <a:lstStyle/>
          <a:p>
            <a:pPr marL="354330" marR="5080" indent="-341630" algn="just">
              <a:lnSpc>
                <a:spcPct val="90000"/>
              </a:lnSpc>
              <a:spcBef>
                <a:spcPts val="645"/>
              </a:spcBef>
              <a:buFont typeface="Arial MT"/>
              <a:buChar char="•"/>
              <a:tabLst>
                <a:tab pos="355600" algn="l"/>
                <a:tab pos="4455795" algn="l"/>
              </a:tabLst>
            </a:pPr>
            <a:r>
              <a:rPr sz="4600" dirty="0">
                <a:latin typeface="Calibri"/>
                <a:cs typeface="Calibri"/>
              </a:rPr>
              <a:t>Is</a:t>
            </a:r>
            <a:r>
              <a:rPr sz="4600" spc="-70" dirty="0">
                <a:latin typeface="Calibri"/>
                <a:cs typeface="Calibri"/>
              </a:rPr>
              <a:t> </a:t>
            </a:r>
            <a:r>
              <a:rPr sz="4600" dirty="0">
                <a:latin typeface="Calibri"/>
                <a:cs typeface="Calibri"/>
              </a:rPr>
              <a:t>the</a:t>
            </a:r>
            <a:r>
              <a:rPr sz="4600" spc="-65" dirty="0">
                <a:latin typeface="Calibri"/>
                <a:cs typeface="Calibri"/>
              </a:rPr>
              <a:t> </a:t>
            </a:r>
            <a:r>
              <a:rPr sz="4600" spc="-20" dirty="0">
                <a:latin typeface="Calibri"/>
                <a:cs typeface="Calibri"/>
              </a:rPr>
              <a:t>transformation</a:t>
            </a:r>
            <a:r>
              <a:rPr sz="4600" spc="-70" dirty="0">
                <a:latin typeface="Calibri"/>
                <a:cs typeface="Calibri"/>
              </a:rPr>
              <a:t> </a:t>
            </a:r>
            <a:r>
              <a:rPr sz="4600" dirty="0">
                <a:latin typeface="Calibri"/>
                <a:cs typeface="Calibri"/>
              </a:rPr>
              <a:t>of</a:t>
            </a:r>
            <a:r>
              <a:rPr sz="4600" spc="-70" dirty="0">
                <a:latin typeface="Calibri"/>
                <a:cs typeface="Calibri"/>
              </a:rPr>
              <a:t> </a:t>
            </a:r>
            <a:r>
              <a:rPr sz="4600" dirty="0">
                <a:latin typeface="Calibri"/>
                <a:cs typeface="Calibri"/>
              </a:rPr>
              <a:t>goods</a:t>
            </a:r>
            <a:r>
              <a:rPr sz="4600" spc="-70" dirty="0">
                <a:latin typeface="Calibri"/>
                <a:cs typeface="Calibri"/>
              </a:rPr>
              <a:t> </a:t>
            </a:r>
            <a:r>
              <a:rPr sz="4600" spc="-25" dirty="0">
                <a:latin typeface="Calibri"/>
                <a:cs typeface="Calibri"/>
              </a:rPr>
              <a:t>or 	</a:t>
            </a:r>
            <a:r>
              <a:rPr sz="4600" dirty="0">
                <a:latin typeface="Calibri"/>
                <a:cs typeface="Calibri"/>
              </a:rPr>
              <a:t>services</a:t>
            </a:r>
            <a:r>
              <a:rPr sz="4600" spc="-95" dirty="0">
                <a:latin typeface="Calibri"/>
                <a:cs typeface="Calibri"/>
              </a:rPr>
              <a:t> </a:t>
            </a:r>
            <a:r>
              <a:rPr sz="4600" dirty="0">
                <a:latin typeface="Calibri"/>
                <a:cs typeface="Calibri"/>
              </a:rPr>
              <a:t>into</a:t>
            </a:r>
            <a:r>
              <a:rPr sz="4600" spc="-95" dirty="0">
                <a:latin typeface="Calibri"/>
                <a:cs typeface="Calibri"/>
              </a:rPr>
              <a:t> </a:t>
            </a:r>
            <a:r>
              <a:rPr sz="4600" dirty="0">
                <a:latin typeface="Calibri"/>
                <a:cs typeface="Calibri"/>
              </a:rPr>
              <a:t>commodities</a:t>
            </a:r>
            <a:r>
              <a:rPr sz="4600" spc="-75" dirty="0">
                <a:latin typeface="Calibri"/>
                <a:cs typeface="Calibri"/>
              </a:rPr>
              <a:t> </a:t>
            </a:r>
            <a:r>
              <a:rPr sz="4600" spc="-20" dirty="0">
                <a:latin typeface="Calibri"/>
                <a:cs typeface="Calibri"/>
              </a:rPr>
              <a:t>that 	</a:t>
            </a:r>
            <a:r>
              <a:rPr sz="4600" dirty="0">
                <a:latin typeface="Calibri"/>
                <a:cs typeface="Calibri"/>
              </a:rPr>
              <a:t>offer</a:t>
            </a:r>
            <a:r>
              <a:rPr sz="4600" spc="-95" dirty="0">
                <a:latin typeface="Calibri"/>
                <a:cs typeface="Calibri"/>
              </a:rPr>
              <a:t> </a:t>
            </a:r>
            <a:r>
              <a:rPr sz="4600" dirty="0">
                <a:latin typeface="Calibri"/>
                <a:cs typeface="Calibri"/>
              </a:rPr>
              <a:t>nothing</a:t>
            </a:r>
            <a:r>
              <a:rPr sz="4600" spc="-114" dirty="0">
                <a:latin typeface="Calibri"/>
                <a:cs typeface="Calibri"/>
              </a:rPr>
              <a:t> </a:t>
            </a:r>
            <a:r>
              <a:rPr sz="4600" dirty="0">
                <a:latin typeface="Calibri"/>
                <a:cs typeface="Calibri"/>
              </a:rPr>
              <a:t>to</a:t>
            </a:r>
            <a:r>
              <a:rPr sz="4600" spc="-100" dirty="0">
                <a:latin typeface="Calibri"/>
                <a:cs typeface="Calibri"/>
              </a:rPr>
              <a:t> </a:t>
            </a:r>
            <a:r>
              <a:rPr sz="4600" spc="-10" dirty="0">
                <a:latin typeface="Calibri"/>
                <a:cs typeface="Calibri"/>
              </a:rPr>
              <a:t>differentiate 	</a:t>
            </a:r>
            <a:r>
              <a:rPr sz="4600" dirty="0">
                <a:latin typeface="Calibri"/>
                <a:cs typeface="Calibri"/>
              </a:rPr>
              <a:t>themselves</a:t>
            </a:r>
            <a:r>
              <a:rPr sz="4600" spc="-114" dirty="0">
                <a:latin typeface="Calibri"/>
                <a:cs typeface="Calibri"/>
              </a:rPr>
              <a:t> </a:t>
            </a:r>
            <a:r>
              <a:rPr sz="4600" spc="-20" dirty="0">
                <a:latin typeface="Calibri"/>
                <a:cs typeface="Calibri"/>
              </a:rPr>
              <a:t>from</a:t>
            </a:r>
            <a:r>
              <a:rPr sz="4600" dirty="0">
                <a:latin typeface="Calibri"/>
                <a:cs typeface="Calibri"/>
              </a:rPr>
              <a:t>	those</a:t>
            </a:r>
            <a:r>
              <a:rPr sz="4600" spc="-25" dirty="0">
                <a:latin typeface="Calibri"/>
                <a:cs typeface="Calibri"/>
              </a:rPr>
              <a:t> </a:t>
            </a:r>
            <a:r>
              <a:rPr sz="4600" spc="-10" dirty="0">
                <a:latin typeface="Calibri"/>
                <a:cs typeface="Calibri"/>
              </a:rPr>
              <a:t>offered 	</a:t>
            </a:r>
            <a:r>
              <a:rPr sz="4600" dirty="0">
                <a:latin typeface="Calibri"/>
                <a:cs typeface="Calibri"/>
              </a:rPr>
              <a:t>by</a:t>
            </a:r>
            <a:r>
              <a:rPr sz="4600" spc="-55" dirty="0">
                <a:latin typeface="Calibri"/>
                <a:cs typeface="Calibri"/>
              </a:rPr>
              <a:t> </a:t>
            </a:r>
            <a:r>
              <a:rPr sz="4600" spc="-10" dirty="0">
                <a:latin typeface="Calibri"/>
                <a:cs typeface="Calibri"/>
              </a:rPr>
              <a:t>competitors</a:t>
            </a:r>
            <a:endParaRPr sz="4600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746630" y="332054"/>
            <a:ext cx="5607685" cy="19767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398905" marR="5080" indent="-1386840">
              <a:lnSpc>
                <a:spcPct val="100000"/>
              </a:lnSpc>
              <a:spcBef>
                <a:spcPts val="95"/>
              </a:spcBef>
            </a:pPr>
            <a:r>
              <a:rPr sz="6400" b="1" dirty="0">
                <a:latin typeface="Calibri"/>
                <a:cs typeface="Calibri"/>
              </a:rPr>
              <a:t>Challenges</a:t>
            </a:r>
            <a:r>
              <a:rPr sz="6400" b="1" spc="-220" dirty="0">
                <a:latin typeface="Calibri"/>
                <a:cs typeface="Calibri"/>
              </a:rPr>
              <a:t> </a:t>
            </a:r>
            <a:r>
              <a:rPr sz="6400" b="1" dirty="0">
                <a:latin typeface="Calibri"/>
                <a:cs typeface="Calibri"/>
              </a:rPr>
              <a:t>for</a:t>
            </a:r>
            <a:r>
              <a:rPr sz="6400" b="1" spc="-254" dirty="0">
                <a:latin typeface="Calibri"/>
                <a:cs typeface="Calibri"/>
              </a:rPr>
              <a:t> </a:t>
            </a:r>
            <a:r>
              <a:rPr sz="6400" b="1" spc="-25" dirty="0">
                <a:latin typeface="Calibri"/>
                <a:cs typeface="Calibri"/>
              </a:rPr>
              <a:t>IT </a:t>
            </a:r>
            <a:r>
              <a:rPr sz="6400" b="1" spc="-10" dirty="0">
                <a:latin typeface="Calibri"/>
                <a:cs typeface="Calibri"/>
              </a:rPr>
              <a:t>Workers</a:t>
            </a:r>
            <a:endParaRPr sz="64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051430" y="2283409"/>
            <a:ext cx="4997450" cy="1000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6400" b="1" dirty="0">
                <a:latin typeface="Calibri"/>
                <a:cs typeface="Calibri"/>
              </a:rPr>
              <a:t>and</a:t>
            </a:r>
            <a:r>
              <a:rPr sz="6400" b="1" spc="-105" dirty="0">
                <a:latin typeface="Calibri"/>
                <a:cs typeface="Calibri"/>
              </a:rPr>
              <a:t> </a:t>
            </a:r>
            <a:r>
              <a:rPr sz="6400" b="1" spc="-10" dirty="0">
                <a:latin typeface="Calibri"/>
                <a:cs typeface="Calibri"/>
              </a:rPr>
              <a:t>Employers</a:t>
            </a:r>
            <a:endParaRPr sz="640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07491" y="395925"/>
            <a:ext cx="3429000" cy="418716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/>
              <a:t>TRADE </a:t>
            </a:r>
            <a:r>
              <a:rPr sz="4400" spc="-10" dirty="0"/>
              <a:t>SECRET</a:t>
            </a:r>
            <a:endParaRPr sz="4400"/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77825" marR="5080" indent="-341630" algn="just">
              <a:lnSpc>
                <a:spcPct val="100000"/>
              </a:lnSpc>
              <a:spcBef>
                <a:spcPts val="95"/>
              </a:spcBef>
              <a:buFont typeface="Arial MT"/>
              <a:buChar char="•"/>
              <a:tabLst>
                <a:tab pos="379730" algn="l"/>
              </a:tabLst>
            </a:pPr>
            <a:r>
              <a:rPr sz="4600" dirty="0"/>
              <a:t>Is</a:t>
            </a:r>
            <a:r>
              <a:rPr sz="4600" spc="-114" dirty="0"/>
              <a:t> </a:t>
            </a:r>
            <a:r>
              <a:rPr sz="4600" spc="-10" dirty="0"/>
              <a:t>information,</a:t>
            </a:r>
            <a:r>
              <a:rPr sz="4600" spc="-110" dirty="0"/>
              <a:t> </a:t>
            </a:r>
            <a:r>
              <a:rPr sz="4600" dirty="0"/>
              <a:t>generally</a:t>
            </a:r>
            <a:r>
              <a:rPr sz="4600" spc="-140" dirty="0"/>
              <a:t> </a:t>
            </a:r>
            <a:r>
              <a:rPr sz="4600" spc="-10" dirty="0"/>
              <a:t>unknown 	</a:t>
            </a:r>
            <a:r>
              <a:rPr sz="4600" dirty="0"/>
              <a:t>to</a:t>
            </a:r>
            <a:r>
              <a:rPr sz="4600" spc="-90" dirty="0"/>
              <a:t> </a:t>
            </a:r>
            <a:r>
              <a:rPr sz="4600" dirty="0"/>
              <a:t>public,</a:t>
            </a:r>
            <a:r>
              <a:rPr sz="4600" spc="-70" dirty="0"/>
              <a:t> </a:t>
            </a:r>
            <a:r>
              <a:rPr sz="4600" dirty="0"/>
              <a:t>that</a:t>
            </a:r>
            <a:r>
              <a:rPr sz="4600" spc="-75" dirty="0"/>
              <a:t> </a:t>
            </a:r>
            <a:r>
              <a:rPr sz="4600" dirty="0"/>
              <a:t>a</a:t>
            </a:r>
            <a:r>
              <a:rPr sz="4600" spc="-70" dirty="0"/>
              <a:t> </a:t>
            </a:r>
            <a:r>
              <a:rPr sz="4600" dirty="0"/>
              <a:t>company</a:t>
            </a:r>
            <a:r>
              <a:rPr sz="4600" spc="-55" dirty="0"/>
              <a:t> </a:t>
            </a:r>
            <a:r>
              <a:rPr sz="4600" spc="-25" dirty="0"/>
              <a:t>has 	</a:t>
            </a:r>
            <a:r>
              <a:rPr sz="4600" dirty="0"/>
              <a:t>taken</a:t>
            </a:r>
            <a:r>
              <a:rPr sz="4600" spc="-145" dirty="0"/>
              <a:t> </a:t>
            </a:r>
            <a:r>
              <a:rPr sz="4600" dirty="0"/>
              <a:t>strong</a:t>
            </a:r>
            <a:r>
              <a:rPr sz="4600" spc="-165" dirty="0"/>
              <a:t> </a:t>
            </a:r>
            <a:r>
              <a:rPr sz="4600" dirty="0"/>
              <a:t>measures</a:t>
            </a:r>
            <a:r>
              <a:rPr sz="4600" spc="-140" dirty="0"/>
              <a:t> </a:t>
            </a:r>
            <a:r>
              <a:rPr sz="4600" dirty="0"/>
              <a:t>to</a:t>
            </a:r>
            <a:r>
              <a:rPr sz="4600" spc="-155" dirty="0"/>
              <a:t> </a:t>
            </a:r>
            <a:r>
              <a:rPr sz="4600" spc="-20" dirty="0"/>
              <a:t>keep 	</a:t>
            </a:r>
            <a:r>
              <a:rPr sz="4600" spc="-10" dirty="0"/>
              <a:t>confidential</a:t>
            </a:r>
            <a:endParaRPr sz="4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07491" y="395925"/>
            <a:ext cx="3429000" cy="418716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05764" y="190245"/>
            <a:ext cx="339661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/>
              <a:t>TRADE </a:t>
            </a:r>
            <a:r>
              <a:rPr sz="4400" spc="-10" dirty="0"/>
              <a:t>SECRET</a:t>
            </a:r>
            <a:endParaRPr sz="4400"/>
          </a:p>
        </p:txBody>
      </p:sp>
      <p:sp>
        <p:nvSpPr>
          <p:cNvPr id="4" name="object 4"/>
          <p:cNvSpPr txBox="1"/>
          <p:nvPr/>
        </p:nvSpPr>
        <p:spPr>
          <a:xfrm>
            <a:off x="355193" y="920750"/>
            <a:ext cx="8486775" cy="3251200"/>
          </a:xfrm>
          <a:prstGeom prst="rect">
            <a:avLst/>
          </a:prstGeom>
        </p:spPr>
        <p:txBody>
          <a:bodyPr vert="horz" wrap="square" lIns="0" tIns="82550" rIns="0" bIns="0" rtlCol="0">
            <a:spAutoFit/>
          </a:bodyPr>
          <a:lstStyle/>
          <a:p>
            <a:pPr marL="354330" marR="5080" indent="-341630" algn="just">
              <a:lnSpc>
                <a:spcPct val="90000"/>
              </a:lnSpc>
              <a:spcBef>
                <a:spcPts val="650"/>
              </a:spcBef>
              <a:buFont typeface="Arial MT"/>
              <a:buChar char="•"/>
              <a:tabLst>
                <a:tab pos="355600" algn="l"/>
              </a:tabLst>
            </a:pPr>
            <a:r>
              <a:rPr sz="4600" dirty="0">
                <a:latin typeface="Calibri"/>
                <a:cs typeface="Calibri"/>
              </a:rPr>
              <a:t>It</a:t>
            </a:r>
            <a:r>
              <a:rPr sz="4600" spc="-120" dirty="0">
                <a:latin typeface="Calibri"/>
                <a:cs typeface="Calibri"/>
              </a:rPr>
              <a:t> </a:t>
            </a:r>
            <a:r>
              <a:rPr sz="4600" dirty="0">
                <a:latin typeface="Calibri"/>
                <a:cs typeface="Calibri"/>
              </a:rPr>
              <a:t>represents</a:t>
            </a:r>
            <a:r>
              <a:rPr sz="4600" spc="-140" dirty="0">
                <a:latin typeface="Calibri"/>
                <a:cs typeface="Calibri"/>
              </a:rPr>
              <a:t> </a:t>
            </a:r>
            <a:r>
              <a:rPr sz="4600" dirty="0">
                <a:latin typeface="Calibri"/>
                <a:cs typeface="Calibri"/>
              </a:rPr>
              <a:t>something</a:t>
            </a:r>
            <a:r>
              <a:rPr sz="4600" spc="-130" dirty="0">
                <a:latin typeface="Calibri"/>
                <a:cs typeface="Calibri"/>
              </a:rPr>
              <a:t> </a:t>
            </a:r>
            <a:r>
              <a:rPr sz="4600" spc="-25" dirty="0">
                <a:latin typeface="Calibri"/>
                <a:cs typeface="Calibri"/>
              </a:rPr>
              <a:t>of 	</a:t>
            </a:r>
            <a:r>
              <a:rPr sz="4600" dirty="0">
                <a:latin typeface="Calibri"/>
                <a:cs typeface="Calibri"/>
              </a:rPr>
              <a:t>economic</a:t>
            </a:r>
            <a:r>
              <a:rPr sz="4600" spc="-100" dirty="0">
                <a:latin typeface="Calibri"/>
                <a:cs typeface="Calibri"/>
              </a:rPr>
              <a:t> </a:t>
            </a:r>
            <a:r>
              <a:rPr sz="4600" dirty="0">
                <a:latin typeface="Calibri"/>
                <a:cs typeface="Calibri"/>
              </a:rPr>
              <a:t>value</a:t>
            </a:r>
            <a:r>
              <a:rPr sz="4600" spc="-90" dirty="0">
                <a:latin typeface="Calibri"/>
                <a:cs typeface="Calibri"/>
              </a:rPr>
              <a:t> </a:t>
            </a:r>
            <a:r>
              <a:rPr sz="4600" dirty="0">
                <a:latin typeface="Calibri"/>
                <a:cs typeface="Calibri"/>
              </a:rPr>
              <a:t>that</a:t>
            </a:r>
            <a:r>
              <a:rPr sz="4600" spc="-95" dirty="0">
                <a:latin typeface="Calibri"/>
                <a:cs typeface="Calibri"/>
              </a:rPr>
              <a:t> </a:t>
            </a:r>
            <a:r>
              <a:rPr sz="4600" dirty="0">
                <a:latin typeface="Calibri"/>
                <a:cs typeface="Calibri"/>
              </a:rPr>
              <a:t>has</a:t>
            </a:r>
            <a:r>
              <a:rPr sz="4600" spc="-90" dirty="0">
                <a:latin typeface="Calibri"/>
                <a:cs typeface="Calibri"/>
              </a:rPr>
              <a:t> </a:t>
            </a:r>
            <a:r>
              <a:rPr sz="4600" spc="-10" dirty="0">
                <a:latin typeface="Calibri"/>
                <a:cs typeface="Calibri"/>
              </a:rPr>
              <a:t>required 	</a:t>
            </a:r>
            <a:r>
              <a:rPr sz="4600" dirty="0">
                <a:latin typeface="Calibri"/>
                <a:cs typeface="Calibri"/>
              </a:rPr>
              <a:t>effort</a:t>
            </a:r>
            <a:r>
              <a:rPr sz="4600" spc="-110" dirty="0">
                <a:latin typeface="Calibri"/>
                <a:cs typeface="Calibri"/>
              </a:rPr>
              <a:t> </a:t>
            </a:r>
            <a:r>
              <a:rPr sz="4600" dirty="0">
                <a:latin typeface="Calibri"/>
                <a:cs typeface="Calibri"/>
              </a:rPr>
              <a:t>or</a:t>
            </a:r>
            <a:r>
              <a:rPr sz="4600" spc="-90" dirty="0">
                <a:latin typeface="Calibri"/>
                <a:cs typeface="Calibri"/>
              </a:rPr>
              <a:t> </a:t>
            </a:r>
            <a:r>
              <a:rPr sz="4600" dirty="0">
                <a:latin typeface="Calibri"/>
                <a:cs typeface="Calibri"/>
              </a:rPr>
              <a:t>cost</a:t>
            </a:r>
            <a:r>
              <a:rPr sz="4600" spc="-95" dirty="0">
                <a:latin typeface="Calibri"/>
                <a:cs typeface="Calibri"/>
              </a:rPr>
              <a:t> </a:t>
            </a:r>
            <a:r>
              <a:rPr sz="4600" dirty="0">
                <a:latin typeface="Calibri"/>
                <a:cs typeface="Calibri"/>
              </a:rPr>
              <a:t>to</a:t>
            </a:r>
            <a:r>
              <a:rPr sz="4600" spc="-110" dirty="0">
                <a:latin typeface="Calibri"/>
                <a:cs typeface="Calibri"/>
              </a:rPr>
              <a:t> </a:t>
            </a:r>
            <a:r>
              <a:rPr sz="4600" dirty="0">
                <a:latin typeface="Calibri"/>
                <a:cs typeface="Calibri"/>
              </a:rPr>
              <a:t>develop</a:t>
            </a:r>
            <a:r>
              <a:rPr sz="4600" spc="-95" dirty="0">
                <a:latin typeface="Calibri"/>
                <a:cs typeface="Calibri"/>
              </a:rPr>
              <a:t> </a:t>
            </a:r>
            <a:r>
              <a:rPr sz="4600" dirty="0">
                <a:latin typeface="Calibri"/>
                <a:cs typeface="Calibri"/>
              </a:rPr>
              <a:t>and</a:t>
            </a:r>
            <a:r>
              <a:rPr sz="4600" spc="-95" dirty="0">
                <a:latin typeface="Calibri"/>
                <a:cs typeface="Calibri"/>
              </a:rPr>
              <a:t> </a:t>
            </a:r>
            <a:r>
              <a:rPr sz="4600" spc="-20" dirty="0">
                <a:latin typeface="Calibri"/>
                <a:cs typeface="Calibri"/>
              </a:rPr>
              <a:t>that 	</a:t>
            </a:r>
            <a:r>
              <a:rPr sz="4600" dirty="0">
                <a:latin typeface="Calibri"/>
                <a:cs typeface="Calibri"/>
              </a:rPr>
              <a:t>has</a:t>
            </a:r>
            <a:r>
              <a:rPr sz="4600" spc="-60" dirty="0">
                <a:latin typeface="Calibri"/>
                <a:cs typeface="Calibri"/>
              </a:rPr>
              <a:t> </a:t>
            </a:r>
            <a:r>
              <a:rPr sz="4600" dirty="0">
                <a:latin typeface="Calibri"/>
                <a:cs typeface="Calibri"/>
              </a:rPr>
              <a:t>some</a:t>
            </a:r>
            <a:r>
              <a:rPr sz="4600" spc="-55" dirty="0">
                <a:latin typeface="Calibri"/>
                <a:cs typeface="Calibri"/>
              </a:rPr>
              <a:t> </a:t>
            </a:r>
            <a:r>
              <a:rPr sz="4600" dirty="0">
                <a:latin typeface="Calibri"/>
                <a:cs typeface="Calibri"/>
              </a:rPr>
              <a:t>degree</a:t>
            </a:r>
            <a:r>
              <a:rPr sz="4600" spc="-50" dirty="0">
                <a:latin typeface="Calibri"/>
                <a:cs typeface="Calibri"/>
              </a:rPr>
              <a:t> </a:t>
            </a:r>
            <a:r>
              <a:rPr sz="4600" dirty="0">
                <a:latin typeface="Calibri"/>
                <a:cs typeface="Calibri"/>
              </a:rPr>
              <a:t>of</a:t>
            </a:r>
            <a:r>
              <a:rPr sz="4600" spc="-70" dirty="0">
                <a:latin typeface="Calibri"/>
                <a:cs typeface="Calibri"/>
              </a:rPr>
              <a:t> </a:t>
            </a:r>
            <a:r>
              <a:rPr sz="4600" dirty="0">
                <a:latin typeface="Calibri"/>
                <a:cs typeface="Calibri"/>
              </a:rPr>
              <a:t>uniqueness</a:t>
            </a:r>
            <a:r>
              <a:rPr sz="4600" spc="-60" dirty="0">
                <a:latin typeface="Calibri"/>
                <a:cs typeface="Calibri"/>
              </a:rPr>
              <a:t> </a:t>
            </a:r>
            <a:r>
              <a:rPr sz="4600" spc="-25" dirty="0">
                <a:latin typeface="Calibri"/>
                <a:cs typeface="Calibri"/>
              </a:rPr>
              <a:t>or 	</a:t>
            </a:r>
            <a:r>
              <a:rPr sz="4600" spc="-10" dirty="0">
                <a:latin typeface="Calibri"/>
                <a:cs typeface="Calibri"/>
              </a:rPr>
              <a:t>novelty</a:t>
            </a:r>
            <a:endParaRPr sz="4600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07396" y="395925"/>
            <a:ext cx="6151443" cy="418716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/>
              <a:t>TRADE</a:t>
            </a:r>
            <a:r>
              <a:rPr sz="4400" spc="-65" dirty="0"/>
              <a:t> </a:t>
            </a:r>
            <a:r>
              <a:rPr sz="4400" dirty="0"/>
              <a:t>SECRET</a:t>
            </a:r>
            <a:r>
              <a:rPr sz="4400" spc="-60" dirty="0"/>
              <a:t> </a:t>
            </a:r>
            <a:r>
              <a:rPr sz="4400" spc="-10" dirty="0"/>
              <a:t>EXAMPLES:</a:t>
            </a:r>
            <a:endParaRPr sz="4400"/>
          </a:p>
        </p:txBody>
      </p:sp>
      <p:sp>
        <p:nvSpPr>
          <p:cNvPr id="4" name="object 4"/>
          <p:cNvSpPr txBox="1"/>
          <p:nvPr/>
        </p:nvSpPr>
        <p:spPr>
          <a:xfrm>
            <a:off x="355193" y="940053"/>
            <a:ext cx="7918450" cy="2988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404495" indent="-342900" algn="just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355600" algn="l"/>
              </a:tabLst>
            </a:pPr>
            <a:r>
              <a:rPr sz="3600" spc="-10" dirty="0">
                <a:latin typeface="Calibri"/>
                <a:cs typeface="Calibri"/>
              </a:rPr>
              <a:t>Colonel’s</a:t>
            </a:r>
            <a:r>
              <a:rPr sz="3600" spc="-70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secret</a:t>
            </a:r>
            <a:r>
              <a:rPr sz="3600" spc="-6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recipe</a:t>
            </a:r>
            <a:r>
              <a:rPr sz="3600" spc="-8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of</a:t>
            </a:r>
            <a:r>
              <a:rPr sz="3600" spc="-6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11</a:t>
            </a:r>
            <a:r>
              <a:rPr sz="3600" spc="-6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herbs</a:t>
            </a:r>
            <a:r>
              <a:rPr sz="3600" spc="-100" dirty="0">
                <a:latin typeface="Calibri"/>
                <a:cs typeface="Calibri"/>
              </a:rPr>
              <a:t> </a:t>
            </a:r>
            <a:r>
              <a:rPr sz="3600" spc="-25" dirty="0">
                <a:latin typeface="Calibri"/>
                <a:cs typeface="Calibri"/>
              </a:rPr>
              <a:t>and </a:t>
            </a:r>
            <a:r>
              <a:rPr sz="3600" dirty="0">
                <a:latin typeface="Calibri"/>
                <a:cs typeface="Calibri"/>
              </a:rPr>
              <a:t>spices</a:t>
            </a:r>
            <a:r>
              <a:rPr sz="3600" spc="-110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to</a:t>
            </a:r>
            <a:r>
              <a:rPr sz="3600" spc="-110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make</a:t>
            </a:r>
            <a:r>
              <a:rPr sz="3600" spc="-10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KFC</a:t>
            </a:r>
            <a:r>
              <a:rPr sz="3600" spc="-105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Chicken</a:t>
            </a:r>
            <a:endParaRPr sz="3600" dirty="0">
              <a:latin typeface="Calibri"/>
              <a:cs typeface="Calibri"/>
            </a:endParaRPr>
          </a:p>
          <a:p>
            <a:pPr marL="354965" indent="-342265" algn="just">
              <a:lnSpc>
                <a:spcPct val="100000"/>
              </a:lnSpc>
              <a:spcBef>
                <a:spcPts val="865"/>
              </a:spcBef>
              <a:buFont typeface="Arial MT"/>
              <a:buChar char="•"/>
              <a:tabLst>
                <a:tab pos="354965" algn="l"/>
              </a:tabLst>
            </a:pPr>
            <a:r>
              <a:rPr sz="3600" dirty="0">
                <a:latin typeface="Calibri"/>
                <a:cs typeface="Calibri"/>
              </a:rPr>
              <a:t>Formula</a:t>
            </a:r>
            <a:r>
              <a:rPr sz="3600" spc="-90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for</a:t>
            </a:r>
            <a:r>
              <a:rPr sz="3600" spc="-70" dirty="0">
                <a:latin typeface="Calibri"/>
                <a:cs typeface="Calibri"/>
              </a:rPr>
              <a:t> </a:t>
            </a:r>
            <a:r>
              <a:rPr sz="3600" spc="-20" dirty="0">
                <a:latin typeface="Calibri"/>
                <a:cs typeface="Calibri"/>
              </a:rPr>
              <a:t>Coke</a:t>
            </a:r>
            <a:endParaRPr sz="3600" dirty="0">
              <a:latin typeface="Calibri"/>
              <a:cs typeface="Calibri"/>
            </a:endParaRPr>
          </a:p>
          <a:p>
            <a:pPr marL="355600" marR="5080" indent="-342900" algn="just">
              <a:lnSpc>
                <a:spcPct val="100000"/>
              </a:lnSpc>
              <a:spcBef>
                <a:spcPts val="865"/>
              </a:spcBef>
              <a:buFont typeface="Arial MT"/>
              <a:buChar char="•"/>
              <a:tabLst>
                <a:tab pos="355600" algn="l"/>
              </a:tabLst>
            </a:pPr>
            <a:r>
              <a:rPr sz="3600" spc="-30" dirty="0">
                <a:latin typeface="Calibri"/>
                <a:cs typeface="Calibri"/>
              </a:rPr>
              <a:t>Intel’s</a:t>
            </a:r>
            <a:r>
              <a:rPr sz="3600" spc="-110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manufacturing</a:t>
            </a:r>
            <a:r>
              <a:rPr sz="3600" spc="-130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process</a:t>
            </a:r>
            <a:r>
              <a:rPr sz="3600" spc="-10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for</a:t>
            </a:r>
            <a:r>
              <a:rPr sz="3600" spc="-110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i7</a:t>
            </a:r>
            <a:r>
              <a:rPr sz="3600" spc="-90" dirty="0">
                <a:latin typeface="Calibri"/>
                <a:cs typeface="Calibri"/>
              </a:rPr>
              <a:t> </a:t>
            </a:r>
            <a:r>
              <a:rPr sz="3600" spc="-20" dirty="0">
                <a:latin typeface="Calibri"/>
                <a:cs typeface="Calibri"/>
              </a:rPr>
              <a:t>quad </a:t>
            </a:r>
            <a:r>
              <a:rPr sz="3600" dirty="0">
                <a:latin typeface="Calibri"/>
                <a:cs typeface="Calibri"/>
              </a:rPr>
              <a:t>core</a:t>
            </a:r>
            <a:r>
              <a:rPr sz="3600" spc="-114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processing</a:t>
            </a:r>
            <a:r>
              <a:rPr sz="3600" spc="-100" dirty="0">
                <a:latin typeface="Calibri"/>
                <a:cs typeface="Calibri"/>
              </a:rPr>
              <a:t> </a:t>
            </a:r>
            <a:r>
              <a:rPr sz="3600" spc="-20" dirty="0">
                <a:latin typeface="Calibri"/>
                <a:cs typeface="Calibri"/>
              </a:rPr>
              <a:t>chip</a:t>
            </a:r>
            <a:endParaRPr sz="3600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526246" y="53339"/>
            <a:ext cx="4900930" cy="1247140"/>
            <a:chOff x="526246" y="53339"/>
            <a:chExt cx="4900930" cy="124714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26246" y="395925"/>
              <a:ext cx="2065237" cy="418716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218943" y="53339"/>
              <a:ext cx="914400" cy="1246631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389631" y="53339"/>
              <a:ext cx="3037332" cy="1246631"/>
            </a:xfrm>
            <a:prstGeom prst="rect">
              <a:avLst/>
            </a:prstGeom>
          </p:spPr>
        </p:pic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10" dirty="0"/>
              <a:t>WHISTLE-BLOWING</a:t>
            </a:r>
            <a:endParaRPr sz="4400" dirty="0"/>
          </a:p>
        </p:txBody>
      </p:sp>
      <p:sp>
        <p:nvSpPr>
          <p:cNvPr id="7" name="object 7"/>
          <p:cNvSpPr txBox="1"/>
          <p:nvPr/>
        </p:nvSpPr>
        <p:spPr>
          <a:xfrm>
            <a:off x="355193" y="979678"/>
            <a:ext cx="8275955" cy="30740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080" indent="-342900" algn="just">
              <a:lnSpc>
                <a:spcPct val="100000"/>
              </a:lnSpc>
              <a:spcBef>
                <a:spcPts val="95"/>
              </a:spcBef>
              <a:buFont typeface="Arial MT"/>
              <a:buChar char="•"/>
              <a:tabLst>
                <a:tab pos="355600" algn="l"/>
              </a:tabLst>
            </a:pPr>
            <a:r>
              <a:rPr sz="4000" dirty="0">
                <a:latin typeface="Calibri"/>
                <a:cs typeface="Calibri"/>
              </a:rPr>
              <a:t>Is</a:t>
            </a:r>
            <a:r>
              <a:rPr sz="4000" spc="-80" dirty="0">
                <a:latin typeface="Calibri"/>
                <a:cs typeface="Calibri"/>
              </a:rPr>
              <a:t> </a:t>
            </a:r>
            <a:r>
              <a:rPr sz="4000" dirty="0">
                <a:latin typeface="Calibri"/>
                <a:cs typeface="Calibri"/>
              </a:rPr>
              <a:t>an</a:t>
            </a:r>
            <a:r>
              <a:rPr sz="4000" spc="-85" dirty="0">
                <a:latin typeface="Calibri"/>
                <a:cs typeface="Calibri"/>
              </a:rPr>
              <a:t> </a:t>
            </a:r>
            <a:r>
              <a:rPr sz="4000" spc="-10" dirty="0">
                <a:latin typeface="Calibri"/>
                <a:cs typeface="Calibri"/>
              </a:rPr>
              <a:t>effort</a:t>
            </a:r>
            <a:r>
              <a:rPr sz="4000" spc="-80" dirty="0">
                <a:latin typeface="Calibri"/>
                <a:cs typeface="Calibri"/>
              </a:rPr>
              <a:t> </a:t>
            </a:r>
            <a:r>
              <a:rPr sz="4000" dirty="0">
                <a:latin typeface="Calibri"/>
                <a:cs typeface="Calibri"/>
              </a:rPr>
              <a:t>by</a:t>
            </a:r>
            <a:r>
              <a:rPr sz="4000" spc="-70" dirty="0">
                <a:latin typeface="Calibri"/>
                <a:cs typeface="Calibri"/>
              </a:rPr>
              <a:t> </a:t>
            </a:r>
            <a:r>
              <a:rPr sz="4000" dirty="0">
                <a:latin typeface="Calibri"/>
                <a:cs typeface="Calibri"/>
              </a:rPr>
              <a:t>an</a:t>
            </a:r>
            <a:r>
              <a:rPr sz="4000" spc="-80" dirty="0">
                <a:latin typeface="Calibri"/>
                <a:cs typeface="Calibri"/>
              </a:rPr>
              <a:t> </a:t>
            </a:r>
            <a:r>
              <a:rPr sz="4000" spc="-10" dirty="0">
                <a:latin typeface="Calibri"/>
                <a:cs typeface="Calibri"/>
              </a:rPr>
              <a:t>employer</a:t>
            </a:r>
            <a:r>
              <a:rPr sz="4000" spc="-70" dirty="0">
                <a:latin typeface="Calibri"/>
                <a:cs typeface="Calibri"/>
              </a:rPr>
              <a:t> </a:t>
            </a:r>
            <a:r>
              <a:rPr sz="4000" dirty="0">
                <a:latin typeface="Calibri"/>
                <a:cs typeface="Calibri"/>
              </a:rPr>
              <a:t>to</a:t>
            </a:r>
            <a:r>
              <a:rPr sz="4000" spc="-80" dirty="0">
                <a:latin typeface="Calibri"/>
                <a:cs typeface="Calibri"/>
              </a:rPr>
              <a:t> </a:t>
            </a:r>
            <a:r>
              <a:rPr sz="4000" spc="-10" dirty="0">
                <a:latin typeface="Calibri"/>
                <a:cs typeface="Calibri"/>
              </a:rPr>
              <a:t>attract attention</a:t>
            </a:r>
            <a:r>
              <a:rPr sz="4000" spc="-110" dirty="0">
                <a:latin typeface="Calibri"/>
                <a:cs typeface="Calibri"/>
              </a:rPr>
              <a:t> </a:t>
            </a:r>
            <a:r>
              <a:rPr sz="4000" dirty="0">
                <a:latin typeface="Calibri"/>
                <a:cs typeface="Calibri"/>
              </a:rPr>
              <a:t>to</a:t>
            </a:r>
            <a:r>
              <a:rPr sz="4000" spc="-85" dirty="0">
                <a:latin typeface="Calibri"/>
                <a:cs typeface="Calibri"/>
              </a:rPr>
              <a:t> </a:t>
            </a:r>
            <a:r>
              <a:rPr sz="4000" dirty="0">
                <a:latin typeface="Calibri"/>
                <a:cs typeface="Calibri"/>
              </a:rPr>
              <a:t>a</a:t>
            </a:r>
            <a:r>
              <a:rPr sz="4000" spc="-90" dirty="0">
                <a:latin typeface="Calibri"/>
                <a:cs typeface="Calibri"/>
              </a:rPr>
              <a:t> </a:t>
            </a:r>
            <a:r>
              <a:rPr sz="4000" dirty="0">
                <a:latin typeface="Calibri"/>
                <a:cs typeface="Calibri"/>
              </a:rPr>
              <a:t>negligent,</a:t>
            </a:r>
            <a:r>
              <a:rPr sz="4000" spc="-80" dirty="0">
                <a:latin typeface="Calibri"/>
                <a:cs typeface="Calibri"/>
              </a:rPr>
              <a:t> </a:t>
            </a:r>
            <a:r>
              <a:rPr sz="4000" spc="-10" dirty="0">
                <a:latin typeface="Calibri"/>
                <a:cs typeface="Calibri"/>
              </a:rPr>
              <a:t>illegal, </a:t>
            </a:r>
            <a:r>
              <a:rPr sz="4000" dirty="0">
                <a:latin typeface="Calibri"/>
                <a:cs typeface="Calibri"/>
              </a:rPr>
              <a:t>unethical,</a:t>
            </a:r>
            <a:r>
              <a:rPr sz="4000" spc="-114" dirty="0">
                <a:latin typeface="Calibri"/>
                <a:cs typeface="Calibri"/>
              </a:rPr>
              <a:t> </a:t>
            </a:r>
            <a:r>
              <a:rPr sz="4000" dirty="0">
                <a:latin typeface="Calibri"/>
                <a:cs typeface="Calibri"/>
              </a:rPr>
              <a:t>abusive</a:t>
            </a:r>
            <a:r>
              <a:rPr sz="4000" spc="-95" dirty="0">
                <a:latin typeface="Calibri"/>
                <a:cs typeface="Calibri"/>
              </a:rPr>
              <a:t> </a:t>
            </a:r>
            <a:r>
              <a:rPr sz="4000" dirty="0">
                <a:latin typeface="Calibri"/>
                <a:cs typeface="Calibri"/>
              </a:rPr>
              <a:t>or</a:t>
            </a:r>
            <a:r>
              <a:rPr sz="4000" spc="-95" dirty="0">
                <a:latin typeface="Calibri"/>
                <a:cs typeface="Calibri"/>
              </a:rPr>
              <a:t> </a:t>
            </a:r>
            <a:r>
              <a:rPr sz="4000" spc="-10" dirty="0">
                <a:latin typeface="Calibri"/>
                <a:cs typeface="Calibri"/>
              </a:rPr>
              <a:t>dangerous</a:t>
            </a:r>
            <a:r>
              <a:rPr sz="4000" spc="-100" dirty="0">
                <a:latin typeface="Calibri"/>
                <a:cs typeface="Calibri"/>
              </a:rPr>
              <a:t> </a:t>
            </a:r>
            <a:r>
              <a:rPr sz="4000" dirty="0">
                <a:latin typeface="Calibri"/>
                <a:cs typeface="Calibri"/>
              </a:rPr>
              <a:t>act</a:t>
            </a:r>
            <a:r>
              <a:rPr sz="4000" spc="-110" dirty="0">
                <a:latin typeface="Calibri"/>
                <a:cs typeface="Calibri"/>
              </a:rPr>
              <a:t> </a:t>
            </a:r>
            <a:r>
              <a:rPr sz="4000" spc="-25" dirty="0">
                <a:latin typeface="Calibri"/>
                <a:cs typeface="Calibri"/>
              </a:rPr>
              <a:t>by </a:t>
            </a:r>
            <a:r>
              <a:rPr sz="4000" dirty="0">
                <a:latin typeface="Calibri"/>
                <a:cs typeface="Calibri"/>
              </a:rPr>
              <a:t>a</a:t>
            </a:r>
            <a:r>
              <a:rPr sz="4000" spc="-90" dirty="0">
                <a:latin typeface="Calibri"/>
                <a:cs typeface="Calibri"/>
              </a:rPr>
              <a:t> </a:t>
            </a:r>
            <a:r>
              <a:rPr sz="4000" spc="-10" dirty="0">
                <a:latin typeface="Calibri"/>
                <a:cs typeface="Calibri"/>
              </a:rPr>
              <a:t>company</a:t>
            </a:r>
            <a:r>
              <a:rPr sz="4000" spc="-85" dirty="0">
                <a:latin typeface="Calibri"/>
                <a:cs typeface="Calibri"/>
              </a:rPr>
              <a:t> </a:t>
            </a:r>
            <a:r>
              <a:rPr sz="4000" dirty="0">
                <a:latin typeface="Calibri"/>
                <a:cs typeface="Calibri"/>
              </a:rPr>
              <a:t>that</a:t>
            </a:r>
            <a:r>
              <a:rPr sz="4000" spc="-105" dirty="0">
                <a:latin typeface="Calibri"/>
                <a:cs typeface="Calibri"/>
              </a:rPr>
              <a:t> </a:t>
            </a:r>
            <a:r>
              <a:rPr sz="4000" dirty="0">
                <a:latin typeface="Calibri"/>
                <a:cs typeface="Calibri"/>
              </a:rPr>
              <a:t>threatens</a:t>
            </a:r>
            <a:r>
              <a:rPr sz="4000" spc="-105" dirty="0">
                <a:latin typeface="Calibri"/>
                <a:cs typeface="Calibri"/>
              </a:rPr>
              <a:t> </a:t>
            </a:r>
            <a:r>
              <a:rPr sz="4000" dirty="0">
                <a:latin typeface="Calibri"/>
                <a:cs typeface="Calibri"/>
              </a:rPr>
              <a:t>the</a:t>
            </a:r>
            <a:r>
              <a:rPr sz="4000" spc="-85" dirty="0">
                <a:latin typeface="Calibri"/>
                <a:cs typeface="Calibri"/>
              </a:rPr>
              <a:t> </a:t>
            </a:r>
            <a:r>
              <a:rPr sz="4000" spc="-10" dirty="0">
                <a:latin typeface="Calibri"/>
                <a:cs typeface="Calibri"/>
              </a:rPr>
              <a:t>public interest</a:t>
            </a:r>
            <a:endParaRPr sz="4000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526246" y="53339"/>
            <a:ext cx="4900930" cy="1247140"/>
            <a:chOff x="526246" y="53339"/>
            <a:chExt cx="4900930" cy="124714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26246" y="395925"/>
              <a:ext cx="2065237" cy="418716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218943" y="53339"/>
              <a:ext cx="914400" cy="1246631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389631" y="53339"/>
              <a:ext cx="3037332" cy="1246631"/>
            </a:xfrm>
            <a:prstGeom prst="rect">
              <a:avLst/>
            </a:prstGeom>
          </p:spPr>
        </p:pic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10" dirty="0"/>
              <a:t>WHISTLE-BLOWING</a:t>
            </a:r>
            <a:endParaRPr sz="4400"/>
          </a:p>
        </p:txBody>
      </p:sp>
      <p:sp>
        <p:nvSpPr>
          <p:cNvPr id="7" name="object 7"/>
          <p:cNvSpPr txBox="1">
            <a:spLocks noGrp="1"/>
          </p:cNvSpPr>
          <p:nvPr>
            <p:ph type="body" idx="1"/>
          </p:nvPr>
        </p:nvSpPr>
        <p:spPr>
          <a:xfrm>
            <a:off x="331241" y="975105"/>
            <a:ext cx="8481517" cy="24743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79095" marR="5080" indent="-342900" algn="just">
              <a:lnSpc>
                <a:spcPct val="100000"/>
              </a:lnSpc>
              <a:spcBef>
                <a:spcPts val="95"/>
              </a:spcBef>
              <a:buFont typeface="Arial MT"/>
              <a:buChar char="•"/>
              <a:tabLst>
                <a:tab pos="379730" algn="l"/>
              </a:tabLst>
            </a:pPr>
            <a:r>
              <a:rPr spc="-30" dirty="0"/>
              <a:t>Whistle-</a:t>
            </a:r>
            <a:r>
              <a:rPr spc="-10" dirty="0"/>
              <a:t>blowers</a:t>
            </a:r>
            <a:r>
              <a:rPr spc="-105" dirty="0"/>
              <a:t> </a:t>
            </a:r>
            <a:r>
              <a:rPr dirty="0"/>
              <a:t>often</a:t>
            </a:r>
            <a:r>
              <a:rPr spc="-110" dirty="0"/>
              <a:t> </a:t>
            </a:r>
            <a:r>
              <a:rPr dirty="0"/>
              <a:t>have</a:t>
            </a:r>
            <a:r>
              <a:rPr spc="-110" dirty="0"/>
              <a:t> </a:t>
            </a:r>
            <a:r>
              <a:rPr spc="-10" dirty="0"/>
              <a:t>special information</a:t>
            </a:r>
            <a:r>
              <a:rPr spc="-65" dirty="0"/>
              <a:t> </a:t>
            </a:r>
            <a:r>
              <a:rPr dirty="0"/>
              <a:t>based</a:t>
            </a:r>
            <a:r>
              <a:rPr spc="-65" dirty="0"/>
              <a:t> </a:t>
            </a:r>
            <a:r>
              <a:rPr dirty="0"/>
              <a:t>on</a:t>
            </a:r>
            <a:r>
              <a:rPr spc="-65" dirty="0"/>
              <a:t> </a:t>
            </a:r>
            <a:r>
              <a:rPr dirty="0"/>
              <a:t>their</a:t>
            </a:r>
            <a:r>
              <a:rPr spc="-75" dirty="0"/>
              <a:t> </a:t>
            </a:r>
            <a:r>
              <a:rPr dirty="0"/>
              <a:t>expertise</a:t>
            </a:r>
            <a:r>
              <a:rPr spc="-75" dirty="0"/>
              <a:t> </a:t>
            </a:r>
            <a:r>
              <a:rPr spc="-25" dirty="0"/>
              <a:t>or </a:t>
            </a:r>
            <a:r>
              <a:rPr dirty="0"/>
              <a:t>position</a:t>
            </a:r>
            <a:r>
              <a:rPr spc="-80" dirty="0"/>
              <a:t> </a:t>
            </a:r>
            <a:r>
              <a:rPr dirty="0"/>
              <a:t>within</a:t>
            </a:r>
            <a:r>
              <a:rPr spc="-70" dirty="0"/>
              <a:t> </a:t>
            </a:r>
            <a:r>
              <a:rPr dirty="0"/>
              <a:t>the</a:t>
            </a:r>
            <a:r>
              <a:rPr spc="-80" dirty="0"/>
              <a:t> </a:t>
            </a:r>
            <a:r>
              <a:rPr spc="-10" dirty="0"/>
              <a:t>offending organization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526246" y="53339"/>
            <a:ext cx="7391400" cy="1247140"/>
            <a:chOff x="526246" y="53339"/>
            <a:chExt cx="7391400" cy="124714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26246" y="395925"/>
              <a:ext cx="2065237" cy="418716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218943" y="53339"/>
              <a:ext cx="914400" cy="1246631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389631" y="53339"/>
              <a:ext cx="5527548" cy="1246631"/>
            </a:xfrm>
            <a:prstGeom prst="rect">
              <a:avLst/>
            </a:prstGeom>
          </p:spPr>
        </p:pic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10" dirty="0"/>
              <a:t>WHISTLE-</a:t>
            </a:r>
            <a:r>
              <a:rPr sz="4400" dirty="0"/>
              <a:t>BLOWING</a:t>
            </a:r>
            <a:r>
              <a:rPr sz="4400" spc="-170" dirty="0"/>
              <a:t> </a:t>
            </a:r>
            <a:r>
              <a:rPr sz="4400" spc="-10" dirty="0"/>
              <a:t>EXAMPLE:</a:t>
            </a:r>
            <a:endParaRPr sz="4400"/>
          </a:p>
        </p:txBody>
      </p:sp>
      <p:sp>
        <p:nvSpPr>
          <p:cNvPr id="7" name="object 7"/>
          <p:cNvSpPr txBox="1"/>
          <p:nvPr/>
        </p:nvSpPr>
        <p:spPr>
          <a:xfrm>
            <a:off x="185115" y="979678"/>
            <a:ext cx="8661400" cy="30740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080" indent="-342900" algn="just">
              <a:lnSpc>
                <a:spcPct val="100000"/>
              </a:lnSpc>
              <a:spcBef>
                <a:spcPts val="95"/>
              </a:spcBef>
              <a:buFont typeface="Arial MT"/>
              <a:buChar char="•"/>
              <a:tabLst>
                <a:tab pos="355600" algn="l"/>
              </a:tabLst>
            </a:pPr>
            <a:r>
              <a:rPr sz="4000" dirty="0">
                <a:latin typeface="Calibri"/>
                <a:cs typeface="Calibri"/>
              </a:rPr>
              <a:t>An</a:t>
            </a:r>
            <a:r>
              <a:rPr sz="4000" spc="-140" dirty="0">
                <a:latin typeface="Calibri"/>
                <a:cs typeface="Calibri"/>
              </a:rPr>
              <a:t> </a:t>
            </a:r>
            <a:r>
              <a:rPr sz="4000" dirty="0">
                <a:latin typeface="Calibri"/>
                <a:cs typeface="Calibri"/>
              </a:rPr>
              <a:t>employee</a:t>
            </a:r>
            <a:r>
              <a:rPr sz="4000" spc="-135" dirty="0">
                <a:latin typeface="Calibri"/>
                <a:cs typeface="Calibri"/>
              </a:rPr>
              <a:t> </a:t>
            </a:r>
            <a:r>
              <a:rPr sz="4000" dirty="0">
                <a:latin typeface="Calibri"/>
                <a:cs typeface="Calibri"/>
              </a:rPr>
              <a:t>reporting</a:t>
            </a:r>
            <a:r>
              <a:rPr sz="4000" spc="-130" dirty="0">
                <a:latin typeface="Calibri"/>
                <a:cs typeface="Calibri"/>
              </a:rPr>
              <a:t> </a:t>
            </a:r>
            <a:r>
              <a:rPr sz="4000" dirty="0">
                <a:latin typeface="Calibri"/>
                <a:cs typeface="Calibri"/>
              </a:rPr>
              <a:t>a</a:t>
            </a:r>
            <a:r>
              <a:rPr sz="4000" spc="-150" dirty="0">
                <a:latin typeface="Calibri"/>
                <a:cs typeface="Calibri"/>
              </a:rPr>
              <a:t> </a:t>
            </a:r>
            <a:r>
              <a:rPr sz="4000" dirty="0">
                <a:latin typeface="Calibri"/>
                <a:cs typeface="Calibri"/>
              </a:rPr>
              <a:t>problem</a:t>
            </a:r>
            <a:r>
              <a:rPr sz="4000" spc="-140" dirty="0">
                <a:latin typeface="Calibri"/>
                <a:cs typeface="Calibri"/>
              </a:rPr>
              <a:t> </a:t>
            </a:r>
            <a:r>
              <a:rPr sz="4000" spc="-25" dirty="0">
                <a:latin typeface="Calibri"/>
                <a:cs typeface="Calibri"/>
              </a:rPr>
              <a:t>to </a:t>
            </a:r>
            <a:r>
              <a:rPr sz="4000" dirty="0">
                <a:latin typeface="Calibri"/>
                <a:cs typeface="Calibri"/>
              </a:rPr>
              <a:t>people</a:t>
            </a:r>
            <a:r>
              <a:rPr sz="4000" spc="-55" dirty="0">
                <a:latin typeface="Calibri"/>
                <a:cs typeface="Calibri"/>
              </a:rPr>
              <a:t> </a:t>
            </a:r>
            <a:r>
              <a:rPr sz="4000" dirty="0">
                <a:latin typeface="Calibri"/>
                <a:cs typeface="Calibri"/>
              </a:rPr>
              <a:t>outside</a:t>
            </a:r>
            <a:r>
              <a:rPr sz="4000" spc="-40" dirty="0">
                <a:latin typeface="Calibri"/>
                <a:cs typeface="Calibri"/>
              </a:rPr>
              <a:t> </a:t>
            </a:r>
            <a:r>
              <a:rPr sz="4000" dirty="0">
                <a:latin typeface="Calibri"/>
                <a:cs typeface="Calibri"/>
              </a:rPr>
              <a:t>the</a:t>
            </a:r>
            <a:r>
              <a:rPr sz="4000" spc="-55" dirty="0">
                <a:latin typeface="Calibri"/>
                <a:cs typeface="Calibri"/>
              </a:rPr>
              <a:t> </a:t>
            </a:r>
            <a:r>
              <a:rPr sz="4000" spc="-10" dirty="0">
                <a:latin typeface="Calibri"/>
                <a:cs typeface="Calibri"/>
              </a:rPr>
              <a:t>company</a:t>
            </a:r>
            <a:r>
              <a:rPr sz="4000" spc="-35" dirty="0">
                <a:latin typeface="Calibri"/>
                <a:cs typeface="Calibri"/>
              </a:rPr>
              <a:t> </a:t>
            </a:r>
            <a:r>
              <a:rPr sz="4000" dirty="0">
                <a:latin typeface="Calibri"/>
                <a:cs typeface="Calibri"/>
              </a:rPr>
              <a:t>about</a:t>
            </a:r>
            <a:r>
              <a:rPr sz="4000" spc="-50" dirty="0">
                <a:latin typeface="Calibri"/>
                <a:cs typeface="Calibri"/>
              </a:rPr>
              <a:t> </a:t>
            </a:r>
            <a:r>
              <a:rPr sz="4000" spc="-25" dirty="0">
                <a:latin typeface="Calibri"/>
                <a:cs typeface="Calibri"/>
              </a:rPr>
              <a:t>the </a:t>
            </a:r>
            <a:r>
              <a:rPr sz="4000" dirty="0">
                <a:latin typeface="Calibri"/>
                <a:cs typeface="Calibri"/>
              </a:rPr>
              <a:t>chemical</a:t>
            </a:r>
            <a:r>
              <a:rPr sz="4000" spc="-75" dirty="0">
                <a:latin typeface="Calibri"/>
                <a:cs typeface="Calibri"/>
              </a:rPr>
              <a:t> </a:t>
            </a:r>
            <a:r>
              <a:rPr sz="4000" dirty="0">
                <a:latin typeface="Calibri"/>
                <a:cs typeface="Calibri"/>
              </a:rPr>
              <a:t>process</a:t>
            </a:r>
            <a:r>
              <a:rPr sz="4000" spc="-55" dirty="0">
                <a:latin typeface="Calibri"/>
                <a:cs typeface="Calibri"/>
              </a:rPr>
              <a:t> </a:t>
            </a:r>
            <a:r>
              <a:rPr sz="4000" dirty="0">
                <a:latin typeface="Calibri"/>
                <a:cs typeface="Calibri"/>
              </a:rPr>
              <a:t>used</a:t>
            </a:r>
            <a:r>
              <a:rPr sz="4000" spc="-60" dirty="0">
                <a:latin typeface="Calibri"/>
                <a:cs typeface="Calibri"/>
              </a:rPr>
              <a:t> </a:t>
            </a:r>
            <a:r>
              <a:rPr sz="4000" dirty="0">
                <a:latin typeface="Calibri"/>
                <a:cs typeface="Calibri"/>
              </a:rPr>
              <a:t>in</a:t>
            </a:r>
            <a:r>
              <a:rPr sz="4000" spc="-60" dirty="0">
                <a:latin typeface="Calibri"/>
                <a:cs typeface="Calibri"/>
              </a:rPr>
              <a:t> </a:t>
            </a:r>
            <a:r>
              <a:rPr sz="4000" dirty="0">
                <a:latin typeface="Calibri"/>
                <a:cs typeface="Calibri"/>
              </a:rPr>
              <a:t>the</a:t>
            </a:r>
            <a:r>
              <a:rPr sz="4000" spc="-50" dirty="0">
                <a:latin typeface="Calibri"/>
                <a:cs typeface="Calibri"/>
              </a:rPr>
              <a:t> </a:t>
            </a:r>
            <a:r>
              <a:rPr sz="4000" spc="-10" dirty="0">
                <a:latin typeface="Calibri"/>
                <a:cs typeface="Calibri"/>
              </a:rPr>
              <a:t>production </a:t>
            </a:r>
            <a:r>
              <a:rPr sz="4000" dirty="0">
                <a:latin typeface="Calibri"/>
                <a:cs typeface="Calibri"/>
              </a:rPr>
              <a:t>of</a:t>
            </a:r>
            <a:r>
              <a:rPr sz="4000" spc="-85" dirty="0">
                <a:latin typeface="Calibri"/>
                <a:cs typeface="Calibri"/>
              </a:rPr>
              <a:t> </a:t>
            </a:r>
            <a:r>
              <a:rPr sz="4000" dirty="0">
                <a:latin typeface="Calibri"/>
                <a:cs typeface="Calibri"/>
              </a:rPr>
              <a:t>computer</a:t>
            </a:r>
            <a:r>
              <a:rPr sz="4000" spc="-75" dirty="0">
                <a:latin typeface="Calibri"/>
                <a:cs typeface="Calibri"/>
              </a:rPr>
              <a:t> </a:t>
            </a:r>
            <a:r>
              <a:rPr sz="4000" dirty="0">
                <a:latin typeface="Calibri"/>
                <a:cs typeface="Calibri"/>
              </a:rPr>
              <a:t>chips</a:t>
            </a:r>
            <a:r>
              <a:rPr sz="4000" spc="-80" dirty="0">
                <a:latin typeface="Calibri"/>
                <a:cs typeface="Calibri"/>
              </a:rPr>
              <a:t> </a:t>
            </a:r>
            <a:r>
              <a:rPr sz="4000" dirty="0">
                <a:latin typeface="Calibri"/>
                <a:cs typeface="Calibri"/>
              </a:rPr>
              <a:t>as</a:t>
            </a:r>
            <a:r>
              <a:rPr sz="4000" spc="-80" dirty="0">
                <a:latin typeface="Calibri"/>
                <a:cs typeface="Calibri"/>
              </a:rPr>
              <a:t> </a:t>
            </a:r>
            <a:r>
              <a:rPr sz="4000" dirty="0">
                <a:latin typeface="Calibri"/>
                <a:cs typeface="Calibri"/>
              </a:rPr>
              <a:t>it</a:t>
            </a:r>
            <a:r>
              <a:rPr sz="4000" spc="-80" dirty="0">
                <a:latin typeface="Calibri"/>
                <a:cs typeface="Calibri"/>
              </a:rPr>
              <a:t> </a:t>
            </a:r>
            <a:r>
              <a:rPr sz="4000" dirty="0">
                <a:latin typeface="Calibri"/>
                <a:cs typeface="Calibri"/>
              </a:rPr>
              <a:t>is</a:t>
            </a:r>
            <a:r>
              <a:rPr sz="4000" spc="-80" dirty="0">
                <a:latin typeface="Calibri"/>
                <a:cs typeface="Calibri"/>
              </a:rPr>
              <a:t> </a:t>
            </a:r>
            <a:r>
              <a:rPr sz="4000" spc="-10" dirty="0">
                <a:latin typeface="Calibri"/>
                <a:cs typeface="Calibri"/>
              </a:rPr>
              <a:t>dangerous</a:t>
            </a:r>
            <a:r>
              <a:rPr sz="4000" spc="-80" dirty="0">
                <a:latin typeface="Calibri"/>
                <a:cs typeface="Calibri"/>
              </a:rPr>
              <a:t> </a:t>
            </a:r>
            <a:r>
              <a:rPr sz="4000" spc="-25" dirty="0">
                <a:latin typeface="Calibri"/>
                <a:cs typeface="Calibri"/>
              </a:rPr>
              <a:t>to </a:t>
            </a:r>
            <a:r>
              <a:rPr sz="4000" dirty="0">
                <a:latin typeface="Calibri"/>
                <a:cs typeface="Calibri"/>
              </a:rPr>
              <a:t>the </a:t>
            </a:r>
            <a:r>
              <a:rPr sz="4000" spc="-10" dirty="0">
                <a:latin typeface="Calibri"/>
                <a:cs typeface="Calibri"/>
              </a:rPr>
              <a:t>public</a:t>
            </a:r>
            <a:endParaRPr sz="4000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26315" y="395925"/>
            <a:ext cx="5368731" cy="418716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185115" y="76555"/>
            <a:ext cx="8513445" cy="2936875"/>
          </a:xfrm>
          <a:prstGeom prst="rect">
            <a:avLst/>
          </a:prstGeom>
        </p:spPr>
        <p:txBody>
          <a:bodyPr vert="horz" wrap="square" lIns="0" tIns="127000" rIns="0" bIns="0" rtlCol="0">
            <a:spAutoFit/>
          </a:bodyPr>
          <a:lstStyle/>
          <a:p>
            <a:pPr marL="332740">
              <a:lnSpc>
                <a:spcPct val="100000"/>
              </a:lnSpc>
              <a:spcBef>
                <a:spcPts val="1000"/>
              </a:spcBef>
            </a:pPr>
            <a:r>
              <a:rPr sz="4400" b="1" dirty="0">
                <a:solidFill>
                  <a:srgbClr val="006FC0"/>
                </a:solidFill>
                <a:latin typeface="Calibri"/>
                <a:cs typeface="Calibri"/>
              </a:rPr>
              <a:t>CONFLICT</a:t>
            </a:r>
            <a:r>
              <a:rPr sz="4400" b="1" spc="-4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006FC0"/>
                </a:solidFill>
                <a:latin typeface="Calibri"/>
                <a:cs typeface="Calibri"/>
              </a:rPr>
              <a:t>OF</a:t>
            </a:r>
            <a:r>
              <a:rPr sz="4400" b="1" spc="-3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006FC0"/>
                </a:solidFill>
                <a:latin typeface="Calibri"/>
                <a:cs typeface="Calibri"/>
              </a:rPr>
              <a:t>INTEREST</a:t>
            </a:r>
            <a:endParaRPr sz="4400" dirty="0">
              <a:latin typeface="Calibri"/>
              <a:cs typeface="Calibri"/>
            </a:endParaRPr>
          </a:p>
          <a:p>
            <a:pPr marL="355600" marR="5080" indent="-342900" algn="just">
              <a:lnSpc>
                <a:spcPct val="100000"/>
              </a:lnSpc>
              <a:spcBef>
                <a:spcPts val="900"/>
              </a:spcBef>
              <a:buFont typeface="Arial MT"/>
              <a:buChar char="•"/>
              <a:tabLst>
                <a:tab pos="355600" algn="l"/>
              </a:tabLst>
            </a:pPr>
            <a:r>
              <a:rPr sz="4400" dirty="0">
                <a:latin typeface="Calibri"/>
                <a:cs typeface="Calibri"/>
              </a:rPr>
              <a:t>A</a:t>
            </a:r>
            <a:r>
              <a:rPr sz="4400" spc="-6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conflict</a:t>
            </a:r>
            <a:r>
              <a:rPr sz="4400" spc="-6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between</a:t>
            </a:r>
            <a:r>
              <a:rPr sz="4400" spc="-7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the</a:t>
            </a:r>
            <a:r>
              <a:rPr sz="4400" spc="-6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IT</a:t>
            </a:r>
            <a:r>
              <a:rPr sz="4400" spc="-65" dirty="0">
                <a:latin typeface="Calibri"/>
                <a:cs typeface="Calibri"/>
              </a:rPr>
              <a:t> </a:t>
            </a:r>
            <a:r>
              <a:rPr sz="4400" spc="-10" dirty="0">
                <a:latin typeface="Calibri"/>
                <a:cs typeface="Calibri"/>
              </a:rPr>
              <a:t>worker’s self-</a:t>
            </a:r>
            <a:r>
              <a:rPr sz="4400" dirty="0">
                <a:latin typeface="Calibri"/>
                <a:cs typeface="Calibri"/>
              </a:rPr>
              <a:t>interest</a:t>
            </a:r>
            <a:r>
              <a:rPr sz="4400" spc="-10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and</a:t>
            </a:r>
            <a:r>
              <a:rPr sz="4400" spc="-8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the</a:t>
            </a:r>
            <a:r>
              <a:rPr sz="4400" spc="-75" dirty="0">
                <a:latin typeface="Calibri"/>
                <a:cs typeface="Calibri"/>
              </a:rPr>
              <a:t> </a:t>
            </a:r>
            <a:r>
              <a:rPr sz="4400" spc="-10" dirty="0">
                <a:latin typeface="Calibri"/>
                <a:cs typeface="Calibri"/>
              </a:rPr>
              <a:t>interests</a:t>
            </a:r>
            <a:r>
              <a:rPr sz="4400" spc="-9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of</a:t>
            </a:r>
            <a:r>
              <a:rPr sz="4400" spc="-75" dirty="0">
                <a:latin typeface="Calibri"/>
                <a:cs typeface="Calibri"/>
              </a:rPr>
              <a:t> </a:t>
            </a:r>
            <a:r>
              <a:rPr sz="4400" spc="-25" dirty="0">
                <a:latin typeface="Calibri"/>
                <a:cs typeface="Calibri"/>
              </a:rPr>
              <a:t>the </a:t>
            </a:r>
            <a:r>
              <a:rPr sz="4400" spc="-10" dirty="0" smtClean="0">
                <a:latin typeface="Calibri"/>
                <a:cs typeface="Calibri"/>
              </a:rPr>
              <a:t>client</a:t>
            </a:r>
            <a:r>
              <a:rPr lang="en-US" sz="4400" spc="-10" dirty="0" smtClean="0">
                <a:latin typeface="Calibri"/>
                <a:cs typeface="Calibri"/>
              </a:rPr>
              <a:t>.</a:t>
            </a:r>
            <a:endParaRPr sz="4400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5355" y="395925"/>
            <a:ext cx="2912837" cy="418716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10" dirty="0"/>
              <a:t>PROFESSION</a:t>
            </a:r>
            <a:endParaRPr sz="4400"/>
          </a:p>
        </p:txBody>
      </p:sp>
      <p:sp>
        <p:nvSpPr>
          <p:cNvPr id="4" name="object 4"/>
          <p:cNvSpPr txBox="1"/>
          <p:nvPr/>
        </p:nvSpPr>
        <p:spPr>
          <a:xfrm>
            <a:off x="505764" y="932129"/>
            <a:ext cx="8077834" cy="272061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4330" marR="5080" indent="-341630" algn="just">
              <a:lnSpc>
                <a:spcPct val="100000"/>
              </a:lnSpc>
              <a:spcBef>
                <a:spcPts val="95"/>
              </a:spcBef>
              <a:buFont typeface="Arial MT"/>
              <a:buChar char="•"/>
              <a:tabLst>
                <a:tab pos="355600" algn="l"/>
              </a:tabLst>
            </a:pPr>
            <a:r>
              <a:rPr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sz="4400" spc="-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sz="4400" spc="-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4400" spc="-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occupation</a:t>
            </a:r>
            <a:r>
              <a:rPr sz="4400" spc="-5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sz="4400" spc="-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4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requires 	</a:t>
            </a:r>
            <a:r>
              <a:rPr sz="4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specialized</a:t>
            </a:r>
            <a:r>
              <a:rPr sz="4400" b="1" u="sng" spc="-10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4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knowledge</a:t>
            </a:r>
            <a:r>
              <a:rPr sz="4400" spc="-1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sz="4400" spc="-10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4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often 	</a:t>
            </a:r>
            <a:r>
              <a:rPr sz="4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long</a:t>
            </a:r>
            <a:r>
              <a:rPr sz="4400" b="1" u="sng" spc="-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4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sz="4400" b="1" u="sng" spc="-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4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intensive</a:t>
            </a:r>
            <a:r>
              <a:rPr sz="4400" b="1" u="sng" spc="-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4400" b="1" u="sng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academic 	</a:t>
            </a:r>
            <a:r>
              <a:rPr sz="4400" b="1" u="sng" spc="-1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preparation</a:t>
            </a:r>
            <a:r>
              <a:rPr lang="en-US" sz="4400" spc="-1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26622" y="395925"/>
            <a:ext cx="7831291" cy="418716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/>
              <a:t>CONFLICT</a:t>
            </a:r>
            <a:r>
              <a:rPr sz="4400" spc="-60" dirty="0"/>
              <a:t> </a:t>
            </a:r>
            <a:r>
              <a:rPr sz="4400" dirty="0"/>
              <a:t>OF</a:t>
            </a:r>
            <a:r>
              <a:rPr sz="4400" spc="-55" dirty="0"/>
              <a:t> </a:t>
            </a:r>
            <a:r>
              <a:rPr sz="4400" dirty="0"/>
              <a:t>INTEREST</a:t>
            </a:r>
            <a:r>
              <a:rPr sz="4400" spc="-75" dirty="0"/>
              <a:t> </a:t>
            </a:r>
            <a:r>
              <a:rPr sz="4400" spc="-10" dirty="0"/>
              <a:t>EXAMPLE:</a:t>
            </a:r>
            <a:endParaRPr sz="4400"/>
          </a:p>
        </p:txBody>
      </p:sp>
      <p:sp>
        <p:nvSpPr>
          <p:cNvPr id="4" name="object 4"/>
          <p:cNvSpPr txBox="1"/>
          <p:nvPr/>
        </p:nvSpPr>
        <p:spPr>
          <a:xfrm>
            <a:off x="185115" y="975106"/>
            <a:ext cx="8503285" cy="13677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355600" algn="l"/>
              </a:tabLst>
            </a:pPr>
            <a:r>
              <a:rPr sz="4400" dirty="0">
                <a:latin typeface="Calibri"/>
                <a:cs typeface="Calibri"/>
              </a:rPr>
              <a:t>An</a:t>
            </a:r>
            <a:r>
              <a:rPr sz="4400" spc="-6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IT</a:t>
            </a:r>
            <a:r>
              <a:rPr sz="4400" spc="-4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consulting</a:t>
            </a:r>
            <a:r>
              <a:rPr sz="4400" spc="-6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firm</a:t>
            </a:r>
            <a:r>
              <a:rPr sz="4400" spc="-5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might</a:t>
            </a:r>
            <a:r>
              <a:rPr sz="4400" spc="-5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be</a:t>
            </a:r>
            <a:r>
              <a:rPr sz="4400" spc="-60" dirty="0">
                <a:latin typeface="Calibri"/>
                <a:cs typeface="Calibri"/>
              </a:rPr>
              <a:t> </a:t>
            </a:r>
            <a:r>
              <a:rPr sz="4400" spc="-10" dirty="0">
                <a:latin typeface="Calibri"/>
                <a:cs typeface="Calibri"/>
              </a:rPr>
              <a:t>hired </a:t>
            </a:r>
            <a:r>
              <a:rPr sz="4400" dirty="0">
                <a:latin typeface="Calibri"/>
                <a:cs typeface="Calibri"/>
              </a:rPr>
              <a:t>to</a:t>
            </a:r>
            <a:r>
              <a:rPr sz="4400" spc="-12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assess</a:t>
            </a:r>
            <a:r>
              <a:rPr sz="4400" spc="-114" dirty="0">
                <a:latin typeface="Calibri"/>
                <a:cs typeface="Calibri"/>
              </a:rPr>
              <a:t> </a:t>
            </a:r>
            <a:r>
              <a:rPr sz="4400" spc="-20" dirty="0">
                <a:latin typeface="Calibri"/>
                <a:cs typeface="Calibri"/>
              </a:rPr>
              <a:t>firm’s</a:t>
            </a:r>
            <a:r>
              <a:rPr sz="4400" spc="-11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IT</a:t>
            </a:r>
            <a:r>
              <a:rPr sz="4400" spc="-120" dirty="0">
                <a:latin typeface="Calibri"/>
                <a:cs typeface="Calibri"/>
              </a:rPr>
              <a:t> </a:t>
            </a:r>
            <a:r>
              <a:rPr sz="4400" spc="-10" dirty="0">
                <a:latin typeface="Calibri"/>
                <a:cs typeface="Calibri"/>
              </a:rPr>
              <a:t>strategic</a:t>
            </a:r>
            <a:r>
              <a:rPr sz="4400" spc="-130" dirty="0">
                <a:latin typeface="Calibri"/>
                <a:cs typeface="Calibri"/>
              </a:rPr>
              <a:t> </a:t>
            </a:r>
            <a:r>
              <a:rPr sz="4400" spc="-20" dirty="0">
                <a:latin typeface="Calibri"/>
                <a:cs typeface="Calibri"/>
              </a:rPr>
              <a:t>plan</a:t>
            </a:r>
            <a:endParaRPr sz="440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5591" y="395925"/>
            <a:ext cx="1619250" cy="418716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302158" y="76555"/>
            <a:ext cx="7519670" cy="2936875"/>
          </a:xfrm>
          <a:prstGeom prst="rect">
            <a:avLst/>
          </a:prstGeom>
        </p:spPr>
        <p:txBody>
          <a:bodyPr vert="horz" wrap="square" lIns="0" tIns="127000" rIns="0" bIns="0" rtlCol="0">
            <a:spAutoFit/>
          </a:bodyPr>
          <a:lstStyle/>
          <a:p>
            <a:pPr marL="215900">
              <a:lnSpc>
                <a:spcPct val="100000"/>
              </a:lnSpc>
              <a:spcBef>
                <a:spcPts val="1000"/>
              </a:spcBef>
            </a:pPr>
            <a:r>
              <a:rPr sz="4400" b="1" spc="-10" dirty="0">
                <a:solidFill>
                  <a:srgbClr val="006FC0"/>
                </a:solidFill>
                <a:latin typeface="Calibri"/>
                <a:cs typeface="Calibri"/>
              </a:rPr>
              <a:t>FRAUD</a:t>
            </a:r>
            <a:endParaRPr sz="4400" dirty="0">
              <a:latin typeface="Calibri"/>
              <a:cs typeface="Calibri"/>
            </a:endParaRPr>
          </a:p>
          <a:p>
            <a:pPr marL="355600" marR="5080" indent="-342900" algn="just">
              <a:lnSpc>
                <a:spcPct val="100000"/>
              </a:lnSpc>
              <a:spcBef>
                <a:spcPts val="900"/>
              </a:spcBef>
              <a:buFont typeface="Arial MT"/>
              <a:buChar char="•"/>
              <a:tabLst>
                <a:tab pos="355600" algn="l"/>
              </a:tabLst>
            </a:pPr>
            <a:r>
              <a:rPr sz="4400" dirty="0">
                <a:latin typeface="Calibri"/>
                <a:cs typeface="Calibri"/>
              </a:rPr>
              <a:t>Is</a:t>
            </a:r>
            <a:r>
              <a:rPr sz="4400" spc="-6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the</a:t>
            </a:r>
            <a:r>
              <a:rPr sz="4400" spc="-6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crime</a:t>
            </a:r>
            <a:r>
              <a:rPr sz="4400" spc="-5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of</a:t>
            </a:r>
            <a:r>
              <a:rPr sz="4400" spc="-6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obtaining</a:t>
            </a:r>
            <a:r>
              <a:rPr sz="4400" spc="-55" dirty="0">
                <a:latin typeface="Calibri"/>
                <a:cs typeface="Calibri"/>
              </a:rPr>
              <a:t> </a:t>
            </a:r>
            <a:r>
              <a:rPr sz="4400" spc="-10" dirty="0">
                <a:latin typeface="Calibri"/>
                <a:cs typeface="Calibri"/>
              </a:rPr>
              <a:t>goods, </a:t>
            </a:r>
            <a:r>
              <a:rPr sz="4400" dirty="0">
                <a:latin typeface="Calibri"/>
                <a:cs typeface="Calibri"/>
              </a:rPr>
              <a:t>services</a:t>
            </a:r>
            <a:r>
              <a:rPr sz="4400" spc="-4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or</a:t>
            </a:r>
            <a:r>
              <a:rPr sz="4400" spc="-3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property</a:t>
            </a:r>
            <a:r>
              <a:rPr sz="4400" spc="-30" dirty="0">
                <a:latin typeface="Calibri"/>
                <a:cs typeface="Calibri"/>
              </a:rPr>
              <a:t> </a:t>
            </a:r>
            <a:r>
              <a:rPr sz="4400" spc="-10" dirty="0">
                <a:latin typeface="Calibri"/>
                <a:cs typeface="Calibri"/>
              </a:rPr>
              <a:t>through </a:t>
            </a:r>
            <a:r>
              <a:rPr sz="4400" dirty="0">
                <a:latin typeface="Calibri"/>
                <a:cs typeface="Calibri"/>
              </a:rPr>
              <a:t>deception</a:t>
            </a:r>
            <a:r>
              <a:rPr sz="4400" spc="-5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or</a:t>
            </a:r>
            <a:r>
              <a:rPr sz="4400" spc="-45" dirty="0">
                <a:latin typeface="Calibri"/>
                <a:cs typeface="Calibri"/>
              </a:rPr>
              <a:t> </a:t>
            </a:r>
            <a:r>
              <a:rPr sz="4400" spc="-10" dirty="0" smtClean="0">
                <a:latin typeface="Calibri"/>
                <a:cs typeface="Calibri"/>
              </a:rPr>
              <a:t>trickery</a:t>
            </a:r>
            <a:r>
              <a:rPr lang="en-US" sz="4400" spc="-10" dirty="0" smtClean="0">
                <a:latin typeface="Calibri"/>
                <a:cs typeface="Calibri"/>
              </a:rPr>
              <a:t>.</a:t>
            </a:r>
            <a:endParaRPr sz="4400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5896" y="395925"/>
            <a:ext cx="4956962" cy="418716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45" dirty="0"/>
              <a:t>MISREPRESENTATION</a:t>
            </a:r>
            <a:endParaRPr sz="4400"/>
          </a:p>
        </p:txBody>
      </p:sp>
      <p:sp>
        <p:nvSpPr>
          <p:cNvPr id="4" name="object 4"/>
          <p:cNvSpPr txBox="1"/>
          <p:nvPr/>
        </p:nvSpPr>
        <p:spPr>
          <a:xfrm>
            <a:off x="387197" y="975106"/>
            <a:ext cx="8147684" cy="13677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355600" algn="l"/>
              </a:tabLst>
            </a:pPr>
            <a:r>
              <a:rPr sz="4400" dirty="0">
                <a:latin typeface="Calibri"/>
                <a:cs typeface="Calibri"/>
              </a:rPr>
              <a:t>Is</a:t>
            </a:r>
            <a:r>
              <a:rPr sz="4400" spc="-5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the</a:t>
            </a:r>
            <a:r>
              <a:rPr sz="4400" spc="-50" dirty="0">
                <a:latin typeface="Calibri"/>
                <a:cs typeface="Calibri"/>
              </a:rPr>
              <a:t> </a:t>
            </a:r>
            <a:r>
              <a:rPr sz="4400" spc="-20" dirty="0">
                <a:latin typeface="Calibri"/>
                <a:cs typeface="Calibri"/>
              </a:rPr>
              <a:t>misstatement</a:t>
            </a:r>
            <a:r>
              <a:rPr sz="4400" spc="-8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or</a:t>
            </a:r>
            <a:r>
              <a:rPr sz="4400" spc="-35" dirty="0">
                <a:latin typeface="Calibri"/>
                <a:cs typeface="Calibri"/>
              </a:rPr>
              <a:t> </a:t>
            </a:r>
            <a:r>
              <a:rPr sz="4400" spc="-10" dirty="0">
                <a:latin typeface="Calibri"/>
                <a:cs typeface="Calibri"/>
              </a:rPr>
              <a:t>incomplete statement</a:t>
            </a:r>
            <a:r>
              <a:rPr sz="4400" spc="-12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of</a:t>
            </a:r>
            <a:r>
              <a:rPr sz="4400" spc="-10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a</a:t>
            </a:r>
            <a:r>
              <a:rPr sz="4400" spc="-10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material</a:t>
            </a:r>
            <a:r>
              <a:rPr sz="4400" spc="-110" dirty="0">
                <a:latin typeface="Calibri"/>
                <a:cs typeface="Calibri"/>
              </a:rPr>
              <a:t> </a:t>
            </a:r>
            <a:r>
              <a:rPr sz="4400" spc="-20" dirty="0">
                <a:latin typeface="Calibri"/>
                <a:cs typeface="Calibri"/>
              </a:rPr>
              <a:t>fact</a:t>
            </a:r>
            <a:endParaRPr sz="440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5556" y="395925"/>
            <a:ext cx="7457382" cy="418716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387197" y="76555"/>
            <a:ext cx="8168640" cy="3607435"/>
          </a:xfrm>
          <a:prstGeom prst="rect">
            <a:avLst/>
          </a:prstGeom>
        </p:spPr>
        <p:txBody>
          <a:bodyPr vert="horz" wrap="square" lIns="0" tIns="127000" rIns="0" bIns="0" rtlCol="0">
            <a:spAutoFit/>
          </a:bodyPr>
          <a:lstStyle/>
          <a:p>
            <a:pPr marL="130810">
              <a:lnSpc>
                <a:spcPct val="100000"/>
              </a:lnSpc>
              <a:spcBef>
                <a:spcPts val="1000"/>
              </a:spcBef>
            </a:pPr>
            <a:r>
              <a:rPr sz="4400" b="1" spc="-40" dirty="0">
                <a:solidFill>
                  <a:srgbClr val="006FC0"/>
                </a:solidFill>
                <a:latin typeface="Calibri"/>
                <a:cs typeface="Calibri"/>
              </a:rPr>
              <a:t>MISREPRESENTATION</a:t>
            </a:r>
            <a:r>
              <a:rPr sz="4400" b="1" spc="-12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006FC0"/>
                </a:solidFill>
                <a:latin typeface="Calibri"/>
                <a:cs typeface="Calibri"/>
              </a:rPr>
              <a:t>EXAMPLE:</a:t>
            </a:r>
            <a:endParaRPr sz="440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spcBef>
                <a:spcPts val="900"/>
              </a:spcBef>
              <a:buFont typeface="Arial MT"/>
              <a:buChar char="•"/>
              <a:tabLst>
                <a:tab pos="355600" algn="l"/>
              </a:tabLst>
            </a:pPr>
            <a:r>
              <a:rPr sz="4400" dirty="0">
                <a:latin typeface="Calibri"/>
                <a:cs typeface="Calibri"/>
              </a:rPr>
              <a:t>A</a:t>
            </a:r>
            <a:r>
              <a:rPr sz="4400" spc="-10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company</a:t>
            </a:r>
            <a:r>
              <a:rPr sz="4400" spc="-12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failing</a:t>
            </a:r>
            <a:r>
              <a:rPr sz="4400" spc="-10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to</a:t>
            </a:r>
            <a:r>
              <a:rPr sz="4400" spc="-110" dirty="0">
                <a:latin typeface="Calibri"/>
                <a:cs typeface="Calibri"/>
              </a:rPr>
              <a:t> </a:t>
            </a:r>
            <a:r>
              <a:rPr sz="4400" spc="-10" dirty="0">
                <a:latin typeface="Calibri"/>
                <a:cs typeface="Calibri"/>
              </a:rPr>
              <a:t>provide </a:t>
            </a:r>
            <a:r>
              <a:rPr sz="4400" dirty="0">
                <a:latin typeface="Calibri"/>
                <a:cs typeface="Calibri"/>
              </a:rPr>
              <a:t>adequate</a:t>
            </a:r>
            <a:r>
              <a:rPr sz="4400" spc="-10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resources</a:t>
            </a:r>
            <a:r>
              <a:rPr sz="4400" spc="-11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to</a:t>
            </a:r>
            <a:r>
              <a:rPr sz="4400" spc="-8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a</a:t>
            </a:r>
            <a:r>
              <a:rPr sz="4400" spc="-8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project</a:t>
            </a:r>
            <a:r>
              <a:rPr sz="4400" spc="-85" dirty="0">
                <a:latin typeface="Calibri"/>
                <a:cs typeface="Calibri"/>
              </a:rPr>
              <a:t> </a:t>
            </a:r>
            <a:r>
              <a:rPr sz="4400" spc="-25" dirty="0">
                <a:latin typeface="Calibri"/>
                <a:cs typeface="Calibri"/>
              </a:rPr>
              <a:t>of </a:t>
            </a:r>
            <a:r>
              <a:rPr sz="4400" dirty="0">
                <a:latin typeface="Calibri"/>
                <a:cs typeface="Calibri"/>
              </a:rPr>
              <a:t>another</a:t>
            </a:r>
            <a:r>
              <a:rPr sz="4400" spc="-7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company</a:t>
            </a:r>
            <a:r>
              <a:rPr sz="4400" spc="-7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they</a:t>
            </a:r>
            <a:r>
              <a:rPr sz="4400" spc="-75" dirty="0">
                <a:latin typeface="Calibri"/>
                <a:cs typeface="Calibri"/>
              </a:rPr>
              <a:t> </a:t>
            </a:r>
            <a:r>
              <a:rPr sz="4400" spc="-20" dirty="0">
                <a:latin typeface="Calibri"/>
                <a:cs typeface="Calibri"/>
              </a:rPr>
              <a:t>have contracted</a:t>
            </a:r>
            <a:r>
              <a:rPr sz="4400" spc="-185" dirty="0">
                <a:latin typeface="Calibri"/>
                <a:cs typeface="Calibri"/>
              </a:rPr>
              <a:t> </a:t>
            </a:r>
            <a:r>
              <a:rPr sz="4400" spc="-10" dirty="0">
                <a:latin typeface="Calibri"/>
                <a:cs typeface="Calibri"/>
              </a:rPr>
              <a:t>with.</a:t>
            </a:r>
            <a:endParaRPr sz="440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5328" y="395925"/>
            <a:ext cx="5320785" cy="418716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/>
              <a:t>BREACH</a:t>
            </a:r>
            <a:r>
              <a:rPr sz="4400" spc="-90" dirty="0"/>
              <a:t> </a:t>
            </a:r>
            <a:r>
              <a:rPr sz="4400" dirty="0"/>
              <a:t>OF</a:t>
            </a:r>
            <a:r>
              <a:rPr sz="4400" spc="-50" dirty="0"/>
              <a:t> </a:t>
            </a:r>
            <a:r>
              <a:rPr sz="4400" spc="-10" dirty="0"/>
              <a:t>CONTRACT</a:t>
            </a:r>
            <a:endParaRPr sz="4400"/>
          </a:p>
        </p:txBody>
      </p:sp>
      <p:sp>
        <p:nvSpPr>
          <p:cNvPr id="4" name="object 4"/>
          <p:cNvSpPr txBox="1"/>
          <p:nvPr/>
        </p:nvSpPr>
        <p:spPr>
          <a:xfrm>
            <a:off x="387197" y="975106"/>
            <a:ext cx="7253605" cy="13677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355600" algn="l"/>
              </a:tabLst>
            </a:pPr>
            <a:r>
              <a:rPr sz="4400" dirty="0">
                <a:latin typeface="Calibri"/>
                <a:cs typeface="Calibri"/>
              </a:rPr>
              <a:t>Occurs</a:t>
            </a:r>
            <a:r>
              <a:rPr sz="4400" spc="-6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when</a:t>
            </a:r>
            <a:r>
              <a:rPr sz="4400" spc="-5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one</a:t>
            </a:r>
            <a:r>
              <a:rPr sz="4400" spc="-5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party</a:t>
            </a:r>
            <a:r>
              <a:rPr sz="4400" spc="-5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fails</a:t>
            </a:r>
            <a:r>
              <a:rPr sz="4400" spc="-55" dirty="0">
                <a:latin typeface="Calibri"/>
                <a:cs typeface="Calibri"/>
              </a:rPr>
              <a:t> </a:t>
            </a:r>
            <a:r>
              <a:rPr sz="4400" spc="-25" dirty="0">
                <a:latin typeface="Calibri"/>
                <a:cs typeface="Calibri"/>
              </a:rPr>
              <a:t>to </a:t>
            </a:r>
            <a:r>
              <a:rPr sz="4400" dirty="0">
                <a:latin typeface="Calibri"/>
                <a:cs typeface="Calibri"/>
              </a:rPr>
              <a:t>meet</a:t>
            </a:r>
            <a:r>
              <a:rPr sz="4400" spc="-2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the</a:t>
            </a:r>
            <a:r>
              <a:rPr sz="4400" spc="-4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terms</a:t>
            </a:r>
            <a:r>
              <a:rPr sz="4400" spc="-2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of</a:t>
            </a:r>
            <a:r>
              <a:rPr sz="4400" spc="-2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a</a:t>
            </a:r>
            <a:r>
              <a:rPr sz="4400" spc="-25" dirty="0">
                <a:latin typeface="Calibri"/>
                <a:cs typeface="Calibri"/>
              </a:rPr>
              <a:t> </a:t>
            </a:r>
            <a:r>
              <a:rPr sz="4400" spc="-10" dirty="0">
                <a:latin typeface="Calibri"/>
                <a:cs typeface="Calibri"/>
              </a:rPr>
              <a:t>contract</a:t>
            </a:r>
            <a:endParaRPr sz="440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5591" y="395925"/>
            <a:ext cx="1971675" cy="418716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387197" y="150850"/>
            <a:ext cx="8350884" cy="3458845"/>
          </a:xfrm>
          <a:prstGeom prst="rect">
            <a:avLst/>
          </a:prstGeom>
        </p:spPr>
        <p:txBody>
          <a:bodyPr vert="horz" wrap="square" lIns="0" tIns="52704" rIns="0" bIns="0" rtlCol="0">
            <a:spAutoFit/>
          </a:bodyPr>
          <a:lstStyle/>
          <a:p>
            <a:pPr marL="130810">
              <a:lnSpc>
                <a:spcPct val="100000"/>
              </a:lnSpc>
              <a:spcBef>
                <a:spcPts val="414"/>
              </a:spcBef>
            </a:pPr>
            <a:r>
              <a:rPr sz="4400" b="1" spc="-10" dirty="0">
                <a:solidFill>
                  <a:srgbClr val="006FC0"/>
                </a:solidFill>
                <a:latin typeface="Calibri"/>
                <a:cs typeface="Calibri"/>
              </a:rPr>
              <a:t>BRIBERY</a:t>
            </a:r>
            <a:endParaRPr sz="440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spcBef>
                <a:spcPts val="315"/>
              </a:spcBef>
              <a:buFont typeface="Arial MT"/>
              <a:buChar char="•"/>
              <a:tabLst>
                <a:tab pos="355600" algn="l"/>
              </a:tabLst>
            </a:pPr>
            <a:r>
              <a:rPr sz="4400" dirty="0">
                <a:latin typeface="Calibri"/>
                <a:cs typeface="Calibri"/>
              </a:rPr>
              <a:t>Is</a:t>
            </a:r>
            <a:r>
              <a:rPr sz="4400" spc="-7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the</a:t>
            </a:r>
            <a:r>
              <a:rPr sz="4400" spc="-5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act</a:t>
            </a:r>
            <a:r>
              <a:rPr sz="4400" spc="-5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of</a:t>
            </a:r>
            <a:r>
              <a:rPr sz="4400" spc="-55" dirty="0">
                <a:latin typeface="Calibri"/>
                <a:cs typeface="Calibri"/>
              </a:rPr>
              <a:t> </a:t>
            </a:r>
            <a:r>
              <a:rPr sz="4400" spc="-10" dirty="0">
                <a:latin typeface="Calibri"/>
                <a:cs typeface="Calibri"/>
              </a:rPr>
              <a:t>providing</a:t>
            </a:r>
            <a:r>
              <a:rPr sz="4400" spc="-55" dirty="0">
                <a:latin typeface="Calibri"/>
                <a:cs typeface="Calibri"/>
              </a:rPr>
              <a:t> </a:t>
            </a:r>
            <a:r>
              <a:rPr sz="4400" spc="-10" dirty="0">
                <a:latin typeface="Calibri"/>
                <a:cs typeface="Calibri"/>
              </a:rPr>
              <a:t>money, </a:t>
            </a:r>
            <a:r>
              <a:rPr sz="4400" dirty="0">
                <a:latin typeface="Calibri"/>
                <a:cs typeface="Calibri"/>
              </a:rPr>
              <a:t>property</a:t>
            </a:r>
            <a:r>
              <a:rPr sz="4400" spc="-8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or</a:t>
            </a:r>
            <a:r>
              <a:rPr sz="4400" spc="-85" dirty="0">
                <a:latin typeface="Calibri"/>
                <a:cs typeface="Calibri"/>
              </a:rPr>
              <a:t> </a:t>
            </a:r>
            <a:r>
              <a:rPr sz="4400" spc="-25" dirty="0">
                <a:latin typeface="Calibri"/>
                <a:cs typeface="Calibri"/>
              </a:rPr>
              <a:t>favors</a:t>
            </a:r>
            <a:r>
              <a:rPr sz="4400" spc="-10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to</a:t>
            </a:r>
            <a:r>
              <a:rPr sz="4400" spc="-8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someone</a:t>
            </a:r>
            <a:r>
              <a:rPr sz="4400" spc="-95" dirty="0">
                <a:latin typeface="Calibri"/>
                <a:cs typeface="Calibri"/>
              </a:rPr>
              <a:t> </a:t>
            </a:r>
            <a:r>
              <a:rPr sz="4400" spc="-25" dirty="0">
                <a:latin typeface="Calibri"/>
                <a:cs typeface="Calibri"/>
              </a:rPr>
              <a:t>in </a:t>
            </a:r>
            <a:r>
              <a:rPr sz="4400" dirty="0">
                <a:latin typeface="Calibri"/>
                <a:cs typeface="Calibri"/>
              </a:rPr>
              <a:t>business</a:t>
            </a:r>
            <a:r>
              <a:rPr sz="4400" spc="-114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or</a:t>
            </a:r>
            <a:r>
              <a:rPr sz="4400" spc="-8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government</a:t>
            </a:r>
            <a:r>
              <a:rPr sz="4400" spc="-13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in</a:t>
            </a:r>
            <a:r>
              <a:rPr sz="4400" spc="-10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order</a:t>
            </a:r>
            <a:r>
              <a:rPr sz="4400" spc="-95" dirty="0">
                <a:latin typeface="Calibri"/>
                <a:cs typeface="Calibri"/>
              </a:rPr>
              <a:t> </a:t>
            </a:r>
            <a:r>
              <a:rPr sz="4400" spc="-25" dirty="0">
                <a:latin typeface="Calibri"/>
                <a:cs typeface="Calibri"/>
              </a:rPr>
              <a:t>to </a:t>
            </a:r>
            <a:r>
              <a:rPr sz="4400" dirty="0">
                <a:latin typeface="Calibri"/>
                <a:cs typeface="Calibri"/>
              </a:rPr>
              <a:t>obtain</a:t>
            </a:r>
            <a:r>
              <a:rPr sz="4400" spc="-8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a</a:t>
            </a:r>
            <a:r>
              <a:rPr sz="4400" spc="-6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business</a:t>
            </a:r>
            <a:r>
              <a:rPr sz="4400" spc="-70" dirty="0">
                <a:latin typeface="Calibri"/>
                <a:cs typeface="Calibri"/>
              </a:rPr>
              <a:t> </a:t>
            </a:r>
            <a:r>
              <a:rPr sz="4400" spc="-10" dirty="0">
                <a:latin typeface="Calibri"/>
                <a:cs typeface="Calibri"/>
              </a:rPr>
              <a:t>advantage</a:t>
            </a:r>
            <a:endParaRPr sz="440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99975" y="99948"/>
          <a:ext cx="8910320" cy="51466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551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55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004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40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BRIBES</a:t>
                      </a:r>
                      <a:endParaRPr sz="4000">
                        <a:latin typeface="Calibri"/>
                        <a:cs typeface="Calibri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40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GIFTS</a:t>
                      </a:r>
                      <a:endParaRPr sz="4000">
                        <a:latin typeface="Calibri"/>
                        <a:cs typeface="Calibri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17370">
                <a:tc>
                  <a:txBody>
                    <a:bodyPr/>
                    <a:lstStyle/>
                    <a:p>
                      <a:pPr marL="222250" marR="210185"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3450" dirty="0">
                          <a:latin typeface="Calibri"/>
                          <a:cs typeface="Calibri"/>
                        </a:rPr>
                        <a:t>Made</a:t>
                      </a:r>
                      <a:r>
                        <a:rPr sz="345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3450" dirty="0">
                          <a:latin typeface="Calibri"/>
                          <a:cs typeface="Calibri"/>
                        </a:rPr>
                        <a:t>in</a:t>
                      </a:r>
                      <a:r>
                        <a:rPr sz="345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3450" dirty="0">
                          <a:latin typeface="Calibri"/>
                          <a:cs typeface="Calibri"/>
                        </a:rPr>
                        <a:t>secret</a:t>
                      </a:r>
                      <a:r>
                        <a:rPr sz="345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3450" dirty="0">
                          <a:latin typeface="Calibri"/>
                          <a:cs typeface="Calibri"/>
                        </a:rPr>
                        <a:t>as</a:t>
                      </a:r>
                      <a:r>
                        <a:rPr sz="345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3450" spc="-20" dirty="0">
                          <a:latin typeface="Calibri"/>
                          <a:cs typeface="Calibri"/>
                        </a:rPr>
                        <a:t>they </a:t>
                      </a:r>
                      <a:r>
                        <a:rPr sz="3450" dirty="0">
                          <a:latin typeface="Calibri"/>
                          <a:cs typeface="Calibri"/>
                        </a:rPr>
                        <a:t>are</a:t>
                      </a:r>
                      <a:r>
                        <a:rPr sz="345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3450" dirty="0">
                          <a:latin typeface="Calibri"/>
                          <a:cs typeface="Calibri"/>
                        </a:rPr>
                        <a:t>neither</a:t>
                      </a:r>
                      <a:r>
                        <a:rPr sz="345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3450" dirty="0">
                          <a:latin typeface="Calibri"/>
                          <a:cs typeface="Calibri"/>
                        </a:rPr>
                        <a:t>legally</a:t>
                      </a:r>
                      <a:r>
                        <a:rPr sz="345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3450" spc="-25" dirty="0">
                          <a:latin typeface="Calibri"/>
                          <a:cs typeface="Calibri"/>
                        </a:rPr>
                        <a:t>nor </a:t>
                      </a:r>
                      <a:r>
                        <a:rPr sz="3450" dirty="0">
                          <a:latin typeface="Calibri"/>
                          <a:cs typeface="Calibri"/>
                        </a:rPr>
                        <a:t>morally</a:t>
                      </a:r>
                      <a:r>
                        <a:rPr sz="3450" spc="-1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3450" spc="-10" dirty="0">
                          <a:latin typeface="Calibri"/>
                          <a:cs typeface="Calibri"/>
                        </a:rPr>
                        <a:t>acceptable</a:t>
                      </a:r>
                      <a:endParaRPr sz="3450">
                        <a:latin typeface="Calibri"/>
                        <a:cs typeface="Calibri"/>
                      </a:endParaRPr>
                    </a:p>
                  </a:txBody>
                  <a:tcPr marL="0" marR="0" marT="177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201930" marR="193040" indent="1270"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3450" dirty="0">
                          <a:latin typeface="Calibri"/>
                          <a:cs typeface="Calibri"/>
                        </a:rPr>
                        <a:t>Made</a:t>
                      </a:r>
                      <a:r>
                        <a:rPr sz="345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3450" dirty="0">
                          <a:latin typeface="Calibri"/>
                          <a:cs typeface="Calibri"/>
                        </a:rPr>
                        <a:t>openly</a:t>
                      </a:r>
                      <a:r>
                        <a:rPr sz="345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3450" spc="-25" dirty="0">
                          <a:latin typeface="Calibri"/>
                          <a:cs typeface="Calibri"/>
                        </a:rPr>
                        <a:t>and </a:t>
                      </a:r>
                      <a:r>
                        <a:rPr sz="3450" dirty="0">
                          <a:latin typeface="Calibri"/>
                          <a:cs typeface="Calibri"/>
                        </a:rPr>
                        <a:t>publicly</a:t>
                      </a:r>
                      <a:r>
                        <a:rPr sz="345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3450" dirty="0">
                          <a:latin typeface="Calibri"/>
                          <a:cs typeface="Calibri"/>
                        </a:rPr>
                        <a:t>as</a:t>
                      </a:r>
                      <a:r>
                        <a:rPr sz="345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345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345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3450" dirty="0">
                          <a:latin typeface="Calibri"/>
                          <a:cs typeface="Calibri"/>
                        </a:rPr>
                        <a:t>gesture</a:t>
                      </a:r>
                      <a:r>
                        <a:rPr sz="345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3450" spc="-25" dirty="0">
                          <a:latin typeface="Calibri"/>
                          <a:cs typeface="Calibri"/>
                        </a:rPr>
                        <a:t>of </a:t>
                      </a:r>
                      <a:r>
                        <a:rPr sz="3450" dirty="0">
                          <a:latin typeface="Calibri"/>
                          <a:cs typeface="Calibri"/>
                        </a:rPr>
                        <a:t>friendship</a:t>
                      </a:r>
                      <a:r>
                        <a:rPr sz="345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3450" dirty="0">
                          <a:latin typeface="Calibri"/>
                          <a:cs typeface="Calibri"/>
                        </a:rPr>
                        <a:t>or</a:t>
                      </a:r>
                      <a:r>
                        <a:rPr sz="345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3450" spc="-10" dirty="0">
                          <a:latin typeface="Calibri"/>
                          <a:cs typeface="Calibri"/>
                        </a:rPr>
                        <a:t>goodwill</a:t>
                      </a:r>
                      <a:endParaRPr sz="3450">
                        <a:latin typeface="Calibri"/>
                        <a:cs typeface="Calibri"/>
                      </a:endParaRPr>
                    </a:p>
                  </a:txBody>
                  <a:tcPr marL="0" marR="0" marT="177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18410">
                <a:tc>
                  <a:txBody>
                    <a:bodyPr/>
                    <a:lstStyle/>
                    <a:p>
                      <a:pPr marL="381000" marR="371475" algn="ctr">
                        <a:lnSpc>
                          <a:spcPct val="100000"/>
                        </a:lnSpc>
                      </a:pPr>
                      <a:r>
                        <a:rPr sz="3450" dirty="0">
                          <a:latin typeface="Calibri"/>
                          <a:cs typeface="Calibri"/>
                        </a:rPr>
                        <a:t>Encourage</a:t>
                      </a:r>
                      <a:r>
                        <a:rPr sz="3450" spc="-1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3450" spc="-25" dirty="0">
                          <a:latin typeface="Calibri"/>
                          <a:cs typeface="Calibri"/>
                        </a:rPr>
                        <a:t>an </a:t>
                      </a:r>
                      <a:r>
                        <a:rPr sz="3450" dirty="0">
                          <a:latin typeface="Calibri"/>
                          <a:cs typeface="Calibri"/>
                        </a:rPr>
                        <a:t>obligation</a:t>
                      </a:r>
                      <a:r>
                        <a:rPr sz="3450" spc="-1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3450" dirty="0">
                          <a:latin typeface="Calibri"/>
                          <a:cs typeface="Calibri"/>
                        </a:rPr>
                        <a:t>for</a:t>
                      </a:r>
                      <a:r>
                        <a:rPr sz="3450" spc="-9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3450" spc="-25" dirty="0">
                          <a:latin typeface="Calibri"/>
                          <a:cs typeface="Calibri"/>
                        </a:rPr>
                        <a:t>the </a:t>
                      </a:r>
                      <a:r>
                        <a:rPr sz="3450" dirty="0">
                          <a:latin typeface="Calibri"/>
                          <a:cs typeface="Calibri"/>
                        </a:rPr>
                        <a:t>recipient</a:t>
                      </a:r>
                      <a:r>
                        <a:rPr sz="3450" spc="-114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3450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3450" spc="-10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3450" spc="-25" dirty="0">
                          <a:latin typeface="Calibri"/>
                          <a:cs typeface="Calibri"/>
                        </a:rPr>
                        <a:t>act </a:t>
                      </a:r>
                      <a:r>
                        <a:rPr sz="3450" spc="-20" dirty="0">
                          <a:latin typeface="Calibri"/>
                          <a:cs typeface="Calibri"/>
                        </a:rPr>
                        <a:t>favorably</a:t>
                      </a:r>
                      <a:r>
                        <a:rPr sz="3450" spc="-1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3450" dirty="0">
                          <a:latin typeface="Calibri"/>
                          <a:cs typeface="Calibri"/>
                        </a:rPr>
                        <a:t>toward</a:t>
                      </a:r>
                      <a:r>
                        <a:rPr sz="3450" spc="-1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3450" spc="-25" dirty="0">
                          <a:latin typeface="Calibri"/>
                          <a:cs typeface="Calibri"/>
                        </a:rPr>
                        <a:t>the </a:t>
                      </a:r>
                      <a:r>
                        <a:rPr sz="3450" spc="-10" dirty="0">
                          <a:latin typeface="Calibri"/>
                          <a:cs typeface="Calibri"/>
                        </a:rPr>
                        <a:t>donor</a:t>
                      </a:r>
                      <a:endParaRPr sz="345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195580" marR="185420"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3450" dirty="0">
                          <a:latin typeface="Calibri"/>
                          <a:cs typeface="Calibri"/>
                        </a:rPr>
                        <a:t>Come</a:t>
                      </a:r>
                      <a:r>
                        <a:rPr sz="345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3450" dirty="0">
                          <a:latin typeface="Calibri"/>
                          <a:cs typeface="Calibri"/>
                        </a:rPr>
                        <a:t>with</a:t>
                      </a:r>
                      <a:r>
                        <a:rPr sz="345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3450" spc="-25" dirty="0">
                          <a:latin typeface="Calibri"/>
                          <a:cs typeface="Calibri"/>
                        </a:rPr>
                        <a:t>no </a:t>
                      </a:r>
                      <a:r>
                        <a:rPr sz="3450" spc="-10" dirty="0">
                          <a:latin typeface="Calibri"/>
                          <a:cs typeface="Calibri"/>
                        </a:rPr>
                        <a:t>expectation</a:t>
                      </a:r>
                      <a:r>
                        <a:rPr sz="345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3450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345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345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345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3450" spc="-10" dirty="0">
                          <a:latin typeface="Calibri"/>
                          <a:cs typeface="Calibri"/>
                        </a:rPr>
                        <a:t>future </a:t>
                      </a:r>
                      <a:r>
                        <a:rPr sz="3450" dirty="0">
                          <a:latin typeface="Calibri"/>
                          <a:cs typeface="Calibri"/>
                        </a:rPr>
                        <a:t>favor</a:t>
                      </a:r>
                      <a:r>
                        <a:rPr sz="3450" spc="-9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3450" dirty="0">
                          <a:latin typeface="Calibri"/>
                          <a:cs typeface="Calibri"/>
                        </a:rPr>
                        <a:t>for</a:t>
                      </a:r>
                      <a:r>
                        <a:rPr sz="3450" spc="-114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345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3450" spc="-1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3450" spc="-10" dirty="0">
                          <a:latin typeface="Calibri"/>
                          <a:cs typeface="Calibri"/>
                        </a:rPr>
                        <a:t>donor</a:t>
                      </a:r>
                      <a:endParaRPr sz="3450">
                        <a:latin typeface="Calibri"/>
                        <a:cs typeface="Calibri"/>
                      </a:endParaRPr>
                    </a:p>
                  </a:txBody>
                  <a:tcPr marL="0" marR="0" marT="184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5401" y="291246"/>
            <a:ext cx="4560189" cy="523395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/>
              <a:t>RÉSUMÉ</a:t>
            </a:r>
            <a:r>
              <a:rPr sz="4400" spc="-45" dirty="0"/>
              <a:t> </a:t>
            </a:r>
            <a:r>
              <a:rPr sz="4400" spc="-40" dirty="0"/>
              <a:t>INFLATION</a:t>
            </a:r>
            <a:endParaRPr sz="4400"/>
          </a:p>
        </p:txBody>
      </p:sp>
      <p:sp>
        <p:nvSpPr>
          <p:cNvPr id="4" name="object 4"/>
          <p:cNvSpPr txBox="1"/>
          <p:nvPr/>
        </p:nvSpPr>
        <p:spPr>
          <a:xfrm>
            <a:off x="387197" y="897763"/>
            <a:ext cx="7738109" cy="204414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 algn="just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355600" algn="l"/>
              </a:tabLst>
            </a:pPr>
            <a:r>
              <a:rPr sz="4400" dirty="0">
                <a:latin typeface="Calibri"/>
                <a:cs typeface="Calibri"/>
              </a:rPr>
              <a:t>It</a:t>
            </a:r>
            <a:r>
              <a:rPr sz="4400" spc="-9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involves</a:t>
            </a:r>
            <a:r>
              <a:rPr sz="4400" spc="-9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lying</a:t>
            </a:r>
            <a:r>
              <a:rPr sz="4400" spc="-8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on</a:t>
            </a:r>
            <a:r>
              <a:rPr sz="4400" spc="-7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a</a:t>
            </a:r>
            <a:r>
              <a:rPr sz="4400" spc="-85" dirty="0">
                <a:latin typeface="Calibri"/>
                <a:cs typeface="Calibri"/>
              </a:rPr>
              <a:t> </a:t>
            </a:r>
            <a:r>
              <a:rPr sz="4400" spc="-10" dirty="0">
                <a:latin typeface="Calibri"/>
                <a:cs typeface="Calibri"/>
              </a:rPr>
              <a:t>resume </a:t>
            </a:r>
            <a:r>
              <a:rPr sz="4400" dirty="0">
                <a:latin typeface="Calibri"/>
                <a:cs typeface="Calibri"/>
              </a:rPr>
              <a:t>and</a:t>
            </a:r>
            <a:r>
              <a:rPr sz="4400" spc="-9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claiming</a:t>
            </a:r>
            <a:r>
              <a:rPr sz="4400" spc="-8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competence</a:t>
            </a:r>
            <a:r>
              <a:rPr sz="4400" spc="-8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in</a:t>
            </a:r>
            <a:r>
              <a:rPr sz="4400" spc="-90" dirty="0">
                <a:latin typeface="Calibri"/>
                <a:cs typeface="Calibri"/>
              </a:rPr>
              <a:t> </a:t>
            </a:r>
            <a:r>
              <a:rPr sz="4400" spc="-50" dirty="0">
                <a:latin typeface="Calibri"/>
                <a:cs typeface="Calibri"/>
              </a:rPr>
              <a:t>a </a:t>
            </a:r>
            <a:r>
              <a:rPr sz="4400" dirty="0">
                <a:latin typeface="Calibri"/>
                <a:cs typeface="Calibri"/>
              </a:rPr>
              <a:t>skill</a:t>
            </a:r>
            <a:r>
              <a:rPr sz="4400" spc="-6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that</a:t>
            </a:r>
            <a:r>
              <a:rPr sz="4400" spc="-4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is</a:t>
            </a:r>
            <a:r>
              <a:rPr sz="4400" spc="-6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in</a:t>
            </a:r>
            <a:r>
              <a:rPr sz="4400" spc="-6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high</a:t>
            </a:r>
            <a:r>
              <a:rPr sz="4400" spc="-65" dirty="0">
                <a:latin typeface="Calibri"/>
                <a:cs typeface="Calibri"/>
              </a:rPr>
              <a:t> </a:t>
            </a:r>
            <a:r>
              <a:rPr sz="4400" spc="-10" dirty="0">
                <a:latin typeface="Calibri"/>
                <a:cs typeface="Calibri"/>
              </a:rPr>
              <a:t>demand</a:t>
            </a:r>
            <a:endParaRPr sz="4400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95071" y="114020"/>
            <a:ext cx="8100695" cy="1426845"/>
            <a:chOff x="195071" y="114020"/>
            <a:chExt cx="8100695" cy="142684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47669" y="114020"/>
              <a:ext cx="7747623" cy="427575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95071" y="403860"/>
              <a:ext cx="7415783" cy="1136903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387197" y="-80060"/>
            <a:ext cx="7895590" cy="43103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30810" marR="5080">
              <a:lnSpc>
                <a:spcPct val="100000"/>
              </a:lnSpc>
              <a:spcBef>
                <a:spcPts val="95"/>
              </a:spcBef>
            </a:pPr>
            <a:r>
              <a:rPr sz="4000" b="1" dirty="0">
                <a:solidFill>
                  <a:srgbClr val="006FC0"/>
                </a:solidFill>
                <a:latin typeface="Calibri"/>
                <a:cs typeface="Calibri"/>
              </a:rPr>
              <a:t>MOST</a:t>
            </a:r>
            <a:r>
              <a:rPr sz="4000" b="1" spc="-10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4000" b="1" spc="-10" dirty="0">
                <a:solidFill>
                  <a:srgbClr val="006FC0"/>
                </a:solidFill>
                <a:latin typeface="Calibri"/>
                <a:cs typeface="Calibri"/>
              </a:rPr>
              <a:t>FREQUENT</a:t>
            </a:r>
            <a:r>
              <a:rPr sz="4000" b="1" spc="-6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006FC0"/>
                </a:solidFill>
                <a:latin typeface="Calibri"/>
                <a:cs typeface="Calibri"/>
              </a:rPr>
              <a:t>AREAS</a:t>
            </a:r>
            <a:r>
              <a:rPr sz="4000" b="1" spc="-8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006FC0"/>
                </a:solidFill>
                <a:latin typeface="Calibri"/>
                <a:cs typeface="Calibri"/>
              </a:rPr>
              <a:t>OF</a:t>
            </a:r>
            <a:r>
              <a:rPr sz="4000" b="1" spc="-10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4000" b="1" spc="-10" dirty="0">
                <a:solidFill>
                  <a:srgbClr val="006FC0"/>
                </a:solidFill>
                <a:latin typeface="Calibri"/>
                <a:cs typeface="Calibri"/>
              </a:rPr>
              <a:t>RESUME </a:t>
            </a:r>
            <a:r>
              <a:rPr sz="4000" b="1" spc="-20" dirty="0">
                <a:solidFill>
                  <a:srgbClr val="006FC0"/>
                </a:solidFill>
                <a:latin typeface="Calibri"/>
                <a:cs typeface="Calibri"/>
              </a:rPr>
              <a:t>FALSEHOOD</a:t>
            </a:r>
            <a:r>
              <a:rPr sz="4000" b="1" spc="-7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006FC0"/>
                </a:solidFill>
                <a:latin typeface="Calibri"/>
                <a:cs typeface="Calibri"/>
              </a:rPr>
              <a:t>OR</a:t>
            </a:r>
            <a:r>
              <a:rPr sz="4000" b="1" spc="-8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4000" b="1" spc="-10" dirty="0">
                <a:solidFill>
                  <a:srgbClr val="006FC0"/>
                </a:solidFill>
                <a:latin typeface="Calibri"/>
                <a:cs typeface="Calibri"/>
              </a:rPr>
              <a:t>EXAGGERATION</a:t>
            </a:r>
            <a:endParaRPr sz="4000" dirty="0">
              <a:latin typeface="Calibri"/>
              <a:cs typeface="Calibri"/>
            </a:endParaRPr>
          </a:p>
          <a:p>
            <a:pPr marL="355600" indent="-342900">
              <a:lnSpc>
                <a:spcPts val="5125"/>
              </a:lnSpc>
              <a:buFont typeface="Arial MT"/>
              <a:buChar char="•"/>
              <a:tabLst>
                <a:tab pos="355600" algn="l"/>
              </a:tabLst>
            </a:pPr>
            <a:r>
              <a:rPr sz="4800" dirty="0">
                <a:latin typeface="Calibri"/>
                <a:cs typeface="Calibri"/>
              </a:rPr>
              <a:t>Dates</a:t>
            </a:r>
            <a:r>
              <a:rPr sz="4800" spc="-90" dirty="0">
                <a:latin typeface="Calibri"/>
                <a:cs typeface="Calibri"/>
              </a:rPr>
              <a:t> </a:t>
            </a:r>
            <a:r>
              <a:rPr sz="4800" dirty="0">
                <a:latin typeface="Calibri"/>
                <a:cs typeface="Calibri"/>
              </a:rPr>
              <a:t>of</a:t>
            </a:r>
            <a:r>
              <a:rPr sz="4800" spc="-90" dirty="0">
                <a:latin typeface="Calibri"/>
                <a:cs typeface="Calibri"/>
              </a:rPr>
              <a:t> </a:t>
            </a:r>
            <a:r>
              <a:rPr sz="4800" spc="-10" dirty="0">
                <a:latin typeface="Calibri"/>
                <a:cs typeface="Calibri"/>
              </a:rPr>
              <a:t>Employment</a:t>
            </a:r>
            <a:endParaRPr sz="480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580"/>
              </a:spcBef>
              <a:buFont typeface="Arial MT"/>
              <a:buChar char="•"/>
              <a:tabLst>
                <a:tab pos="355600" algn="l"/>
              </a:tabLst>
            </a:pPr>
            <a:r>
              <a:rPr sz="4800" dirty="0">
                <a:latin typeface="Calibri"/>
                <a:cs typeface="Calibri"/>
              </a:rPr>
              <a:t>Job</a:t>
            </a:r>
            <a:r>
              <a:rPr sz="4800" spc="-85" dirty="0">
                <a:latin typeface="Calibri"/>
                <a:cs typeface="Calibri"/>
              </a:rPr>
              <a:t> </a:t>
            </a:r>
            <a:r>
              <a:rPr sz="4800" spc="-10" dirty="0">
                <a:latin typeface="Calibri"/>
                <a:cs typeface="Calibri"/>
              </a:rPr>
              <a:t>Title</a:t>
            </a:r>
            <a:endParaRPr sz="480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580"/>
              </a:spcBef>
              <a:buFont typeface="Arial MT"/>
              <a:buChar char="•"/>
              <a:tabLst>
                <a:tab pos="355600" algn="l"/>
              </a:tabLst>
            </a:pPr>
            <a:r>
              <a:rPr sz="4800" dirty="0">
                <a:latin typeface="Calibri"/>
                <a:cs typeface="Calibri"/>
              </a:rPr>
              <a:t>Criminal</a:t>
            </a:r>
            <a:r>
              <a:rPr sz="4800" spc="-165" dirty="0">
                <a:latin typeface="Calibri"/>
                <a:cs typeface="Calibri"/>
              </a:rPr>
              <a:t> </a:t>
            </a:r>
            <a:r>
              <a:rPr sz="4800" spc="-10" dirty="0">
                <a:latin typeface="Calibri"/>
                <a:cs typeface="Calibri"/>
              </a:rPr>
              <a:t>Record</a:t>
            </a:r>
            <a:endParaRPr sz="480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575"/>
              </a:spcBef>
              <a:buFont typeface="Arial MT"/>
              <a:buChar char="•"/>
              <a:tabLst>
                <a:tab pos="355600" algn="l"/>
              </a:tabLst>
            </a:pPr>
            <a:r>
              <a:rPr sz="4800" dirty="0">
                <a:latin typeface="Calibri"/>
                <a:cs typeface="Calibri"/>
              </a:rPr>
              <a:t>Inflated</a:t>
            </a:r>
            <a:r>
              <a:rPr sz="4800" spc="-200" dirty="0">
                <a:latin typeface="Calibri"/>
                <a:cs typeface="Calibri"/>
              </a:rPr>
              <a:t> </a:t>
            </a:r>
            <a:r>
              <a:rPr sz="4800" spc="-10" dirty="0">
                <a:latin typeface="Calibri"/>
                <a:cs typeface="Calibri"/>
              </a:rPr>
              <a:t>Salary</a:t>
            </a:r>
            <a:endParaRPr sz="4800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95071" y="114020"/>
            <a:ext cx="8100695" cy="1426845"/>
            <a:chOff x="195071" y="114020"/>
            <a:chExt cx="8100695" cy="142684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47669" y="114020"/>
              <a:ext cx="7747623" cy="427575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95071" y="403860"/>
              <a:ext cx="7415783" cy="1136903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387197" y="-80060"/>
            <a:ext cx="7980045" cy="37249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30810" marR="89535">
              <a:lnSpc>
                <a:spcPct val="100000"/>
              </a:lnSpc>
              <a:spcBef>
                <a:spcPts val="95"/>
              </a:spcBef>
            </a:pPr>
            <a:r>
              <a:rPr sz="4000" b="1" dirty="0">
                <a:solidFill>
                  <a:srgbClr val="006FC0"/>
                </a:solidFill>
                <a:latin typeface="Calibri"/>
                <a:cs typeface="Calibri"/>
              </a:rPr>
              <a:t>MOST</a:t>
            </a:r>
            <a:r>
              <a:rPr sz="4000" b="1" spc="-10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4000" b="1" spc="-10" dirty="0">
                <a:solidFill>
                  <a:srgbClr val="006FC0"/>
                </a:solidFill>
                <a:latin typeface="Calibri"/>
                <a:cs typeface="Calibri"/>
              </a:rPr>
              <a:t>FREQUENT</a:t>
            </a:r>
            <a:r>
              <a:rPr sz="4000" b="1" spc="-6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006FC0"/>
                </a:solidFill>
                <a:latin typeface="Calibri"/>
                <a:cs typeface="Calibri"/>
              </a:rPr>
              <a:t>AREAS</a:t>
            </a:r>
            <a:r>
              <a:rPr sz="4000" b="1" spc="-8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006FC0"/>
                </a:solidFill>
                <a:latin typeface="Calibri"/>
                <a:cs typeface="Calibri"/>
              </a:rPr>
              <a:t>OF</a:t>
            </a:r>
            <a:r>
              <a:rPr sz="4000" b="1" spc="-10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4000" b="1" spc="-10" dirty="0">
                <a:solidFill>
                  <a:srgbClr val="006FC0"/>
                </a:solidFill>
                <a:latin typeface="Calibri"/>
                <a:cs typeface="Calibri"/>
              </a:rPr>
              <a:t>RESUME </a:t>
            </a:r>
            <a:r>
              <a:rPr sz="4000" b="1" spc="-20" dirty="0">
                <a:solidFill>
                  <a:srgbClr val="006FC0"/>
                </a:solidFill>
                <a:latin typeface="Calibri"/>
                <a:cs typeface="Calibri"/>
              </a:rPr>
              <a:t>FALSEHOOD</a:t>
            </a:r>
            <a:r>
              <a:rPr sz="4000" b="1" spc="-7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006FC0"/>
                </a:solidFill>
                <a:latin typeface="Calibri"/>
                <a:cs typeface="Calibri"/>
              </a:rPr>
              <a:t>OR</a:t>
            </a:r>
            <a:r>
              <a:rPr sz="4000" b="1" spc="-8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4000" b="1" spc="-10" dirty="0">
                <a:solidFill>
                  <a:srgbClr val="006FC0"/>
                </a:solidFill>
                <a:latin typeface="Calibri"/>
                <a:cs typeface="Calibri"/>
              </a:rPr>
              <a:t>EXAGGERATION</a:t>
            </a:r>
            <a:endParaRPr sz="4000">
              <a:latin typeface="Calibri"/>
              <a:cs typeface="Calibri"/>
            </a:endParaRPr>
          </a:p>
          <a:p>
            <a:pPr marL="355600" indent="-342900">
              <a:lnSpc>
                <a:spcPts val="5700"/>
              </a:lnSpc>
              <a:buFont typeface="Arial MT"/>
              <a:buChar char="•"/>
              <a:tabLst>
                <a:tab pos="355600" algn="l"/>
              </a:tabLst>
            </a:pPr>
            <a:r>
              <a:rPr sz="4800" spc="-10" dirty="0">
                <a:latin typeface="Calibri"/>
                <a:cs typeface="Calibri"/>
              </a:rPr>
              <a:t>Education</a:t>
            </a:r>
            <a:endParaRPr sz="4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1155"/>
              </a:spcBef>
              <a:buFont typeface="Arial MT"/>
              <a:buChar char="•"/>
              <a:tabLst>
                <a:tab pos="355600" algn="l"/>
              </a:tabLst>
            </a:pPr>
            <a:r>
              <a:rPr sz="4800" spc="-10" dirty="0">
                <a:latin typeface="Calibri"/>
                <a:cs typeface="Calibri"/>
              </a:rPr>
              <a:t>Professional</a:t>
            </a:r>
            <a:r>
              <a:rPr sz="4800" spc="-240" dirty="0">
                <a:latin typeface="Calibri"/>
                <a:cs typeface="Calibri"/>
              </a:rPr>
              <a:t> </a:t>
            </a:r>
            <a:r>
              <a:rPr sz="4800" spc="-10" dirty="0">
                <a:latin typeface="Calibri"/>
                <a:cs typeface="Calibri"/>
              </a:rPr>
              <a:t>Licenses</a:t>
            </a:r>
            <a:endParaRPr sz="4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1155"/>
              </a:spcBef>
              <a:buFont typeface="Arial MT"/>
              <a:buChar char="•"/>
              <a:tabLst>
                <a:tab pos="355600" algn="l"/>
              </a:tabLst>
            </a:pPr>
            <a:r>
              <a:rPr sz="4800" spc="-20" dirty="0">
                <a:latin typeface="Calibri"/>
                <a:cs typeface="Calibri"/>
              </a:rPr>
              <a:t>Working</a:t>
            </a:r>
            <a:r>
              <a:rPr sz="4800" spc="-180" dirty="0">
                <a:latin typeface="Calibri"/>
                <a:cs typeface="Calibri"/>
              </a:rPr>
              <a:t> </a:t>
            </a:r>
            <a:r>
              <a:rPr sz="4800" dirty="0">
                <a:latin typeface="Calibri"/>
                <a:cs typeface="Calibri"/>
              </a:rPr>
              <a:t>for</a:t>
            </a:r>
            <a:r>
              <a:rPr sz="4800" spc="-190" dirty="0">
                <a:latin typeface="Calibri"/>
                <a:cs typeface="Calibri"/>
              </a:rPr>
              <a:t> </a:t>
            </a:r>
            <a:r>
              <a:rPr sz="4800" dirty="0">
                <a:latin typeface="Calibri"/>
                <a:cs typeface="Calibri"/>
              </a:rPr>
              <a:t>fictitious</a:t>
            </a:r>
            <a:r>
              <a:rPr sz="4800" spc="-200" dirty="0">
                <a:latin typeface="Calibri"/>
                <a:cs typeface="Calibri"/>
              </a:rPr>
              <a:t> </a:t>
            </a:r>
            <a:r>
              <a:rPr sz="4800" spc="-10" dirty="0">
                <a:latin typeface="Calibri"/>
                <a:cs typeface="Calibri"/>
              </a:rPr>
              <a:t>company</a:t>
            </a:r>
            <a:endParaRPr sz="480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59688" y="309753"/>
            <a:ext cx="7782559" cy="3043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5080" indent="-5080" algn="ctr">
              <a:lnSpc>
                <a:spcPct val="100000"/>
              </a:lnSpc>
              <a:spcBef>
                <a:spcPts val="100"/>
              </a:spcBef>
              <a:tabLst>
                <a:tab pos="3028315" algn="l"/>
              </a:tabLst>
            </a:pPr>
            <a:r>
              <a:rPr sz="6600" dirty="0">
                <a:solidFill>
                  <a:srgbClr val="000000"/>
                </a:solidFill>
              </a:rPr>
              <a:t>7</a:t>
            </a:r>
            <a:r>
              <a:rPr sz="6600" spc="-35" dirty="0">
                <a:solidFill>
                  <a:srgbClr val="000000"/>
                </a:solidFill>
              </a:rPr>
              <a:t> </a:t>
            </a:r>
            <a:r>
              <a:rPr sz="6600" spc="-10" dirty="0">
                <a:solidFill>
                  <a:srgbClr val="000000"/>
                </a:solidFill>
              </a:rPr>
              <a:t>Forces</a:t>
            </a:r>
            <a:r>
              <a:rPr sz="6600" dirty="0">
                <a:solidFill>
                  <a:srgbClr val="000000"/>
                </a:solidFill>
              </a:rPr>
              <a:t>	Changing</a:t>
            </a:r>
            <a:r>
              <a:rPr sz="6600" spc="-40" dirty="0">
                <a:solidFill>
                  <a:srgbClr val="000000"/>
                </a:solidFill>
              </a:rPr>
              <a:t> </a:t>
            </a:r>
            <a:r>
              <a:rPr sz="6600" spc="-25" dirty="0">
                <a:solidFill>
                  <a:srgbClr val="000000"/>
                </a:solidFill>
              </a:rPr>
              <a:t>the </a:t>
            </a:r>
            <a:r>
              <a:rPr sz="6600" dirty="0">
                <a:solidFill>
                  <a:srgbClr val="000000"/>
                </a:solidFill>
              </a:rPr>
              <a:t>Nature</a:t>
            </a:r>
            <a:r>
              <a:rPr sz="6600" spc="-135" dirty="0">
                <a:solidFill>
                  <a:srgbClr val="000000"/>
                </a:solidFill>
              </a:rPr>
              <a:t> </a:t>
            </a:r>
            <a:r>
              <a:rPr sz="6600" dirty="0">
                <a:solidFill>
                  <a:srgbClr val="000000"/>
                </a:solidFill>
              </a:rPr>
              <a:t>of</a:t>
            </a:r>
            <a:r>
              <a:rPr sz="6600" spc="-135" dirty="0">
                <a:solidFill>
                  <a:srgbClr val="000000"/>
                </a:solidFill>
              </a:rPr>
              <a:t> </a:t>
            </a:r>
            <a:r>
              <a:rPr sz="6600" spc="-10" dirty="0">
                <a:solidFill>
                  <a:srgbClr val="000000"/>
                </a:solidFill>
              </a:rPr>
              <a:t>Professional Services</a:t>
            </a:r>
            <a:endParaRPr sz="6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94102" y="129473"/>
            <a:ext cx="4911725" cy="24403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316865">
              <a:lnSpc>
                <a:spcPct val="120000"/>
              </a:lnSpc>
              <a:spcBef>
                <a:spcPts val="100"/>
              </a:spcBef>
            </a:pPr>
            <a:r>
              <a:rPr sz="6600" spc="-10" dirty="0">
                <a:solidFill>
                  <a:srgbClr val="000000"/>
                </a:solidFill>
              </a:rPr>
              <a:t>Professional </a:t>
            </a:r>
            <a:r>
              <a:rPr sz="6600" dirty="0">
                <a:solidFill>
                  <a:srgbClr val="000000"/>
                </a:solidFill>
              </a:rPr>
              <a:t>Code</a:t>
            </a:r>
            <a:r>
              <a:rPr sz="6600" spc="-20" dirty="0">
                <a:solidFill>
                  <a:srgbClr val="000000"/>
                </a:solidFill>
              </a:rPr>
              <a:t> </a:t>
            </a:r>
            <a:r>
              <a:rPr sz="6600" dirty="0">
                <a:solidFill>
                  <a:srgbClr val="000000"/>
                </a:solidFill>
              </a:rPr>
              <a:t>of</a:t>
            </a:r>
            <a:r>
              <a:rPr sz="6600" spc="-30" dirty="0">
                <a:solidFill>
                  <a:srgbClr val="000000"/>
                </a:solidFill>
              </a:rPr>
              <a:t> </a:t>
            </a:r>
            <a:r>
              <a:rPr sz="6600" spc="-25" dirty="0">
                <a:solidFill>
                  <a:srgbClr val="000000"/>
                </a:solidFill>
              </a:rPr>
              <a:t>Ethics</a:t>
            </a:r>
            <a:endParaRPr sz="66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5446" y="367377"/>
            <a:ext cx="6217442" cy="447264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/>
              <a:t>Professional</a:t>
            </a:r>
            <a:r>
              <a:rPr sz="4400" spc="-114" dirty="0"/>
              <a:t> </a:t>
            </a:r>
            <a:r>
              <a:rPr sz="4400" dirty="0"/>
              <a:t>Code</a:t>
            </a:r>
            <a:r>
              <a:rPr sz="4400" spc="-75" dirty="0"/>
              <a:t> </a:t>
            </a:r>
            <a:r>
              <a:rPr sz="4400" dirty="0"/>
              <a:t>of</a:t>
            </a:r>
            <a:r>
              <a:rPr sz="4400" spc="-65" dirty="0"/>
              <a:t> </a:t>
            </a:r>
            <a:r>
              <a:rPr sz="4400" spc="-10" dirty="0"/>
              <a:t>Ethics</a:t>
            </a:r>
            <a:endParaRPr sz="4400"/>
          </a:p>
        </p:txBody>
      </p:sp>
      <p:sp>
        <p:nvSpPr>
          <p:cNvPr id="4" name="object 4"/>
          <p:cNvSpPr txBox="1"/>
          <p:nvPr/>
        </p:nvSpPr>
        <p:spPr>
          <a:xfrm>
            <a:off x="333857" y="1131265"/>
            <a:ext cx="8541385" cy="185948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3535" algn="just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355600" algn="l"/>
              </a:tabLst>
            </a:pPr>
            <a:r>
              <a:rPr sz="4000" dirty="0">
                <a:latin typeface="Calibri"/>
                <a:cs typeface="Calibri"/>
              </a:rPr>
              <a:t>States</a:t>
            </a:r>
            <a:r>
              <a:rPr sz="4000" spc="-95" dirty="0">
                <a:latin typeface="Calibri"/>
                <a:cs typeface="Calibri"/>
              </a:rPr>
              <a:t> </a:t>
            </a:r>
            <a:r>
              <a:rPr sz="4000" dirty="0">
                <a:latin typeface="Calibri"/>
                <a:cs typeface="Calibri"/>
              </a:rPr>
              <a:t>the</a:t>
            </a:r>
            <a:r>
              <a:rPr sz="4000" spc="-90" dirty="0">
                <a:latin typeface="Calibri"/>
                <a:cs typeface="Calibri"/>
              </a:rPr>
              <a:t> </a:t>
            </a:r>
            <a:r>
              <a:rPr sz="4000" dirty="0">
                <a:latin typeface="Calibri"/>
                <a:cs typeface="Calibri"/>
              </a:rPr>
              <a:t>principles</a:t>
            </a:r>
            <a:r>
              <a:rPr sz="4000" spc="-95" dirty="0">
                <a:latin typeface="Calibri"/>
                <a:cs typeface="Calibri"/>
              </a:rPr>
              <a:t> </a:t>
            </a:r>
            <a:r>
              <a:rPr sz="4000" dirty="0">
                <a:latin typeface="Calibri"/>
                <a:cs typeface="Calibri"/>
              </a:rPr>
              <a:t>and</a:t>
            </a:r>
            <a:r>
              <a:rPr sz="4000" spc="-85" dirty="0">
                <a:latin typeface="Calibri"/>
                <a:cs typeface="Calibri"/>
              </a:rPr>
              <a:t> </a:t>
            </a:r>
            <a:r>
              <a:rPr sz="4000" spc="-20" dirty="0">
                <a:latin typeface="Calibri"/>
                <a:cs typeface="Calibri"/>
              </a:rPr>
              <a:t>core </a:t>
            </a:r>
            <a:r>
              <a:rPr sz="4000" dirty="0">
                <a:latin typeface="Calibri"/>
                <a:cs typeface="Calibri"/>
              </a:rPr>
              <a:t>values</a:t>
            </a:r>
            <a:r>
              <a:rPr sz="4000" spc="-120" dirty="0">
                <a:latin typeface="Calibri"/>
                <a:cs typeface="Calibri"/>
              </a:rPr>
              <a:t> </a:t>
            </a:r>
            <a:r>
              <a:rPr sz="4000" dirty="0">
                <a:latin typeface="Calibri"/>
                <a:cs typeface="Calibri"/>
              </a:rPr>
              <a:t>that</a:t>
            </a:r>
            <a:r>
              <a:rPr sz="4000" spc="-100" dirty="0">
                <a:latin typeface="Calibri"/>
                <a:cs typeface="Calibri"/>
              </a:rPr>
              <a:t> </a:t>
            </a:r>
            <a:r>
              <a:rPr sz="4000" dirty="0">
                <a:latin typeface="Calibri"/>
                <a:cs typeface="Calibri"/>
              </a:rPr>
              <a:t>are</a:t>
            </a:r>
            <a:r>
              <a:rPr sz="4000" spc="-114" dirty="0">
                <a:latin typeface="Calibri"/>
                <a:cs typeface="Calibri"/>
              </a:rPr>
              <a:t> </a:t>
            </a:r>
            <a:r>
              <a:rPr sz="4000" dirty="0">
                <a:latin typeface="Calibri"/>
                <a:cs typeface="Calibri"/>
              </a:rPr>
              <a:t>essential</a:t>
            </a:r>
            <a:r>
              <a:rPr sz="4000" spc="-110" dirty="0">
                <a:latin typeface="Calibri"/>
                <a:cs typeface="Calibri"/>
              </a:rPr>
              <a:t> </a:t>
            </a:r>
            <a:r>
              <a:rPr sz="4000" dirty="0">
                <a:latin typeface="Calibri"/>
                <a:cs typeface="Calibri"/>
              </a:rPr>
              <a:t>to</a:t>
            </a:r>
            <a:r>
              <a:rPr sz="4000" spc="-105" dirty="0">
                <a:latin typeface="Calibri"/>
                <a:cs typeface="Calibri"/>
              </a:rPr>
              <a:t> </a:t>
            </a:r>
            <a:r>
              <a:rPr sz="4000" spc="-25" dirty="0">
                <a:latin typeface="Calibri"/>
                <a:cs typeface="Calibri"/>
              </a:rPr>
              <a:t>the </a:t>
            </a:r>
            <a:r>
              <a:rPr sz="4000" dirty="0">
                <a:latin typeface="Calibri"/>
                <a:cs typeface="Calibri"/>
              </a:rPr>
              <a:t>work</a:t>
            </a:r>
            <a:r>
              <a:rPr sz="4000" spc="-85" dirty="0">
                <a:latin typeface="Calibri"/>
                <a:cs typeface="Calibri"/>
              </a:rPr>
              <a:t> </a:t>
            </a:r>
            <a:r>
              <a:rPr sz="4000" dirty="0">
                <a:latin typeface="Calibri"/>
                <a:cs typeface="Calibri"/>
              </a:rPr>
              <a:t>of</a:t>
            </a:r>
            <a:r>
              <a:rPr sz="4000" spc="-105" dirty="0">
                <a:latin typeface="Calibri"/>
                <a:cs typeface="Calibri"/>
              </a:rPr>
              <a:t> </a:t>
            </a:r>
            <a:r>
              <a:rPr sz="4000" dirty="0">
                <a:latin typeface="Calibri"/>
                <a:cs typeface="Calibri"/>
              </a:rPr>
              <a:t>a</a:t>
            </a:r>
            <a:r>
              <a:rPr sz="4000" spc="-95" dirty="0">
                <a:latin typeface="Calibri"/>
                <a:cs typeface="Calibri"/>
              </a:rPr>
              <a:t> </a:t>
            </a:r>
            <a:r>
              <a:rPr sz="4000" dirty="0">
                <a:latin typeface="Calibri"/>
                <a:cs typeface="Calibri"/>
              </a:rPr>
              <a:t>particular</a:t>
            </a:r>
            <a:r>
              <a:rPr sz="4000" spc="-100" dirty="0">
                <a:latin typeface="Calibri"/>
                <a:cs typeface="Calibri"/>
              </a:rPr>
              <a:t> </a:t>
            </a:r>
            <a:r>
              <a:rPr sz="4000" spc="-10" dirty="0">
                <a:latin typeface="Calibri"/>
                <a:cs typeface="Calibri"/>
              </a:rPr>
              <a:t>occupational group</a:t>
            </a:r>
            <a:endParaRPr sz="4000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32482" y="349210"/>
            <a:ext cx="3103944" cy="478664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Certification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333857" y="1014476"/>
            <a:ext cx="8070850" cy="2296783"/>
          </a:xfrm>
          <a:prstGeom prst="rect">
            <a:avLst/>
          </a:prstGeom>
        </p:spPr>
        <p:txBody>
          <a:bodyPr vert="horz" wrap="square" lIns="0" tIns="80010" rIns="0" bIns="0" rtlCol="0">
            <a:spAutoFit/>
          </a:bodyPr>
          <a:lstStyle/>
          <a:p>
            <a:pPr marL="355600" marR="5080" indent="-343535" algn="just">
              <a:lnSpc>
                <a:spcPct val="90000"/>
              </a:lnSpc>
              <a:spcBef>
                <a:spcPts val="630"/>
              </a:spcBef>
              <a:buFont typeface="Arial MT"/>
              <a:buChar char="•"/>
              <a:tabLst>
                <a:tab pos="355600" algn="l"/>
              </a:tabLst>
            </a:pPr>
            <a:r>
              <a:rPr sz="4000" dirty="0">
                <a:latin typeface="Calibri"/>
                <a:cs typeface="Calibri"/>
              </a:rPr>
              <a:t>Indicates</a:t>
            </a:r>
            <a:r>
              <a:rPr sz="4000" spc="-110" dirty="0">
                <a:latin typeface="Calibri"/>
                <a:cs typeface="Calibri"/>
              </a:rPr>
              <a:t> </a:t>
            </a:r>
            <a:r>
              <a:rPr sz="4000" dirty="0">
                <a:latin typeface="Calibri"/>
                <a:cs typeface="Calibri"/>
              </a:rPr>
              <a:t>that</a:t>
            </a:r>
            <a:r>
              <a:rPr sz="4000" spc="-110" dirty="0">
                <a:latin typeface="Calibri"/>
                <a:cs typeface="Calibri"/>
              </a:rPr>
              <a:t> </a:t>
            </a:r>
            <a:r>
              <a:rPr sz="4000" dirty="0">
                <a:latin typeface="Calibri"/>
                <a:cs typeface="Calibri"/>
              </a:rPr>
              <a:t>a</a:t>
            </a:r>
            <a:r>
              <a:rPr sz="4000" spc="-105" dirty="0">
                <a:latin typeface="Calibri"/>
                <a:cs typeface="Calibri"/>
              </a:rPr>
              <a:t> </a:t>
            </a:r>
            <a:r>
              <a:rPr sz="4000" spc="-10" dirty="0">
                <a:latin typeface="Calibri"/>
                <a:cs typeface="Calibri"/>
              </a:rPr>
              <a:t>professional </a:t>
            </a:r>
            <a:r>
              <a:rPr sz="4000" dirty="0">
                <a:latin typeface="Calibri"/>
                <a:cs typeface="Calibri"/>
              </a:rPr>
              <a:t>possesses</a:t>
            </a:r>
            <a:r>
              <a:rPr sz="4000" spc="-110" dirty="0">
                <a:latin typeface="Calibri"/>
                <a:cs typeface="Calibri"/>
              </a:rPr>
              <a:t> </a:t>
            </a:r>
            <a:r>
              <a:rPr sz="4000" dirty="0">
                <a:latin typeface="Calibri"/>
                <a:cs typeface="Calibri"/>
              </a:rPr>
              <a:t>a</a:t>
            </a:r>
            <a:r>
              <a:rPr sz="4000" spc="-70" dirty="0">
                <a:latin typeface="Calibri"/>
                <a:cs typeface="Calibri"/>
              </a:rPr>
              <a:t> </a:t>
            </a:r>
            <a:r>
              <a:rPr sz="4000" dirty="0">
                <a:latin typeface="Calibri"/>
                <a:cs typeface="Calibri"/>
              </a:rPr>
              <a:t>particular</a:t>
            </a:r>
            <a:r>
              <a:rPr sz="4000" spc="-75" dirty="0">
                <a:latin typeface="Calibri"/>
                <a:cs typeface="Calibri"/>
              </a:rPr>
              <a:t> </a:t>
            </a:r>
            <a:r>
              <a:rPr sz="4000" dirty="0">
                <a:latin typeface="Calibri"/>
                <a:cs typeface="Calibri"/>
              </a:rPr>
              <a:t>set</a:t>
            </a:r>
            <a:r>
              <a:rPr sz="4000" spc="-80" dirty="0">
                <a:latin typeface="Calibri"/>
                <a:cs typeface="Calibri"/>
              </a:rPr>
              <a:t> </a:t>
            </a:r>
            <a:r>
              <a:rPr sz="4000" dirty="0">
                <a:latin typeface="Calibri"/>
                <a:cs typeface="Calibri"/>
              </a:rPr>
              <a:t>of</a:t>
            </a:r>
            <a:r>
              <a:rPr sz="4000" spc="-75" dirty="0">
                <a:latin typeface="Calibri"/>
                <a:cs typeface="Calibri"/>
              </a:rPr>
              <a:t> </a:t>
            </a:r>
            <a:r>
              <a:rPr sz="4000" spc="-10" dirty="0">
                <a:latin typeface="Calibri"/>
                <a:cs typeface="Calibri"/>
              </a:rPr>
              <a:t>skills, </a:t>
            </a:r>
            <a:r>
              <a:rPr sz="4000" dirty="0">
                <a:latin typeface="Calibri"/>
                <a:cs typeface="Calibri"/>
              </a:rPr>
              <a:t>knowledge</a:t>
            </a:r>
            <a:r>
              <a:rPr sz="4000" spc="-95" dirty="0">
                <a:latin typeface="Calibri"/>
                <a:cs typeface="Calibri"/>
              </a:rPr>
              <a:t> </a:t>
            </a:r>
            <a:r>
              <a:rPr sz="4000" dirty="0">
                <a:latin typeface="Calibri"/>
                <a:cs typeface="Calibri"/>
              </a:rPr>
              <a:t>or</a:t>
            </a:r>
            <a:r>
              <a:rPr sz="4000" spc="-75" dirty="0">
                <a:latin typeface="Calibri"/>
                <a:cs typeface="Calibri"/>
              </a:rPr>
              <a:t> </a:t>
            </a:r>
            <a:r>
              <a:rPr sz="4000" dirty="0">
                <a:latin typeface="Calibri"/>
                <a:cs typeface="Calibri"/>
              </a:rPr>
              <a:t>abilities</a:t>
            </a:r>
            <a:r>
              <a:rPr sz="4000" spc="-65" dirty="0">
                <a:latin typeface="Calibri"/>
                <a:cs typeface="Calibri"/>
              </a:rPr>
              <a:t> </a:t>
            </a:r>
            <a:r>
              <a:rPr sz="4000" dirty="0">
                <a:latin typeface="Calibri"/>
                <a:cs typeface="Calibri"/>
              </a:rPr>
              <a:t>in</a:t>
            </a:r>
            <a:r>
              <a:rPr sz="4000" spc="-80" dirty="0">
                <a:latin typeface="Calibri"/>
                <a:cs typeface="Calibri"/>
              </a:rPr>
              <a:t> </a:t>
            </a:r>
            <a:r>
              <a:rPr sz="4000" spc="-25" dirty="0">
                <a:latin typeface="Calibri"/>
                <a:cs typeface="Calibri"/>
              </a:rPr>
              <a:t>the </a:t>
            </a:r>
            <a:r>
              <a:rPr sz="4000" dirty="0">
                <a:latin typeface="Calibri"/>
                <a:cs typeface="Calibri"/>
              </a:rPr>
              <a:t>opinion</a:t>
            </a:r>
            <a:r>
              <a:rPr sz="4000" spc="-25" dirty="0">
                <a:latin typeface="Calibri"/>
                <a:cs typeface="Calibri"/>
              </a:rPr>
              <a:t> </a:t>
            </a:r>
            <a:r>
              <a:rPr sz="4000" dirty="0">
                <a:latin typeface="Calibri"/>
                <a:cs typeface="Calibri"/>
              </a:rPr>
              <a:t>of</a:t>
            </a:r>
            <a:r>
              <a:rPr sz="4000" spc="-15" dirty="0">
                <a:latin typeface="Calibri"/>
                <a:cs typeface="Calibri"/>
              </a:rPr>
              <a:t> </a:t>
            </a:r>
            <a:r>
              <a:rPr sz="4000" dirty="0">
                <a:latin typeface="Calibri"/>
                <a:cs typeface="Calibri"/>
              </a:rPr>
              <a:t>the</a:t>
            </a:r>
            <a:r>
              <a:rPr sz="4000" spc="-15" dirty="0">
                <a:latin typeface="Calibri"/>
                <a:cs typeface="Calibri"/>
              </a:rPr>
              <a:t> </a:t>
            </a:r>
            <a:r>
              <a:rPr sz="4000" spc="-10" dirty="0">
                <a:latin typeface="Calibri"/>
                <a:cs typeface="Calibri"/>
              </a:rPr>
              <a:t>certifying organization</a:t>
            </a:r>
            <a:endParaRPr sz="4000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32332" y="368357"/>
            <a:ext cx="5177639" cy="459518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333857" y="-33528"/>
            <a:ext cx="8251825" cy="3166893"/>
          </a:xfrm>
          <a:prstGeom prst="rect">
            <a:avLst/>
          </a:prstGeom>
        </p:spPr>
        <p:txBody>
          <a:bodyPr vert="horz" wrap="square" lIns="0" tIns="202565" rIns="0" bIns="0" rtlCol="0">
            <a:spAutoFit/>
          </a:bodyPr>
          <a:lstStyle/>
          <a:p>
            <a:pPr marL="184150">
              <a:lnSpc>
                <a:spcPct val="100000"/>
              </a:lnSpc>
              <a:spcBef>
                <a:spcPts val="1595"/>
              </a:spcBef>
            </a:pPr>
            <a:r>
              <a:rPr sz="4800" b="1" dirty="0">
                <a:solidFill>
                  <a:srgbClr val="006FC0"/>
                </a:solidFill>
                <a:latin typeface="Calibri"/>
                <a:cs typeface="Calibri"/>
              </a:rPr>
              <a:t>Government</a:t>
            </a:r>
            <a:r>
              <a:rPr sz="4800" b="1" spc="-204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4800" b="1" spc="-10" dirty="0">
                <a:solidFill>
                  <a:srgbClr val="006FC0"/>
                </a:solidFill>
                <a:latin typeface="Calibri"/>
                <a:cs typeface="Calibri"/>
              </a:rPr>
              <a:t>License</a:t>
            </a:r>
            <a:endParaRPr sz="4800" dirty="0">
              <a:latin typeface="Calibri"/>
              <a:cs typeface="Calibri"/>
            </a:endParaRPr>
          </a:p>
          <a:p>
            <a:pPr marL="355600" marR="5080" indent="-343535" algn="just">
              <a:lnSpc>
                <a:spcPct val="100000"/>
              </a:lnSpc>
              <a:spcBef>
                <a:spcPts val="1500"/>
              </a:spcBef>
              <a:buFont typeface="Arial MT"/>
              <a:buChar char="•"/>
              <a:tabLst>
                <a:tab pos="355600" algn="l"/>
              </a:tabLst>
            </a:pPr>
            <a:r>
              <a:rPr sz="4400" dirty="0">
                <a:latin typeface="Calibri"/>
                <a:cs typeface="Calibri"/>
              </a:rPr>
              <a:t>Is a</a:t>
            </a:r>
            <a:r>
              <a:rPr sz="4400" spc="5" dirty="0">
                <a:latin typeface="Calibri"/>
                <a:cs typeface="Calibri"/>
              </a:rPr>
              <a:t> </a:t>
            </a:r>
            <a:r>
              <a:rPr sz="4400" spc="-45" dirty="0">
                <a:latin typeface="Calibri"/>
                <a:cs typeface="Calibri"/>
              </a:rPr>
              <a:t>government-</a:t>
            </a:r>
            <a:r>
              <a:rPr sz="4400" spc="-10" dirty="0">
                <a:latin typeface="Calibri"/>
                <a:cs typeface="Calibri"/>
              </a:rPr>
              <a:t>issued </a:t>
            </a:r>
            <a:r>
              <a:rPr sz="4400" dirty="0">
                <a:latin typeface="Calibri"/>
                <a:cs typeface="Calibri"/>
              </a:rPr>
              <a:t>permission</a:t>
            </a:r>
            <a:r>
              <a:rPr sz="4400" spc="-12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to</a:t>
            </a:r>
            <a:r>
              <a:rPr sz="4400" spc="-11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engage</a:t>
            </a:r>
            <a:r>
              <a:rPr sz="4400" spc="-12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in</a:t>
            </a:r>
            <a:r>
              <a:rPr sz="4400" spc="-120" dirty="0">
                <a:latin typeface="Calibri"/>
                <a:cs typeface="Calibri"/>
              </a:rPr>
              <a:t> </a:t>
            </a:r>
            <a:r>
              <a:rPr sz="4400" spc="-25" dirty="0">
                <a:latin typeface="Calibri"/>
                <a:cs typeface="Calibri"/>
              </a:rPr>
              <a:t>an </a:t>
            </a:r>
            <a:r>
              <a:rPr sz="4400" dirty="0">
                <a:latin typeface="Calibri"/>
                <a:cs typeface="Calibri"/>
              </a:rPr>
              <a:t>activity</a:t>
            </a:r>
            <a:r>
              <a:rPr sz="4400" spc="-7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or</a:t>
            </a:r>
            <a:r>
              <a:rPr sz="4400" spc="-9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to</a:t>
            </a:r>
            <a:r>
              <a:rPr sz="4400" spc="-60" dirty="0">
                <a:latin typeface="Calibri"/>
                <a:cs typeface="Calibri"/>
              </a:rPr>
              <a:t> </a:t>
            </a:r>
            <a:r>
              <a:rPr sz="4400" spc="-10" dirty="0">
                <a:latin typeface="Calibri"/>
                <a:cs typeface="Calibri"/>
              </a:rPr>
              <a:t>operate</a:t>
            </a:r>
            <a:r>
              <a:rPr sz="4400" spc="-6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a</a:t>
            </a:r>
            <a:r>
              <a:rPr sz="4400" spc="-75" dirty="0">
                <a:latin typeface="Calibri"/>
                <a:cs typeface="Calibri"/>
              </a:rPr>
              <a:t> </a:t>
            </a:r>
            <a:r>
              <a:rPr sz="4400" spc="-10" dirty="0">
                <a:latin typeface="Calibri"/>
                <a:cs typeface="Calibri"/>
              </a:rPr>
              <a:t>business</a:t>
            </a:r>
            <a:endParaRPr sz="4400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67967" y="105854"/>
            <a:ext cx="5565140" cy="26606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538480" marR="5080" indent="-525780">
              <a:lnSpc>
                <a:spcPct val="120100"/>
              </a:lnSpc>
              <a:spcBef>
                <a:spcPts val="95"/>
              </a:spcBef>
            </a:pPr>
            <a:r>
              <a:rPr sz="7200" dirty="0">
                <a:solidFill>
                  <a:srgbClr val="000000"/>
                </a:solidFill>
              </a:rPr>
              <a:t>IT</a:t>
            </a:r>
            <a:r>
              <a:rPr sz="7200" spc="-65" dirty="0">
                <a:solidFill>
                  <a:srgbClr val="000000"/>
                </a:solidFill>
              </a:rPr>
              <a:t> </a:t>
            </a:r>
            <a:r>
              <a:rPr sz="7200" spc="-25" dirty="0">
                <a:solidFill>
                  <a:srgbClr val="000000"/>
                </a:solidFill>
              </a:rPr>
              <a:t>Professional </a:t>
            </a:r>
            <a:r>
              <a:rPr sz="7200" spc="-10" dirty="0">
                <a:solidFill>
                  <a:srgbClr val="000000"/>
                </a:solidFill>
              </a:rPr>
              <a:t>Malpractice</a:t>
            </a:r>
            <a:endParaRPr sz="72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52044" y="368357"/>
            <a:ext cx="2764600" cy="574397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Negligence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333857" y="1081532"/>
            <a:ext cx="8557260" cy="2229456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3535" algn="just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355600" algn="l"/>
              </a:tabLst>
            </a:pPr>
            <a:r>
              <a:rPr sz="3600" dirty="0">
                <a:latin typeface="Calibri"/>
                <a:cs typeface="Calibri"/>
              </a:rPr>
              <a:t>Has</a:t>
            </a:r>
            <a:r>
              <a:rPr sz="3600" spc="-3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been</a:t>
            </a:r>
            <a:r>
              <a:rPr sz="3600" spc="-30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defined</a:t>
            </a:r>
            <a:r>
              <a:rPr sz="3600" spc="-6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as</a:t>
            </a:r>
            <a:r>
              <a:rPr sz="3600" spc="-3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not</a:t>
            </a:r>
            <a:r>
              <a:rPr sz="3600" spc="-30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doing </a:t>
            </a:r>
            <a:r>
              <a:rPr sz="3600" dirty="0">
                <a:latin typeface="Calibri"/>
                <a:cs typeface="Calibri"/>
              </a:rPr>
              <a:t>something</a:t>
            </a:r>
            <a:r>
              <a:rPr sz="3600" spc="-50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that</a:t>
            </a:r>
            <a:r>
              <a:rPr sz="3600" spc="-4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a</a:t>
            </a:r>
            <a:r>
              <a:rPr sz="3600" spc="-4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reasonable</a:t>
            </a:r>
            <a:r>
              <a:rPr sz="3600" spc="-45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person </a:t>
            </a:r>
            <a:r>
              <a:rPr sz="3600" dirty="0">
                <a:latin typeface="Calibri"/>
                <a:cs typeface="Calibri"/>
              </a:rPr>
              <a:t>would</a:t>
            </a:r>
            <a:r>
              <a:rPr sz="3600" spc="-9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do</a:t>
            </a:r>
            <a:r>
              <a:rPr sz="3600" spc="-9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or</a:t>
            </a:r>
            <a:r>
              <a:rPr sz="3600" spc="-90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doing</a:t>
            </a:r>
            <a:r>
              <a:rPr sz="3600" spc="-90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something</a:t>
            </a:r>
            <a:r>
              <a:rPr sz="3600" spc="-10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that</a:t>
            </a:r>
            <a:r>
              <a:rPr sz="3600" spc="-90" dirty="0">
                <a:latin typeface="Calibri"/>
                <a:cs typeface="Calibri"/>
              </a:rPr>
              <a:t> </a:t>
            </a:r>
            <a:r>
              <a:rPr sz="3600" spc="-50" dirty="0">
                <a:latin typeface="Calibri"/>
                <a:cs typeface="Calibri"/>
              </a:rPr>
              <a:t>a </a:t>
            </a:r>
            <a:r>
              <a:rPr sz="3600" dirty="0">
                <a:latin typeface="Calibri"/>
                <a:cs typeface="Calibri"/>
              </a:rPr>
              <a:t>reasonable</a:t>
            </a:r>
            <a:r>
              <a:rPr sz="3600" spc="-130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person</a:t>
            </a:r>
            <a:r>
              <a:rPr sz="3600" spc="-13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would</a:t>
            </a:r>
            <a:r>
              <a:rPr sz="3600" spc="-130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not</a:t>
            </a:r>
            <a:r>
              <a:rPr sz="3600" spc="-130" dirty="0">
                <a:latin typeface="Calibri"/>
                <a:cs typeface="Calibri"/>
              </a:rPr>
              <a:t> </a:t>
            </a:r>
            <a:r>
              <a:rPr sz="3600" spc="-25" dirty="0">
                <a:latin typeface="Calibri"/>
                <a:cs typeface="Calibri"/>
              </a:rPr>
              <a:t>do</a:t>
            </a:r>
            <a:endParaRPr sz="3600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9144000" cy="5143500"/>
            <a:chOff x="0" y="0"/>
            <a:chExt cx="9144000" cy="51435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44000" cy="5143499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799844" y="132587"/>
              <a:ext cx="6152387" cy="1024127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339583" y="132587"/>
              <a:ext cx="1790700" cy="1024127"/>
            </a:xfrm>
            <a:prstGeom prst="rect">
              <a:avLst/>
            </a:prstGeom>
          </p:spPr>
        </p:pic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077973" y="244602"/>
            <a:ext cx="674306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dirty="0">
                <a:solidFill>
                  <a:srgbClr val="FFFFFF"/>
                </a:solidFill>
              </a:rPr>
              <a:t>Common</a:t>
            </a:r>
            <a:r>
              <a:rPr sz="3600" spc="-75" dirty="0">
                <a:solidFill>
                  <a:srgbClr val="FFFFFF"/>
                </a:solidFill>
              </a:rPr>
              <a:t> </a:t>
            </a:r>
            <a:r>
              <a:rPr sz="3600" dirty="0">
                <a:solidFill>
                  <a:srgbClr val="FFFFFF"/>
                </a:solidFill>
              </a:rPr>
              <a:t>Ethical</a:t>
            </a:r>
            <a:r>
              <a:rPr sz="3600" spc="-70" dirty="0">
                <a:solidFill>
                  <a:srgbClr val="FFFFFF"/>
                </a:solidFill>
              </a:rPr>
              <a:t> </a:t>
            </a:r>
            <a:r>
              <a:rPr sz="3600" dirty="0">
                <a:solidFill>
                  <a:srgbClr val="FFFFFF"/>
                </a:solidFill>
              </a:rPr>
              <a:t>Issues</a:t>
            </a:r>
            <a:r>
              <a:rPr sz="3600" spc="-70" dirty="0">
                <a:solidFill>
                  <a:srgbClr val="FFFFFF"/>
                </a:solidFill>
              </a:rPr>
              <a:t> </a:t>
            </a:r>
            <a:r>
              <a:rPr sz="3600" dirty="0">
                <a:solidFill>
                  <a:srgbClr val="FFFFFF"/>
                </a:solidFill>
              </a:rPr>
              <a:t>for</a:t>
            </a:r>
            <a:r>
              <a:rPr sz="3600" spc="-75" dirty="0">
                <a:solidFill>
                  <a:srgbClr val="FFFFFF"/>
                </a:solidFill>
              </a:rPr>
              <a:t> </a:t>
            </a:r>
            <a:r>
              <a:rPr sz="3600" dirty="0">
                <a:solidFill>
                  <a:srgbClr val="FFFFFF"/>
                </a:solidFill>
              </a:rPr>
              <a:t>IT</a:t>
            </a:r>
            <a:r>
              <a:rPr sz="3600" spc="-65" dirty="0">
                <a:solidFill>
                  <a:srgbClr val="FFFFFF"/>
                </a:solidFill>
              </a:rPr>
              <a:t> </a:t>
            </a:r>
            <a:r>
              <a:rPr sz="3600" spc="-10" dirty="0">
                <a:solidFill>
                  <a:srgbClr val="FFFFFF"/>
                </a:solidFill>
              </a:rPr>
              <a:t>Users:</a:t>
            </a:r>
            <a:endParaRPr sz="3600"/>
          </a:p>
        </p:txBody>
      </p:sp>
      <p:sp>
        <p:nvSpPr>
          <p:cNvPr id="7" name="object 7"/>
          <p:cNvSpPr txBox="1"/>
          <p:nvPr/>
        </p:nvSpPr>
        <p:spPr>
          <a:xfrm>
            <a:off x="2599182" y="1027325"/>
            <a:ext cx="5386705" cy="2853986"/>
          </a:xfrm>
          <a:prstGeom prst="rect">
            <a:avLst/>
          </a:prstGeom>
        </p:spPr>
        <p:txBody>
          <a:bodyPr vert="horz" wrap="square" lIns="0" tIns="133985" rIns="0" bIns="0" rtlCol="0">
            <a:spAutoFit/>
          </a:bodyPr>
          <a:lstStyle/>
          <a:p>
            <a:pPr marL="354965" indent="-342265" algn="just">
              <a:lnSpc>
                <a:spcPct val="100000"/>
              </a:lnSpc>
              <a:spcBef>
                <a:spcPts val="1055"/>
              </a:spcBef>
              <a:buFont typeface="Arial MT"/>
              <a:buChar char="•"/>
              <a:tabLst>
                <a:tab pos="354965" algn="l"/>
              </a:tabLst>
            </a:pPr>
            <a:r>
              <a:rPr sz="3200" dirty="0">
                <a:solidFill>
                  <a:srgbClr val="FFFFFF"/>
                </a:solidFill>
                <a:latin typeface="Calibri"/>
                <a:cs typeface="Calibri"/>
              </a:rPr>
              <a:t>Software</a:t>
            </a:r>
            <a:r>
              <a:rPr sz="3200" spc="-2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rgbClr val="FFFFFF"/>
                </a:solidFill>
                <a:latin typeface="Calibri"/>
                <a:cs typeface="Calibri"/>
              </a:rPr>
              <a:t>Piracy</a:t>
            </a:r>
            <a:endParaRPr sz="3200" dirty="0">
              <a:latin typeface="Calibri"/>
              <a:cs typeface="Calibri"/>
            </a:endParaRPr>
          </a:p>
          <a:p>
            <a:pPr marL="355600" marR="548005" indent="-342900" algn="just">
              <a:lnSpc>
                <a:spcPct val="100000"/>
              </a:lnSpc>
              <a:spcBef>
                <a:spcPts val="960"/>
              </a:spcBef>
              <a:buFont typeface="Arial MT"/>
              <a:buChar char="•"/>
              <a:tabLst>
                <a:tab pos="355600" algn="l"/>
              </a:tabLst>
            </a:pPr>
            <a:r>
              <a:rPr sz="3200" spc="-10" dirty="0">
                <a:solidFill>
                  <a:srgbClr val="FFFFFF"/>
                </a:solidFill>
                <a:latin typeface="Calibri"/>
                <a:cs typeface="Calibri"/>
              </a:rPr>
              <a:t>Inappropriate</a:t>
            </a:r>
            <a:r>
              <a:rPr sz="3200" spc="-10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FFFFFF"/>
                </a:solidFill>
                <a:latin typeface="Calibri"/>
                <a:cs typeface="Calibri"/>
              </a:rPr>
              <a:t>Use</a:t>
            </a:r>
            <a:r>
              <a:rPr sz="3200" spc="-1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spc="-25" dirty="0">
                <a:solidFill>
                  <a:srgbClr val="FFFFFF"/>
                </a:solidFill>
                <a:latin typeface="Calibri"/>
                <a:cs typeface="Calibri"/>
              </a:rPr>
              <a:t>of </a:t>
            </a:r>
            <a:r>
              <a:rPr sz="3200" dirty="0">
                <a:solidFill>
                  <a:srgbClr val="FFFFFF"/>
                </a:solidFill>
                <a:latin typeface="Calibri"/>
                <a:cs typeface="Calibri"/>
              </a:rPr>
              <a:t>Computing</a:t>
            </a:r>
            <a:r>
              <a:rPr sz="3200" spc="-1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rgbClr val="FFFFFF"/>
                </a:solidFill>
                <a:latin typeface="Calibri"/>
                <a:cs typeface="Calibri"/>
              </a:rPr>
              <a:t>Resources</a:t>
            </a:r>
            <a:endParaRPr sz="3200" dirty="0">
              <a:latin typeface="Calibri"/>
              <a:cs typeface="Calibri"/>
            </a:endParaRPr>
          </a:p>
          <a:p>
            <a:pPr marL="355600" marR="5080" indent="-342900" algn="just">
              <a:lnSpc>
                <a:spcPct val="100000"/>
              </a:lnSpc>
              <a:spcBef>
                <a:spcPts val="965"/>
              </a:spcBef>
              <a:buFont typeface="Arial MT"/>
              <a:buChar char="•"/>
              <a:tabLst>
                <a:tab pos="355600" algn="l"/>
              </a:tabLst>
            </a:pPr>
            <a:r>
              <a:rPr sz="3200" spc="-20" dirty="0">
                <a:solidFill>
                  <a:srgbClr val="FFFFFF"/>
                </a:solidFill>
                <a:latin typeface="Calibri"/>
                <a:cs typeface="Calibri"/>
              </a:rPr>
              <a:t>Inappropriate</a:t>
            </a:r>
            <a:r>
              <a:rPr sz="3200" spc="-1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FFFFFF"/>
                </a:solidFill>
                <a:latin typeface="Calibri"/>
                <a:cs typeface="Calibri"/>
              </a:rPr>
              <a:t>Sharing</a:t>
            </a:r>
            <a:r>
              <a:rPr sz="3200" spc="-10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spc="-25" dirty="0">
                <a:solidFill>
                  <a:srgbClr val="FFFFFF"/>
                </a:solidFill>
                <a:latin typeface="Calibri"/>
                <a:cs typeface="Calibri"/>
              </a:rPr>
              <a:t>of </a:t>
            </a:r>
            <a:r>
              <a:rPr sz="3200" spc="-10" dirty="0">
                <a:solidFill>
                  <a:srgbClr val="FFFFFF"/>
                </a:solidFill>
                <a:latin typeface="Calibri"/>
                <a:cs typeface="Calibri"/>
              </a:rPr>
              <a:t>Information</a:t>
            </a:r>
            <a:endParaRPr sz="3200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32637" y="368357"/>
            <a:ext cx="2971800" cy="574397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333857" y="-33528"/>
            <a:ext cx="8261984" cy="3332479"/>
          </a:xfrm>
          <a:prstGeom prst="rect">
            <a:avLst/>
          </a:prstGeom>
        </p:spPr>
        <p:txBody>
          <a:bodyPr vert="horz" wrap="square" lIns="0" tIns="202565" rIns="0" bIns="0" rtlCol="0">
            <a:spAutoFit/>
          </a:bodyPr>
          <a:lstStyle/>
          <a:p>
            <a:pPr marL="184150">
              <a:lnSpc>
                <a:spcPct val="100000"/>
              </a:lnSpc>
              <a:spcBef>
                <a:spcPts val="1595"/>
              </a:spcBef>
            </a:pPr>
            <a:r>
              <a:rPr sz="4800" b="1" spc="-10" dirty="0">
                <a:solidFill>
                  <a:srgbClr val="006FC0"/>
                </a:solidFill>
                <a:latin typeface="Calibri"/>
                <a:cs typeface="Calibri"/>
              </a:rPr>
              <a:t>Compliance</a:t>
            </a:r>
            <a:endParaRPr sz="4800">
              <a:latin typeface="Calibri"/>
              <a:cs typeface="Calibri"/>
            </a:endParaRPr>
          </a:p>
          <a:p>
            <a:pPr marL="355600" marR="5080" indent="-343535" algn="just">
              <a:lnSpc>
                <a:spcPct val="100000"/>
              </a:lnSpc>
              <a:spcBef>
                <a:spcPts val="1500"/>
              </a:spcBef>
              <a:buFont typeface="Arial MT"/>
              <a:buChar char="•"/>
              <a:tabLst>
                <a:tab pos="355600" algn="l"/>
              </a:tabLst>
            </a:pPr>
            <a:r>
              <a:rPr sz="4800" dirty="0">
                <a:latin typeface="Calibri"/>
                <a:cs typeface="Calibri"/>
              </a:rPr>
              <a:t>Means</a:t>
            </a:r>
            <a:r>
              <a:rPr sz="4800" spc="-100" dirty="0">
                <a:latin typeface="Calibri"/>
                <a:cs typeface="Calibri"/>
              </a:rPr>
              <a:t> </a:t>
            </a:r>
            <a:r>
              <a:rPr sz="4800" dirty="0">
                <a:latin typeface="Calibri"/>
                <a:cs typeface="Calibri"/>
              </a:rPr>
              <a:t>to</a:t>
            </a:r>
            <a:r>
              <a:rPr sz="4800" spc="-95" dirty="0">
                <a:latin typeface="Calibri"/>
                <a:cs typeface="Calibri"/>
              </a:rPr>
              <a:t> </a:t>
            </a:r>
            <a:r>
              <a:rPr sz="4800" dirty="0">
                <a:latin typeface="Calibri"/>
                <a:cs typeface="Calibri"/>
              </a:rPr>
              <a:t>be</a:t>
            </a:r>
            <a:r>
              <a:rPr sz="4800" spc="-80" dirty="0">
                <a:latin typeface="Calibri"/>
                <a:cs typeface="Calibri"/>
              </a:rPr>
              <a:t> </a:t>
            </a:r>
            <a:r>
              <a:rPr sz="4800" dirty="0">
                <a:latin typeface="Calibri"/>
                <a:cs typeface="Calibri"/>
              </a:rPr>
              <a:t>in</a:t>
            </a:r>
            <a:r>
              <a:rPr sz="4800" spc="-100" dirty="0">
                <a:latin typeface="Calibri"/>
                <a:cs typeface="Calibri"/>
              </a:rPr>
              <a:t> </a:t>
            </a:r>
            <a:r>
              <a:rPr sz="4800" dirty="0">
                <a:latin typeface="Calibri"/>
                <a:cs typeface="Calibri"/>
              </a:rPr>
              <a:t>accordance</a:t>
            </a:r>
            <a:r>
              <a:rPr sz="4800" spc="-90" dirty="0">
                <a:latin typeface="Calibri"/>
                <a:cs typeface="Calibri"/>
              </a:rPr>
              <a:t> </a:t>
            </a:r>
            <a:r>
              <a:rPr sz="4800" spc="-20" dirty="0">
                <a:latin typeface="Calibri"/>
                <a:cs typeface="Calibri"/>
              </a:rPr>
              <a:t>with </a:t>
            </a:r>
            <a:r>
              <a:rPr sz="4800" dirty="0">
                <a:latin typeface="Calibri"/>
                <a:cs typeface="Calibri"/>
              </a:rPr>
              <a:t>established</a:t>
            </a:r>
            <a:r>
              <a:rPr sz="4800" spc="-130" dirty="0">
                <a:latin typeface="Calibri"/>
                <a:cs typeface="Calibri"/>
              </a:rPr>
              <a:t> </a:t>
            </a:r>
            <a:r>
              <a:rPr sz="4800" dirty="0">
                <a:latin typeface="Calibri"/>
                <a:cs typeface="Calibri"/>
              </a:rPr>
              <a:t>policies,</a:t>
            </a:r>
            <a:r>
              <a:rPr sz="4800" spc="-125" dirty="0">
                <a:latin typeface="Calibri"/>
                <a:cs typeface="Calibri"/>
              </a:rPr>
              <a:t> </a:t>
            </a:r>
            <a:r>
              <a:rPr sz="4800" spc="-10" dirty="0">
                <a:latin typeface="Calibri"/>
                <a:cs typeface="Calibri"/>
              </a:rPr>
              <a:t>guidelines, </a:t>
            </a:r>
            <a:r>
              <a:rPr sz="4800" dirty="0">
                <a:latin typeface="Calibri"/>
                <a:cs typeface="Calibri"/>
              </a:rPr>
              <a:t>specification,</a:t>
            </a:r>
            <a:r>
              <a:rPr sz="4800" spc="-120" dirty="0">
                <a:latin typeface="Calibri"/>
                <a:cs typeface="Calibri"/>
              </a:rPr>
              <a:t> </a:t>
            </a:r>
            <a:r>
              <a:rPr sz="4800" dirty="0">
                <a:latin typeface="Calibri"/>
                <a:cs typeface="Calibri"/>
              </a:rPr>
              <a:t>or</a:t>
            </a:r>
            <a:r>
              <a:rPr sz="4800" spc="-114" dirty="0">
                <a:latin typeface="Calibri"/>
                <a:cs typeface="Calibri"/>
              </a:rPr>
              <a:t> </a:t>
            </a:r>
            <a:r>
              <a:rPr sz="4800" spc="-10" dirty="0">
                <a:latin typeface="Calibri"/>
                <a:cs typeface="Calibri"/>
              </a:rPr>
              <a:t>legislation</a:t>
            </a:r>
            <a:endParaRPr sz="480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3499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067050" y="1711528"/>
            <a:ext cx="2191385" cy="14890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600" spc="-25" dirty="0">
                <a:solidFill>
                  <a:srgbClr val="FFFFFF"/>
                </a:solidFill>
              </a:rPr>
              <a:t>END</a:t>
            </a:r>
            <a:endParaRPr sz="9600"/>
          </a:p>
        </p:txBody>
      </p:sp>
      <p:sp>
        <p:nvSpPr>
          <p:cNvPr id="4" name="object 4"/>
          <p:cNvSpPr txBox="1"/>
          <p:nvPr/>
        </p:nvSpPr>
        <p:spPr>
          <a:xfrm>
            <a:off x="3054350" y="3324605"/>
            <a:ext cx="5105400" cy="15868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400" marR="860425">
              <a:lnSpc>
                <a:spcPct val="100000"/>
              </a:lnSpc>
              <a:spcBef>
                <a:spcPts val="100"/>
              </a:spcBef>
            </a:pPr>
            <a:r>
              <a:rPr sz="3200" dirty="0">
                <a:solidFill>
                  <a:srgbClr val="FFFFFF"/>
                </a:solidFill>
                <a:latin typeface="Calibri"/>
                <a:cs typeface="Calibri"/>
              </a:rPr>
              <a:t>©</a:t>
            </a:r>
            <a:r>
              <a:rPr sz="3200" spc="-6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FFFFFF"/>
                </a:solidFill>
                <a:latin typeface="Calibri"/>
                <a:cs typeface="Calibri"/>
              </a:rPr>
              <a:t>Principles</a:t>
            </a:r>
            <a:r>
              <a:rPr sz="3200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FFFFFF"/>
                </a:solidFill>
                <a:latin typeface="Calibri"/>
                <a:cs typeface="Calibri"/>
              </a:rPr>
              <a:t>of</a:t>
            </a:r>
            <a:r>
              <a:rPr sz="3200" spc="-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FFFFFF"/>
                </a:solidFill>
                <a:latin typeface="Calibri"/>
                <a:cs typeface="Calibri"/>
              </a:rPr>
              <a:t>Ethics</a:t>
            </a:r>
            <a:r>
              <a:rPr sz="3200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spc="-25" dirty="0">
                <a:solidFill>
                  <a:srgbClr val="FFFFFF"/>
                </a:solidFill>
                <a:latin typeface="Calibri"/>
                <a:cs typeface="Calibri"/>
              </a:rPr>
              <a:t>in </a:t>
            </a:r>
            <a:r>
              <a:rPr sz="3200" spc="-10" dirty="0">
                <a:solidFill>
                  <a:srgbClr val="FFFFFF"/>
                </a:solidFill>
                <a:latin typeface="Calibri"/>
                <a:cs typeface="Calibri"/>
              </a:rPr>
              <a:t>Information</a:t>
            </a:r>
            <a:r>
              <a:rPr sz="3200" spc="-9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spc="-30" dirty="0">
                <a:solidFill>
                  <a:srgbClr val="FFFFFF"/>
                </a:solidFill>
                <a:latin typeface="Calibri"/>
                <a:cs typeface="Calibri"/>
              </a:rPr>
              <a:t>Technology</a:t>
            </a:r>
            <a:r>
              <a:rPr sz="3200" spc="-1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spc="-50" dirty="0">
                <a:solidFill>
                  <a:srgbClr val="FFFFFF"/>
                </a:solidFill>
                <a:latin typeface="Calibri"/>
                <a:cs typeface="Calibri"/>
              </a:rPr>
              <a:t>–</a:t>
            </a:r>
            <a:endParaRPr sz="3200">
              <a:latin typeface="Calibri"/>
              <a:cs typeface="Calibri"/>
            </a:endParaRPr>
          </a:p>
          <a:p>
            <a:pPr marL="25400">
              <a:lnSpc>
                <a:spcPct val="100000"/>
              </a:lnSpc>
              <a:spcBef>
                <a:spcPts val="770"/>
              </a:spcBef>
            </a:pPr>
            <a:r>
              <a:rPr sz="3200" dirty="0">
                <a:solidFill>
                  <a:srgbClr val="FFFFFF"/>
                </a:solidFill>
                <a:latin typeface="Calibri"/>
                <a:cs typeface="Calibri"/>
              </a:rPr>
              <a:t>4</a:t>
            </a:r>
            <a:r>
              <a:rPr sz="3150" baseline="25132" dirty="0">
                <a:solidFill>
                  <a:srgbClr val="FFFFFF"/>
                </a:solidFill>
                <a:latin typeface="Calibri"/>
                <a:cs typeface="Calibri"/>
              </a:rPr>
              <a:t>th</a:t>
            </a:r>
            <a:r>
              <a:rPr sz="3150" spc="277" baseline="25132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FFFFFF"/>
                </a:solidFill>
                <a:latin typeface="Calibri"/>
                <a:cs typeface="Calibri"/>
              </a:rPr>
              <a:t>Edition</a:t>
            </a:r>
            <a:r>
              <a:rPr sz="32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FFFFFF"/>
                </a:solidFill>
                <a:latin typeface="Calibri"/>
                <a:cs typeface="Calibri"/>
              </a:rPr>
              <a:t>by</a:t>
            </a:r>
            <a:r>
              <a:rPr sz="3200" spc="-6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FFFFFF"/>
                </a:solidFill>
                <a:latin typeface="Calibri"/>
                <a:cs typeface="Calibri"/>
              </a:rPr>
              <a:t>George</a:t>
            </a:r>
            <a:r>
              <a:rPr sz="3200" spc="-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rgbClr val="FFFFFF"/>
                </a:solidFill>
                <a:latin typeface="Calibri"/>
                <a:cs typeface="Calibri"/>
              </a:rPr>
              <a:t>Reynolds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3499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3048000" y="210739"/>
            <a:ext cx="4257040" cy="4932761"/>
          </a:xfrm>
          <a:prstGeom prst="rect">
            <a:avLst/>
          </a:prstGeom>
        </p:spPr>
        <p:txBody>
          <a:bodyPr vert="horz" wrap="square" lIns="0" tIns="122555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965"/>
              </a:spcBef>
              <a:buFont typeface="Arial MT"/>
              <a:buChar char="•"/>
              <a:tabLst>
                <a:tab pos="354965" algn="l"/>
              </a:tabLst>
            </a:pPr>
            <a:r>
              <a:rPr sz="3200" b="1" dirty="0">
                <a:solidFill>
                  <a:schemeClr val="bg1"/>
                </a:solidFill>
                <a:latin typeface="Calibri"/>
                <a:cs typeface="Calibri"/>
              </a:rPr>
              <a:t>Client</a:t>
            </a:r>
            <a:r>
              <a:rPr sz="3200" b="1" spc="-12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b="1" spc="-10" dirty="0">
                <a:solidFill>
                  <a:schemeClr val="bg1"/>
                </a:solidFill>
                <a:latin typeface="Calibri"/>
                <a:cs typeface="Calibri"/>
              </a:rPr>
              <a:t>Sophistication</a:t>
            </a:r>
            <a:endParaRPr sz="3200" dirty="0">
              <a:solidFill>
                <a:schemeClr val="bg1"/>
              </a:solidFill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870"/>
              </a:spcBef>
              <a:buFont typeface="Arial MT"/>
              <a:buChar char="•"/>
              <a:tabLst>
                <a:tab pos="354965" algn="l"/>
              </a:tabLst>
            </a:pPr>
            <a:r>
              <a:rPr sz="3200" b="1" spc="-10" dirty="0">
                <a:solidFill>
                  <a:schemeClr val="bg1"/>
                </a:solidFill>
                <a:latin typeface="Calibri"/>
                <a:cs typeface="Calibri"/>
              </a:rPr>
              <a:t>Governance</a:t>
            </a:r>
            <a:endParaRPr sz="3200" dirty="0">
              <a:solidFill>
                <a:schemeClr val="bg1"/>
              </a:solidFill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865"/>
              </a:spcBef>
              <a:buFont typeface="Arial MT"/>
              <a:buChar char="•"/>
              <a:tabLst>
                <a:tab pos="354965" algn="l"/>
              </a:tabLst>
            </a:pPr>
            <a:r>
              <a:rPr sz="3200" b="1" spc="-10" dirty="0">
                <a:solidFill>
                  <a:schemeClr val="bg1"/>
                </a:solidFill>
                <a:latin typeface="Calibri"/>
                <a:cs typeface="Calibri"/>
              </a:rPr>
              <a:t>Connectivity</a:t>
            </a:r>
            <a:endParaRPr sz="3200" dirty="0">
              <a:solidFill>
                <a:schemeClr val="bg1"/>
              </a:solidFill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865"/>
              </a:spcBef>
              <a:buFont typeface="Arial MT"/>
              <a:buChar char="•"/>
              <a:tabLst>
                <a:tab pos="354965" algn="l"/>
              </a:tabLst>
            </a:pPr>
            <a:r>
              <a:rPr sz="3200" b="1" spc="-10" dirty="0">
                <a:solidFill>
                  <a:schemeClr val="bg1"/>
                </a:solidFill>
                <a:latin typeface="Calibri"/>
                <a:cs typeface="Calibri"/>
              </a:rPr>
              <a:t>Transparency</a:t>
            </a:r>
            <a:endParaRPr sz="3200" dirty="0">
              <a:solidFill>
                <a:schemeClr val="bg1"/>
              </a:solidFill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865"/>
              </a:spcBef>
              <a:buFont typeface="Arial MT"/>
              <a:buChar char="•"/>
              <a:tabLst>
                <a:tab pos="354965" algn="l"/>
              </a:tabLst>
            </a:pPr>
            <a:r>
              <a:rPr sz="3200" b="1" spc="-10" dirty="0">
                <a:solidFill>
                  <a:schemeClr val="bg1"/>
                </a:solidFill>
                <a:latin typeface="Calibri"/>
                <a:cs typeface="Calibri"/>
              </a:rPr>
              <a:t>Modularization</a:t>
            </a:r>
            <a:endParaRPr sz="3200" dirty="0">
              <a:solidFill>
                <a:schemeClr val="bg1"/>
              </a:solidFill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865"/>
              </a:spcBef>
              <a:buFont typeface="Arial MT"/>
              <a:buChar char="•"/>
              <a:tabLst>
                <a:tab pos="354965" algn="l"/>
              </a:tabLst>
            </a:pPr>
            <a:r>
              <a:rPr sz="3200" b="1" spc="-10" dirty="0">
                <a:solidFill>
                  <a:schemeClr val="bg1"/>
                </a:solidFill>
                <a:latin typeface="Calibri"/>
                <a:cs typeface="Calibri"/>
              </a:rPr>
              <a:t>Globalization</a:t>
            </a:r>
            <a:endParaRPr sz="3200" dirty="0">
              <a:solidFill>
                <a:schemeClr val="bg1"/>
              </a:solidFill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865"/>
              </a:spcBef>
              <a:buFont typeface="Arial MT"/>
              <a:buChar char="•"/>
              <a:tabLst>
                <a:tab pos="354965" algn="l"/>
              </a:tabLst>
            </a:pPr>
            <a:r>
              <a:rPr sz="3200" b="1" spc="-10" dirty="0">
                <a:solidFill>
                  <a:schemeClr val="bg1"/>
                </a:solidFill>
                <a:latin typeface="Calibri"/>
                <a:cs typeface="Calibri"/>
              </a:rPr>
              <a:t>Commoditization</a:t>
            </a:r>
            <a:endParaRPr sz="3600" dirty="0">
              <a:solidFill>
                <a:schemeClr val="bg1"/>
              </a:solidFill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865"/>
              </a:spcBef>
            </a:pPr>
            <a:r>
              <a:rPr sz="3600" b="1" i="1" dirty="0">
                <a:solidFill>
                  <a:srgbClr val="FFFFFF"/>
                </a:solidFill>
                <a:latin typeface="Calibri"/>
                <a:cs typeface="Calibri"/>
              </a:rPr>
              <a:t>**by</a:t>
            </a:r>
            <a:r>
              <a:rPr sz="3600" b="1" i="1" spc="-6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600" b="1" i="1" dirty="0">
                <a:solidFill>
                  <a:srgbClr val="FFFFFF"/>
                </a:solidFill>
                <a:latin typeface="Calibri"/>
                <a:cs typeface="Calibri"/>
              </a:rPr>
              <a:t>Ross</a:t>
            </a:r>
            <a:r>
              <a:rPr sz="3600" b="1" i="1" spc="-6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600" b="1" i="1" spc="-10" dirty="0">
                <a:solidFill>
                  <a:srgbClr val="FFFFFF"/>
                </a:solidFill>
                <a:latin typeface="Calibri"/>
                <a:cs typeface="Calibri"/>
              </a:rPr>
              <a:t>Dawson**</a:t>
            </a:r>
            <a:endParaRPr sz="3600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26281" y="395925"/>
            <a:ext cx="5615711" cy="418716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05764" y="190245"/>
            <a:ext cx="564007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/>
              <a:t>CLIENT</a:t>
            </a:r>
            <a:r>
              <a:rPr sz="4400" spc="-25" dirty="0"/>
              <a:t> SOPHISTICATION</a:t>
            </a:r>
            <a:endParaRPr sz="4400"/>
          </a:p>
        </p:txBody>
      </p:sp>
      <p:sp>
        <p:nvSpPr>
          <p:cNvPr id="4" name="object 4"/>
          <p:cNvSpPr txBox="1"/>
          <p:nvPr/>
        </p:nvSpPr>
        <p:spPr>
          <a:xfrm>
            <a:off x="505764" y="836498"/>
            <a:ext cx="8061959" cy="24743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4330" marR="5080" indent="-341630" algn="just">
              <a:lnSpc>
                <a:spcPct val="100000"/>
              </a:lnSpc>
              <a:spcBef>
                <a:spcPts val="95"/>
              </a:spcBef>
              <a:buFont typeface="Arial MT"/>
              <a:buChar char="•"/>
              <a:tabLst>
                <a:tab pos="355600" algn="l"/>
              </a:tabLst>
            </a:pPr>
            <a:r>
              <a:rPr sz="4000" dirty="0">
                <a:latin typeface="Calibri"/>
                <a:cs typeface="Calibri"/>
              </a:rPr>
              <a:t>when</a:t>
            </a:r>
            <a:r>
              <a:rPr sz="4000" spc="-95" dirty="0">
                <a:latin typeface="Calibri"/>
                <a:cs typeface="Calibri"/>
              </a:rPr>
              <a:t> </a:t>
            </a:r>
            <a:r>
              <a:rPr sz="4000" dirty="0">
                <a:latin typeface="Calibri"/>
                <a:cs typeface="Calibri"/>
              </a:rPr>
              <a:t>clients</a:t>
            </a:r>
            <a:r>
              <a:rPr sz="4000" spc="-90" dirty="0">
                <a:latin typeface="Calibri"/>
                <a:cs typeface="Calibri"/>
              </a:rPr>
              <a:t> </a:t>
            </a:r>
            <a:r>
              <a:rPr sz="4000" dirty="0">
                <a:latin typeface="Calibri"/>
                <a:cs typeface="Calibri"/>
              </a:rPr>
              <a:t>are</a:t>
            </a:r>
            <a:r>
              <a:rPr sz="4000" spc="-85" dirty="0">
                <a:latin typeface="Calibri"/>
                <a:cs typeface="Calibri"/>
              </a:rPr>
              <a:t> </a:t>
            </a:r>
            <a:r>
              <a:rPr sz="4000" dirty="0">
                <a:latin typeface="Calibri"/>
                <a:cs typeface="Calibri"/>
              </a:rPr>
              <a:t>more</a:t>
            </a:r>
            <a:r>
              <a:rPr sz="4000" spc="-85" dirty="0">
                <a:latin typeface="Calibri"/>
                <a:cs typeface="Calibri"/>
              </a:rPr>
              <a:t> </a:t>
            </a:r>
            <a:r>
              <a:rPr sz="4000" dirty="0">
                <a:latin typeface="Calibri"/>
                <a:cs typeface="Calibri"/>
              </a:rPr>
              <a:t>aware</a:t>
            </a:r>
            <a:r>
              <a:rPr sz="4000" spc="-85" dirty="0">
                <a:latin typeface="Calibri"/>
                <a:cs typeface="Calibri"/>
              </a:rPr>
              <a:t> </a:t>
            </a:r>
            <a:r>
              <a:rPr sz="4000" spc="-25" dirty="0">
                <a:latin typeface="Calibri"/>
                <a:cs typeface="Calibri"/>
              </a:rPr>
              <a:t>of 	</a:t>
            </a:r>
            <a:r>
              <a:rPr sz="4000" dirty="0">
                <a:latin typeface="Calibri"/>
                <a:cs typeface="Calibri"/>
              </a:rPr>
              <a:t>what</a:t>
            </a:r>
            <a:r>
              <a:rPr sz="4000" spc="-70" dirty="0">
                <a:latin typeface="Calibri"/>
                <a:cs typeface="Calibri"/>
              </a:rPr>
              <a:t> </a:t>
            </a:r>
            <a:r>
              <a:rPr sz="4000" dirty="0">
                <a:latin typeface="Calibri"/>
                <a:cs typeface="Calibri"/>
              </a:rPr>
              <a:t>they</a:t>
            </a:r>
            <a:r>
              <a:rPr sz="4000" spc="-60" dirty="0">
                <a:latin typeface="Calibri"/>
                <a:cs typeface="Calibri"/>
              </a:rPr>
              <a:t> </a:t>
            </a:r>
            <a:r>
              <a:rPr sz="4000" dirty="0">
                <a:latin typeface="Calibri"/>
                <a:cs typeface="Calibri"/>
              </a:rPr>
              <a:t>need</a:t>
            </a:r>
            <a:r>
              <a:rPr sz="4000" spc="-70" dirty="0">
                <a:latin typeface="Calibri"/>
                <a:cs typeface="Calibri"/>
              </a:rPr>
              <a:t> </a:t>
            </a:r>
            <a:r>
              <a:rPr sz="4000" dirty="0">
                <a:latin typeface="Calibri"/>
                <a:cs typeface="Calibri"/>
              </a:rPr>
              <a:t>from</a:t>
            </a:r>
            <a:r>
              <a:rPr sz="4000" spc="-65" dirty="0">
                <a:latin typeface="Calibri"/>
                <a:cs typeface="Calibri"/>
              </a:rPr>
              <a:t> </a:t>
            </a:r>
            <a:r>
              <a:rPr sz="4000" spc="-10" dirty="0">
                <a:latin typeface="Calibri"/>
                <a:cs typeface="Calibri"/>
              </a:rPr>
              <a:t>service 	</a:t>
            </a:r>
            <a:r>
              <a:rPr sz="4000" dirty="0">
                <a:latin typeface="Calibri"/>
                <a:cs typeface="Calibri"/>
              </a:rPr>
              <a:t>providers</a:t>
            </a:r>
            <a:r>
              <a:rPr sz="4000" spc="-114" dirty="0">
                <a:latin typeface="Calibri"/>
                <a:cs typeface="Calibri"/>
              </a:rPr>
              <a:t> </a:t>
            </a:r>
            <a:r>
              <a:rPr sz="4000" dirty="0">
                <a:latin typeface="Calibri"/>
                <a:cs typeface="Calibri"/>
              </a:rPr>
              <a:t>and</a:t>
            </a:r>
            <a:r>
              <a:rPr sz="4000" spc="-100" dirty="0">
                <a:latin typeface="Calibri"/>
                <a:cs typeface="Calibri"/>
              </a:rPr>
              <a:t> </a:t>
            </a:r>
            <a:r>
              <a:rPr sz="4000" dirty="0">
                <a:latin typeface="Calibri"/>
                <a:cs typeface="Calibri"/>
              </a:rPr>
              <a:t>are</a:t>
            </a:r>
            <a:r>
              <a:rPr sz="4000" spc="-90" dirty="0">
                <a:latin typeface="Calibri"/>
                <a:cs typeface="Calibri"/>
              </a:rPr>
              <a:t> </a:t>
            </a:r>
            <a:r>
              <a:rPr sz="4000" dirty="0">
                <a:latin typeface="Calibri"/>
                <a:cs typeface="Calibri"/>
              </a:rPr>
              <a:t>more</a:t>
            </a:r>
            <a:r>
              <a:rPr sz="4000" spc="-114" dirty="0">
                <a:latin typeface="Calibri"/>
                <a:cs typeface="Calibri"/>
              </a:rPr>
              <a:t> </a:t>
            </a:r>
            <a:r>
              <a:rPr sz="4000" spc="-10" dirty="0">
                <a:latin typeface="Calibri"/>
                <a:cs typeface="Calibri"/>
              </a:rPr>
              <a:t>willing 	</a:t>
            </a:r>
            <a:r>
              <a:rPr sz="4000" dirty="0">
                <a:latin typeface="Calibri"/>
                <a:cs typeface="Calibri"/>
              </a:rPr>
              <a:t>to</a:t>
            </a:r>
            <a:r>
              <a:rPr sz="4000" spc="-75" dirty="0">
                <a:latin typeface="Calibri"/>
                <a:cs typeface="Calibri"/>
              </a:rPr>
              <a:t> </a:t>
            </a:r>
            <a:r>
              <a:rPr sz="4000" dirty="0">
                <a:latin typeface="Calibri"/>
                <a:cs typeface="Calibri"/>
              </a:rPr>
              <a:t>look</a:t>
            </a:r>
            <a:r>
              <a:rPr sz="4000" spc="-55" dirty="0">
                <a:latin typeface="Calibri"/>
                <a:cs typeface="Calibri"/>
              </a:rPr>
              <a:t> </a:t>
            </a:r>
            <a:r>
              <a:rPr sz="4000" dirty="0">
                <a:latin typeface="Calibri"/>
                <a:cs typeface="Calibri"/>
              </a:rPr>
              <a:t>for</a:t>
            </a:r>
            <a:r>
              <a:rPr sz="4000" spc="-55" dirty="0">
                <a:latin typeface="Calibri"/>
                <a:cs typeface="Calibri"/>
              </a:rPr>
              <a:t> </a:t>
            </a:r>
            <a:r>
              <a:rPr sz="4000" dirty="0">
                <a:latin typeface="Calibri"/>
                <a:cs typeface="Calibri"/>
              </a:rPr>
              <a:t>best</a:t>
            </a:r>
            <a:r>
              <a:rPr sz="4000" spc="-75" dirty="0">
                <a:latin typeface="Calibri"/>
                <a:cs typeface="Calibri"/>
              </a:rPr>
              <a:t> </a:t>
            </a:r>
            <a:r>
              <a:rPr sz="4000" dirty="0">
                <a:latin typeface="Calibri"/>
                <a:cs typeface="Calibri"/>
              </a:rPr>
              <a:t>possible</a:t>
            </a:r>
            <a:r>
              <a:rPr sz="4000" spc="-55" dirty="0">
                <a:latin typeface="Calibri"/>
                <a:cs typeface="Calibri"/>
              </a:rPr>
              <a:t> </a:t>
            </a:r>
            <a:r>
              <a:rPr sz="4000" spc="-10" dirty="0" smtClean="0">
                <a:latin typeface="Calibri"/>
                <a:cs typeface="Calibri"/>
              </a:rPr>
              <a:t>services</a:t>
            </a:r>
            <a:r>
              <a:rPr lang="en-US" sz="4000" spc="-10" dirty="0" smtClean="0">
                <a:latin typeface="Calibri"/>
                <a:cs typeface="Calibri"/>
              </a:rPr>
              <a:t>.</a:t>
            </a:r>
            <a:endParaRPr sz="4000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26850" y="395925"/>
            <a:ext cx="3307987" cy="418716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05764" y="190245"/>
            <a:ext cx="331533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10" dirty="0"/>
              <a:t>GOVERNANCE</a:t>
            </a:r>
            <a:endParaRPr sz="4400"/>
          </a:p>
        </p:txBody>
      </p:sp>
      <p:sp>
        <p:nvSpPr>
          <p:cNvPr id="4" name="object 4"/>
          <p:cNvSpPr txBox="1"/>
          <p:nvPr/>
        </p:nvSpPr>
        <p:spPr>
          <a:xfrm>
            <a:off x="505764" y="836498"/>
            <a:ext cx="7820025" cy="124328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4330" marR="5080" indent="-341630" algn="just">
              <a:lnSpc>
                <a:spcPct val="100000"/>
              </a:lnSpc>
              <a:spcBef>
                <a:spcPts val="95"/>
              </a:spcBef>
              <a:buFont typeface="Arial MT"/>
              <a:buChar char="•"/>
              <a:tabLst>
                <a:tab pos="355600" algn="l"/>
              </a:tabLst>
            </a:pPr>
            <a:r>
              <a:rPr lang="en-US" sz="4000" dirty="0">
                <a:latin typeface="Calibri"/>
                <a:cs typeface="Calibri"/>
              </a:rPr>
              <a:t>W</a:t>
            </a:r>
            <a:r>
              <a:rPr sz="4000" dirty="0" smtClean="0">
                <a:latin typeface="Calibri"/>
                <a:cs typeface="Calibri"/>
              </a:rPr>
              <a:t>hen</a:t>
            </a:r>
            <a:r>
              <a:rPr sz="4000" spc="-80" dirty="0" smtClean="0">
                <a:latin typeface="Calibri"/>
                <a:cs typeface="Calibri"/>
              </a:rPr>
              <a:t> </a:t>
            </a:r>
            <a:r>
              <a:rPr sz="4000" dirty="0">
                <a:latin typeface="Calibri"/>
                <a:cs typeface="Calibri"/>
              </a:rPr>
              <a:t>tougher</a:t>
            </a:r>
            <a:r>
              <a:rPr sz="4000" spc="-70" dirty="0">
                <a:latin typeface="Calibri"/>
                <a:cs typeface="Calibri"/>
              </a:rPr>
              <a:t> </a:t>
            </a:r>
            <a:r>
              <a:rPr sz="4000" dirty="0">
                <a:latin typeface="Calibri"/>
                <a:cs typeface="Calibri"/>
              </a:rPr>
              <a:t>laws</a:t>
            </a:r>
            <a:r>
              <a:rPr sz="4000" spc="-75" dirty="0">
                <a:latin typeface="Calibri"/>
                <a:cs typeface="Calibri"/>
              </a:rPr>
              <a:t> </a:t>
            </a:r>
            <a:r>
              <a:rPr sz="4000" dirty="0">
                <a:latin typeface="Calibri"/>
                <a:cs typeface="Calibri"/>
              </a:rPr>
              <a:t>are</a:t>
            </a:r>
            <a:r>
              <a:rPr sz="4000" spc="-90" dirty="0">
                <a:latin typeface="Calibri"/>
                <a:cs typeface="Calibri"/>
              </a:rPr>
              <a:t> </a:t>
            </a:r>
            <a:r>
              <a:rPr sz="4000" spc="-10" dirty="0">
                <a:latin typeface="Calibri"/>
                <a:cs typeface="Calibri"/>
              </a:rPr>
              <a:t>enacted 	</a:t>
            </a:r>
            <a:r>
              <a:rPr sz="4000" dirty="0">
                <a:latin typeface="Calibri"/>
                <a:cs typeface="Calibri"/>
              </a:rPr>
              <a:t>to</a:t>
            </a:r>
            <a:r>
              <a:rPr sz="4000" spc="-135" dirty="0">
                <a:latin typeface="Calibri"/>
                <a:cs typeface="Calibri"/>
              </a:rPr>
              <a:t> </a:t>
            </a:r>
            <a:r>
              <a:rPr sz="4000" spc="-10" dirty="0">
                <a:latin typeface="Calibri"/>
                <a:cs typeface="Calibri"/>
              </a:rPr>
              <a:t>attempt</a:t>
            </a:r>
            <a:r>
              <a:rPr sz="4000" spc="-130" dirty="0">
                <a:latin typeface="Calibri"/>
                <a:cs typeface="Calibri"/>
              </a:rPr>
              <a:t> </a:t>
            </a:r>
            <a:r>
              <a:rPr sz="4000" dirty="0">
                <a:latin typeface="Calibri"/>
                <a:cs typeface="Calibri"/>
              </a:rPr>
              <a:t>to</a:t>
            </a:r>
            <a:r>
              <a:rPr sz="4000" spc="-135" dirty="0">
                <a:latin typeface="Calibri"/>
                <a:cs typeface="Calibri"/>
              </a:rPr>
              <a:t> </a:t>
            </a:r>
            <a:r>
              <a:rPr sz="4000" dirty="0">
                <a:latin typeface="Calibri"/>
                <a:cs typeface="Calibri"/>
              </a:rPr>
              <a:t>avoid</a:t>
            </a:r>
            <a:r>
              <a:rPr sz="4000" spc="-130" dirty="0">
                <a:latin typeface="Calibri"/>
                <a:cs typeface="Calibri"/>
              </a:rPr>
              <a:t> </a:t>
            </a:r>
            <a:r>
              <a:rPr sz="4000" spc="-10" dirty="0">
                <a:latin typeface="Calibri"/>
                <a:cs typeface="Calibri"/>
              </a:rPr>
              <a:t>future 	scandals</a:t>
            </a:r>
            <a:endParaRPr sz="4000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26278" y="395925"/>
            <a:ext cx="3474096" cy="418716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05764" y="190245"/>
            <a:ext cx="347091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10" dirty="0"/>
              <a:t>CONNECTIVITY</a:t>
            </a:r>
            <a:endParaRPr sz="4400"/>
          </a:p>
        </p:txBody>
      </p:sp>
      <p:sp>
        <p:nvSpPr>
          <p:cNvPr id="4" name="object 4"/>
          <p:cNvSpPr txBox="1"/>
          <p:nvPr/>
        </p:nvSpPr>
        <p:spPr>
          <a:xfrm>
            <a:off x="387197" y="839546"/>
            <a:ext cx="8266430" cy="2229456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 algn="just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355600" algn="l"/>
              </a:tabLst>
            </a:pPr>
            <a:r>
              <a:rPr lang="en-US" sz="3600" dirty="0">
                <a:latin typeface="Calibri"/>
                <a:cs typeface="Calibri"/>
              </a:rPr>
              <a:t>W</a:t>
            </a:r>
            <a:r>
              <a:rPr sz="3600" dirty="0" smtClean="0">
                <a:latin typeface="Calibri"/>
                <a:cs typeface="Calibri"/>
              </a:rPr>
              <a:t>hen</a:t>
            </a:r>
            <a:r>
              <a:rPr sz="3600" spc="-65" dirty="0" smtClean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clients</a:t>
            </a:r>
            <a:r>
              <a:rPr sz="3600" spc="-40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and</a:t>
            </a:r>
            <a:r>
              <a:rPr sz="3600" spc="-4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service</a:t>
            </a:r>
            <a:r>
              <a:rPr sz="3600" spc="-35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providers </a:t>
            </a:r>
            <a:r>
              <a:rPr sz="3600" dirty="0">
                <a:latin typeface="Calibri"/>
                <a:cs typeface="Calibri"/>
              </a:rPr>
              <a:t>have</a:t>
            </a:r>
            <a:r>
              <a:rPr sz="3600" spc="-7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built</a:t>
            </a:r>
            <a:r>
              <a:rPr sz="3600" spc="-7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their</a:t>
            </a:r>
            <a:r>
              <a:rPr sz="3600" spc="-60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working</a:t>
            </a:r>
            <a:r>
              <a:rPr sz="3600" spc="-75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relationships </a:t>
            </a:r>
            <a:r>
              <a:rPr sz="3600" dirty="0">
                <a:latin typeface="Calibri"/>
                <a:cs typeface="Calibri"/>
              </a:rPr>
              <a:t>on</a:t>
            </a:r>
            <a:r>
              <a:rPr sz="3600" spc="-7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the</a:t>
            </a:r>
            <a:r>
              <a:rPr sz="3600" spc="-5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expectation</a:t>
            </a:r>
            <a:r>
              <a:rPr sz="3600" spc="-100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that</a:t>
            </a:r>
            <a:r>
              <a:rPr sz="3600" spc="-70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they</a:t>
            </a:r>
            <a:r>
              <a:rPr sz="3600" spc="-70" dirty="0">
                <a:latin typeface="Calibri"/>
                <a:cs typeface="Calibri"/>
              </a:rPr>
              <a:t> </a:t>
            </a:r>
            <a:r>
              <a:rPr sz="3600" spc="-25" dirty="0">
                <a:latin typeface="Calibri"/>
                <a:cs typeface="Calibri"/>
              </a:rPr>
              <a:t>can </a:t>
            </a:r>
            <a:r>
              <a:rPr sz="3600" dirty="0">
                <a:latin typeface="Calibri"/>
                <a:cs typeface="Calibri"/>
              </a:rPr>
              <a:t>communicate</a:t>
            </a:r>
            <a:r>
              <a:rPr sz="3600" spc="-130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easily</a:t>
            </a:r>
            <a:r>
              <a:rPr sz="3600" spc="-12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and</a:t>
            </a:r>
            <a:r>
              <a:rPr sz="3600" spc="-120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instantly</a:t>
            </a:r>
            <a:r>
              <a:rPr sz="3600" spc="-145" dirty="0">
                <a:latin typeface="Calibri"/>
                <a:cs typeface="Calibri"/>
              </a:rPr>
              <a:t> </a:t>
            </a:r>
            <a:r>
              <a:rPr sz="3600" spc="-20" dirty="0">
                <a:latin typeface="Calibri"/>
                <a:cs typeface="Calibri"/>
              </a:rPr>
              <a:t>(ex. </a:t>
            </a:r>
            <a:r>
              <a:rPr sz="3600" dirty="0">
                <a:latin typeface="Calibri"/>
                <a:cs typeface="Calibri"/>
              </a:rPr>
              <a:t>video</a:t>
            </a:r>
            <a:r>
              <a:rPr sz="3600" spc="-40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conference)</a:t>
            </a:r>
            <a:endParaRPr sz="3600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07403" y="395925"/>
            <a:ext cx="3751885" cy="418716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05764" y="190245"/>
            <a:ext cx="373062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25" dirty="0"/>
              <a:t>TRANSPARENCY</a:t>
            </a:r>
            <a:endParaRPr sz="4400"/>
          </a:p>
        </p:txBody>
      </p:sp>
      <p:sp>
        <p:nvSpPr>
          <p:cNvPr id="4" name="object 4"/>
          <p:cNvSpPr txBox="1"/>
          <p:nvPr/>
        </p:nvSpPr>
        <p:spPr>
          <a:xfrm>
            <a:off x="505764" y="720674"/>
            <a:ext cx="7889240" cy="2371996"/>
          </a:xfrm>
          <a:prstGeom prst="rect">
            <a:avLst/>
          </a:prstGeom>
        </p:spPr>
        <p:txBody>
          <a:bodyPr vert="horz" wrap="square" lIns="0" tIns="143510" rIns="0" bIns="0" rtlCol="0">
            <a:spAutoFit/>
          </a:bodyPr>
          <a:lstStyle/>
          <a:p>
            <a:pPr marL="355600" marR="5080" indent="-342900" algn="just">
              <a:lnSpc>
                <a:spcPct val="80000"/>
              </a:lnSpc>
              <a:spcBef>
                <a:spcPts val="1130"/>
              </a:spcBef>
              <a:buFont typeface="Arial MT"/>
              <a:buChar char="•"/>
              <a:tabLst>
                <a:tab pos="355600" algn="l"/>
              </a:tabLst>
            </a:pPr>
            <a:r>
              <a:rPr sz="3600" dirty="0">
                <a:latin typeface="Calibri"/>
                <a:cs typeface="Calibri"/>
              </a:rPr>
              <a:t>It</a:t>
            </a:r>
            <a:r>
              <a:rPr sz="3600" spc="-125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involves</a:t>
            </a:r>
            <a:r>
              <a:rPr sz="3600" spc="-140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any</a:t>
            </a:r>
            <a:r>
              <a:rPr sz="3600" spc="-95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attempt</a:t>
            </a:r>
            <a:r>
              <a:rPr sz="3600" spc="-100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to</a:t>
            </a:r>
            <a:r>
              <a:rPr sz="3600" spc="-125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reveal </a:t>
            </a:r>
            <a:r>
              <a:rPr sz="3600" dirty="0">
                <a:latin typeface="Calibri"/>
                <a:cs typeface="Calibri"/>
              </a:rPr>
              <a:t>and</a:t>
            </a:r>
            <a:r>
              <a:rPr sz="3600" spc="-12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clarify</a:t>
            </a:r>
            <a:r>
              <a:rPr sz="3600" spc="-110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any</a:t>
            </a:r>
            <a:r>
              <a:rPr sz="3600" spc="-120" dirty="0">
                <a:latin typeface="Calibri"/>
                <a:cs typeface="Calibri"/>
              </a:rPr>
              <a:t> </a:t>
            </a:r>
            <a:r>
              <a:rPr sz="3600" spc="-20" dirty="0">
                <a:latin typeface="Calibri"/>
                <a:cs typeface="Calibri"/>
              </a:rPr>
              <a:t>information</a:t>
            </a:r>
            <a:r>
              <a:rPr sz="3600" spc="-105" dirty="0">
                <a:latin typeface="Calibri"/>
                <a:cs typeface="Calibri"/>
              </a:rPr>
              <a:t> </a:t>
            </a:r>
            <a:r>
              <a:rPr sz="3600" spc="-25" dirty="0">
                <a:latin typeface="Calibri"/>
                <a:cs typeface="Calibri"/>
              </a:rPr>
              <a:t>or </a:t>
            </a:r>
            <a:r>
              <a:rPr sz="3600" spc="-10" dirty="0">
                <a:latin typeface="Calibri"/>
                <a:cs typeface="Calibri"/>
              </a:rPr>
              <a:t>processes</a:t>
            </a:r>
            <a:r>
              <a:rPr sz="3600" spc="-13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that</a:t>
            </a:r>
            <a:r>
              <a:rPr sz="3600" spc="-140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were</a:t>
            </a:r>
            <a:r>
              <a:rPr sz="3600" spc="-150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previously </a:t>
            </a:r>
            <a:r>
              <a:rPr sz="3600" dirty="0">
                <a:latin typeface="Calibri"/>
                <a:cs typeface="Calibri"/>
              </a:rPr>
              <a:t>hidden</a:t>
            </a:r>
            <a:r>
              <a:rPr sz="3600" spc="-10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or</a:t>
            </a:r>
            <a:r>
              <a:rPr sz="3600" spc="-114" dirty="0">
                <a:latin typeface="Calibri"/>
                <a:cs typeface="Calibri"/>
              </a:rPr>
              <a:t> </a:t>
            </a:r>
            <a:r>
              <a:rPr sz="3600" spc="-50" dirty="0">
                <a:latin typeface="Calibri"/>
                <a:cs typeface="Calibri"/>
              </a:rPr>
              <a:t>unclear.</a:t>
            </a:r>
            <a:r>
              <a:rPr sz="3600" spc="-90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Clients</a:t>
            </a:r>
            <a:r>
              <a:rPr sz="3600" spc="-120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expect </a:t>
            </a:r>
            <a:r>
              <a:rPr sz="3600" dirty="0">
                <a:latin typeface="Calibri"/>
                <a:cs typeface="Calibri"/>
              </a:rPr>
              <a:t>to</a:t>
            </a:r>
            <a:r>
              <a:rPr sz="3600" spc="-50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be</a:t>
            </a:r>
            <a:r>
              <a:rPr sz="3600" spc="-40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able</a:t>
            </a:r>
            <a:r>
              <a:rPr sz="3600" spc="-3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to</a:t>
            </a:r>
            <a:r>
              <a:rPr sz="3600" spc="-4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see</a:t>
            </a:r>
            <a:r>
              <a:rPr sz="3600" spc="-45" dirty="0">
                <a:latin typeface="Calibri"/>
                <a:cs typeface="Calibri"/>
              </a:rPr>
              <a:t> </a:t>
            </a:r>
            <a:r>
              <a:rPr sz="3600" spc="-20" dirty="0">
                <a:latin typeface="Calibri"/>
                <a:cs typeface="Calibri"/>
              </a:rPr>
              <a:t>work-</a:t>
            </a:r>
            <a:r>
              <a:rPr sz="3600" dirty="0">
                <a:latin typeface="Calibri"/>
                <a:cs typeface="Calibri"/>
              </a:rPr>
              <a:t>in</a:t>
            </a:r>
            <a:r>
              <a:rPr sz="3600" spc="-50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progress </a:t>
            </a:r>
            <a:r>
              <a:rPr sz="3600" dirty="0">
                <a:latin typeface="Calibri"/>
                <a:cs typeface="Calibri"/>
              </a:rPr>
              <a:t>in </a:t>
            </a:r>
            <a:r>
              <a:rPr sz="3600" spc="-35" dirty="0">
                <a:latin typeface="Calibri"/>
                <a:cs typeface="Calibri"/>
              </a:rPr>
              <a:t>real-</a:t>
            </a:r>
            <a:r>
              <a:rPr sz="3600" spc="-10" dirty="0">
                <a:latin typeface="Calibri"/>
                <a:cs typeface="Calibri"/>
              </a:rPr>
              <a:t>time.</a:t>
            </a:r>
            <a:endParaRPr sz="3600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5814" y="395925"/>
            <a:ext cx="4336405" cy="418716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30" dirty="0"/>
              <a:t>MODULARIZATION</a:t>
            </a:r>
            <a:endParaRPr sz="4400" dirty="0"/>
          </a:p>
        </p:txBody>
      </p:sp>
      <p:sp>
        <p:nvSpPr>
          <p:cNvPr id="4" name="object 4"/>
          <p:cNvSpPr txBox="1"/>
          <p:nvPr/>
        </p:nvSpPr>
        <p:spPr>
          <a:xfrm>
            <a:off x="505764" y="975105"/>
            <a:ext cx="7719695" cy="204350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4330" marR="5080" indent="-341630" algn="just">
              <a:lnSpc>
                <a:spcPct val="100000"/>
              </a:lnSpc>
              <a:spcBef>
                <a:spcPts val="95"/>
              </a:spcBef>
              <a:buFont typeface="Arial MT"/>
              <a:buChar char="•"/>
              <a:tabLst>
                <a:tab pos="355600" algn="l"/>
              </a:tabLst>
            </a:pPr>
            <a:r>
              <a:rPr sz="4400" dirty="0">
                <a:latin typeface="Calibri"/>
                <a:cs typeface="Calibri"/>
              </a:rPr>
              <a:t>Is</a:t>
            </a:r>
            <a:r>
              <a:rPr sz="4400" spc="-3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the</a:t>
            </a:r>
            <a:r>
              <a:rPr sz="4400" spc="-3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act</a:t>
            </a:r>
            <a:r>
              <a:rPr sz="4400" spc="-3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of</a:t>
            </a:r>
            <a:r>
              <a:rPr sz="4400" spc="-3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breaking</a:t>
            </a:r>
            <a:r>
              <a:rPr sz="4400" spc="-4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down</a:t>
            </a:r>
            <a:r>
              <a:rPr sz="4400" spc="-55" dirty="0">
                <a:latin typeface="Calibri"/>
                <a:cs typeface="Calibri"/>
              </a:rPr>
              <a:t> </a:t>
            </a:r>
            <a:r>
              <a:rPr sz="4400" spc="-50" dirty="0">
                <a:latin typeface="Calibri"/>
                <a:cs typeface="Calibri"/>
              </a:rPr>
              <a:t>a 	</a:t>
            </a:r>
            <a:r>
              <a:rPr sz="4400" dirty="0">
                <a:latin typeface="Calibri"/>
                <a:cs typeface="Calibri"/>
              </a:rPr>
              <a:t>production</a:t>
            </a:r>
            <a:r>
              <a:rPr sz="4400" spc="-8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or</a:t>
            </a:r>
            <a:r>
              <a:rPr sz="4400" spc="-4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business</a:t>
            </a:r>
            <a:r>
              <a:rPr sz="4400" spc="-50" dirty="0">
                <a:latin typeface="Calibri"/>
                <a:cs typeface="Calibri"/>
              </a:rPr>
              <a:t> </a:t>
            </a:r>
            <a:r>
              <a:rPr sz="4400" spc="-10" dirty="0">
                <a:latin typeface="Calibri"/>
                <a:cs typeface="Calibri"/>
              </a:rPr>
              <a:t>process 	</a:t>
            </a:r>
            <a:r>
              <a:rPr sz="4400" dirty="0">
                <a:latin typeface="Calibri"/>
                <a:cs typeface="Calibri"/>
              </a:rPr>
              <a:t>into</a:t>
            </a:r>
            <a:r>
              <a:rPr sz="4400" spc="-9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smaller</a:t>
            </a:r>
            <a:r>
              <a:rPr sz="4400" spc="-85" dirty="0">
                <a:latin typeface="Calibri"/>
                <a:cs typeface="Calibri"/>
              </a:rPr>
              <a:t> </a:t>
            </a:r>
            <a:r>
              <a:rPr sz="4400" spc="-10" dirty="0">
                <a:latin typeface="Calibri"/>
                <a:cs typeface="Calibri"/>
              </a:rPr>
              <a:t>components</a:t>
            </a:r>
            <a:endParaRPr sz="4400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</TotalTime>
  <Words>608</Words>
  <Application>Microsoft Office PowerPoint</Application>
  <PresentationFormat>On-screen Show (16:9)</PresentationFormat>
  <Paragraphs>92</Paragraphs>
  <Slides>38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2" baseType="lpstr">
      <vt:lpstr>Arial MT</vt:lpstr>
      <vt:lpstr>Calibri</vt:lpstr>
      <vt:lpstr>Times New Roman</vt:lpstr>
      <vt:lpstr>Office Theme</vt:lpstr>
      <vt:lpstr>PowerPoint Presentation</vt:lpstr>
      <vt:lpstr>PROFESSION</vt:lpstr>
      <vt:lpstr>7 Forces Changing the Nature of Professional Services</vt:lpstr>
      <vt:lpstr>PowerPoint Presentation</vt:lpstr>
      <vt:lpstr>CLIENT SOPHISTICATION</vt:lpstr>
      <vt:lpstr>GOVERNANCE</vt:lpstr>
      <vt:lpstr>CONNECTIVITY</vt:lpstr>
      <vt:lpstr>TRANSPARENCY</vt:lpstr>
      <vt:lpstr>MODULARIZATION</vt:lpstr>
      <vt:lpstr>GLOBALIZATION</vt:lpstr>
      <vt:lpstr>COMMODITIZATION</vt:lpstr>
      <vt:lpstr>PowerPoint Presentation</vt:lpstr>
      <vt:lpstr>TRADE SECRET</vt:lpstr>
      <vt:lpstr>TRADE SECRET</vt:lpstr>
      <vt:lpstr>TRADE SECRET EXAMPLES:</vt:lpstr>
      <vt:lpstr>WHISTLE-BLOWING</vt:lpstr>
      <vt:lpstr>WHISTLE-BLOWING</vt:lpstr>
      <vt:lpstr>WHISTLE-BLOWING EXAMPLE:</vt:lpstr>
      <vt:lpstr>PowerPoint Presentation</vt:lpstr>
      <vt:lpstr>CONFLICT OF INTEREST EXAMPLE:</vt:lpstr>
      <vt:lpstr>PowerPoint Presentation</vt:lpstr>
      <vt:lpstr>MISREPRESENTATION</vt:lpstr>
      <vt:lpstr>PowerPoint Presentation</vt:lpstr>
      <vt:lpstr>BREACH OF CONTRACT</vt:lpstr>
      <vt:lpstr>PowerPoint Presentation</vt:lpstr>
      <vt:lpstr>PowerPoint Presentation</vt:lpstr>
      <vt:lpstr>RÉSUMÉ INFLATION</vt:lpstr>
      <vt:lpstr>PowerPoint Presentation</vt:lpstr>
      <vt:lpstr>PowerPoint Presentation</vt:lpstr>
      <vt:lpstr>Professional Code of Ethics</vt:lpstr>
      <vt:lpstr>Professional Code of Ethics</vt:lpstr>
      <vt:lpstr>Certification</vt:lpstr>
      <vt:lpstr>PowerPoint Presentation</vt:lpstr>
      <vt:lpstr>IT Professional Malpractice</vt:lpstr>
      <vt:lpstr>Negligence</vt:lpstr>
      <vt:lpstr>Common Ethical Issues for IT Users:</vt:lpstr>
      <vt:lpstr>PowerPoint Presentation</vt:lpstr>
      <vt:lpstr>END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7</cp:revision>
  <dcterms:created xsi:type="dcterms:W3CDTF">2025-01-20T16:54:53Z</dcterms:created>
  <dcterms:modified xsi:type="dcterms:W3CDTF">2025-01-21T04:07:59Z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2019-09-06T00:00:00Z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2025-01-20T00:00:00Z</vt:filetime>
  </property>
  <property fmtid="{D5CDD505-2E9C-101B-9397-08002B2CF9AE}" pid="5" name="Producer">
    <vt:lpwstr>Microsoft® PowerPoint® 2013</vt:lpwstr>
  </property>
</Properties>
</file>