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7.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84" r:id="rId2"/>
    <p:sldMasterId id="2147483909" r:id="rId3"/>
    <p:sldMasterId id="2147483926" r:id="rId4"/>
    <p:sldMasterId id="2147483936" r:id="rId5"/>
    <p:sldMasterId id="2147483941" r:id="rId6"/>
    <p:sldMasterId id="2147483946" r:id="rId7"/>
    <p:sldMasterId id="2147483958" r:id="rId8"/>
    <p:sldMasterId id="2147483977" r:id="rId9"/>
    <p:sldMasterId id="2147483989" r:id="rId10"/>
  </p:sldMasterIdLst>
  <p:notesMasterIdLst>
    <p:notesMasterId r:id="rId68"/>
  </p:notesMasterIdLst>
  <p:handoutMasterIdLst>
    <p:handoutMasterId r:id="rId69"/>
  </p:handoutMasterIdLst>
  <p:sldIdLst>
    <p:sldId id="256" r:id="rId11"/>
    <p:sldId id="709" r:id="rId12"/>
    <p:sldId id="1780" r:id="rId13"/>
    <p:sldId id="448" r:id="rId14"/>
    <p:sldId id="440" r:id="rId15"/>
    <p:sldId id="308" r:id="rId16"/>
    <p:sldId id="398" r:id="rId17"/>
    <p:sldId id="459" r:id="rId18"/>
    <p:sldId id="1047" r:id="rId19"/>
    <p:sldId id="1781" r:id="rId20"/>
    <p:sldId id="309" r:id="rId21"/>
    <p:sldId id="431" r:id="rId22"/>
    <p:sldId id="535" r:id="rId23"/>
    <p:sldId id="482" r:id="rId24"/>
    <p:sldId id="386" r:id="rId25"/>
    <p:sldId id="1764" r:id="rId26"/>
    <p:sldId id="471" r:id="rId27"/>
    <p:sldId id="400" r:id="rId28"/>
    <p:sldId id="387" r:id="rId29"/>
    <p:sldId id="1048" r:id="rId30"/>
    <p:sldId id="1769" r:id="rId31"/>
    <p:sldId id="402" r:id="rId32"/>
    <p:sldId id="403" r:id="rId33"/>
    <p:sldId id="404" r:id="rId34"/>
    <p:sldId id="405" r:id="rId35"/>
    <p:sldId id="434" r:id="rId36"/>
    <p:sldId id="1049" r:id="rId37"/>
    <p:sldId id="1766" r:id="rId38"/>
    <p:sldId id="1776" r:id="rId39"/>
    <p:sldId id="435" r:id="rId40"/>
    <p:sldId id="1765" r:id="rId41"/>
    <p:sldId id="1777" r:id="rId42"/>
    <p:sldId id="412" r:id="rId43"/>
    <p:sldId id="305" r:id="rId44"/>
    <p:sldId id="306" r:id="rId45"/>
    <p:sldId id="307" r:id="rId46"/>
    <p:sldId id="1770" r:id="rId47"/>
    <p:sldId id="1771" r:id="rId48"/>
    <p:sldId id="310" r:id="rId49"/>
    <p:sldId id="417" r:id="rId50"/>
    <p:sldId id="418" r:id="rId51"/>
    <p:sldId id="1767" r:id="rId52"/>
    <p:sldId id="419" r:id="rId53"/>
    <p:sldId id="420" r:id="rId54"/>
    <p:sldId id="1768" r:id="rId55"/>
    <p:sldId id="1763" r:id="rId56"/>
    <p:sldId id="421" r:id="rId57"/>
    <p:sldId id="424" r:id="rId58"/>
    <p:sldId id="422" r:id="rId59"/>
    <p:sldId id="1779" r:id="rId60"/>
    <p:sldId id="1046" r:id="rId61"/>
    <p:sldId id="430" r:id="rId62"/>
    <p:sldId id="460" r:id="rId63"/>
    <p:sldId id="1045" r:id="rId64"/>
    <p:sldId id="1762" r:id="rId65"/>
    <p:sldId id="1778" r:id="rId66"/>
    <p:sldId id="363"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559" autoAdjust="0"/>
    <p:restoredTop sz="66798" autoAdjust="0"/>
  </p:normalViewPr>
  <p:slideViewPr>
    <p:cSldViewPr snapToObjects="1">
      <p:cViewPr varScale="1">
        <p:scale>
          <a:sx n="70" d="100"/>
          <a:sy n="70" d="100"/>
        </p:scale>
        <p:origin x="1812" y="7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61" Type="http://schemas.openxmlformats.org/officeDocument/2006/relationships/slide" Target="slides/slide5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defRPr sz="1200">
                <a:uFillTx/>
              </a:defRPr>
            </a:lvl1pPr>
          </a:lstStyle>
          <a:p>
            <a:pPr>
              <a:defRPr>
                <a:uFillTx/>
              </a:defRPr>
            </a:pPr>
            <a:endParaRPr lang="en-US">
              <a:uFillTx/>
            </a:endParaRPr>
          </a:p>
        </p:txBody>
      </p:sp>
      <p:sp>
        <p:nvSpPr>
          <p:cNvPr id="9219" name="Rectangle 3"/>
          <p:cNvSpPr>
            <a:spLocks noGrp="1" noChangeArrowheads="1"/>
          </p:cNvSpPr>
          <p:nvPr>
            <p:ph type="dt" sz="quarter" idx="1"/>
          </p:nvPr>
        </p:nvSpPr>
        <p:spPr bwMode="auto">
          <a:xfrm>
            <a:off x="3886200" y="0"/>
            <a:ext cx="2971800" cy="4572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lgn="r">
              <a:defRPr sz="1200">
                <a:uFillTx/>
              </a:defRPr>
            </a:lvl1pPr>
          </a:lstStyle>
          <a:p>
            <a:pPr>
              <a:defRPr>
                <a:uFillTx/>
              </a:defRPr>
            </a:pPr>
            <a:endParaRPr lang="en-US">
              <a:uFillTx/>
            </a:endParaRPr>
          </a:p>
        </p:txBody>
      </p:sp>
      <p:sp>
        <p:nvSpPr>
          <p:cNvPr id="9220" name="Rectangle 4"/>
          <p:cNvSpPr>
            <a:spLocks noGrp="1" noChangeArrowheads="1"/>
          </p:cNvSpPr>
          <p:nvPr>
            <p:ph type="ftr" sz="quarter" idx="2"/>
          </p:nvPr>
        </p:nvSpPr>
        <p:spPr bwMode="auto">
          <a:xfrm>
            <a:off x="0" y="8686800"/>
            <a:ext cx="2971800" cy="457200"/>
          </a:xfrm>
          <a:prstGeom prst="rect">
            <a:avLst/>
          </a:prstGeom>
          <a:noFill/>
          <a:ln w="9525">
            <a:noFill/>
            <a:miter lim="800000"/>
          </a:ln>
          <a:effectLst/>
        </p:spPr>
        <p:txBody>
          <a:bodyPr vert="horz" wrap="square" lIns="91440" tIns="45720" rIns="91440" bIns="45720" numCol="1" anchor="b" anchorCtr="0" compatLnSpc="1">
            <a:prstTxWarp prst="textNoShape">
              <a:avLst/>
            </a:prstTxWarp>
          </a:bodyPr>
          <a:lstStyle>
            <a:lvl1pPr>
              <a:defRPr sz="1200">
                <a:uFillTx/>
              </a:defRPr>
            </a:lvl1pPr>
          </a:lstStyle>
          <a:p>
            <a:pPr>
              <a:defRPr>
                <a:uFillTx/>
              </a:defRPr>
            </a:pPr>
            <a:endParaRPr lang="en-US">
              <a:uFillTx/>
            </a:endParaRPr>
          </a:p>
        </p:txBody>
      </p:sp>
      <p:sp>
        <p:nvSpPr>
          <p:cNvPr id="9221" name="Rectangle 5"/>
          <p:cNvSpPr>
            <a:spLocks noGrp="1" noChangeArrowheads="1"/>
          </p:cNvSpPr>
          <p:nvPr>
            <p:ph type="sldNum" sz="quarter" idx="3"/>
          </p:nvPr>
        </p:nvSpPr>
        <p:spPr bwMode="auto">
          <a:xfrm>
            <a:off x="3886200" y="8686800"/>
            <a:ext cx="2971800" cy="457200"/>
          </a:xfrm>
          <a:prstGeom prst="rect">
            <a:avLst/>
          </a:prstGeom>
          <a:noFill/>
          <a:ln w="9525">
            <a:noFill/>
            <a:miter lim="800000"/>
          </a:ln>
          <a:effectLst/>
        </p:spPr>
        <p:txBody>
          <a:bodyPr vert="horz" wrap="square" lIns="91440" tIns="45720" rIns="91440" bIns="45720" numCol="1" anchor="b" anchorCtr="0" compatLnSpc="1">
            <a:prstTxWarp prst="textNoShape">
              <a:avLst/>
            </a:prstTxWarp>
          </a:bodyPr>
          <a:lstStyle>
            <a:lvl1pPr algn="r">
              <a:defRPr sz="1200">
                <a:uFillTx/>
              </a:defRPr>
            </a:lvl1pPr>
          </a:lstStyle>
          <a:p>
            <a:pPr>
              <a:defRPr>
                <a:uFillTx/>
              </a:defRPr>
            </a:pPr>
            <a:fld id="{62AAD492-056F-8C46-AA47-93435F7FAF97}" type="slidenum">
              <a:rPr lang="en-US">
                <a:uFillTx/>
              </a:rPr>
              <a:pPr>
                <a:defRPr>
                  <a:uFillTx/>
                </a:defRPr>
              </a:pPr>
              <a:t>‹#›</a:t>
            </a:fld>
            <a:endParaRPr lang="en-US">
              <a:uFillTx/>
            </a:endParaRPr>
          </a:p>
        </p:txBody>
      </p:sp>
    </p:spTree>
    <p:extLst>
      <p:ext uri="{BB962C8B-B14F-4D97-AF65-F5344CB8AC3E}">
        <p14:creationId xmlns:p14="http://schemas.microsoft.com/office/powerpoint/2010/main" val="12966810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defRPr sz="1200">
                <a:uFillTx/>
              </a:defRPr>
            </a:lvl1pPr>
          </a:lstStyle>
          <a:p>
            <a:pPr>
              <a:defRPr>
                <a:uFillTx/>
              </a:defRPr>
            </a:pPr>
            <a:endParaRPr lang="en-US">
              <a:uFillTx/>
            </a:endParaRPr>
          </a:p>
        </p:txBody>
      </p:sp>
      <p:sp>
        <p:nvSpPr>
          <p:cNvPr id="1027" name="Rectangle 3"/>
          <p:cNvSpPr>
            <a:spLocks noGrp="1" noChangeArrowheads="1"/>
          </p:cNvSpPr>
          <p:nvPr>
            <p:ph type="dt" idx="1"/>
          </p:nvPr>
        </p:nvSpPr>
        <p:spPr bwMode="auto">
          <a:xfrm>
            <a:off x="3886200" y="0"/>
            <a:ext cx="2971800" cy="4572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lgn="r">
              <a:defRPr sz="1200">
                <a:uFillTx/>
              </a:defRPr>
            </a:lvl1pPr>
          </a:lstStyle>
          <a:p>
            <a:pPr>
              <a:defRPr>
                <a:uFillTx/>
              </a:defRPr>
            </a:pPr>
            <a:endParaRPr lang="en-US">
              <a:uFillTx/>
            </a:endParaRPr>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ln>
        </p:spPr>
      </p:sp>
      <p:sp>
        <p:nvSpPr>
          <p:cNvPr id="1029" name="Rectangle 5"/>
          <p:cNvSpPr>
            <a:spLocks noGrp="1" noChangeArrowheads="1"/>
          </p:cNvSpPr>
          <p:nvPr>
            <p:ph type="body" sz="quarter" idx="3"/>
          </p:nvPr>
        </p:nvSpPr>
        <p:spPr bwMode="auto">
          <a:xfrm>
            <a:off x="914400" y="4343400"/>
            <a:ext cx="5029200" cy="41148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p>
            <a:pPr lvl="0"/>
            <a:r>
              <a:rPr lang="en-US" noProof="0">
                <a:uFillTx/>
              </a:rPr>
              <a:t>Click to edit Master text styles</a:t>
            </a:r>
          </a:p>
          <a:p>
            <a:pPr lvl="1"/>
            <a:r>
              <a:rPr lang="en-US" noProof="0">
                <a:uFillTx/>
              </a:rPr>
              <a:t>Second level</a:t>
            </a:r>
          </a:p>
          <a:p>
            <a:pPr lvl="2"/>
            <a:r>
              <a:rPr lang="en-US" noProof="0">
                <a:uFillTx/>
              </a:rPr>
              <a:t>Third level</a:t>
            </a:r>
          </a:p>
          <a:p>
            <a:pPr lvl="3"/>
            <a:r>
              <a:rPr lang="en-US" noProof="0">
                <a:uFillTx/>
              </a:rPr>
              <a:t>Fourth level</a:t>
            </a:r>
          </a:p>
          <a:p>
            <a:pPr lvl="4"/>
            <a:r>
              <a:rPr lang="en-US" noProof="0">
                <a:uFillTx/>
              </a:rPr>
              <a:t>Fifth level</a:t>
            </a:r>
          </a:p>
        </p:txBody>
      </p:sp>
      <p:sp>
        <p:nvSpPr>
          <p:cNvPr id="1030" name="Rectangle 6"/>
          <p:cNvSpPr>
            <a:spLocks noGrp="1" noChangeArrowheads="1"/>
          </p:cNvSpPr>
          <p:nvPr>
            <p:ph type="ftr" sz="quarter" idx="4"/>
          </p:nvPr>
        </p:nvSpPr>
        <p:spPr bwMode="auto">
          <a:xfrm>
            <a:off x="0" y="8686800"/>
            <a:ext cx="2971800" cy="457200"/>
          </a:xfrm>
          <a:prstGeom prst="rect">
            <a:avLst/>
          </a:prstGeom>
          <a:noFill/>
          <a:ln w="9525">
            <a:noFill/>
            <a:miter lim="800000"/>
          </a:ln>
          <a:effectLst/>
        </p:spPr>
        <p:txBody>
          <a:bodyPr vert="horz" wrap="square" lIns="91440" tIns="45720" rIns="91440" bIns="45720" numCol="1" anchor="b" anchorCtr="0" compatLnSpc="1">
            <a:prstTxWarp prst="textNoShape">
              <a:avLst/>
            </a:prstTxWarp>
          </a:bodyPr>
          <a:lstStyle>
            <a:lvl1pPr>
              <a:defRPr sz="1200">
                <a:uFillTx/>
              </a:defRPr>
            </a:lvl1pPr>
          </a:lstStyle>
          <a:p>
            <a:pPr>
              <a:defRPr>
                <a:uFillTx/>
              </a:defRPr>
            </a:pPr>
            <a:endParaRPr lang="en-US">
              <a:uFillTx/>
            </a:endParaRPr>
          </a:p>
        </p:txBody>
      </p:sp>
      <p:sp>
        <p:nvSpPr>
          <p:cNvPr id="1031" name="Rectangle 7"/>
          <p:cNvSpPr>
            <a:spLocks noGrp="1" noChangeArrowheads="1"/>
          </p:cNvSpPr>
          <p:nvPr>
            <p:ph type="sldNum" sz="quarter" idx="5"/>
          </p:nvPr>
        </p:nvSpPr>
        <p:spPr bwMode="auto">
          <a:xfrm>
            <a:off x="3886200" y="8686800"/>
            <a:ext cx="2971800" cy="457200"/>
          </a:xfrm>
          <a:prstGeom prst="rect">
            <a:avLst/>
          </a:prstGeom>
          <a:noFill/>
          <a:ln w="9525">
            <a:noFill/>
            <a:miter lim="800000"/>
          </a:ln>
          <a:effectLst/>
        </p:spPr>
        <p:txBody>
          <a:bodyPr vert="horz" wrap="square" lIns="91440" tIns="45720" rIns="91440" bIns="45720" numCol="1" anchor="b" anchorCtr="0" compatLnSpc="1">
            <a:prstTxWarp prst="textNoShape">
              <a:avLst/>
            </a:prstTxWarp>
          </a:bodyPr>
          <a:lstStyle>
            <a:lvl1pPr algn="r">
              <a:defRPr sz="1200">
                <a:uFillTx/>
              </a:defRPr>
            </a:lvl1pPr>
          </a:lstStyle>
          <a:p>
            <a:pPr>
              <a:defRPr>
                <a:uFillTx/>
              </a:defRPr>
            </a:pPr>
            <a:fld id="{670E17A5-503D-AF40-9446-B33EB8126F24}" type="slidenum">
              <a:rPr lang="en-US">
                <a:uFillTx/>
              </a:rPr>
              <a:pPr>
                <a:defRPr>
                  <a:uFillTx/>
                </a:defRPr>
              </a:pPr>
              <a:t>‹#›</a:t>
            </a:fld>
            <a:endParaRPr lang="en-US">
              <a:uFillTx/>
            </a:endParaRPr>
          </a:p>
        </p:txBody>
      </p:sp>
    </p:spTree>
    <p:extLst>
      <p:ext uri="{BB962C8B-B14F-4D97-AF65-F5344CB8AC3E}">
        <p14:creationId xmlns:p14="http://schemas.microsoft.com/office/powerpoint/2010/main" val="80155608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uFillTx/>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uFillTx/>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uFillTx/>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uFillTx/>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uFillTx/>
        <a:latin typeface="Times New Roman" charset="0"/>
        <a:ea typeface="ＭＳ Ｐゴシック" charset="-128"/>
        <a:cs typeface="+mn-cs"/>
      </a:defRPr>
    </a:lvl5pPr>
    <a:lvl6pPr marL="2286000" algn="l" defTabSz="457200" rtl="0" eaLnBrk="1" latinLnBrk="0" hangingPunct="1">
      <a:defRPr sz="1200" kern="1200">
        <a:solidFill>
          <a:schemeClr val="tx1"/>
        </a:solidFill>
        <a:uFillTx/>
        <a:latin typeface="+mn-lt"/>
        <a:ea typeface="+mn-ea"/>
        <a:cs typeface="+mn-cs"/>
      </a:defRPr>
    </a:lvl6pPr>
    <a:lvl7pPr marL="2743200" algn="l" defTabSz="457200" rtl="0" eaLnBrk="1" latinLnBrk="0" hangingPunct="1">
      <a:defRPr sz="1200" kern="1200">
        <a:solidFill>
          <a:schemeClr val="tx1"/>
        </a:solidFill>
        <a:uFillTx/>
        <a:latin typeface="+mn-lt"/>
        <a:ea typeface="+mn-ea"/>
        <a:cs typeface="+mn-cs"/>
      </a:defRPr>
    </a:lvl7pPr>
    <a:lvl8pPr marL="3200400" algn="l" defTabSz="457200" rtl="0" eaLnBrk="1" latinLnBrk="0" hangingPunct="1">
      <a:defRPr sz="1200" kern="1200">
        <a:solidFill>
          <a:schemeClr val="tx1"/>
        </a:solidFill>
        <a:uFillTx/>
        <a:latin typeface="+mn-lt"/>
        <a:ea typeface="+mn-ea"/>
        <a:cs typeface="+mn-cs"/>
      </a:defRPr>
    </a:lvl8pPr>
    <a:lvl9pPr marL="3657600" algn="l" defTabSz="457200" rtl="0" eaLnBrk="1" latinLnBrk="0" hangingPunct="1">
      <a:defRPr sz="1200" kern="1200">
        <a:solidFill>
          <a:schemeClr val="tx1"/>
        </a:solidFill>
        <a:uFillTx/>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this lecture we will introduce the concept of “</a:t>
            </a:r>
            <a:r>
              <a:rPr lang="en-CA" b="1" dirty="0"/>
              <a:t>Ensemble Learning</a:t>
            </a:r>
            <a:r>
              <a:rPr lang="en-CA" dirty="0"/>
              <a:t>” or mixture of experts which is a powerful Machine Learning technique</a:t>
            </a:r>
          </a:p>
        </p:txBody>
      </p:sp>
      <p:sp>
        <p:nvSpPr>
          <p:cNvPr id="4" name="Slide Number Placeholder 3"/>
          <p:cNvSpPr>
            <a:spLocks noGrp="1"/>
          </p:cNvSpPr>
          <p:nvPr>
            <p:ph type="sldNum" sz="quarter" idx="10"/>
          </p:nvPr>
        </p:nvSpPr>
        <p:spPr/>
        <p:txBody>
          <a:bodyPr/>
          <a:lstStyle/>
          <a:p>
            <a:fld id="{D127F9DA-4F60-4060-B86F-F45BB6B3CB8F}" type="slidenum">
              <a:rPr lang="en-CA" smtClean="0"/>
              <a:pPr/>
              <a:t>1</a:t>
            </a:fld>
            <a:endParaRPr lang="en-CA"/>
          </a:p>
        </p:txBody>
      </p:sp>
    </p:spTree>
    <p:extLst>
      <p:ext uri="{BB962C8B-B14F-4D97-AF65-F5344CB8AC3E}">
        <p14:creationId xmlns:p14="http://schemas.microsoft.com/office/powerpoint/2010/main" val="3247929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15016827-B16D-423B-BD46-E0CF3369D1F3}"/>
              </a:ext>
            </a:extLst>
          </p:cNvPr>
          <p:cNvSpPr>
            <a:spLocks noGrp="1" noRot="1" noChangeAspect="1" noTextEdit="1"/>
          </p:cNvSpPr>
          <p:nvPr>
            <p:ph type="sldImg"/>
          </p:nvPr>
        </p:nvSpPr>
        <p:spPr>
          <a:ln/>
        </p:spPr>
      </p:sp>
      <p:sp>
        <p:nvSpPr>
          <p:cNvPr id="58371" name="Notes Placeholder 2">
            <a:extLst>
              <a:ext uri="{FF2B5EF4-FFF2-40B4-BE49-F238E27FC236}">
                <a16:creationId xmlns:a16="http://schemas.microsoft.com/office/drawing/2014/main" id="{30BB1ED4-72A9-48D5-A7A8-B84BD59589B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altLang="en-US" dirty="0"/>
              <a:t>We learnt from our studies of Perceptrons that a single perceptron may be limited (underfit) in terms of its capability of classifying linearly separable problems. </a:t>
            </a:r>
          </a:p>
          <a:p>
            <a:pPr marL="171450" indent="-171450">
              <a:buFont typeface="Arial" panose="020B0604020202020204" pitchFamily="34" charset="0"/>
              <a:buChar char="•"/>
            </a:pPr>
            <a:r>
              <a:rPr lang="en-US" altLang="en-US" dirty="0"/>
              <a:t>However, </a:t>
            </a:r>
            <a:r>
              <a:rPr lang="en-US" altLang="en-US" b="1" dirty="0"/>
              <a:t>multiple Perceptrons </a:t>
            </a:r>
            <a:r>
              <a:rPr lang="en-US" altLang="en-US" dirty="0"/>
              <a:t>can be used to solve more complex problems </a:t>
            </a:r>
          </a:p>
        </p:txBody>
      </p:sp>
      <p:sp>
        <p:nvSpPr>
          <p:cNvPr id="58372" name="Slide Number Placeholder 3">
            <a:extLst>
              <a:ext uri="{FF2B5EF4-FFF2-40B4-BE49-F238E27FC236}">
                <a16:creationId xmlns:a16="http://schemas.microsoft.com/office/drawing/2014/main" id="{01FC55DC-29DC-465B-8F32-7537AC4E6A4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D88A1DB-5B14-409E-BABD-5CADE0989F48}" type="slidenum">
              <a:rPr kumimoji="0" lang="en-US" altLang="en-US" sz="11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1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0C8274DC-5179-484A-A5A7-D18BC8372C4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31BED82-CED5-43DF-8F49-727E1566EB57}"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8435" name="Rectangle 2">
            <a:extLst>
              <a:ext uri="{FF2B5EF4-FFF2-40B4-BE49-F238E27FC236}">
                <a16:creationId xmlns:a16="http://schemas.microsoft.com/office/drawing/2014/main" id="{CDF616B1-0F03-ECD6-6D46-9F22901440DC}"/>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A497A6CD-8F28-8603-1901-1E8BB0C8EC4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dirty="0"/>
              <a:t>Ensembles can be created in different ways</a:t>
            </a:r>
          </a:p>
          <a:p>
            <a:pPr marL="685800" lvl="1" indent="-228600">
              <a:buAutoNum type="arabicParenR"/>
            </a:pPr>
            <a:r>
              <a:rPr lang="en-US" altLang="en-US" dirty="0"/>
              <a:t>Different Algorithms (DT, SVM, KNN, NB, …)</a:t>
            </a:r>
          </a:p>
          <a:p>
            <a:pPr marL="685800" lvl="1" indent="-228600">
              <a:buAutoNum type="arabicParenR"/>
            </a:pPr>
            <a:r>
              <a:rPr lang="en-US" altLang="en-US" dirty="0"/>
              <a:t>Same Algorithm but different choices of </a:t>
            </a:r>
            <a:r>
              <a:rPr lang="en-US" altLang="en-US" dirty="0" err="1"/>
              <a:t>hyperparamters</a:t>
            </a:r>
            <a:endParaRPr lang="en-US" altLang="en-US" dirty="0"/>
          </a:p>
          <a:p>
            <a:pPr marL="685800" lvl="1" indent="-228600">
              <a:buAutoNum type="arabicParenR"/>
            </a:pPr>
            <a:r>
              <a:rPr lang="en-US" altLang="en-US" dirty="0"/>
              <a:t>ANN with 2 hidden layer, ANN with 3 hidden layer, ANNs with different weight initialization strategies</a:t>
            </a:r>
          </a:p>
          <a:p>
            <a:pPr marL="685800" lvl="1" indent="-228600">
              <a:buAutoNum type="arabicParenR"/>
            </a:pPr>
            <a:r>
              <a:rPr lang="en-US" altLang="en-US" dirty="0"/>
              <a:t>Using different features for different Algorithms</a:t>
            </a:r>
          </a:p>
          <a:p>
            <a:pPr marL="685800" lvl="1" indent="-228600">
              <a:buAutoNum type="arabicParenR"/>
            </a:pPr>
            <a:r>
              <a:rPr lang="en-US" altLang="en-US" dirty="0"/>
              <a:t>Using different subsets of data</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7408840A-4C9C-BDBC-3C2C-0BF0D23650D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E4DF4F1-7503-4A9B-BFE7-4B78B6735E68}"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195" name="Rectangle 2">
            <a:extLst>
              <a:ext uri="{FF2B5EF4-FFF2-40B4-BE49-F238E27FC236}">
                <a16:creationId xmlns:a16="http://schemas.microsoft.com/office/drawing/2014/main" id="{C0665030-063F-B265-BECD-BAD40744406F}"/>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69F3AEDC-6606-3E31-52EC-2196DCCC1F1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dirty="0"/>
              <a:t>The idea behind “Ensemble Methods” is based on combining several base models in order to produce one optimal predictive model.</a:t>
            </a:r>
          </a:p>
          <a:p>
            <a:pPr marL="171450" indent="-171450">
              <a:buFont typeface="Arial" panose="020B0604020202020204" pitchFamily="34" charset="0"/>
              <a:buChar char="•"/>
            </a:pPr>
            <a:r>
              <a:rPr lang="en-US" altLang="en-US" b="1" dirty="0"/>
              <a:t>One idea for creating an ensemble </a:t>
            </a:r>
            <a:r>
              <a:rPr lang="en-US" altLang="en-US" dirty="0"/>
              <a:t>would be to</a:t>
            </a:r>
          </a:p>
          <a:p>
            <a:pPr marL="628650" lvl="1" indent="-171450">
              <a:buFont typeface="Arial" panose="020B0604020202020204" pitchFamily="34" charset="0"/>
              <a:buChar char="•"/>
            </a:pPr>
            <a:r>
              <a:rPr lang="en-US" altLang="en-US" dirty="0"/>
              <a:t>Partition the data</a:t>
            </a:r>
          </a:p>
          <a:p>
            <a:pPr marL="628650" lvl="1" indent="-171450">
              <a:buFont typeface="Arial" panose="020B0604020202020204" pitchFamily="34" charset="0"/>
              <a:buChar char="•"/>
            </a:pPr>
            <a:r>
              <a:rPr lang="en-US" altLang="en-US" dirty="0"/>
              <a:t>Feed different partitions to multiple classifiers</a:t>
            </a:r>
          </a:p>
          <a:p>
            <a:pPr marL="628650" lvl="1" indent="-171450">
              <a:buFont typeface="Arial" panose="020B0604020202020204" pitchFamily="34" charset="0"/>
              <a:buChar char="•"/>
            </a:pPr>
            <a:r>
              <a:rPr lang="en-US" altLang="en-US" dirty="0"/>
              <a:t>Use the learnt classifiers and combine their results</a:t>
            </a:r>
          </a:p>
          <a:p>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a:extLst>
              <a:ext uri="{FF2B5EF4-FFF2-40B4-BE49-F238E27FC236}">
                <a16:creationId xmlns:a16="http://schemas.microsoft.com/office/drawing/2014/main" id="{B7B5A0FB-5D11-B3FD-0E89-BEE8C7557092}"/>
              </a:ext>
            </a:extLst>
          </p:cNvPr>
          <p:cNvSpPr>
            <a:spLocks noGrp="1" noChangeArrowheads="1"/>
          </p:cNvSpPr>
          <p:nvPr>
            <p:ph type="sldNum" sz="quarter" idx="5"/>
          </p:nvPr>
        </p:nvSpPr>
        <p:spPr>
          <a:noFill/>
        </p:spPr>
        <p:txBody>
          <a:bodyPr/>
          <a:lstStyle>
            <a:lvl1pPr defTabSz="931863" eaLnBrk="0" hangingPunct="0">
              <a:defRPr>
                <a:solidFill>
                  <a:schemeClr val="tx1"/>
                </a:solidFill>
                <a:latin typeface="Arial" panose="020B0604020202020204" pitchFamily="34" charset="0"/>
                <a:ea typeface="Arial Unicode MS" pitchFamily="34" charset="-122"/>
              </a:defRPr>
            </a:lvl1pPr>
            <a:lvl2pPr marL="742950" indent="-285750" defTabSz="931863" eaLnBrk="0" hangingPunct="0">
              <a:defRPr>
                <a:solidFill>
                  <a:schemeClr val="tx1"/>
                </a:solidFill>
                <a:latin typeface="Arial" panose="020B0604020202020204" pitchFamily="34" charset="0"/>
                <a:ea typeface="Arial Unicode MS" pitchFamily="34" charset="-122"/>
              </a:defRPr>
            </a:lvl2pPr>
            <a:lvl3pPr marL="1143000" indent="-228600" defTabSz="931863" eaLnBrk="0" hangingPunct="0">
              <a:defRPr>
                <a:solidFill>
                  <a:schemeClr val="tx1"/>
                </a:solidFill>
                <a:latin typeface="Arial" panose="020B0604020202020204" pitchFamily="34" charset="0"/>
                <a:ea typeface="Arial Unicode MS" pitchFamily="34" charset="-122"/>
              </a:defRPr>
            </a:lvl3pPr>
            <a:lvl4pPr marL="1600200" indent="-228600" defTabSz="931863" eaLnBrk="0" hangingPunct="0">
              <a:defRPr>
                <a:solidFill>
                  <a:schemeClr val="tx1"/>
                </a:solidFill>
                <a:latin typeface="Arial" panose="020B0604020202020204" pitchFamily="34" charset="0"/>
                <a:ea typeface="Arial Unicode MS" pitchFamily="34" charset="-122"/>
              </a:defRPr>
            </a:lvl4pPr>
            <a:lvl5pPr marL="2057400" indent="-228600" defTabSz="931863" eaLnBrk="0" hangingPunct="0">
              <a:defRPr>
                <a:solidFill>
                  <a:schemeClr val="tx1"/>
                </a:solidFill>
                <a:latin typeface="Arial" panose="020B0604020202020204" pitchFamily="34" charset="0"/>
                <a:ea typeface="Arial Unicode MS" pitchFamily="34" charset="-122"/>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CB9C9839-F4BF-4173-AF0C-CA8F51A72985}" type="slidenum">
              <a:rPr kumimoji="0" lang="en-US" altLang="zh-CN"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itchFamily="34" charset="-122"/>
                <a:cs typeface="+mn-cs"/>
              </a:rPr>
              <a:pPr marL="0" marR="0" lvl="0" indent="0" algn="r" defTabSz="931863" rtl="0" eaLnBrk="1" fontAlgn="base" latinLnBrk="0" hangingPunct="1">
                <a:lnSpc>
                  <a:spcPct val="100000"/>
                </a:lnSpc>
                <a:spcBef>
                  <a:spcPct val="0"/>
                </a:spcBef>
                <a:spcAft>
                  <a:spcPct val="0"/>
                </a:spcAft>
                <a:buClrTx/>
                <a:buSzTx/>
                <a:buFontTx/>
                <a:buNone/>
                <a:tabLst/>
                <a:defRPr/>
              </a:pPr>
              <a:t>15</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Arial Unicode MS" pitchFamily="34" charset="-122"/>
              <a:cs typeface="+mn-cs"/>
            </a:endParaRPr>
          </a:p>
        </p:txBody>
      </p:sp>
      <p:sp>
        <p:nvSpPr>
          <p:cNvPr id="172035" name="Rectangle 2">
            <a:extLst>
              <a:ext uri="{FF2B5EF4-FFF2-40B4-BE49-F238E27FC236}">
                <a16:creationId xmlns:a16="http://schemas.microsoft.com/office/drawing/2014/main" id="{EC08B61B-101C-126A-8955-8A4586F86F72}"/>
              </a:ext>
            </a:extLst>
          </p:cNvPr>
          <p:cNvSpPr>
            <a:spLocks noGrp="1" noRot="1" noChangeAspect="1" noChangeArrowheads="1" noTextEdit="1"/>
          </p:cNvSpPr>
          <p:nvPr>
            <p:ph type="sldImg"/>
          </p:nvPr>
        </p:nvSpPr>
        <p:spPr>
          <a:ln/>
        </p:spPr>
      </p:sp>
      <p:sp>
        <p:nvSpPr>
          <p:cNvPr id="172036" name="Rectangle 3">
            <a:extLst>
              <a:ext uri="{FF2B5EF4-FFF2-40B4-BE49-F238E27FC236}">
                <a16:creationId xmlns:a16="http://schemas.microsoft.com/office/drawing/2014/main" id="{5944A5A3-FF32-BD2D-D89F-A7EA6D220921}"/>
              </a:ext>
            </a:extLst>
          </p:cNvPr>
          <p:cNvSpPr>
            <a:spLocks noGrp="1" noChangeArrowheads="1"/>
          </p:cNvSpPr>
          <p:nvPr>
            <p:ph type="body" idx="1"/>
          </p:nvPr>
        </p:nvSpPr>
        <p:spPr>
          <a:noFill/>
        </p:spPr>
        <p:txBody>
          <a:bodyPr/>
          <a:lstStyle/>
          <a:p>
            <a:pPr marL="171450" indent="-171450" eaLnBrk="1" hangingPunct="1">
              <a:buFont typeface="Arial" panose="020B0604020202020204" pitchFamily="34" charset="0"/>
              <a:buChar char="•"/>
            </a:pPr>
            <a:r>
              <a:rPr lang="en-US" altLang="en-US" b="1" dirty="0">
                <a:latin typeface="Arial" panose="020B0604020202020204" pitchFamily="34" charset="0"/>
              </a:rPr>
              <a:t>Another idea </a:t>
            </a:r>
            <a:r>
              <a:rPr lang="en-US" altLang="en-US" dirty="0">
                <a:latin typeface="Arial" panose="020B0604020202020204" pitchFamily="34" charset="0"/>
              </a:rPr>
              <a:t>for creating an ensemble would be to</a:t>
            </a:r>
          </a:p>
          <a:p>
            <a:pPr marL="628650" lvl="1" indent="-171450" eaLnBrk="1" hangingPunct="1">
              <a:buFont typeface="Arial" panose="020B0604020202020204" pitchFamily="34" charset="0"/>
              <a:buChar char="•"/>
            </a:pPr>
            <a:r>
              <a:rPr lang="en-US" altLang="en-US" dirty="0">
                <a:latin typeface="Arial" panose="020B0604020202020204" pitchFamily="34" charset="0"/>
              </a:rPr>
              <a:t>Feed the </a:t>
            </a:r>
            <a:r>
              <a:rPr lang="en-US" altLang="en-US" b="1" dirty="0">
                <a:latin typeface="Arial" panose="020B0604020202020204" pitchFamily="34" charset="0"/>
              </a:rPr>
              <a:t>same data </a:t>
            </a:r>
            <a:r>
              <a:rPr lang="en-US" altLang="en-US" dirty="0">
                <a:latin typeface="Arial" panose="020B0604020202020204" pitchFamily="34" charset="0"/>
              </a:rPr>
              <a:t>to all the models</a:t>
            </a:r>
          </a:p>
          <a:p>
            <a:pPr marL="628650" lvl="1" indent="-171450" eaLnBrk="1" hangingPunct="1">
              <a:buFont typeface="Arial" panose="020B0604020202020204" pitchFamily="34" charset="0"/>
              <a:buChar char="•"/>
            </a:pPr>
            <a:r>
              <a:rPr lang="en-US" altLang="en-US" dirty="0">
                <a:latin typeface="Arial" panose="020B0604020202020204" pitchFamily="34" charset="0"/>
              </a:rPr>
              <a:t>Use same model or use different models</a:t>
            </a:r>
          </a:p>
          <a:p>
            <a:pPr marL="628650" lvl="1" indent="-171450" eaLnBrk="1" hangingPunct="1">
              <a:buFont typeface="Arial" panose="020B0604020202020204" pitchFamily="34" charset="0"/>
              <a:buChar char="•"/>
            </a:pPr>
            <a:r>
              <a:rPr lang="en-US" altLang="en-US" dirty="0">
                <a:latin typeface="Arial" panose="020B0604020202020204" pitchFamily="34" charset="0"/>
              </a:rPr>
              <a:t>If same model then use </a:t>
            </a:r>
            <a:r>
              <a:rPr lang="en-US" altLang="en-US" b="1" dirty="0">
                <a:latin typeface="Arial" panose="020B0604020202020204" pitchFamily="34" charset="0"/>
              </a:rPr>
              <a:t>different </a:t>
            </a:r>
            <a:r>
              <a:rPr lang="en-US" altLang="en-US" b="1" dirty="0" err="1">
                <a:latin typeface="Arial" panose="020B0604020202020204" pitchFamily="34" charset="0"/>
              </a:rPr>
              <a:t>hyperparamter</a:t>
            </a:r>
            <a:r>
              <a:rPr lang="en-US" altLang="en-US" b="1" dirty="0">
                <a:latin typeface="Arial" panose="020B0604020202020204" pitchFamily="34" charset="0"/>
              </a:rPr>
              <a:t> </a:t>
            </a:r>
            <a:r>
              <a:rPr lang="en-US" altLang="en-US" dirty="0">
                <a:latin typeface="Arial" panose="020B0604020202020204" pitchFamily="34" charset="0"/>
              </a:rPr>
              <a:t>tuning</a:t>
            </a:r>
          </a:p>
          <a:p>
            <a:pPr marL="628650" lvl="1" indent="-171450" eaLnBrk="1" hangingPunct="1">
              <a:buFont typeface="Arial" panose="020B0604020202020204" pitchFamily="34" charset="0"/>
              <a:buChar char="•"/>
            </a:pPr>
            <a:r>
              <a:rPr lang="en-US" altLang="en-US" dirty="0">
                <a:latin typeface="Arial" panose="020B0604020202020204" pitchFamily="34" charset="0"/>
              </a:rPr>
              <a:t>Use the learnt classifiers </a:t>
            </a:r>
            <a:r>
              <a:rPr lang="en-US" altLang="en-US" b="1" dirty="0">
                <a:latin typeface="Arial" panose="020B0604020202020204" pitchFamily="34" charset="0"/>
              </a:rPr>
              <a:t>and combine their results</a:t>
            </a: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0787810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15016827-B16D-423B-BD46-E0CF3369D1F3}"/>
              </a:ext>
            </a:extLst>
          </p:cNvPr>
          <p:cNvSpPr>
            <a:spLocks noGrp="1" noRot="1" noChangeAspect="1" noTextEdit="1"/>
          </p:cNvSpPr>
          <p:nvPr>
            <p:ph type="sldImg"/>
          </p:nvPr>
        </p:nvSpPr>
        <p:spPr>
          <a:ln/>
        </p:spPr>
      </p:sp>
      <p:sp>
        <p:nvSpPr>
          <p:cNvPr id="58371" name="Notes Placeholder 2">
            <a:extLst>
              <a:ext uri="{FF2B5EF4-FFF2-40B4-BE49-F238E27FC236}">
                <a16:creationId xmlns:a16="http://schemas.microsoft.com/office/drawing/2014/main" id="{30BB1ED4-72A9-48D5-A7A8-B84BD59589B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Issues</a:t>
            </a:r>
            <a:r>
              <a:rPr lang="en-US" altLang="en-US" dirty="0"/>
              <a:t> with Ensemble Based Methods</a:t>
            </a:r>
          </a:p>
          <a:p>
            <a:pPr marL="628650" lvl="1" indent="-171450">
              <a:buFont typeface="Arial" panose="020B0604020202020204" pitchFamily="34" charset="0"/>
              <a:buChar char="•"/>
            </a:pPr>
            <a:r>
              <a:rPr lang="en-US" altLang="en-US" dirty="0"/>
              <a:t>Advantages/Pros of Ensemble methods</a:t>
            </a:r>
          </a:p>
          <a:p>
            <a:pPr marL="628650" lvl="1" indent="-171450">
              <a:buFont typeface="Arial" panose="020B0604020202020204" pitchFamily="34" charset="0"/>
              <a:buChar char="•"/>
            </a:pPr>
            <a:r>
              <a:rPr lang="en-US" altLang="en-US" dirty="0"/>
              <a:t>How to generate and create ensembles?</a:t>
            </a:r>
          </a:p>
          <a:p>
            <a:pPr marL="628650" lvl="1" indent="-171450">
              <a:buFont typeface="Arial" panose="020B0604020202020204" pitchFamily="34" charset="0"/>
              <a:buChar char="•"/>
            </a:pPr>
            <a:r>
              <a:rPr lang="en-US" altLang="en-US" dirty="0"/>
              <a:t>What are the popular ensemble based methods? Why they are popular?</a:t>
            </a:r>
          </a:p>
          <a:p>
            <a:pPr marL="628650" lvl="1" indent="-171450">
              <a:buFont typeface="Arial" panose="020B0604020202020204" pitchFamily="34" charset="0"/>
              <a:buChar char="•"/>
            </a:pPr>
            <a:r>
              <a:rPr lang="en-US" altLang="en-US" dirty="0"/>
              <a:t>How do we combine results? </a:t>
            </a:r>
          </a:p>
        </p:txBody>
      </p:sp>
      <p:sp>
        <p:nvSpPr>
          <p:cNvPr id="58372" name="Slide Number Placeholder 3">
            <a:extLst>
              <a:ext uri="{FF2B5EF4-FFF2-40B4-BE49-F238E27FC236}">
                <a16:creationId xmlns:a16="http://schemas.microsoft.com/office/drawing/2014/main" id="{01FC55DC-29DC-465B-8F32-7537AC4E6A4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D88A1DB-5B14-409E-BABD-5CADE0989F48}" type="slidenum">
              <a:rPr kumimoji="0" lang="en-US" altLang="en-US" sz="11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1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9196484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 motivation of using ensembles is to:</a:t>
            </a:r>
          </a:p>
          <a:p>
            <a:pPr marL="628650" lvl="1" indent="-171450">
              <a:buFont typeface="Arial" panose="020B0604020202020204" pitchFamily="34" charset="0"/>
              <a:buChar char="•"/>
            </a:pPr>
            <a:r>
              <a:rPr lang="en-US" dirty="0"/>
              <a:t>Increase accuracy and reduce error rate</a:t>
            </a:r>
          </a:p>
        </p:txBody>
      </p:sp>
      <p:sp>
        <p:nvSpPr>
          <p:cNvPr id="4" name="Slide Number Placeholder 3"/>
          <p:cNvSpPr>
            <a:spLocks noGrp="1"/>
          </p:cNvSpPr>
          <p:nvPr>
            <p:ph type="sldNum" sz="quarter" idx="5"/>
          </p:nvPr>
        </p:nvSpPr>
        <p:spPr/>
        <p:txBody>
          <a:bodyPr/>
          <a:lstStyle/>
          <a:p>
            <a:pPr>
              <a:defRPr>
                <a:uFillTx/>
              </a:defRPr>
            </a:pPr>
            <a:fld id="{670E17A5-503D-AF40-9446-B33EB8126F24}" type="slidenum">
              <a:rPr lang="en-US" smtClean="0">
                <a:uFillTx/>
              </a:rPr>
              <a:pPr>
                <a:defRPr>
                  <a:uFillTx/>
                </a:defRPr>
              </a:pPr>
              <a:t>17</a:t>
            </a:fld>
            <a:endParaRPr lang="en-US">
              <a:uFillTx/>
            </a:endParaRPr>
          </a:p>
        </p:txBody>
      </p:sp>
    </p:spTree>
    <p:extLst>
      <p:ext uri="{BB962C8B-B14F-4D97-AF65-F5344CB8AC3E}">
        <p14:creationId xmlns:p14="http://schemas.microsoft.com/office/powerpoint/2010/main" val="1813395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F84C0AE8-4F3C-467C-BEC5-DFF448AA5885}"/>
              </a:ext>
            </a:extLst>
          </p:cNvPr>
          <p:cNvSpPr>
            <a:spLocks noGrp="1" noRot="1" noChangeAspect="1" noTextEdit="1"/>
          </p:cNvSpPr>
          <p:nvPr>
            <p:ph type="sldImg"/>
          </p:nvPr>
        </p:nvSpPr>
        <p:spPr>
          <a:ln/>
        </p:spPr>
      </p:sp>
      <p:sp>
        <p:nvSpPr>
          <p:cNvPr id="60419" name="Notes Placeholder 2">
            <a:extLst>
              <a:ext uri="{FF2B5EF4-FFF2-40B4-BE49-F238E27FC236}">
                <a16:creationId xmlns:a16="http://schemas.microsoft.com/office/drawing/2014/main" id="{3262BE0A-741E-4E0B-97BD-58481B145E8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altLang="en-US" dirty="0"/>
              <a:t>Motivation:</a:t>
            </a:r>
          </a:p>
          <a:p>
            <a:pPr marL="628650" lvl="1" indent="-171450">
              <a:buFont typeface="Arial" panose="020B0604020202020204" pitchFamily="34" charset="0"/>
              <a:buChar char="•"/>
            </a:pPr>
            <a:r>
              <a:rPr lang="en-US" altLang="en-US" dirty="0"/>
              <a:t>(Left Image) Some complex decision boundaries CANNOT be learnt by certain classifiers</a:t>
            </a:r>
          </a:p>
          <a:p>
            <a:pPr marL="628650" lvl="1" indent="-171450">
              <a:buFont typeface="Arial" panose="020B0604020202020204" pitchFamily="34" charset="0"/>
              <a:buChar char="•"/>
            </a:pPr>
            <a:r>
              <a:rPr lang="en-US" altLang="en-US" dirty="0"/>
              <a:t>(Right Image) Using an ensemble may simplify the process </a:t>
            </a:r>
          </a:p>
        </p:txBody>
      </p:sp>
      <p:sp>
        <p:nvSpPr>
          <p:cNvPr id="60420" name="Slide Number Placeholder 3">
            <a:extLst>
              <a:ext uri="{FF2B5EF4-FFF2-40B4-BE49-F238E27FC236}">
                <a16:creationId xmlns:a16="http://schemas.microsoft.com/office/drawing/2014/main" id="{75F1369C-8099-4F8F-AD63-BA58C65C185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1C9684A-C773-40E2-A3A7-264039EB7B18}" type="slidenum">
              <a:rPr kumimoji="0" lang="en-US" altLang="en-US" sz="11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1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a:extLst>
              <a:ext uri="{FF2B5EF4-FFF2-40B4-BE49-F238E27FC236}">
                <a16:creationId xmlns:a16="http://schemas.microsoft.com/office/drawing/2014/main" id="{0A2D9189-8DC1-65A5-B76F-E77FB7FCB7D3}"/>
              </a:ext>
            </a:extLst>
          </p:cNvPr>
          <p:cNvSpPr>
            <a:spLocks noGrp="1" noChangeArrowheads="1"/>
          </p:cNvSpPr>
          <p:nvPr>
            <p:ph type="sldNum" sz="quarter" idx="5"/>
          </p:nvPr>
        </p:nvSpPr>
        <p:spPr>
          <a:noFill/>
        </p:spPr>
        <p:txBody>
          <a:bodyPr/>
          <a:lstStyle>
            <a:lvl1pPr defTabSz="931863" eaLnBrk="0" hangingPunct="0">
              <a:defRPr>
                <a:solidFill>
                  <a:schemeClr val="tx1"/>
                </a:solidFill>
                <a:latin typeface="Arial" panose="020B0604020202020204" pitchFamily="34" charset="0"/>
                <a:ea typeface="Arial Unicode MS" pitchFamily="34" charset="-122"/>
              </a:defRPr>
            </a:lvl1pPr>
            <a:lvl2pPr marL="742950" indent="-285750" defTabSz="931863" eaLnBrk="0" hangingPunct="0">
              <a:defRPr>
                <a:solidFill>
                  <a:schemeClr val="tx1"/>
                </a:solidFill>
                <a:latin typeface="Arial" panose="020B0604020202020204" pitchFamily="34" charset="0"/>
                <a:ea typeface="Arial Unicode MS" pitchFamily="34" charset="-122"/>
              </a:defRPr>
            </a:lvl2pPr>
            <a:lvl3pPr marL="1143000" indent="-228600" defTabSz="931863" eaLnBrk="0" hangingPunct="0">
              <a:defRPr>
                <a:solidFill>
                  <a:schemeClr val="tx1"/>
                </a:solidFill>
                <a:latin typeface="Arial" panose="020B0604020202020204" pitchFamily="34" charset="0"/>
                <a:ea typeface="Arial Unicode MS" pitchFamily="34" charset="-122"/>
              </a:defRPr>
            </a:lvl3pPr>
            <a:lvl4pPr marL="1600200" indent="-228600" defTabSz="931863" eaLnBrk="0" hangingPunct="0">
              <a:defRPr>
                <a:solidFill>
                  <a:schemeClr val="tx1"/>
                </a:solidFill>
                <a:latin typeface="Arial" panose="020B0604020202020204" pitchFamily="34" charset="0"/>
                <a:ea typeface="Arial Unicode MS" pitchFamily="34" charset="-122"/>
              </a:defRPr>
            </a:lvl4pPr>
            <a:lvl5pPr marL="2057400" indent="-228600" defTabSz="931863" eaLnBrk="0" hangingPunct="0">
              <a:defRPr>
                <a:solidFill>
                  <a:schemeClr val="tx1"/>
                </a:solidFill>
                <a:latin typeface="Arial" panose="020B0604020202020204" pitchFamily="34" charset="0"/>
                <a:ea typeface="Arial Unicode MS" pitchFamily="34" charset="-122"/>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8EB006EA-4B0D-463C-879F-1553CD434370}" type="slidenum">
              <a:rPr kumimoji="0" lang="en-US" altLang="zh-CN"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itchFamily="34" charset="-122"/>
                <a:cs typeface="+mn-cs"/>
              </a:rPr>
              <a:pPr marL="0" marR="0" lvl="0" indent="0" algn="r" defTabSz="931863" rtl="0" eaLnBrk="1" fontAlgn="base" latinLnBrk="0" hangingPunct="1">
                <a:lnSpc>
                  <a:spcPct val="100000"/>
                </a:lnSpc>
                <a:spcBef>
                  <a:spcPct val="0"/>
                </a:spcBef>
                <a:spcAft>
                  <a:spcPct val="0"/>
                </a:spcAft>
                <a:buClrTx/>
                <a:buSzTx/>
                <a:buFontTx/>
                <a:buNone/>
                <a:tabLst/>
                <a:defRPr/>
              </a:pPr>
              <a:t>19</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Arial Unicode MS" pitchFamily="34" charset="-122"/>
              <a:cs typeface="+mn-cs"/>
            </a:endParaRPr>
          </a:p>
        </p:txBody>
      </p:sp>
      <p:sp>
        <p:nvSpPr>
          <p:cNvPr id="173059" name="Rectangle 2">
            <a:extLst>
              <a:ext uri="{FF2B5EF4-FFF2-40B4-BE49-F238E27FC236}">
                <a16:creationId xmlns:a16="http://schemas.microsoft.com/office/drawing/2014/main" id="{D2ECB562-BD4E-D06F-E7B8-9744F08DAB8D}"/>
              </a:ext>
            </a:extLst>
          </p:cNvPr>
          <p:cNvSpPr>
            <a:spLocks noGrp="1" noRot="1" noChangeAspect="1" noChangeArrowheads="1" noTextEdit="1"/>
          </p:cNvSpPr>
          <p:nvPr>
            <p:ph type="sldImg"/>
          </p:nvPr>
        </p:nvSpPr>
        <p:spPr>
          <a:ln/>
        </p:spPr>
      </p:sp>
      <p:sp>
        <p:nvSpPr>
          <p:cNvPr id="173060" name="Rectangle 3">
            <a:extLst>
              <a:ext uri="{FF2B5EF4-FFF2-40B4-BE49-F238E27FC236}">
                <a16:creationId xmlns:a16="http://schemas.microsoft.com/office/drawing/2014/main" id="{6FA8D23F-7139-882F-C324-FF412396A405}"/>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F84C0AE8-4F3C-467C-BEC5-DFF448AA5885}"/>
              </a:ext>
            </a:extLst>
          </p:cNvPr>
          <p:cNvSpPr>
            <a:spLocks noGrp="1" noRot="1" noChangeAspect="1" noTextEdit="1"/>
          </p:cNvSpPr>
          <p:nvPr>
            <p:ph type="sldImg"/>
          </p:nvPr>
        </p:nvSpPr>
        <p:spPr>
          <a:ln/>
        </p:spPr>
      </p:sp>
      <p:sp>
        <p:nvSpPr>
          <p:cNvPr id="60419" name="Notes Placeholder 2">
            <a:extLst>
              <a:ext uri="{FF2B5EF4-FFF2-40B4-BE49-F238E27FC236}">
                <a16:creationId xmlns:a16="http://schemas.microsoft.com/office/drawing/2014/main" id="{3262BE0A-741E-4E0B-97BD-58481B145E8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altLang="en-US" dirty="0"/>
              <a:t>Questions related to the design of an ensemble learner ..</a:t>
            </a:r>
          </a:p>
          <a:p>
            <a:pPr marL="628650" lvl="1" indent="-171450">
              <a:buFont typeface="Arial" panose="020B0604020202020204" pitchFamily="34" charset="0"/>
              <a:buChar char="•"/>
            </a:pPr>
            <a:r>
              <a:rPr lang="en-US" altLang="en-US" dirty="0"/>
              <a:t>Similar vs different algorithms</a:t>
            </a:r>
          </a:p>
          <a:p>
            <a:pPr marL="628650" lvl="1" indent="-171450">
              <a:buFont typeface="Arial" panose="020B0604020202020204" pitchFamily="34" charset="0"/>
              <a:buChar char="•"/>
            </a:pPr>
            <a:r>
              <a:rPr lang="en-US" altLang="en-US" dirty="0"/>
              <a:t>How to combine results</a:t>
            </a:r>
          </a:p>
          <a:p>
            <a:pPr marL="628650" lvl="1" indent="-171450">
              <a:buFont typeface="Arial" panose="020B0604020202020204" pitchFamily="34" charset="0"/>
              <a:buChar char="•"/>
            </a:pPr>
            <a:r>
              <a:rPr lang="en-US" altLang="en-US" dirty="0"/>
              <a:t>What qualifies an ensemble to be a good model?</a:t>
            </a:r>
          </a:p>
        </p:txBody>
      </p:sp>
      <p:sp>
        <p:nvSpPr>
          <p:cNvPr id="60420" name="Slide Number Placeholder 3">
            <a:extLst>
              <a:ext uri="{FF2B5EF4-FFF2-40B4-BE49-F238E27FC236}">
                <a16:creationId xmlns:a16="http://schemas.microsoft.com/office/drawing/2014/main" id="{75F1369C-8099-4F8F-AD63-BA58C65C185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1C9684A-C773-40E2-A3A7-264039EB7B18}" type="slidenum">
              <a:rPr kumimoji="0" lang="en-US" altLang="en-US" sz="11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1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9055593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C1D9D4B7-9B9A-4223-92F1-56D73BFAE393}"/>
              </a:ext>
            </a:extLst>
          </p:cNvPr>
          <p:cNvSpPr>
            <a:spLocks noGrp="1" noRot="1" noChangeAspect="1" noTextEdit="1"/>
          </p:cNvSpPr>
          <p:nvPr>
            <p:ph type="sldImg"/>
          </p:nvPr>
        </p:nvSpPr>
        <p:spPr>
          <a:ln/>
        </p:spPr>
      </p:sp>
      <p:sp>
        <p:nvSpPr>
          <p:cNvPr id="62467" name="Notes Placeholder 2">
            <a:extLst>
              <a:ext uri="{FF2B5EF4-FFF2-40B4-BE49-F238E27FC236}">
                <a16:creationId xmlns:a16="http://schemas.microsoft.com/office/drawing/2014/main" id="{61225E5D-C18E-42C8-99AE-6B9D74925CB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Research Directions for Ensemble Learning</a:t>
            </a:r>
          </a:p>
          <a:p>
            <a:pPr marL="685800" lvl="1" indent="-228600">
              <a:buAutoNum type="arabicParenR"/>
            </a:pPr>
            <a:r>
              <a:rPr lang="en-US" altLang="en-US" dirty="0"/>
              <a:t>Train each classifier on a certain </a:t>
            </a:r>
            <a:r>
              <a:rPr lang="en-US" altLang="en-US" b="1" dirty="0"/>
              <a:t>local area </a:t>
            </a:r>
            <a:r>
              <a:rPr lang="en-US" altLang="en-US" dirty="0"/>
              <a:t>of the solution space (</a:t>
            </a:r>
            <a:r>
              <a:rPr lang="en-US" altLang="en-US" b="1" dirty="0"/>
              <a:t>expert only in one area</a:t>
            </a:r>
            <a:r>
              <a:rPr lang="en-US" altLang="en-US" dirty="0"/>
              <a:t>)</a:t>
            </a:r>
          </a:p>
          <a:p>
            <a:pPr marL="685800" lvl="1" indent="-228600">
              <a:buAutoNum type="arabicParenR"/>
            </a:pPr>
            <a:r>
              <a:rPr lang="en-US" altLang="en-US" dirty="0"/>
              <a:t>Train all weak classifiers on all the data but combine their solutions </a:t>
            </a:r>
          </a:p>
          <a:p>
            <a:pPr marL="685800" lvl="1" indent="-228600">
              <a:buAutoNum type="arabicParenR"/>
            </a:pPr>
            <a:r>
              <a:rPr lang="en-US" altLang="en-US" b="1" dirty="0"/>
              <a:t>Diversify</a:t>
            </a:r>
            <a:r>
              <a:rPr lang="en-US" altLang="en-US" dirty="0"/>
              <a:t> the capability of each classifier (Heterogenous vs Homogenous)</a:t>
            </a:r>
          </a:p>
        </p:txBody>
      </p:sp>
      <p:sp>
        <p:nvSpPr>
          <p:cNvPr id="62468" name="Slide Number Placeholder 3">
            <a:extLst>
              <a:ext uri="{FF2B5EF4-FFF2-40B4-BE49-F238E27FC236}">
                <a16:creationId xmlns:a16="http://schemas.microsoft.com/office/drawing/2014/main" id="{AFFFE59C-D121-4AFC-A51A-7D4FACC5F31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52878FA-B33C-470E-B71B-57376323706F}" type="slidenum">
              <a:rPr kumimoji="0" lang="en-US" altLang="en-US" sz="11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1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course, we have covered several concepts related to ML (data preparation, evaluation, ..) but most importantly we learned about algorithms.</a:t>
            </a:r>
          </a:p>
        </p:txBody>
      </p:sp>
      <p:sp>
        <p:nvSpPr>
          <p:cNvPr id="4" name="Slide Number Placeholder 3"/>
          <p:cNvSpPr>
            <a:spLocks noGrp="1"/>
          </p:cNvSpPr>
          <p:nvPr>
            <p:ph type="sldNum" sz="quarter" idx="5"/>
          </p:nvPr>
        </p:nvSpPr>
        <p:spPr/>
        <p:txBody>
          <a:bodyPr/>
          <a:lstStyle/>
          <a:p>
            <a:pPr>
              <a:defRPr>
                <a:uFillTx/>
              </a:defRPr>
            </a:pPr>
            <a:fld id="{670E17A5-503D-AF40-9446-B33EB8126F24}" type="slidenum">
              <a:rPr lang="en-US" smtClean="0">
                <a:uFillTx/>
              </a:rPr>
              <a:pPr>
                <a:defRPr>
                  <a:uFillTx/>
                </a:defRPr>
              </a:pPr>
              <a:t>2</a:t>
            </a:fld>
            <a:endParaRPr lang="en-US">
              <a:uFillTx/>
            </a:endParaRPr>
          </a:p>
        </p:txBody>
      </p:sp>
    </p:spTree>
    <p:extLst>
      <p:ext uri="{BB962C8B-B14F-4D97-AF65-F5344CB8AC3E}">
        <p14:creationId xmlns:p14="http://schemas.microsoft.com/office/powerpoint/2010/main" val="16398578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2D89D6F9-A9B6-4327-A7D5-A9DCAC572624}"/>
              </a:ext>
            </a:extLst>
          </p:cNvPr>
          <p:cNvSpPr>
            <a:spLocks noGrp="1" noRot="1" noChangeAspect="1" noTextEdit="1"/>
          </p:cNvSpPr>
          <p:nvPr>
            <p:ph type="sldImg"/>
          </p:nvPr>
        </p:nvSpPr>
        <p:spPr>
          <a:ln/>
        </p:spPr>
      </p:sp>
      <p:sp>
        <p:nvSpPr>
          <p:cNvPr id="63491" name="Notes Placeholder 2">
            <a:extLst>
              <a:ext uri="{FF2B5EF4-FFF2-40B4-BE49-F238E27FC236}">
                <a16:creationId xmlns:a16="http://schemas.microsoft.com/office/drawing/2014/main" id="{133CCBC7-1121-47A8-BD2F-D4327153E36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Criteria for assembling ensembles</a:t>
            </a:r>
          </a:p>
          <a:p>
            <a:pPr marL="228600" indent="-228600">
              <a:buAutoNum type="arabicParenR"/>
            </a:pPr>
            <a:r>
              <a:rPr lang="en-US" altLang="en-US" dirty="0"/>
              <a:t>Reduce error by using </a:t>
            </a:r>
            <a:r>
              <a:rPr lang="en-US" altLang="en-US" b="1" dirty="0"/>
              <a:t>several classifiers </a:t>
            </a:r>
            <a:r>
              <a:rPr lang="en-US" altLang="en-US" dirty="0"/>
              <a:t>(How many?)</a:t>
            </a:r>
          </a:p>
          <a:p>
            <a:pPr marL="228600" indent="-228600">
              <a:buAutoNum type="arabicParenR"/>
            </a:pPr>
            <a:r>
              <a:rPr lang="en-US" altLang="en-US" dirty="0"/>
              <a:t>Diverse Classifiers that </a:t>
            </a:r>
            <a:r>
              <a:rPr lang="en-US" altLang="en-US" b="1" dirty="0"/>
              <a:t>produce different decision boundaries</a:t>
            </a:r>
            <a:r>
              <a:rPr lang="en-US" altLang="en-US" dirty="0"/>
              <a:t>. (How to guarantee that)</a:t>
            </a:r>
          </a:p>
        </p:txBody>
      </p:sp>
      <p:sp>
        <p:nvSpPr>
          <p:cNvPr id="63492" name="Slide Number Placeholder 3">
            <a:extLst>
              <a:ext uri="{FF2B5EF4-FFF2-40B4-BE49-F238E27FC236}">
                <a16:creationId xmlns:a16="http://schemas.microsoft.com/office/drawing/2014/main" id="{46D36447-A433-4063-91B9-F9DBEBF5A38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2124C42-E9D1-4EF3-950B-42C7308A1F9E}" type="slidenum">
              <a:rPr kumimoji="0" lang="en-US" altLang="en-US" sz="11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1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8A6B5E93-8A55-4FD6-AC94-3423E7F25629}"/>
              </a:ext>
            </a:extLst>
          </p:cNvPr>
          <p:cNvSpPr>
            <a:spLocks noGrp="1" noRot="1" noChangeAspect="1" noTextEdit="1"/>
          </p:cNvSpPr>
          <p:nvPr>
            <p:ph type="sldImg"/>
          </p:nvPr>
        </p:nvSpPr>
        <p:spPr>
          <a:ln/>
        </p:spPr>
      </p:sp>
      <p:sp>
        <p:nvSpPr>
          <p:cNvPr id="64515" name="Notes Placeholder 2">
            <a:extLst>
              <a:ext uri="{FF2B5EF4-FFF2-40B4-BE49-F238E27FC236}">
                <a16:creationId xmlns:a16="http://schemas.microsoft.com/office/drawing/2014/main" id="{94FB6898-1947-4477-976B-BC872D7B990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altLang="en-US" dirty="0"/>
              <a:t>In this example we see three different classifiers that use </a:t>
            </a:r>
            <a:r>
              <a:rPr lang="en-US" altLang="en-US" b="1" dirty="0"/>
              <a:t>different and overlapping datasets </a:t>
            </a:r>
            <a:r>
              <a:rPr lang="en-US" altLang="en-US" dirty="0"/>
              <a:t>…</a:t>
            </a:r>
          </a:p>
          <a:p>
            <a:pPr marL="628650" lvl="1" indent="-171450">
              <a:buFont typeface="Arial" panose="020B0604020202020204" pitchFamily="34" charset="0"/>
              <a:buChar char="•"/>
            </a:pPr>
            <a:r>
              <a:rPr lang="en-US" altLang="en-US" dirty="0"/>
              <a:t>Each classifier produces a different decision boundary</a:t>
            </a:r>
          </a:p>
          <a:p>
            <a:pPr marL="171450" indent="-171450">
              <a:buFont typeface="Arial" panose="020B0604020202020204" pitchFamily="34" charset="0"/>
              <a:buChar char="•"/>
            </a:pPr>
            <a:r>
              <a:rPr lang="en-US" altLang="en-US" dirty="0"/>
              <a:t>Combining the decision boundaries of the 3 classifier leads to good and reasonable solutions</a:t>
            </a:r>
          </a:p>
        </p:txBody>
      </p:sp>
      <p:sp>
        <p:nvSpPr>
          <p:cNvPr id="64516" name="Slide Number Placeholder 3">
            <a:extLst>
              <a:ext uri="{FF2B5EF4-FFF2-40B4-BE49-F238E27FC236}">
                <a16:creationId xmlns:a16="http://schemas.microsoft.com/office/drawing/2014/main" id="{E1A5F991-5A0D-4CEC-AF81-8E16C7163AA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E6FC38F-DF11-4FFB-9CAE-9617A5693BB0}" type="slidenum">
              <a:rPr kumimoji="0" lang="en-US" altLang="en-US" sz="11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1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4935995D-74E3-4299-8A5E-AF4CCFDE5A9E}"/>
              </a:ext>
            </a:extLst>
          </p:cNvPr>
          <p:cNvSpPr>
            <a:spLocks noGrp="1" noRot="1" noChangeAspect="1" noTextEdit="1"/>
          </p:cNvSpPr>
          <p:nvPr>
            <p:ph type="sldImg"/>
          </p:nvPr>
        </p:nvSpPr>
        <p:spPr>
          <a:ln/>
        </p:spPr>
      </p:sp>
      <p:sp>
        <p:nvSpPr>
          <p:cNvPr id="65539" name="Notes Placeholder 2">
            <a:extLst>
              <a:ext uri="{FF2B5EF4-FFF2-40B4-BE49-F238E27FC236}">
                <a16:creationId xmlns:a16="http://schemas.microsoft.com/office/drawing/2014/main" id="{E3C2616C-1BCB-44E2-AAE1-ADB6FDAA04F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altLang="en-US" dirty="0"/>
              <a:t>A different approach is to split the data like we did for K-Fold cross validation and train Classifier x on all different subsets by excluding a block from the training set</a:t>
            </a:r>
          </a:p>
        </p:txBody>
      </p:sp>
      <p:sp>
        <p:nvSpPr>
          <p:cNvPr id="65540" name="Slide Number Placeholder 3">
            <a:extLst>
              <a:ext uri="{FF2B5EF4-FFF2-40B4-BE49-F238E27FC236}">
                <a16:creationId xmlns:a16="http://schemas.microsoft.com/office/drawing/2014/main" id="{AB1395B7-2B57-40BB-A512-2C559E61E5F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56B31A5-733F-4456-BCAE-CB9CC246FB96}" type="slidenum">
              <a:rPr kumimoji="0" lang="en-US" altLang="en-US" sz="11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1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60FF0B6A-C4A6-4878-8EB2-A2947E464F28}"/>
              </a:ext>
            </a:extLst>
          </p:cNvPr>
          <p:cNvSpPr>
            <a:spLocks noGrp="1" noRot="1" noChangeAspect="1" noTextEdit="1"/>
          </p:cNvSpPr>
          <p:nvPr>
            <p:ph type="sldImg"/>
          </p:nvPr>
        </p:nvSpPr>
        <p:spPr>
          <a:ln/>
        </p:spPr>
      </p:sp>
      <p:sp>
        <p:nvSpPr>
          <p:cNvPr id="66563" name="Notes Placeholder 2">
            <a:extLst>
              <a:ext uri="{FF2B5EF4-FFF2-40B4-BE49-F238E27FC236}">
                <a16:creationId xmlns:a16="http://schemas.microsoft.com/office/drawing/2014/main" id="{3E9F5D47-A805-4F13-9D72-CBBD45E2414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en-US" altLang="en-US" b="1" dirty="0"/>
              <a:t>Other approaches </a:t>
            </a:r>
            <a:r>
              <a:rPr lang="en-US" altLang="en-US" dirty="0"/>
              <a:t>for achieving diversity:</a:t>
            </a:r>
          </a:p>
          <a:p>
            <a:pPr marL="685800" lvl="1" indent="-228600">
              <a:buAutoNum type="arabicParenR"/>
            </a:pPr>
            <a:r>
              <a:rPr lang="en-US" altLang="en-US" dirty="0"/>
              <a:t>Using </a:t>
            </a:r>
            <a:r>
              <a:rPr lang="en-US" altLang="en-US" b="1" dirty="0"/>
              <a:t>different parameters </a:t>
            </a:r>
            <a:r>
              <a:rPr lang="en-US" altLang="en-US" dirty="0"/>
              <a:t>may help diversify the classifiers</a:t>
            </a:r>
          </a:p>
          <a:p>
            <a:pPr marL="685800" lvl="1" indent="-228600">
              <a:buAutoNum type="arabicParenR"/>
            </a:pPr>
            <a:r>
              <a:rPr lang="en-US" altLang="en-US" dirty="0"/>
              <a:t>Using </a:t>
            </a:r>
            <a:r>
              <a:rPr lang="en-US" altLang="en-US" b="1" dirty="0"/>
              <a:t>different classifiers</a:t>
            </a:r>
          </a:p>
          <a:p>
            <a:pPr marL="685800" lvl="1" indent="-228600">
              <a:buAutoNum type="arabicParenR"/>
            </a:pPr>
            <a:r>
              <a:rPr lang="en-US" altLang="en-US" dirty="0"/>
              <a:t>Using </a:t>
            </a:r>
            <a:r>
              <a:rPr lang="en-US" altLang="en-US" b="1" dirty="0"/>
              <a:t>different features </a:t>
            </a:r>
            <a:r>
              <a:rPr lang="en-US" altLang="en-US" dirty="0"/>
              <a:t>(a form of feature selection)</a:t>
            </a:r>
          </a:p>
        </p:txBody>
      </p:sp>
      <p:sp>
        <p:nvSpPr>
          <p:cNvPr id="66564" name="Slide Number Placeholder 3">
            <a:extLst>
              <a:ext uri="{FF2B5EF4-FFF2-40B4-BE49-F238E27FC236}">
                <a16:creationId xmlns:a16="http://schemas.microsoft.com/office/drawing/2014/main" id="{435089A6-DF97-4B2D-AAC7-5DB57524D9C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52D0043-799F-4F9B-A83C-445D3F1246D8}" type="slidenum">
              <a:rPr kumimoji="0" lang="en-US" altLang="en-US" sz="11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1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Bagging and Boosting are two types of Ensemble Learning. These two decrease the variance of a single estimate as they combine several estimates from different models. So the result may be a model with higher stability.</a:t>
            </a:r>
          </a:p>
        </p:txBody>
      </p:sp>
      <p:sp>
        <p:nvSpPr>
          <p:cNvPr id="4" name="Slide Number Placeholder 3"/>
          <p:cNvSpPr>
            <a:spLocks noGrp="1"/>
          </p:cNvSpPr>
          <p:nvPr>
            <p:ph type="sldNum" sz="quarter" idx="5"/>
          </p:nvPr>
        </p:nvSpPr>
        <p:spPr/>
        <p:txBody>
          <a:bodyPr/>
          <a:lstStyle/>
          <a:p>
            <a:pPr>
              <a:defRPr>
                <a:uFillTx/>
              </a:defRPr>
            </a:pPr>
            <a:fld id="{670E17A5-503D-AF40-9446-B33EB8126F24}" type="slidenum">
              <a:rPr lang="en-US" smtClean="0">
                <a:uFillTx/>
              </a:rPr>
              <a:pPr>
                <a:defRPr>
                  <a:uFillTx/>
                </a:defRPr>
              </a:pPr>
              <a:t>27</a:t>
            </a:fld>
            <a:endParaRPr lang="en-US">
              <a:uFillTx/>
            </a:endParaRPr>
          </a:p>
        </p:txBody>
      </p:sp>
    </p:spTree>
    <p:extLst>
      <p:ext uri="{BB962C8B-B14F-4D97-AF65-F5344CB8AC3E}">
        <p14:creationId xmlns:p14="http://schemas.microsoft.com/office/powerpoint/2010/main" val="27003596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53E1858D-2B3E-4029-8248-CE03646BA21A}"/>
              </a:ext>
            </a:extLst>
          </p:cNvPr>
          <p:cNvSpPr>
            <a:spLocks noGrp="1" noRot="1" noChangeAspect="1" noTextEdit="1"/>
          </p:cNvSpPr>
          <p:nvPr>
            <p:ph type="sldImg"/>
          </p:nvPr>
        </p:nvSpPr>
        <p:spPr>
          <a:ln/>
        </p:spPr>
      </p:sp>
      <p:sp>
        <p:nvSpPr>
          <p:cNvPr id="68611" name="Notes Placeholder 2">
            <a:extLst>
              <a:ext uri="{FF2B5EF4-FFF2-40B4-BE49-F238E27FC236}">
                <a16:creationId xmlns:a16="http://schemas.microsoft.com/office/drawing/2014/main" id="{64040B5D-11C5-41D5-8D53-E5D7C0B81F8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Times New Roman" charset="0"/>
                <a:ea typeface="ＭＳ Ｐゴシック" charset="-128"/>
              </a:rPr>
              <a:t>The main hypothesis is that </a:t>
            </a:r>
            <a:r>
              <a:rPr kumimoji="0" lang="en-US" sz="1200" b="0" i="0" u="sng"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charset="0"/>
                <a:ea typeface="ＭＳ Ｐゴシック" charset="-128"/>
              </a:rPr>
              <a:t>when weak models are correctly combined </a:t>
            </a:r>
            <a:r>
              <a:rPr kumimoji="0" lang="en-US" sz="1200" b="0" i="0" u="none" strike="noStrike" kern="1200" cap="none" spc="0" normalizeH="0" baseline="0" noProof="0" dirty="0">
                <a:ln>
                  <a:noFill/>
                </a:ln>
                <a:solidFill>
                  <a:srgbClr val="000000"/>
                </a:solidFill>
                <a:effectLst/>
                <a:uLnTx/>
                <a:uFillTx/>
                <a:latin typeface="Times New Roman" charset="0"/>
                <a:ea typeface="ＭＳ Ｐゴシック" charset="-128"/>
              </a:rPr>
              <a:t>we can obtain more accurate and/or robust models.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rgbClr val="000000"/>
                </a:solidFill>
                <a:effectLst/>
                <a:uLnTx/>
                <a:uFillTx/>
                <a:latin typeface="Times New Roman" charset="0"/>
                <a:ea typeface="ＭＳ Ｐゴシック" charset="-128"/>
              </a:rPr>
              <a:t>Bagging and Boosting </a:t>
            </a:r>
            <a:r>
              <a:rPr kumimoji="0" lang="en-US" sz="1200" b="0" i="0" u="none" strike="noStrike" kern="1200" cap="none" spc="0" normalizeH="0" baseline="0" noProof="0" dirty="0">
                <a:ln>
                  <a:noFill/>
                </a:ln>
                <a:solidFill>
                  <a:srgbClr val="000000"/>
                </a:solidFill>
                <a:effectLst/>
                <a:uLnTx/>
                <a:uFillTx/>
                <a:latin typeface="Times New Roman" charset="0"/>
                <a:ea typeface="ＭＳ Ｐゴシック" charset="-128"/>
              </a:rPr>
              <a:t>are two types of Ensemble Learning. </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Times New Roman" charset="0"/>
                <a:ea typeface="ＭＳ Ｐゴシック" charset="-128"/>
              </a:rPr>
              <a:t>These two decrease the variance of a single estimate as they combine several estimates from different models. </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Times New Roman" charset="0"/>
                <a:ea typeface="ＭＳ Ｐゴシック" charset="-128"/>
              </a:rPr>
              <a:t>So, the result may be a model with higher stability.</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Times New Roman" charset="0"/>
                <a:ea typeface="ＭＳ Ｐゴシック" charset="-128"/>
              </a:rPr>
              <a:t>https://towardsdatascience.com/ensemble-methods-bagging-boosting-and-stacking-c9214a10a205</a:t>
            </a:r>
          </a:p>
          <a:p>
            <a:endParaRPr lang="en-US" altLang="en-US" dirty="0"/>
          </a:p>
        </p:txBody>
      </p:sp>
      <p:sp>
        <p:nvSpPr>
          <p:cNvPr id="68612" name="Slide Number Placeholder 3">
            <a:extLst>
              <a:ext uri="{FF2B5EF4-FFF2-40B4-BE49-F238E27FC236}">
                <a16:creationId xmlns:a16="http://schemas.microsoft.com/office/drawing/2014/main" id="{F5097B1E-A147-4F79-9E70-4B555E117DD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FA9222C-9081-475F-9991-4A41269D3E83}" type="slidenum">
              <a:rPr kumimoji="0" lang="en-US" altLang="en-US" sz="11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1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732705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Bagging and Boosting are the most popular Ensemble based techniques</a:t>
            </a:r>
          </a:p>
          <a:p>
            <a:pPr marL="628650" lvl="1" indent="-171450">
              <a:buFont typeface="Arial" panose="020B0604020202020204" pitchFamily="34" charset="0"/>
              <a:buChar char="•"/>
            </a:pPr>
            <a:r>
              <a:rPr lang="en-US" b="1" dirty="0"/>
              <a:t>Bagging</a:t>
            </a:r>
            <a:r>
              <a:rPr lang="en-US" dirty="0"/>
              <a:t> is a way to decrease the variance in the prediction by generating additional data for training from dataset using combinations with repetitions to produce multi-sets of the original data.</a:t>
            </a:r>
          </a:p>
          <a:p>
            <a:pPr marL="628650" lvl="1" indent="-171450">
              <a:buFont typeface="Arial" panose="020B0604020202020204" pitchFamily="34" charset="0"/>
              <a:buChar char="•"/>
            </a:pPr>
            <a:r>
              <a:rPr lang="en-US" b="1" dirty="0"/>
              <a:t>Boosting</a:t>
            </a:r>
            <a:r>
              <a:rPr lang="en-US" dirty="0"/>
              <a:t> is an iterative technique (Sequential) which adjusts the weight of an observation based on the last classification.</a:t>
            </a:r>
          </a:p>
        </p:txBody>
      </p:sp>
      <p:sp>
        <p:nvSpPr>
          <p:cNvPr id="4" name="Slide Number Placeholder 3"/>
          <p:cNvSpPr>
            <a:spLocks noGrp="1"/>
          </p:cNvSpPr>
          <p:nvPr>
            <p:ph type="sldNum" sz="quarter" idx="5"/>
          </p:nvPr>
        </p:nvSpPr>
        <p:spPr/>
        <p:txBody>
          <a:bodyPr/>
          <a:lstStyle/>
          <a:p>
            <a:pPr>
              <a:defRPr>
                <a:uFillTx/>
              </a:defRPr>
            </a:pPr>
            <a:fld id="{670E17A5-503D-AF40-9446-B33EB8126F24}" type="slidenum">
              <a:rPr lang="en-US" smtClean="0">
                <a:uFillTx/>
              </a:rPr>
              <a:pPr>
                <a:defRPr>
                  <a:uFillTx/>
                </a:defRPr>
              </a:pPr>
              <a:t>29</a:t>
            </a:fld>
            <a:endParaRPr lang="en-US">
              <a:uFillTx/>
            </a:endParaRPr>
          </a:p>
        </p:txBody>
      </p:sp>
    </p:spTree>
    <p:extLst>
      <p:ext uri="{BB962C8B-B14F-4D97-AF65-F5344CB8AC3E}">
        <p14:creationId xmlns:p14="http://schemas.microsoft.com/office/powerpoint/2010/main" val="36670491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53E1858D-2B3E-4029-8248-CE03646BA21A}"/>
              </a:ext>
            </a:extLst>
          </p:cNvPr>
          <p:cNvSpPr>
            <a:spLocks noGrp="1" noRot="1" noChangeAspect="1" noTextEdit="1"/>
          </p:cNvSpPr>
          <p:nvPr>
            <p:ph type="sldImg"/>
          </p:nvPr>
        </p:nvSpPr>
        <p:spPr>
          <a:ln/>
        </p:spPr>
      </p:sp>
      <p:sp>
        <p:nvSpPr>
          <p:cNvPr id="68611" name="Notes Placeholder 2">
            <a:extLst>
              <a:ext uri="{FF2B5EF4-FFF2-40B4-BE49-F238E27FC236}">
                <a16:creationId xmlns:a16="http://schemas.microsoft.com/office/drawing/2014/main" id="{64040B5D-11C5-41D5-8D53-E5D7C0B81F8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altLang="en-US" dirty="0"/>
              <a:t>Bagging, often </a:t>
            </a:r>
            <a:r>
              <a:rPr lang="en-US" altLang="en-US" b="1" dirty="0"/>
              <a:t>considers homogeneous weak learners</a:t>
            </a:r>
            <a:r>
              <a:rPr lang="en-US" altLang="en-US" dirty="0"/>
              <a:t>, </a:t>
            </a:r>
          </a:p>
          <a:p>
            <a:pPr marL="685800" lvl="1" indent="-228600">
              <a:buFont typeface="+mj-lt"/>
              <a:buAutoNum type="arabicPeriod"/>
            </a:pPr>
            <a:r>
              <a:rPr lang="en-US" altLang="en-US" u="sng" dirty="0">
                <a:effectLst>
                  <a:outerShdw blurRad="38100" dist="38100" dir="2700000" algn="tl">
                    <a:srgbClr val="000000">
                      <a:alpha val="43137"/>
                    </a:srgbClr>
                  </a:outerShdw>
                </a:effectLst>
              </a:rPr>
              <a:t>Learns them independently </a:t>
            </a:r>
            <a:r>
              <a:rPr lang="en-US" altLang="en-US" dirty="0"/>
              <a:t>from each other </a:t>
            </a:r>
            <a:r>
              <a:rPr lang="en-US" altLang="en-US" b="1" dirty="0"/>
              <a:t>in parallel </a:t>
            </a:r>
            <a:r>
              <a:rPr lang="en-US" altLang="en-US" dirty="0"/>
              <a:t>and </a:t>
            </a:r>
          </a:p>
          <a:p>
            <a:pPr marL="685800" lvl="1" indent="-228600">
              <a:buFont typeface="+mj-lt"/>
              <a:buAutoNum type="arabicPeriod"/>
            </a:pPr>
            <a:r>
              <a:rPr lang="en-US" altLang="en-US" u="sng" dirty="0">
                <a:effectLst>
                  <a:outerShdw blurRad="38100" dist="38100" dir="2700000" algn="tl">
                    <a:srgbClr val="000000">
                      <a:alpha val="43137"/>
                    </a:srgbClr>
                  </a:outerShdw>
                </a:effectLst>
              </a:rPr>
              <a:t>Combines them</a:t>
            </a:r>
            <a:r>
              <a:rPr lang="en-US" altLang="en-US" dirty="0"/>
              <a:t> following some kind of deterministic averaging process</a:t>
            </a:r>
          </a:p>
        </p:txBody>
      </p:sp>
      <p:sp>
        <p:nvSpPr>
          <p:cNvPr id="68612" name="Slide Number Placeholder 3">
            <a:extLst>
              <a:ext uri="{FF2B5EF4-FFF2-40B4-BE49-F238E27FC236}">
                <a16:creationId xmlns:a16="http://schemas.microsoft.com/office/drawing/2014/main" id="{F5097B1E-A147-4F79-9E70-4B555E117DD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FA9222C-9081-475F-9991-4A41269D3E83}" type="slidenum">
              <a:rPr kumimoji="0" lang="en-US" altLang="en-US" sz="11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1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53E1858D-2B3E-4029-8248-CE03646BA21A}"/>
              </a:ext>
            </a:extLst>
          </p:cNvPr>
          <p:cNvSpPr>
            <a:spLocks noGrp="1" noRot="1" noChangeAspect="1" noTextEdit="1"/>
          </p:cNvSpPr>
          <p:nvPr>
            <p:ph type="sldImg"/>
          </p:nvPr>
        </p:nvSpPr>
        <p:spPr>
          <a:ln/>
        </p:spPr>
      </p:sp>
      <p:sp>
        <p:nvSpPr>
          <p:cNvPr id="68611" name="Notes Placeholder 2">
            <a:extLst>
              <a:ext uri="{FF2B5EF4-FFF2-40B4-BE49-F238E27FC236}">
                <a16:creationId xmlns:a16="http://schemas.microsoft.com/office/drawing/2014/main" id="{64040B5D-11C5-41D5-8D53-E5D7C0B81F8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altLang="en-US" dirty="0"/>
              <a:t>In this example we have </a:t>
            </a:r>
            <a:r>
              <a:rPr lang="en-US" altLang="en-US" b="1" dirty="0"/>
              <a:t>5 classifiers </a:t>
            </a:r>
            <a:r>
              <a:rPr lang="en-US" altLang="en-US" dirty="0"/>
              <a:t>of the same type </a:t>
            </a:r>
          </a:p>
          <a:p>
            <a:pPr marL="171450" indent="-171450">
              <a:buFont typeface="Arial" panose="020B0604020202020204" pitchFamily="34" charset="0"/>
              <a:buChar char="•"/>
            </a:pPr>
            <a:r>
              <a:rPr lang="en-US" altLang="en-US" dirty="0"/>
              <a:t>The </a:t>
            </a:r>
            <a:r>
              <a:rPr lang="en-US" altLang="en-US" b="1" dirty="0"/>
              <a:t>idea of bagging </a:t>
            </a:r>
            <a:r>
              <a:rPr lang="en-US" altLang="en-US" dirty="0"/>
              <a:t>is simple:</a:t>
            </a:r>
          </a:p>
          <a:p>
            <a:pPr marL="628650" lvl="1" indent="-171450">
              <a:buFont typeface="Arial" panose="020B0604020202020204" pitchFamily="34" charset="0"/>
              <a:buChar char="•"/>
            </a:pPr>
            <a:r>
              <a:rPr lang="en-US" altLang="en-US" dirty="0"/>
              <a:t>We want to </a:t>
            </a:r>
            <a:r>
              <a:rPr lang="en-US" altLang="en-US" u="sng" dirty="0">
                <a:effectLst>
                  <a:outerShdw blurRad="38100" dist="38100" dir="2700000" algn="tl">
                    <a:srgbClr val="000000">
                      <a:alpha val="43137"/>
                    </a:srgbClr>
                  </a:outerShdw>
                </a:effectLst>
              </a:rPr>
              <a:t>fit several independent models </a:t>
            </a:r>
            <a:r>
              <a:rPr lang="en-US" altLang="en-US" dirty="0"/>
              <a:t>and “average” their predictions in order to obtain a model with a lower variance. </a:t>
            </a:r>
          </a:p>
          <a:p>
            <a:pPr marL="628650" lvl="1" indent="-171450">
              <a:buFont typeface="Arial" panose="020B0604020202020204" pitchFamily="34" charset="0"/>
              <a:buChar char="•"/>
            </a:pPr>
            <a:r>
              <a:rPr lang="en-US" altLang="en-US" dirty="0"/>
              <a:t>However, we can’t, in practice, fit fully independent models because it would require </a:t>
            </a:r>
            <a:r>
              <a:rPr lang="en-US" altLang="en-US" b="1" dirty="0"/>
              <a:t>too much data</a:t>
            </a:r>
            <a:r>
              <a:rPr lang="en-US" altLang="en-US" dirty="0"/>
              <a:t>. </a:t>
            </a:r>
          </a:p>
          <a:p>
            <a:pPr marL="628650" lvl="1" indent="-171450">
              <a:buFont typeface="Arial" panose="020B0604020202020204" pitchFamily="34" charset="0"/>
              <a:buChar char="•"/>
            </a:pPr>
            <a:r>
              <a:rPr lang="en-US" altLang="en-US" dirty="0"/>
              <a:t>So, we rely on the good “approximate properties” of </a:t>
            </a:r>
            <a:r>
              <a:rPr lang="en-US" altLang="en-US" b="1" dirty="0"/>
              <a:t>bootstrap samples </a:t>
            </a:r>
            <a:r>
              <a:rPr lang="en-US" altLang="en-US" dirty="0"/>
              <a:t>(representativity and independence) to fit models that are almost independent.</a:t>
            </a:r>
          </a:p>
        </p:txBody>
      </p:sp>
      <p:sp>
        <p:nvSpPr>
          <p:cNvPr id="68612" name="Slide Number Placeholder 3">
            <a:extLst>
              <a:ext uri="{FF2B5EF4-FFF2-40B4-BE49-F238E27FC236}">
                <a16:creationId xmlns:a16="http://schemas.microsoft.com/office/drawing/2014/main" id="{F5097B1E-A147-4F79-9E70-4B555E117DD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FA9222C-9081-475F-9991-4A41269D3E83}" type="slidenum">
              <a:rPr kumimoji="0" lang="en-US" altLang="en-US" sz="11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1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559703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Unlike Boosting which is sequential, bagging is parallel in nature</a:t>
            </a:r>
          </a:p>
        </p:txBody>
      </p:sp>
      <p:sp>
        <p:nvSpPr>
          <p:cNvPr id="4" name="Slide Number Placeholder 3"/>
          <p:cNvSpPr>
            <a:spLocks noGrp="1"/>
          </p:cNvSpPr>
          <p:nvPr>
            <p:ph type="sldNum" sz="quarter" idx="5"/>
          </p:nvPr>
        </p:nvSpPr>
        <p:spPr/>
        <p:txBody>
          <a:bodyPr/>
          <a:lstStyle/>
          <a:p>
            <a:pPr>
              <a:defRPr>
                <a:uFillTx/>
              </a:defRPr>
            </a:pPr>
            <a:fld id="{670E17A5-503D-AF40-9446-B33EB8126F24}" type="slidenum">
              <a:rPr lang="en-US" smtClean="0">
                <a:uFillTx/>
              </a:rPr>
              <a:pPr>
                <a:defRPr>
                  <a:uFillTx/>
                </a:defRPr>
              </a:pPr>
              <a:t>32</a:t>
            </a:fld>
            <a:endParaRPr lang="en-US">
              <a:uFillTx/>
            </a:endParaRPr>
          </a:p>
        </p:txBody>
      </p:sp>
    </p:spTree>
    <p:extLst>
      <p:ext uri="{BB962C8B-B14F-4D97-AF65-F5344CB8AC3E}">
        <p14:creationId xmlns:p14="http://schemas.microsoft.com/office/powerpoint/2010/main" val="3936804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955EB7CA-0B11-421F-A4DB-4439F221E622}"/>
              </a:ext>
            </a:extLst>
          </p:cNvPr>
          <p:cNvSpPr>
            <a:spLocks noGrp="1" noRot="1" noChangeAspect="1" noTextEdit="1"/>
          </p:cNvSpPr>
          <p:nvPr>
            <p:ph type="sldImg"/>
          </p:nvPr>
        </p:nvSpPr>
        <p:spPr>
          <a:ln/>
        </p:spPr>
      </p:sp>
      <p:sp>
        <p:nvSpPr>
          <p:cNvPr id="50179" name="Notes Placeholder 2">
            <a:extLst>
              <a:ext uri="{FF2B5EF4-FFF2-40B4-BE49-F238E27FC236}">
                <a16:creationId xmlns:a16="http://schemas.microsoft.com/office/drawing/2014/main" id="{D994B7A0-A55E-4C2E-B863-A14FD6DA7D5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altLang="en-US" u="none" dirty="0">
                <a:effectLst/>
              </a:rPr>
              <a:t>So far we have covered the following algorithms</a:t>
            </a:r>
          </a:p>
          <a:p>
            <a:pPr marL="685800" lvl="1" indent="-228600">
              <a:buFont typeface="+mj-lt"/>
              <a:buAutoNum type="arabicPeriod"/>
            </a:pPr>
            <a:r>
              <a:rPr lang="en-US" altLang="en-US" u="none" dirty="0">
                <a:effectLst/>
              </a:rPr>
              <a:t>Regression </a:t>
            </a:r>
            <a:r>
              <a:rPr lang="en-US" altLang="en-US" u="none" dirty="0">
                <a:effectLst/>
                <a:sym typeface="Wingdings" panose="05000000000000000000" pitchFamily="2" charset="2"/>
              </a:rPr>
              <a:t> </a:t>
            </a:r>
            <a:r>
              <a:rPr lang="en-US" altLang="en-US" u="none" dirty="0">
                <a:effectLst/>
              </a:rPr>
              <a:t>Simple Linear Regression, Multiple Regression, Polynomial Regression</a:t>
            </a:r>
          </a:p>
          <a:p>
            <a:pPr marL="685800" lvl="1" indent="-228600">
              <a:buFont typeface="+mj-lt"/>
              <a:buAutoNum type="arabicPeriod"/>
            </a:pPr>
            <a:r>
              <a:rPr lang="en-US" altLang="en-US" u="none" dirty="0">
                <a:effectLst/>
              </a:rPr>
              <a:t>Classification </a:t>
            </a:r>
            <a:r>
              <a:rPr lang="en-US" altLang="en-US" u="none" dirty="0">
                <a:effectLst/>
                <a:sym typeface="Wingdings" panose="05000000000000000000" pitchFamily="2" charset="2"/>
              </a:rPr>
              <a:t> </a:t>
            </a:r>
            <a:r>
              <a:rPr lang="en-US" altLang="en-US" u="none" dirty="0">
                <a:effectLst/>
              </a:rPr>
              <a:t>Logistic Regression, KNN, Decision Trees, Naïve </a:t>
            </a:r>
            <a:r>
              <a:rPr lang="en-US" altLang="en-US" u="none" dirty="0" err="1">
                <a:effectLst/>
              </a:rPr>
              <a:t>Bais</a:t>
            </a:r>
            <a:r>
              <a:rPr lang="en-US" altLang="en-US" u="none" dirty="0">
                <a:effectLst/>
              </a:rPr>
              <a:t>, SVM, ANNs</a:t>
            </a:r>
          </a:p>
          <a:p>
            <a:pPr marL="228600" marR="0" lvl="0" indent="-2286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altLang="en-US" sz="1200" b="0" i="0" u="none" strike="noStrike" kern="1200" cap="none" spc="0" normalizeH="0" baseline="0" noProof="0" dirty="0">
                <a:ln>
                  <a:noFill/>
                </a:ln>
                <a:solidFill>
                  <a:srgbClr val="000000"/>
                </a:solidFill>
                <a:effectLst/>
                <a:uLnTx/>
                <a:uFillTx/>
                <a:latin typeface="Times New Roman" charset="0"/>
                <a:ea typeface="ＭＳ Ｐゴシック" charset="-128"/>
              </a:rPr>
              <a:t>In practice, </a:t>
            </a:r>
            <a:r>
              <a:rPr kumimoji="0" lang="en-US" altLang="en-US" sz="1200" b="1" i="0" u="none" strike="noStrike" kern="1200" cap="none" spc="0" normalizeH="0" baseline="0" noProof="0" dirty="0">
                <a:ln>
                  <a:noFill/>
                </a:ln>
                <a:solidFill>
                  <a:srgbClr val="000000"/>
                </a:solidFill>
                <a:effectLst/>
                <a:uLnTx/>
                <a:uFillTx/>
                <a:latin typeface="Times New Roman" charset="0"/>
                <a:ea typeface="ＭＳ Ｐゴシック" charset="-128"/>
              </a:rPr>
              <a:t>experience with a broad range of techniques </a:t>
            </a:r>
            <a:r>
              <a:rPr kumimoji="0" lang="en-US" altLang="en-US" sz="1200" b="0" i="0" u="none" strike="noStrike" kern="1200" cap="none" spc="0" normalizeH="0" baseline="0" noProof="0" dirty="0">
                <a:ln>
                  <a:noFill/>
                </a:ln>
                <a:solidFill>
                  <a:srgbClr val="000000"/>
                </a:solidFill>
                <a:effectLst/>
                <a:uLnTx/>
                <a:uFillTx/>
                <a:latin typeface="Times New Roman" charset="0"/>
                <a:ea typeface="ＭＳ Ｐゴシック" charset="-128"/>
              </a:rPr>
              <a:t>is the best insurance for solving arbitrary new classification problems</a:t>
            </a:r>
          </a:p>
          <a:p>
            <a:pPr marL="228600" lvl="0" indent="-228600">
              <a:buFont typeface="Arial" panose="020B0604020202020204" pitchFamily="34" charset="0"/>
              <a:buChar char="•"/>
            </a:pPr>
            <a:r>
              <a:rPr lang="en-US" altLang="en-US" u="none" dirty="0">
                <a:effectLst/>
              </a:rPr>
              <a:t>Pros/Cons</a:t>
            </a:r>
          </a:p>
          <a:p>
            <a:pPr marL="685800" lvl="1" indent="-228600">
              <a:buFont typeface="Arial" panose="020B0604020202020204" pitchFamily="34" charset="0"/>
              <a:buChar char="•"/>
            </a:pPr>
            <a:r>
              <a:rPr lang="en-US" altLang="en-US" u="none" dirty="0">
                <a:effectLst/>
              </a:rPr>
              <a:t>Each technique had its </a:t>
            </a:r>
            <a:r>
              <a:rPr lang="en-US" altLang="en-US" b="1" u="none" dirty="0">
                <a:effectLst/>
              </a:rPr>
              <a:t>advantages and disadvantages</a:t>
            </a:r>
          </a:p>
          <a:p>
            <a:pPr marL="685800" lvl="1" indent="-228600">
              <a:buFont typeface="Arial" panose="020B0604020202020204" pitchFamily="34" charset="0"/>
              <a:buChar char="•"/>
            </a:pPr>
            <a:r>
              <a:rPr lang="en-US" altLang="en-US" u="none" dirty="0">
                <a:effectLst/>
              </a:rPr>
              <a:t>Each algorithm </a:t>
            </a:r>
            <a:r>
              <a:rPr lang="en-US" altLang="en-US" b="1" u="none" dirty="0">
                <a:effectLst/>
              </a:rPr>
              <a:t>performed well on some problems </a:t>
            </a:r>
            <a:r>
              <a:rPr lang="en-US" altLang="en-US" u="none" dirty="0">
                <a:effectLst/>
              </a:rPr>
              <a:t>and lacked performance on others</a:t>
            </a:r>
          </a:p>
          <a:p>
            <a:pPr marL="228600" lvl="0" indent="-228600">
              <a:buFont typeface="Arial" panose="020B0604020202020204" pitchFamily="34" charset="0"/>
              <a:buChar char="•"/>
            </a:pPr>
            <a:endParaRPr lang="en-US" altLang="en-US" u="none" dirty="0">
              <a:effectLst/>
            </a:endParaRPr>
          </a:p>
        </p:txBody>
      </p:sp>
      <p:sp>
        <p:nvSpPr>
          <p:cNvPr id="50180" name="Slide Number Placeholder 3">
            <a:extLst>
              <a:ext uri="{FF2B5EF4-FFF2-40B4-BE49-F238E27FC236}">
                <a16:creationId xmlns:a16="http://schemas.microsoft.com/office/drawing/2014/main" id="{1B29C96C-F99A-41FB-ADEF-3292C64FFC1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2386F67-2C97-417A-B03B-6CF4B6AB3191}" type="slidenum">
              <a:rPr kumimoji="0" lang="en-US" altLang="en-US" sz="11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1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6636636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6D8A0288-91DC-42B3-B303-C4B203C9D85D}"/>
              </a:ext>
            </a:extLst>
          </p:cNvPr>
          <p:cNvSpPr>
            <a:spLocks noGrp="1" noRot="1" noChangeAspect="1" noTextEdit="1"/>
          </p:cNvSpPr>
          <p:nvPr>
            <p:ph type="sldImg"/>
          </p:nvPr>
        </p:nvSpPr>
        <p:spPr>
          <a:ln/>
        </p:spPr>
      </p:sp>
      <p:sp>
        <p:nvSpPr>
          <p:cNvPr id="71683" name="Notes Placeholder 2">
            <a:extLst>
              <a:ext uri="{FF2B5EF4-FFF2-40B4-BE49-F238E27FC236}">
                <a16:creationId xmlns:a16="http://schemas.microsoft.com/office/drawing/2014/main" id="{CCDFFB58-3066-4D86-8835-C667FCDE4FF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altLang="en-US" dirty="0"/>
              <a:t>Boosting, often considers </a:t>
            </a:r>
            <a:r>
              <a:rPr lang="en-US" altLang="en-US" b="1" dirty="0"/>
              <a:t>homogeneous weak learners</a:t>
            </a:r>
            <a:r>
              <a:rPr lang="en-US" altLang="en-US" dirty="0"/>
              <a:t>,</a:t>
            </a:r>
          </a:p>
          <a:p>
            <a:pPr marL="685800" lvl="1" indent="-228600">
              <a:buFont typeface="+mj-lt"/>
              <a:buAutoNum type="arabicPeriod"/>
            </a:pPr>
            <a:r>
              <a:rPr lang="en-US" altLang="en-US" u="sng" dirty="0">
                <a:effectLst>
                  <a:outerShdw blurRad="38100" dist="38100" dir="2700000" algn="tl">
                    <a:srgbClr val="000000">
                      <a:alpha val="43137"/>
                    </a:srgbClr>
                  </a:outerShdw>
                </a:effectLst>
              </a:rPr>
              <a:t>Learns them sequentially </a:t>
            </a:r>
            <a:r>
              <a:rPr lang="en-US" altLang="en-US" dirty="0"/>
              <a:t>in a very adaptative way (a base model depends on the previous ones)</a:t>
            </a:r>
          </a:p>
          <a:p>
            <a:pPr marL="685800" lvl="1" indent="-228600">
              <a:buFont typeface="+mj-lt"/>
              <a:buAutoNum type="arabicPeriod"/>
            </a:pPr>
            <a:r>
              <a:rPr lang="en-US" altLang="en-US" u="sng" dirty="0">
                <a:effectLst>
                  <a:outerShdw blurRad="38100" dist="38100" dir="2700000" algn="tl">
                    <a:srgbClr val="000000">
                      <a:alpha val="43137"/>
                    </a:srgbClr>
                  </a:outerShdw>
                </a:effectLst>
              </a:rPr>
              <a:t>Combines them </a:t>
            </a:r>
            <a:r>
              <a:rPr lang="en-US" altLang="en-US" dirty="0"/>
              <a:t>following a deterministic strategy</a:t>
            </a:r>
          </a:p>
        </p:txBody>
      </p:sp>
      <p:sp>
        <p:nvSpPr>
          <p:cNvPr id="71684" name="Slide Number Placeholder 3">
            <a:extLst>
              <a:ext uri="{FF2B5EF4-FFF2-40B4-BE49-F238E27FC236}">
                <a16:creationId xmlns:a16="http://schemas.microsoft.com/office/drawing/2014/main" id="{823C60E3-EA64-4129-AF1E-86306BA4891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EFF9970-5CB6-44B5-9A0A-C48BFCD2D4EF}" type="slidenum">
              <a:rPr kumimoji="0" lang="en-US" altLang="en-US" sz="11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1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a:t>
            </a:r>
            <a:r>
              <a:rPr lang="en-US" b="1" dirty="0"/>
              <a:t>term Boosting </a:t>
            </a:r>
            <a:r>
              <a:rPr lang="en-US" dirty="0"/>
              <a:t>refers to a family of algorithms which </a:t>
            </a:r>
            <a:r>
              <a:rPr lang="en-US" u="sng" dirty="0">
                <a:effectLst>
                  <a:outerShdw blurRad="38100" dist="38100" dir="2700000" algn="tl">
                    <a:srgbClr val="000000">
                      <a:alpha val="43137"/>
                    </a:srgbClr>
                  </a:outerShdw>
                </a:effectLst>
              </a:rPr>
              <a:t>converts weak learner to strong learners</a:t>
            </a:r>
            <a:r>
              <a:rPr lang="en-US" dirty="0"/>
              <a:t>. </a:t>
            </a:r>
          </a:p>
          <a:p>
            <a:pPr marL="628650" lvl="1" indent="-171450">
              <a:buFont typeface="Arial" panose="020B0604020202020204" pitchFamily="34" charset="0"/>
              <a:buChar char="•"/>
            </a:pPr>
            <a:r>
              <a:rPr lang="en-US" b="1" dirty="0"/>
              <a:t>Boosting is an ensemble </a:t>
            </a:r>
            <a:r>
              <a:rPr lang="en-US" dirty="0"/>
              <a:t>method for improving the model predictions of any given learning algorithm. </a:t>
            </a:r>
          </a:p>
          <a:p>
            <a:pPr marL="628650" lvl="1" indent="-171450">
              <a:buFont typeface="Arial" panose="020B0604020202020204" pitchFamily="34" charset="0"/>
              <a:buChar char="•"/>
            </a:pPr>
            <a:r>
              <a:rPr lang="en-US" dirty="0"/>
              <a:t>The idea of boosting is to </a:t>
            </a:r>
            <a:r>
              <a:rPr lang="en-US" b="1" dirty="0"/>
              <a:t>train weak learners sequentially</a:t>
            </a:r>
            <a:r>
              <a:rPr lang="en-US" dirty="0"/>
              <a:t>, each trying to correct its predecessor.</a:t>
            </a:r>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uFillTx/>
              </a:defRPr>
            </a:pPr>
            <a:fld id="{670E17A5-503D-AF40-9446-B33EB8126F24}" type="slidenum">
              <a:rPr lang="en-US" smtClean="0">
                <a:uFillTx/>
              </a:rPr>
              <a:pPr>
                <a:defRPr>
                  <a:uFillTx/>
                </a:defRPr>
              </a:pPr>
              <a:t>34</a:t>
            </a:fld>
            <a:endParaRPr lang="en-US">
              <a:uFillTx/>
            </a:endParaRPr>
          </a:p>
        </p:txBody>
      </p:sp>
    </p:spTree>
    <p:extLst>
      <p:ext uri="{BB962C8B-B14F-4D97-AF65-F5344CB8AC3E}">
        <p14:creationId xmlns:p14="http://schemas.microsoft.com/office/powerpoint/2010/main" val="32546194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process slowly learns from data and tries to improve its prediction in subsequent iterations</a:t>
            </a:r>
          </a:p>
        </p:txBody>
      </p:sp>
      <p:sp>
        <p:nvSpPr>
          <p:cNvPr id="4" name="Slide Number Placeholder 3"/>
          <p:cNvSpPr>
            <a:spLocks noGrp="1"/>
          </p:cNvSpPr>
          <p:nvPr>
            <p:ph type="sldNum" sz="quarter" idx="5"/>
          </p:nvPr>
        </p:nvSpPr>
        <p:spPr/>
        <p:txBody>
          <a:bodyPr/>
          <a:lstStyle/>
          <a:p>
            <a:pPr>
              <a:defRPr>
                <a:uFillTx/>
              </a:defRPr>
            </a:pPr>
            <a:fld id="{670E17A5-503D-AF40-9446-B33EB8126F24}" type="slidenum">
              <a:rPr lang="en-US" smtClean="0">
                <a:uFillTx/>
              </a:rPr>
              <a:pPr>
                <a:defRPr>
                  <a:uFillTx/>
                </a:defRPr>
              </a:pPr>
              <a:t>35</a:t>
            </a:fld>
            <a:endParaRPr lang="en-US">
              <a:uFillTx/>
            </a:endParaRPr>
          </a:p>
        </p:txBody>
      </p:sp>
    </p:spTree>
    <p:extLst>
      <p:ext uri="{BB962C8B-B14F-4D97-AF65-F5344CB8AC3E}">
        <p14:creationId xmlns:p14="http://schemas.microsoft.com/office/powerpoint/2010/main" val="27090345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1787D02F-F2C0-4482-B48D-6688D06360F8}"/>
              </a:ext>
            </a:extLst>
          </p:cNvPr>
          <p:cNvSpPr>
            <a:spLocks noGrp="1" noRot="1" noChangeAspect="1" noTextEdit="1"/>
          </p:cNvSpPr>
          <p:nvPr>
            <p:ph type="sldImg"/>
          </p:nvPr>
        </p:nvSpPr>
        <p:spPr>
          <a:ln/>
        </p:spPr>
      </p:sp>
      <p:sp>
        <p:nvSpPr>
          <p:cNvPr id="76803" name="Notes Placeholder 2">
            <a:extLst>
              <a:ext uri="{FF2B5EF4-FFF2-40B4-BE49-F238E27FC236}">
                <a16:creationId xmlns:a16="http://schemas.microsoft.com/office/drawing/2014/main" id="{1E4D17C4-FAF3-45E3-A925-CE256800D5E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altLang="en-US" dirty="0"/>
              <a:t>Boosting mainly aims at reducing variance.</a:t>
            </a:r>
          </a:p>
          <a:p>
            <a:pPr marL="171450" indent="-171450">
              <a:buFont typeface="Arial" panose="020B0604020202020204" pitchFamily="34" charset="0"/>
              <a:buChar char="•"/>
            </a:pPr>
            <a:r>
              <a:rPr lang="en-US" altLang="en-US" dirty="0"/>
              <a:t>Boosting is a technique that consists in </a:t>
            </a:r>
            <a:r>
              <a:rPr lang="en-US" altLang="en-US" b="1" dirty="0"/>
              <a:t>fitting sequentially multiple weak learners </a:t>
            </a:r>
            <a:r>
              <a:rPr lang="en-US" altLang="en-US" dirty="0"/>
              <a:t>in a very adaptative way: </a:t>
            </a:r>
          </a:p>
          <a:p>
            <a:pPr marL="628650" lvl="1" indent="-171450">
              <a:buFont typeface="Arial" panose="020B0604020202020204" pitchFamily="34" charset="0"/>
              <a:buChar char="•"/>
            </a:pPr>
            <a:r>
              <a:rPr lang="en-US" altLang="en-US" dirty="0"/>
              <a:t>Each model in the sequence is fitted </a:t>
            </a:r>
            <a:r>
              <a:rPr lang="en-US" altLang="en-US" u="sng" dirty="0">
                <a:effectLst>
                  <a:outerShdw blurRad="38100" dist="38100" dir="2700000" algn="tl">
                    <a:srgbClr val="000000">
                      <a:alpha val="43137"/>
                    </a:srgbClr>
                  </a:outerShdw>
                </a:effectLst>
              </a:rPr>
              <a:t>giving more importance </a:t>
            </a:r>
            <a:r>
              <a:rPr lang="en-US" altLang="en-US" dirty="0"/>
              <a:t>to </a:t>
            </a:r>
            <a:r>
              <a:rPr lang="en-US" altLang="en-US" u="sng" dirty="0">
                <a:effectLst>
                  <a:outerShdw blurRad="38100" dist="38100" dir="2700000" algn="tl">
                    <a:srgbClr val="000000">
                      <a:alpha val="43137"/>
                    </a:srgbClr>
                  </a:outerShdw>
                </a:effectLst>
              </a:rPr>
              <a:t>observations in the dataset that were badly handled </a:t>
            </a:r>
            <a:r>
              <a:rPr lang="en-US" altLang="en-US" dirty="0"/>
              <a:t>by the previous models in the sequence. </a:t>
            </a:r>
          </a:p>
        </p:txBody>
      </p:sp>
      <p:sp>
        <p:nvSpPr>
          <p:cNvPr id="76804" name="Slide Number Placeholder 3">
            <a:extLst>
              <a:ext uri="{FF2B5EF4-FFF2-40B4-BE49-F238E27FC236}">
                <a16:creationId xmlns:a16="http://schemas.microsoft.com/office/drawing/2014/main" id="{E6249A4A-C931-40AC-8C89-F9DFBB2D09F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810AD3A6-CF6C-44AE-A6A7-7F26980E51EF}" type="slidenum">
              <a:rPr lang="en-US" altLang="en-US" sz="1100"/>
              <a:pPr eaLnBrk="1" hangingPunct="1">
                <a:spcBef>
                  <a:spcPct val="0"/>
                </a:spcBef>
              </a:pPr>
              <a:t>40</a:t>
            </a:fld>
            <a:endParaRPr lang="en-US" altLang="en-US" sz="11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6093B85A-FBBA-4423-8931-2988565E4FAE}"/>
              </a:ext>
            </a:extLst>
          </p:cNvPr>
          <p:cNvSpPr>
            <a:spLocks noGrp="1" noRot="1" noChangeAspect="1" noTextEdit="1"/>
          </p:cNvSpPr>
          <p:nvPr>
            <p:ph type="sldImg"/>
          </p:nvPr>
        </p:nvSpPr>
        <p:spPr>
          <a:ln/>
        </p:spPr>
      </p:sp>
      <p:sp>
        <p:nvSpPr>
          <p:cNvPr id="80899" name="Notes Placeholder 2">
            <a:extLst>
              <a:ext uri="{FF2B5EF4-FFF2-40B4-BE49-F238E27FC236}">
                <a16:creationId xmlns:a16="http://schemas.microsoft.com/office/drawing/2014/main" id="{8450A100-ECB0-4B93-B530-6D64D5FC2F4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altLang="en-US" u="sng" dirty="0">
                <a:effectLst>
                  <a:outerShdw blurRad="38100" dist="38100" dir="2700000" algn="tl">
                    <a:srgbClr val="000000">
                      <a:alpha val="43137"/>
                    </a:srgbClr>
                  </a:outerShdw>
                </a:effectLst>
              </a:rPr>
              <a:t>https://www.youtube.com/watch?v=xtTyEoJ31Vg</a:t>
            </a:r>
          </a:p>
          <a:p>
            <a:pPr marL="171450" indent="-171450">
              <a:buFont typeface="Arial" panose="020B0604020202020204" pitchFamily="34" charset="0"/>
              <a:buChar char="•"/>
            </a:pPr>
            <a:r>
              <a:rPr lang="en-US" altLang="en-US" u="sng" dirty="0">
                <a:effectLst>
                  <a:outerShdw blurRad="38100" dist="38100" dir="2700000" algn="tl">
                    <a:srgbClr val="000000">
                      <a:alpha val="43137"/>
                    </a:srgbClr>
                  </a:outerShdw>
                </a:effectLst>
              </a:rPr>
              <a:t>Stacking mainly differ </a:t>
            </a:r>
            <a:r>
              <a:rPr lang="en-US" altLang="en-US" dirty="0"/>
              <a:t>from bagging and boosting on </a:t>
            </a:r>
            <a:r>
              <a:rPr lang="en-US" altLang="en-US" b="1" dirty="0"/>
              <a:t>two points</a:t>
            </a:r>
            <a:r>
              <a:rPr lang="en-US" altLang="en-US" dirty="0"/>
              <a:t>.</a:t>
            </a:r>
          </a:p>
          <a:p>
            <a:pPr marL="628650" lvl="1" indent="-171450">
              <a:buFont typeface="Arial" panose="020B0604020202020204" pitchFamily="34" charset="0"/>
              <a:buChar char="•"/>
            </a:pPr>
            <a:r>
              <a:rPr lang="en-US" altLang="en-US" b="1" dirty="0"/>
              <a:t>First</a:t>
            </a:r>
            <a:r>
              <a:rPr lang="en-US" altLang="en-US" dirty="0"/>
              <a:t> stacking often considers </a:t>
            </a:r>
            <a:r>
              <a:rPr lang="en-US" altLang="en-US" u="sng" dirty="0">
                <a:effectLst>
                  <a:outerShdw blurRad="38100" dist="38100" dir="2700000" algn="tl">
                    <a:srgbClr val="000000">
                      <a:alpha val="43137"/>
                    </a:srgbClr>
                  </a:outerShdw>
                </a:effectLst>
              </a:rPr>
              <a:t>heterogeneous weak learners </a:t>
            </a:r>
            <a:r>
              <a:rPr lang="en-US" altLang="en-US" dirty="0"/>
              <a:t>(different learning algorithms are combined) whereas bagging and boosting consider mainly homogeneous weak learners.</a:t>
            </a:r>
          </a:p>
          <a:p>
            <a:pPr marL="628650" lvl="1" indent="-171450">
              <a:buFont typeface="Arial" panose="020B0604020202020204" pitchFamily="34" charset="0"/>
              <a:buChar char="•"/>
            </a:pPr>
            <a:r>
              <a:rPr lang="en-US" altLang="en-US" b="1" dirty="0"/>
              <a:t>Second</a:t>
            </a:r>
            <a:r>
              <a:rPr lang="en-US" altLang="en-US" dirty="0"/>
              <a:t>, stacking learns to </a:t>
            </a:r>
            <a:r>
              <a:rPr lang="en-US" altLang="en-US" u="sng" dirty="0">
                <a:effectLst>
                  <a:outerShdw blurRad="38100" dist="38100" dir="2700000" algn="tl">
                    <a:srgbClr val="000000">
                      <a:alpha val="43137"/>
                    </a:srgbClr>
                  </a:outerShdw>
                </a:effectLst>
              </a:rPr>
              <a:t>combine the base models using a meta-model </a:t>
            </a:r>
            <a:r>
              <a:rPr lang="en-US" altLang="en-US" dirty="0"/>
              <a:t>whereas bagging and boosting combine weak learners following deterministic algorithms.</a:t>
            </a:r>
          </a:p>
          <a:p>
            <a:pPr marL="171450" lvl="0" indent="-171450">
              <a:buFont typeface="Arial" panose="020B0604020202020204" pitchFamily="34" charset="0"/>
              <a:buChar char="•"/>
            </a:pPr>
            <a:r>
              <a:rPr lang="en-US" altLang="en-US" dirty="0"/>
              <a:t>For example, for a classification problem, we can choose as </a:t>
            </a:r>
            <a:r>
              <a:rPr lang="en-US" altLang="en-US" b="1" dirty="0"/>
              <a:t>weak learners </a:t>
            </a:r>
            <a:r>
              <a:rPr lang="en-US" altLang="en-US" dirty="0"/>
              <a:t>a:</a:t>
            </a:r>
          </a:p>
          <a:p>
            <a:pPr marL="628650" lvl="1" indent="-171450">
              <a:buFont typeface="Arial" panose="020B0604020202020204" pitchFamily="34" charset="0"/>
              <a:buChar char="•"/>
            </a:pPr>
            <a:r>
              <a:rPr lang="en-US" altLang="en-US" dirty="0"/>
              <a:t>KNN classifier, </a:t>
            </a:r>
          </a:p>
          <a:p>
            <a:pPr marL="628650" lvl="1" indent="-171450">
              <a:buFont typeface="Arial" panose="020B0604020202020204" pitchFamily="34" charset="0"/>
              <a:buChar char="•"/>
            </a:pPr>
            <a:r>
              <a:rPr lang="en-US" altLang="en-US" dirty="0"/>
              <a:t>A logistic regression and </a:t>
            </a:r>
          </a:p>
          <a:p>
            <a:pPr marL="628650" lvl="1" indent="-171450">
              <a:buFont typeface="Arial" panose="020B0604020202020204" pitchFamily="34" charset="0"/>
              <a:buChar char="•"/>
            </a:pPr>
            <a:r>
              <a:rPr lang="en-US" altLang="en-US" dirty="0"/>
              <a:t>An SVM, </a:t>
            </a:r>
          </a:p>
          <a:p>
            <a:pPr marL="171450" lvl="0" indent="-171450">
              <a:buFont typeface="Arial" panose="020B0604020202020204" pitchFamily="34" charset="0"/>
              <a:buChar char="•"/>
            </a:pPr>
            <a:r>
              <a:rPr lang="en-US" altLang="en-US" dirty="0"/>
              <a:t>And decide to learn a </a:t>
            </a:r>
            <a:r>
              <a:rPr lang="en-US" altLang="en-US" b="1" dirty="0"/>
              <a:t>neural network as meta-model</a:t>
            </a:r>
            <a:r>
              <a:rPr lang="en-US" altLang="en-US" dirty="0"/>
              <a:t>. </a:t>
            </a:r>
          </a:p>
          <a:p>
            <a:pPr marL="628650" lvl="1" indent="-171450">
              <a:buFont typeface="Arial" panose="020B0604020202020204" pitchFamily="34" charset="0"/>
              <a:buChar char="•"/>
            </a:pPr>
            <a:r>
              <a:rPr lang="en-US" altLang="en-US" dirty="0"/>
              <a:t>Then, the </a:t>
            </a:r>
            <a:r>
              <a:rPr lang="en-US" altLang="en-US" u="sng" dirty="0">
                <a:effectLst>
                  <a:outerShdw blurRad="38100" dist="38100" dir="2700000" algn="tl">
                    <a:srgbClr val="000000">
                      <a:alpha val="43137"/>
                    </a:srgbClr>
                  </a:outerShdw>
                </a:effectLst>
              </a:rPr>
              <a:t>neural network </a:t>
            </a:r>
            <a:r>
              <a:rPr lang="en-US" altLang="en-US" dirty="0"/>
              <a:t>will take as inputs the outputs of our three weak learners and will </a:t>
            </a:r>
            <a:r>
              <a:rPr lang="en-US" altLang="en-US" u="sng" dirty="0">
                <a:effectLst>
                  <a:outerShdw blurRad="38100" dist="38100" dir="2700000" algn="tl">
                    <a:srgbClr val="000000">
                      <a:alpha val="43137"/>
                    </a:srgbClr>
                  </a:outerShdw>
                </a:effectLst>
              </a:rPr>
              <a:t>learn to return final predictions </a:t>
            </a:r>
            <a:r>
              <a:rPr lang="en-US" altLang="en-US" dirty="0"/>
              <a:t>based on it.</a:t>
            </a:r>
          </a:p>
        </p:txBody>
      </p:sp>
      <p:sp>
        <p:nvSpPr>
          <p:cNvPr id="80900" name="Slide Number Placeholder 3">
            <a:extLst>
              <a:ext uri="{FF2B5EF4-FFF2-40B4-BE49-F238E27FC236}">
                <a16:creationId xmlns:a16="http://schemas.microsoft.com/office/drawing/2014/main" id="{26493F82-FF50-43E7-AFCA-4DB0A922CA8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B035E57-9BD2-4554-BBA8-D8BE24D714D3}" type="slidenum">
              <a:rPr kumimoji="0" lang="en-US" altLang="en-US" sz="11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1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6093B85A-FBBA-4423-8931-2988565E4FAE}"/>
              </a:ext>
            </a:extLst>
          </p:cNvPr>
          <p:cNvSpPr>
            <a:spLocks noGrp="1" noRot="1" noChangeAspect="1" noTextEdit="1"/>
          </p:cNvSpPr>
          <p:nvPr>
            <p:ph type="sldImg"/>
          </p:nvPr>
        </p:nvSpPr>
        <p:spPr>
          <a:ln/>
        </p:spPr>
      </p:sp>
      <p:sp>
        <p:nvSpPr>
          <p:cNvPr id="80899" name="Notes Placeholder 2">
            <a:extLst>
              <a:ext uri="{FF2B5EF4-FFF2-40B4-BE49-F238E27FC236}">
                <a16:creationId xmlns:a16="http://schemas.microsoft.com/office/drawing/2014/main" id="{8450A100-ECB0-4B93-B530-6D64D5FC2F4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altLang="en-US" u="sng" dirty="0">
                <a:effectLst>
                  <a:outerShdw blurRad="38100" dist="38100" dir="2700000" algn="tl">
                    <a:srgbClr val="000000">
                      <a:alpha val="43137"/>
                    </a:srgbClr>
                  </a:outerShdw>
                </a:effectLst>
              </a:rPr>
              <a:t>https://www.youtube.com/watch?v=xtTyEoJ31Vg</a:t>
            </a:r>
          </a:p>
          <a:p>
            <a:pPr marL="171450" indent="-171450">
              <a:buFont typeface="Arial" panose="020B0604020202020204" pitchFamily="34" charset="0"/>
              <a:buChar char="•"/>
            </a:pPr>
            <a:r>
              <a:rPr lang="en-US" altLang="en-US" u="sng" dirty="0">
                <a:effectLst>
                  <a:outerShdw blurRad="38100" dist="38100" dir="2700000" algn="tl">
                    <a:srgbClr val="000000">
                      <a:alpha val="43137"/>
                    </a:srgbClr>
                  </a:outerShdw>
                </a:effectLst>
              </a:rPr>
              <a:t>https://drive.google.com/drive/folders/1XdPbyAc9iWml0fPPNX91Yq3BRwkZAG2M</a:t>
            </a:r>
          </a:p>
          <a:p>
            <a:pPr marL="171450" indent="-171450">
              <a:buFont typeface="Arial" panose="020B0604020202020204" pitchFamily="34" charset="0"/>
              <a:buChar char="•"/>
            </a:pPr>
            <a:endParaRPr lang="en-US" altLang="en-US" u="sng" dirty="0">
              <a:effectLst>
                <a:outerShdw blurRad="38100" dist="38100" dir="2700000" algn="tl">
                  <a:srgbClr val="000000">
                    <a:alpha val="43137"/>
                  </a:srgbClr>
                </a:outerShdw>
              </a:effectLst>
            </a:endParaRPr>
          </a:p>
          <a:p>
            <a:pPr marL="171450" indent="-171450">
              <a:buFont typeface="Arial" panose="020B0604020202020204" pitchFamily="34" charset="0"/>
              <a:buChar char="•"/>
            </a:pPr>
            <a:r>
              <a:rPr lang="en-US" altLang="en-US" u="none" dirty="0">
                <a:effectLst/>
              </a:rPr>
              <a:t>Assume we have 100 records </a:t>
            </a:r>
            <a:r>
              <a:rPr lang="en-US" altLang="en-US" u="none" dirty="0">
                <a:effectLst/>
                <a:sym typeface="Wingdings" panose="05000000000000000000" pitchFamily="2" charset="2"/>
              </a:rPr>
              <a:t> split data into 75 (Training Set) and 25 (Testing Set)</a:t>
            </a:r>
          </a:p>
          <a:p>
            <a:pPr marL="171450" indent="-171450">
              <a:buFont typeface="Arial" panose="020B0604020202020204" pitchFamily="34" charset="0"/>
              <a:buChar char="•"/>
            </a:pPr>
            <a:r>
              <a:rPr lang="en-US" altLang="en-US" u="none" dirty="0">
                <a:effectLst/>
                <a:sym typeface="Wingdings" panose="05000000000000000000" pitchFamily="2" charset="2"/>
              </a:rPr>
              <a:t>From the Training Set use 80% for training the 1</a:t>
            </a:r>
            <a:r>
              <a:rPr lang="en-US" altLang="en-US" u="none" baseline="30000" dirty="0">
                <a:effectLst/>
                <a:sym typeface="Wingdings" panose="05000000000000000000" pitchFamily="2" charset="2"/>
              </a:rPr>
              <a:t>st</a:t>
            </a:r>
            <a:r>
              <a:rPr lang="en-US" altLang="en-US" u="none" dirty="0">
                <a:effectLst/>
                <a:sym typeface="Wingdings" panose="05000000000000000000" pitchFamily="2" charset="2"/>
              </a:rPr>
              <a:t> level classifiers, and 20% to validate these classifiers</a:t>
            </a:r>
          </a:p>
          <a:p>
            <a:pPr marL="171450" indent="-171450">
              <a:buFont typeface="Arial" panose="020B0604020202020204" pitchFamily="34" charset="0"/>
              <a:buChar char="•"/>
            </a:pPr>
            <a:r>
              <a:rPr lang="en-US" altLang="en-US" u="none" dirty="0">
                <a:effectLst/>
                <a:sym typeface="Wingdings" panose="05000000000000000000" pitchFamily="2" charset="2"/>
              </a:rPr>
              <a:t>After training the 1</a:t>
            </a:r>
            <a:r>
              <a:rPr lang="en-US" altLang="en-US" u="none" baseline="30000" dirty="0">
                <a:effectLst/>
                <a:sym typeface="Wingdings" panose="05000000000000000000" pitchFamily="2" charset="2"/>
              </a:rPr>
              <a:t>st</a:t>
            </a:r>
            <a:r>
              <a:rPr lang="en-US" altLang="en-US" u="none" dirty="0">
                <a:effectLst/>
                <a:sym typeface="Wingdings" panose="05000000000000000000" pitchFamily="2" charset="2"/>
              </a:rPr>
              <a:t> level classifiers using the 80% of the training data we validate them using a  record with 3 features</a:t>
            </a:r>
          </a:p>
          <a:p>
            <a:pPr marL="171450" indent="-171450">
              <a:buFont typeface="Arial" panose="020B0604020202020204" pitchFamily="34" charset="0"/>
              <a:buChar char="•"/>
            </a:pPr>
            <a:r>
              <a:rPr lang="en-US" altLang="en-US" u="none" dirty="0">
                <a:effectLst/>
                <a:sym typeface="Wingdings" panose="05000000000000000000" pitchFamily="2" charset="2"/>
              </a:rPr>
              <a:t>X1, X2, X3 and the label Y = 0</a:t>
            </a:r>
          </a:p>
          <a:p>
            <a:pPr marL="171450" indent="-171450">
              <a:buFont typeface="Arial" panose="020B0604020202020204" pitchFamily="34" charset="0"/>
              <a:buChar char="•"/>
            </a:pPr>
            <a:r>
              <a:rPr lang="en-US" altLang="en-US" u="none" dirty="0">
                <a:effectLst/>
                <a:sym typeface="Wingdings" panose="05000000000000000000" pitchFamily="2" charset="2"/>
              </a:rPr>
              <a:t>Assume we are using Log. Regression, SVM, NN and their prediction is 1, 0, 1  use the combination 1, 0, 1 with Y=0 as a training set for the Meta Classifier.</a:t>
            </a:r>
            <a:endParaRPr lang="en-US" altLang="en-US" u="none" dirty="0">
              <a:effectLst/>
            </a:endParaRPr>
          </a:p>
        </p:txBody>
      </p:sp>
      <p:sp>
        <p:nvSpPr>
          <p:cNvPr id="80900" name="Slide Number Placeholder 3">
            <a:extLst>
              <a:ext uri="{FF2B5EF4-FFF2-40B4-BE49-F238E27FC236}">
                <a16:creationId xmlns:a16="http://schemas.microsoft.com/office/drawing/2014/main" id="{26493F82-FF50-43E7-AFCA-4DB0A922CA8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B035E57-9BD2-4554-BBA8-D8BE24D714D3}" type="slidenum">
              <a:rPr kumimoji="0" lang="en-US" altLang="en-US" sz="11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1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9353666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1FBB951C-0304-47C8-91F3-DD33730CE8E7}"/>
              </a:ext>
            </a:extLst>
          </p:cNvPr>
          <p:cNvSpPr>
            <a:spLocks noGrp="1" noRot="1" noChangeAspect="1" noTextEdit="1"/>
          </p:cNvSpPr>
          <p:nvPr>
            <p:ph type="sldImg"/>
          </p:nvPr>
        </p:nvSpPr>
        <p:spPr>
          <a:ln/>
        </p:spPr>
      </p:sp>
      <p:sp>
        <p:nvSpPr>
          <p:cNvPr id="81923" name="Notes Placeholder 2">
            <a:extLst>
              <a:ext uri="{FF2B5EF4-FFF2-40B4-BE49-F238E27FC236}">
                <a16:creationId xmlns:a16="http://schemas.microsoft.com/office/drawing/2014/main" id="{C620ADA5-57CF-4F8C-BF00-A4DF7DD5922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altLang="en-US" dirty="0"/>
              <a:t>https://machinelearningmastery.com/mixture-of-experts/</a:t>
            </a:r>
          </a:p>
          <a:p>
            <a:pPr marL="171450" indent="-171450">
              <a:buFont typeface="Arial" panose="020B0604020202020204" pitchFamily="34" charset="0"/>
              <a:buChar char="•"/>
            </a:pPr>
            <a:r>
              <a:rPr lang="en-US" altLang="en-US" dirty="0"/>
              <a:t>https://mkai.org/a-gentle-introduction-to-mixture-of-experts-ensembles/</a:t>
            </a:r>
          </a:p>
          <a:p>
            <a:pPr marL="171450" indent="-171450">
              <a:buFont typeface="Arial" panose="020B0604020202020204" pitchFamily="34" charset="0"/>
              <a:buChar char="•"/>
            </a:pPr>
            <a:r>
              <a:rPr lang="en-US" altLang="en-US" dirty="0"/>
              <a:t>Mixtures of experts shows a </a:t>
            </a:r>
            <a:r>
              <a:rPr lang="en-US" altLang="en-US" b="1" dirty="0"/>
              <a:t>strong similarity to stacked generalization </a:t>
            </a:r>
          </a:p>
          <a:p>
            <a:pPr marL="628650" lvl="1" indent="-171450">
              <a:buFont typeface="Arial" panose="020B0604020202020204" pitchFamily="34" charset="0"/>
              <a:buChar char="•"/>
            </a:pPr>
            <a:r>
              <a:rPr lang="en-US" altLang="en-US" b="0" dirty="0"/>
              <a:t>B</a:t>
            </a:r>
            <a:r>
              <a:rPr lang="en-US" altLang="en-US" dirty="0"/>
              <a:t>elongs to the class of ensemble learning methods referred to as meta-learning</a:t>
            </a:r>
            <a:r>
              <a:rPr lang="en-US" altLang="en-US" b="1" dirty="0"/>
              <a:t>.</a:t>
            </a:r>
          </a:p>
          <a:p>
            <a:pPr marL="171450" indent="-171450">
              <a:buFont typeface="Arial" panose="020B0604020202020204" pitchFamily="34" charset="0"/>
              <a:buChar char="•"/>
            </a:pPr>
            <a:r>
              <a:rPr lang="en-US" altLang="en-US" dirty="0"/>
              <a:t>Mixture of experts is an ensemble learning technique developed in the field of neural networks.</a:t>
            </a:r>
          </a:p>
          <a:p>
            <a:pPr marL="628650" lvl="1" indent="-171450">
              <a:buFont typeface="Arial" panose="020B0604020202020204" pitchFamily="34" charset="0"/>
              <a:buChar char="•"/>
            </a:pPr>
            <a:r>
              <a:rPr lang="en-US" altLang="en-US" dirty="0"/>
              <a:t>It involves </a:t>
            </a:r>
            <a:r>
              <a:rPr lang="en-US" altLang="en-US" b="1" dirty="0"/>
              <a:t>decomposing</a:t>
            </a:r>
            <a:r>
              <a:rPr lang="en-US" altLang="en-US" dirty="0"/>
              <a:t> predictive </a:t>
            </a:r>
            <a:r>
              <a:rPr lang="en-US" altLang="en-US" u="sng" dirty="0">
                <a:effectLst>
                  <a:outerShdw blurRad="38100" dist="38100" dir="2700000" algn="tl">
                    <a:srgbClr val="000000">
                      <a:alpha val="43137"/>
                    </a:srgbClr>
                  </a:outerShdw>
                </a:effectLst>
              </a:rPr>
              <a:t>modeling tasks into </a:t>
            </a:r>
            <a:r>
              <a:rPr lang="en-US" altLang="en-US" b="1" u="sng" dirty="0">
                <a:effectLst>
                  <a:outerShdw blurRad="38100" dist="38100" dir="2700000" algn="tl">
                    <a:srgbClr val="000000">
                      <a:alpha val="43137"/>
                    </a:srgbClr>
                  </a:outerShdw>
                </a:effectLst>
              </a:rPr>
              <a:t>sub-tasks</a:t>
            </a:r>
            <a:r>
              <a:rPr lang="en-US" altLang="en-US" dirty="0"/>
              <a:t>, training an expert model on each, </a:t>
            </a:r>
            <a:r>
              <a:rPr lang="en-US" altLang="en-US" b="1" dirty="0"/>
              <a:t>developing a gating model</a:t>
            </a:r>
            <a:r>
              <a:rPr lang="en-US" altLang="en-US" dirty="0"/>
              <a:t> that learns </a:t>
            </a:r>
            <a:r>
              <a:rPr lang="en-US" altLang="en-US" u="sng" dirty="0">
                <a:effectLst>
                  <a:outerShdw blurRad="38100" dist="38100" dir="2700000" algn="tl">
                    <a:srgbClr val="000000">
                      <a:alpha val="43137"/>
                    </a:srgbClr>
                  </a:outerShdw>
                </a:effectLst>
              </a:rPr>
              <a:t>which expert to trust based </a:t>
            </a:r>
            <a:r>
              <a:rPr lang="en-US" altLang="en-US" dirty="0"/>
              <a:t>on the input to be predicted, and combines the predictions.</a:t>
            </a:r>
          </a:p>
          <a:p>
            <a:pPr marL="171450" indent="-171450">
              <a:buFont typeface="Arial" panose="020B0604020202020204" pitchFamily="34" charset="0"/>
              <a:buChar char="•"/>
            </a:pPr>
            <a:endParaRPr lang="en-US" altLang="en-US" dirty="0"/>
          </a:p>
        </p:txBody>
      </p:sp>
      <p:sp>
        <p:nvSpPr>
          <p:cNvPr id="81924" name="Slide Number Placeholder 3">
            <a:extLst>
              <a:ext uri="{FF2B5EF4-FFF2-40B4-BE49-F238E27FC236}">
                <a16:creationId xmlns:a16="http://schemas.microsoft.com/office/drawing/2014/main" id="{AE9245C0-F167-4292-A9B7-DB159A07155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E28D13E-C04A-4397-ACB9-830247E0EE94}" type="slidenum">
              <a:rPr kumimoji="0" lang="en-US" altLang="en-US" sz="11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1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C916D953-82F1-4921-9D46-E533E04987F6}"/>
              </a:ext>
            </a:extLst>
          </p:cNvPr>
          <p:cNvSpPr>
            <a:spLocks noGrp="1" noRot="1" noChangeAspect="1" noTextEdit="1"/>
          </p:cNvSpPr>
          <p:nvPr>
            <p:ph type="sldImg"/>
          </p:nvPr>
        </p:nvSpPr>
        <p:spPr>
          <a:ln/>
        </p:spPr>
      </p:sp>
      <p:sp>
        <p:nvSpPr>
          <p:cNvPr id="82947" name="Notes Placeholder 2">
            <a:extLst>
              <a:ext uri="{FF2B5EF4-FFF2-40B4-BE49-F238E27FC236}">
                <a16:creationId xmlns:a16="http://schemas.microsoft.com/office/drawing/2014/main" id="{AB774179-73D3-4D1F-82CD-0A5974FD4C9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altLang="en-US" dirty="0"/>
              <a:t>The </a:t>
            </a:r>
            <a:r>
              <a:rPr lang="en-US" altLang="en-US" b="1" dirty="0"/>
              <a:t>pooling system </a:t>
            </a:r>
            <a:r>
              <a:rPr lang="en-US" altLang="en-US" dirty="0"/>
              <a:t>may use weights in different ways.</a:t>
            </a:r>
          </a:p>
          <a:p>
            <a:pPr marL="628650" lvl="1" indent="-171450">
              <a:buFont typeface="Arial" panose="020B0604020202020204" pitchFamily="34" charset="0"/>
              <a:buChar char="•"/>
            </a:pPr>
            <a:r>
              <a:rPr lang="en-US" altLang="en-US" dirty="0"/>
              <a:t>It may choose a single classifier with the highest weight, or calculate a weighted sum of the classifier outputs for each class, and pick the class that receives the highest weighted sum.</a:t>
            </a:r>
          </a:p>
          <a:p>
            <a:endParaRPr lang="en-US" altLang="en-US" dirty="0"/>
          </a:p>
        </p:txBody>
      </p:sp>
      <p:sp>
        <p:nvSpPr>
          <p:cNvPr id="82948" name="Slide Number Placeholder 3">
            <a:extLst>
              <a:ext uri="{FF2B5EF4-FFF2-40B4-BE49-F238E27FC236}">
                <a16:creationId xmlns:a16="http://schemas.microsoft.com/office/drawing/2014/main" id="{13675038-37F6-4A53-8D4E-CDE7EA8A208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07BF1CE-9C2C-4999-BEBD-CC42D02D8647}" type="slidenum">
              <a:rPr kumimoji="0" lang="en-US" altLang="en-US" sz="11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1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C916D953-82F1-4921-9D46-E533E04987F6}"/>
              </a:ext>
            </a:extLst>
          </p:cNvPr>
          <p:cNvSpPr>
            <a:spLocks noGrp="1" noRot="1" noChangeAspect="1" noTextEdit="1"/>
          </p:cNvSpPr>
          <p:nvPr>
            <p:ph type="sldImg"/>
          </p:nvPr>
        </p:nvSpPr>
        <p:spPr>
          <a:ln/>
        </p:spPr>
      </p:sp>
      <p:sp>
        <p:nvSpPr>
          <p:cNvPr id="82947" name="Notes Placeholder 2">
            <a:extLst>
              <a:ext uri="{FF2B5EF4-FFF2-40B4-BE49-F238E27FC236}">
                <a16:creationId xmlns:a16="http://schemas.microsoft.com/office/drawing/2014/main" id="{AB774179-73D3-4D1F-82CD-0A5974FD4C9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AutoNum type="arabicParenR"/>
            </a:pPr>
            <a:r>
              <a:rPr lang="en-US" altLang="en-US" dirty="0"/>
              <a:t>Dividing the prediction modeling problem into </a:t>
            </a:r>
            <a:r>
              <a:rPr lang="en-US" altLang="en-US" b="1" dirty="0"/>
              <a:t>subtasks</a:t>
            </a:r>
            <a:r>
              <a:rPr lang="en-US" altLang="en-US" dirty="0"/>
              <a:t> (divide &amp; Conquer) can take different approaches for different problems:</a:t>
            </a:r>
          </a:p>
          <a:p>
            <a:pPr marL="685800" lvl="1" indent="-228600">
              <a:buFont typeface="Arial" panose="020B0604020202020204" pitchFamily="34" charset="0"/>
              <a:buChar char="•"/>
            </a:pPr>
            <a:r>
              <a:rPr lang="en-US" altLang="en-US" dirty="0"/>
              <a:t>Image processing</a:t>
            </a:r>
          </a:p>
          <a:p>
            <a:pPr marL="685800" lvl="1" indent="-228600">
              <a:buFont typeface="Arial" panose="020B0604020202020204" pitchFamily="34" charset="0"/>
              <a:buChar char="•"/>
            </a:pPr>
            <a:r>
              <a:rPr lang="en-US" altLang="en-US" dirty="0"/>
              <a:t>Natural Language processing …</a:t>
            </a:r>
          </a:p>
          <a:p>
            <a:pPr marL="685800" lvl="1" indent="-228600">
              <a:buFont typeface="Arial" panose="020B0604020202020204" pitchFamily="34" charset="0"/>
              <a:buChar char="•"/>
            </a:pPr>
            <a:r>
              <a:rPr lang="en-US" altLang="en-US" dirty="0"/>
              <a:t>Consider a decision boundary that has a complex shape like an S in two dimensions. </a:t>
            </a:r>
          </a:p>
          <a:p>
            <a:pPr marL="1143000" lvl="2" indent="-228600">
              <a:buFont typeface="Arial" panose="020B0604020202020204" pitchFamily="34" charset="0"/>
              <a:buChar char="•"/>
            </a:pPr>
            <a:r>
              <a:rPr lang="en-US" altLang="en-US" dirty="0"/>
              <a:t>We could divide up the problem into </a:t>
            </a:r>
            <a:r>
              <a:rPr lang="en-US" altLang="en-US" b="1" dirty="0"/>
              <a:t>three parts</a:t>
            </a:r>
            <a:r>
              <a:rPr lang="en-US" altLang="en-US" dirty="0"/>
              <a:t>: </a:t>
            </a:r>
          </a:p>
          <a:p>
            <a:pPr marL="1600200" lvl="3" indent="-228600">
              <a:buFont typeface="Arial" panose="020B0604020202020204" pitchFamily="34" charset="0"/>
              <a:buChar char="•"/>
            </a:pPr>
            <a:r>
              <a:rPr lang="en-US" altLang="en-US" dirty="0"/>
              <a:t>The curve at the top, </a:t>
            </a:r>
          </a:p>
          <a:p>
            <a:pPr marL="1600200" lvl="3" indent="-228600">
              <a:buFont typeface="Arial" panose="020B0604020202020204" pitchFamily="34" charset="0"/>
              <a:buChar char="•"/>
            </a:pPr>
            <a:r>
              <a:rPr lang="en-US" altLang="en-US" dirty="0"/>
              <a:t>The curve at the bottom and </a:t>
            </a:r>
          </a:p>
          <a:p>
            <a:pPr marL="1600200" lvl="3" indent="-228600">
              <a:buFont typeface="Arial" panose="020B0604020202020204" pitchFamily="34" charset="0"/>
              <a:buChar char="•"/>
            </a:pPr>
            <a:r>
              <a:rPr lang="en-US" altLang="en-US" dirty="0"/>
              <a:t>The line connecting the curves.</a:t>
            </a:r>
          </a:p>
          <a:p>
            <a:pPr marL="228600" indent="-228600">
              <a:buAutoNum type="arabicParenR"/>
            </a:pPr>
            <a:r>
              <a:rPr lang="en-US" altLang="en-US" dirty="0"/>
              <a:t>Assigning an </a:t>
            </a:r>
            <a:r>
              <a:rPr lang="en-US" altLang="en-US" b="1" dirty="0"/>
              <a:t>expert model </a:t>
            </a:r>
            <a:r>
              <a:rPr lang="en-US" altLang="en-US" dirty="0"/>
              <a:t>to each task mask may take different approaches</a:t>
            </a:r>
          </a:p>
          <a:p>
            <a:pPr marL="685800" lvl="1" indent="-228600">
              <a:buFont typeface="Arial" panose="020B0604020202020204" pitchFamily="34" charset="0"/>
              <a:buChar char="•"/>
            </a:pPr>
            <a:r>
              <a:rPr lang="en-US" altLang="en-US" dirty="0"/>
              <a:t>Homogenous</a:t>
            </a:r>
          </a:p>
          <a:p>
            <a:pPr marL="685800" lvl="1" indent="-228600">
              <a:buFont typeface="Arial" panose="020B0604020202020204" pitchFamily="34" charset="0"/>
              <a:buChar char="•"/>
            </a:pPr>
            <a:r>
              <a:rPr lang="en-US" altLang="en-US" dirty="0"/>
              <a:t>Heterogenous</a:t>
            </a:r>
          </a:p>
          <a:p>
            <a:pPr marL="685800" lvl="1" indent="-228600">
              <a:buFont typeface="Arial" panose="020B0604020202020204" pitchFamily="34" charset="0"/>
              <a:buChar char="•"/>
            </a:pPr>
            <a:r>
              <a:rPr lang="en-US" altLang="en-US" b="1" dirty="0"/>
              <a:t>A model can be trained </a:t>
            </a:r>
            <a:r>
              <a:rPr lang="en-US" altLang="en-US" dirty="0"/>
              <a:t>on each subspace of the problem, being in effect an expert on the specific subproblem.</a:t>
            </a:r>
          </a:p>
          <a:p>
            <a:pPr marL="685800" lvl="1" indent="-228600">
              <a:buFont typeface="Arial" panose="020B0604020202020204" pitchFamily="34" charset="0"/>
              <a:buChar char="•"/>
            </a:pPr>
            <a:r>
              <a:rPr lang="en-US" altLang="en-US" b="1" dirty="0"/>
              <a:t>A model then learns which expert to call </a:t>
            </a:r>
            <a:r>
              <a:rPr lang="en-US" altLang="en-US" dirty="0"/>
              <a:t>upon to predict new examples in the future.</a:t>
            </a:r>
          </a:p>
          <a:p>
            <a:pPr marL="228600" indent="-228600">
              <a:buAutoNum type="arabicParenR"/>
            </a:pPr>
            <a:r>
              <a:rPr lang="en-US" altLang="en-US" b="1" dirty="0"/>
              <a:t>Gating model/network</a:t>
            </a:r>
            <a:r>
              <a:rPr lang="en-US" altLang="en-US" dirty="0"/>
              <a:t> (interprets predictions made) can be simple or complex</a:t>
            </a:r>
          </a:p>
          <a:p>
            <a:pPr marL="685800" lvl="1" indent="-228600">
              <a:buAutoNum type="arabicParenR"/>
            </a:pPr>
            <a:r>
              <a:rPr lang="en-US" altLang="en-US" b="1" dirty="0"/>
              <a:t>Learns which expert to trust </a:t>
            </a:r>
            <a:r>
              <a:rPr lang="en-US" altLang="en-US" dirty="0"/>
              <a:t>based on the input to be predicted, and combines the predictions.</a:t>
            </a:r>
          </a:p>
          <a:p>
            <a:pPr marL="228600" indent="-228600">
              <a:buAutoNum type="arabicParenR"/>
            </a:pPr>
            <a:r>
              <a:rPr lang="en-US" altLang="en-US" b="1" dirty="0"/>
              <a:t>Pooling</a:t>
            </a:r>
            <a:r>
              <a:rPr lang="en-US" altLang="en-US" dirty="0"/>
              <a:t> method: </a:t>
            </a:r>
          </a:p>
          <a:p>
            <a:pPr marL="685800" lvl="1" indent="-228600">
              <a:buFont typeface="Arial" panose="020B0604020202020204" pitchFamily="34" charset="0"/>
              <a:buChar char="•"/>
            </a:pPr>
            <a:r>
              <a:rPr lang="en-US" altLang="en-US" dirty="0"/>
              <a:t>How to aggregate results and make final decision</a:t>
            </a:r>
          </a:p>
          <a:p>
            <a:pPr marL="0" indent="0">
              <a:buNone/>
            </a:pPr>
            <a:endParaRPr lang="en-US" altLang="en-US" dirty="0"/>
          </a:p>
          <a:p>
            <a:pPr marL="0" indent="0">
              <a:buNone/>
            </a:pPr>
            <a:r>
              <a:rPr lang="en-US" altLang="en-US" dirty="0"/>
              <a:t>https://machinelearningmastery.com/mixture-of-experts/</a:t>
            </a:r>
          </a:p>
          <a:p>
            <a:pPr marL="228600" indent="-228600">
              <a:buAutoNum type="arabicParenR"/>
            </a:pPr>
            <a:endParaRPr lang="en-US" altLang="en-US" dirty="0"/>
          </a:p>
        </p:txBody>
      </p:sp>
      <p:sp>
        <p:nvSpPr>
          <p:cNvPr id="82948" name="Slide Number Placeholder 3">
            <a:extLst>
              <a:ext uri="{FF2B5EF4-FFF2-40B4-BE49-F238E27FC236}">
                <a16:creationId xmlns:a16="http://schemas.microsoft.com/office/drawing/2014/main" id="{13675038-37F6-4A53-8D4E-CDE7EA8A208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07BF1CE-9C2C-4999-BEBD-CC42D02D8647}" type="slidenum">
              <a:rPr kumimoji="0" lang="en-US" altLang="en-US" sz="11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1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2007727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7A91C6E4-FE85-4CC1-933E-96DF350659BC}"/>
              </a:ext>
            </a:extLst>
          </p:cNvPr>
          <p:cNvSpPr>
            <a:spLocks noGrp="1" noRot="1" noChangeAspect="1" noTextEdit="1"/>
          </p:cNvSpPr>
          <p:nvPr>
            <p:ph type="sldImg"/>
          </p:nvPr>
        </p:nvSpPr>
        <p:spPr>
          <a:ln/>
        </p:spPr>
      </p:sp>
      <p:sp>
        <p:nvSpPr>
          <p:cNvPr id="83971" name="Notes Placeholder 2">
            <a:extLst>
              <a:ext uri="{FF2B5EF4-FFF2-40B4-BE49-F238E27FC236}">
                <a16:creationId xmlns:a16="http://schemas.microsoft.com/office/drawing/2014/main" id="{75153FB0-3A47-4187-94A9-5AED07312F8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pPr>
            <a:r>
              <a:rPr lang="en-US" altLang="en-US" dirty="0"/>
              <a:t>https://machinelearningmastery.com/combine-predictions-for-ensemble-learning/</a:t>
            </a:r>
          </a:p>
          <a:p>
            <a:pPr marL="171450" indent="-171450">
              <a:buFont typeface="Arial" panose="020B0604020202020204" pitchFamily="34" charset="0"/>
              <a:buChar char="•"/>
            </a:pPr>
            <a:r>
              <a:rPr lang="en-US" altLang="en-US" b="0" dirty="0"/>
              <a:t>The </a:t>
            </a:r>
            <a:r>
              <a:rPr lang="en-US" altLang="en-US" b="1" dirty="0"/>
              <a:t>combination of the predictions </a:t>
            </a:r>
            <a:r>
              <a:rPr lang="en-US" altLang="en-US" b="0" dirty="0"/>
              <a:t>is a central part of the ensemble method and </a:t>
            </a:r>
            <a:r>
              <a:rPr lang="en-US" altLang="en-US" b="1" dirty="0"/>
              <a:t>depends heavily on</a:t>
            </a:r>
            <a:r>
              <a:rPr lang="en-US" altLang="en-US" b="0" dirty="0"/>
              <a:t>:</a:t>
            </a:r>
          </a:p>
          <a:p>
            <a:pPr marL="628650" lvl="1" indent="-171450">
              <a:buFont typeface="Arial" panose="020B0604020202020204" pitchFamily="34" charset="0"/>
              <a:buChar char="•"/>
            </a:pPr>
            <a:r>
              <a:rPr lang="en-US" altLang="en-US" b="0" dirty="0"/>
              <a:t>The </a:t>
            </a:r>
            <a:r>
              <a:rPr lang="en-US" altLang="en-US" b="1" dirty="0"/>
              <a:t>types of models </a:t>
            </a:r>
            <a:r>
              <a:rPr lang="en-US" altLang="en-US" b="0" dirty="0"/>
              <a:t>that contribute to the ensemble and </a:t>
            </a:r>
          </a:p>
          <a:p>
            <a:pPr marL="628650" lvl="1" indent="-171450">
              <a:buFont typeface="Arial" panose="020B0604020202020204" pitchFamily="34" charset="0"/>
              <a:buChar char="•"/>
            </a:pPr>
            <a:r>
              <a:rPr lang="en-US" altLang="en-US" b="0" dirty="0"/>
              <a:t>The </a:t>
            </a:r>
            <a:r>
              <a:rPr lang="en-US" altLang="en-US" b="1" dirty="0"/>
              <a:t>type of prediction problem </a:t>
            </a:r>
            <a:r>
              <a:rPr lang="en-US" altLang="en-US" b="0" dirty="0"/>
              <a:t>that is being modeled, such as a classification or regression.</a:t>
            </a:r>
          </a:p>
          <a:p>
            <a:pPr marL="171450" indent="-171450">
              <a:buFont typeface="Arial" panose="020B0604020202020204" pitchFamily="34" charset="0"/>
              <a:buChar char="•"/>
            </a:pPr>
            <a:r>
              <a:rPr lang="en-US" altLang="en-US" b="1" dirty="0"/>
              <a:t>Current research </a:t>
            </a:r>
            <a:r>
              <a:rPr lang="en-US" altLang="en-US" dirty="0"/>
              <a:t>on ensembles centers on: </a:t>
            </a:r>
          </a:p>
          <a:p>
            <a:pPr marL="628650" lvl="1" indent="-171450">
              <a:buFont typeface="Arial" panose="020B0604020202020204" pitchFamily="34" charset="0"/>
              <a:buChar char="•"/>
            </a:pPr>
            <a:r>
              <a:rPr lang="en-US" altLang="en-US" dirty="0"/>
              <a:t>More efficient and complex ways to </a:t>
            </a:r>
            <a:r>
              <a:rPr lang="en-US" altLang="en-US" b="1" dirty="0"/>
              <a:t>combine models</a:t>
            </a:r>
            <a:r>
              <a:rPr lang="en-US" altLang="en-US" dirty="0"/>
              <a:t>, </a:t>
            </a:r>
          </a:p>
        </p:txBody>
      </p:sp>
      <p:sp>
        <p:nvSpPr>
          <p:cNvPr id="83972" name="Slide Number Placeholder 3">
            <a:extLst>
              <a:ext uri="{FF2B5EF4-FFF2-40B4-BE49-F238E27FC236}">
                <a16:creationId xmlns:a16="http://schemas.microsoft.com/office/drawing/2014/main" id="{5BB0A50D-AFFE-442A-8EE8-D681EB95675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2B6FB57-F5CE-487E-99CE-F0AB6F485762}" type="slidenum">
              <a:rPr kumimoji="0" lang="en-US" altLang="en-US" sz="11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1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06658E0B-211C-4A94-A0B5-924AA3C1183D}"/>
              </a:ext>
            </a:extLst>
          </p:cNvPr>
          <p:cNvSpPr>
            <a:spLocks noGrp="1" noRot="1" noChangeAspect="1" noTextEdit="1"/>
          </p:cNvSpPr>
          <p:nvPr>
            <p:ph type="sldImg"/>
          </p:nvPr>
        </p:nvSpPr>
        <p:spPr>
          <a:ln/>
        </p:spPr>
      </p:sp>
      <p:sp>
        <p:nvSpPr>
          <p:cNvPr id="52227" name="Notes Placeholder 2">
            <a:extLst>
              <a:ext uri="{FF2B5EF4-FFF2-40B4-BE49-F238E27FC236}">
                <a16:creationId xmlns:a16="http://schemas.microsoft.com/office/drawing/2014/main" id="{7BE415F0-72B2-4AD7-9916-6C2C69C38CA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altLang="en-US" dirty="0"/>
              <a:t>The main </a:t>
            </a:r>
            <a:r>
              <a:rPr lang="en-US" altLang="en-US" u="sng" dirty="0">
                <a:effectLst>
                  <a:outerShdw blurRad="38100" dist="38100" dir="2700000" algn="tl">
                    <a:srgbClr val="000000">
                      <a:alpha val="43137"/>
                    </a:srgbClr>
                  </a:outerShdw>
                </a:effectLst>
              </a:rPr>
              <a:t>causes of error </a:t>
            </a:r>
            <a:r>
              <a:rPr lang="en-US" altLang="en-US" dirty="0"/>
              <a:t>in learning are due to </a:t>
            </a:r>
            <a:r>
              <a:rPr lang="en-US" altLang="en-US" b="1" dirty="0"/>
              <a:t>noise, bias and variance</a:t>
            </a:r>
            <a:r>
              <a:rPr lang="en-US" altLang="en-US" dirty="0"/>
              <a:t>. </a:t>
            </a:r>
          </a:p>
          <a:p>
            <a:pPr marL="171450" indent="-171450">
              <a:buFont typeface="Arial" panose="020B0604020202020204" pitchFamily="34" charset="0"/>
              <a:buChar char="•"/>
            </a:pPr>
            <a:r>
              <a:rPr lang="en-US" altLang="en-US" dirty="0"/>
              <a:t>Models with </a:t>
            </a:r>
            <a:r>
              <a:rPr lang="en-US" altLang="en-US" b="1" dirty="0"/>
              <a:t>high bias </a:t>
            </a:r>
            <a:r>
              <a:rPr lang="en-US" altLang="en-US" dirty="0"/>
              <a:t>make a lot of </a:t>
            </a:r>
            <a:r>
              <a:rPr lang="en-US" altLang="en-US" u="sng" dirty="0">
                <a:effectLst>
                  <a:outerShdw blurRad="38100" dist="38100" dir="2700000" algn="tl">
                    <a:srgbClr val="000000">
                      <a:alpha val="43137"/>
                    </a:srgbClr>
                  </a:outerShdw>
                </a:effectLst>
              </a:rPr>
              <a:t>assumptions</a:t>
            </a:r>
            <a:r>
              <a:rPr lang="en-US" altLang="en-US" dirty="0"/>
              <a:t> about the training data.</a:t>
            </a:r>
          </a:p>
          <a:p>
            <a:pPr marL="628650" lvl="1" indent="-171450">
              <a:buFont typeface="Arial" panose="020B0604020202020204" pitchFamily="34" charset="0"/>
              <a:buChar char="•"/>
            </a:pPr>
            <a:r>
              <a:rPr lang="en-US" altLang="en-US" dirty="0"/>
              <a:t>This leads to </a:t>
            </a:r>
            <a:r>
              <a:rPr lang="en-US" altLang="en-US" b="1" dirty="0"/>
              <a:t>over-simplification</a:t>
            </a:r>
            <a:r>
              <a:rPr lang="en-US" altLang="en-US" dirty="0"/>
              <a:t> of the model and may cause a high error on both the training and testing sets. </a:t>
            </a:r>
          </a:p>
          <a:p>
            <a:pPr marL="171450" lvl="0" indent="-171450">
              <a:buFont typeface="Arial" panose="020B0604020202020204" pitchFamily="34" charset="0"/>
              <a:buChar char="•"/>
            </a:pPr>
            <a:r>
              <a:rPr lang="en-US" altLang="en-US" dirty="0"/>
              <a:t>Models with </a:t>
            </a:r>
            <a:r>
              <a:rPr lang="en-US" altLang="en-US" b="1" dirty="0"/>
              <a:t>high variance </a:t>
            </a:r>
            <a:r>
              <a:rPr lang="en-US" altLang="en-US" dirty="0"/>
              <a:t>are </a:t>
            </a:r>
            <a:r>
              <a:rPr lang="en-US" altLang="en-US" u="sng" dirty="0">
                <a:effectLst>
                  <a:outerShdw blurRad="38100" dist="38100" dir="2700000" algn="tl">
                    <a:srgbClr val="000000">
                      <a:alpha val="43137"/>
                    </a:srgbClr>
                  </a:outerShdw>
                </a:effectLst>
              </a:rPr>
              <a:t>too complex</a:t>
            </a:r>
            <a:r>
              <a:rPr lang="en-US" altLang="en-US" dirty="0"/>
              <a:t>:</a:t>
            </a:r>
          </a:p>
          <a:p>
            <a:pPr marL="628650" lvl="1" indent="-171450">
              <a:buFont typeface="Arial" panose="020B0604020202020204" pitchFamily="34" charset="0"/>
              <a:buChar char="•"/>
            </a:pPr>
            <a:r>
              <a:rPr lang="en-US" altLang="en-US" dirty="0"/>
              <a:t>Variance is the amount a model's prediction will change if the training data is changed.</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altLang="en-US" sz="1200" b="1" i="0" u="none" strike="noStrike" kern="1200" cap="none" spc="0" normalizeH="0" baseline="0" noProof="0" dirty="0">
                <a:ln>
                  <a:noFill/>
                </a:ln>
                <a:solidFill>
                  <a:srgbClr val="000000"/>
                </a:solidFill>
                <a:effectLst/>
                <a:uLnTx/>
                <a:uFillTx/>
                <a:latin typeface="Times New Roman" charset="0"/>
                <a:ea typeface="ＭＳ Ｐゴシック" charset="-128"/>
              </a:rPr>
              <a:t>Ensemble</a:t>
            </a:r>
            <a:r>
              <a:rPr kumimoji="0" lang="en-US" altLang="en-US" sz="1200" b="0" i="0" u="none" strike="noStrike" kern="1200" cap="none" spc="0" normalizeH="0" baseline="0" noProof="0" dirty="0">
                <a:ln>
                  <a:noFill/>
                </a:ln>
                <a:solidFill>
                  <a:srgbClr val="000000"/>
                </a:solidFill>
                <a:effectLst/>
                <a:uLnTx/>
                <a:uFillTx/>
                <a:latin typeface="Times New Roman" charset="0"/>
                <a:ea typeface="ＭＳ Ｐゴシック" charset="-128"/>
              </a:rPr>
              <a:t> may help to minimize these factors. </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altLang="en-US" sz="1200" b="1" i="0" u="none" strike="noStrike" kern="1200" cap="none" spc="0" normalizeH="0" baseline="0" noProof="0" dirty="0">
                <a:ln>
                  <a:noFill/>
                </a:ln>
                <a:solidFill>
                  <a:srgbClr val="000000"/>
                </a:solidFill>
                <a:effectLst/>
                <a:uLnTx/>
                <a:uFillTx/>
                <a:latin typeface="Times New Roman" charset="0"/>
                <a:ea typeface="ＭＳ Ｐゴシック" charset="-128"/>
                <a:cs typeface="+mn-cs"/>
              </a:rPr>
              <a:t>By using ensemble methods</a:t>
            </a:r>
            <a:r>
              <a:rPr kumimoji="0" lang="en-US" altLang="en-US" sz="1200" b="0" i="0" u="none" strike="noStrike" kern="1200" cap="none" spc="0" normalizeH="0" baseline="0" noProof="0" dirty="0">
                <a:ln>
                  <a:noFill/>
                </a:ln>
                <a:solidFill>
                  <a:srgbClr val="000000"/>
                </a:solidFill>
                <a:effectLst/>
                <a:uLnTx/>
                <a:uFillTx/>
                <a:latin typeface="Times New Roman" charset="0"/>
                <a:ea typeface="ＭＳ Ｐゴシック" charset="-128"/>
                <a:cs typeface="+mn-cs"/>
              </a:rPr>
              <a:t>, we’re able to increase the stability of the final model and </a:t>
            </a:r>
            <a:r>
              <a:rPr kumimoji="0" lang="en-US" altLang="en-US" sz="1200" b="0" i="0" u="sng"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charset="0"/>
                <a:ea typeface="ＭＳ Ｐゴシック" charset="-128"/>
                <a:cs typeface="+mn-cs"/>
              </a:rPr>
              <a:t>reduce the errors </a:t>
            </a:r>
            <a:r>
              <a:rPr kumimoji="0" lang="en-US" altLang="en-US" sz="1200" b="0" i="0" u="none" strike="noStrike" kern="1200" cap="none" spc="0" normalizeH="0" baseline="0" noProof="0" dirty="0">
                <a:ln>
                  <a:noFill/>
                </a:ln>
                <a:solidFill>
                  <a:srgbClr val="000000"/>
                </a:solidFill>
                <a:effectLst/>
                <a:uLnTx/>
                <a:uFillTx/>
                <a:latin typeface="Times New Roman" charset="0"/>
                <a:ea typeface="ＭＳ Ｐゴシック" charset="-128"/>
                <a:cs typeface="+mn-cs"/>
              </a:rPr>
              <a:t>mentioned previously.</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kumimoji="0" lang="en-US" altLang="en-US" sz="1200" b="0" i="0" u="none" strike="noStrike" kern="1200" cap="none" spc="0" normalizeH="0" baseline="0" noProof="0" dirty="0">
              <a:ln>
                <a:noFill/>
              </a:ln>
              <a:solidFill>
                <a:srgbClr val="000000"/>
              </a:solidFill>
              <a:effectLst/>
              <a:uLnTx/>
              <a:uFillTx/>
              <a:latin typeface="Times New Roman" charset="0"/>
              <a:ea typeface="ＭＳ Ｐゴシック" charset="-128"/>
              <a:cs typeface="+mn-cs"/>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altLang="en-US" sz="1200" b="0" i="0" u="none" strike="noStrike" kern="1200" cap="none" spc="0" normalizeH="0" baseline="0" noProof="0" dirty="0">
                <a:ln>
                  <a:noFill/>
                </a:ln>
                <a:solidFill>
                  <a:srgbClr val="000000"/>
                </a:solidFill>
                <a:effectLst/>
                <a:uLnTx/>
                <a:uFillTx/>
                <a:latin typeface="Times New Roman" charset="0"/>
                <a:ea typeface="ＭＳ Ｐゴシック" charset="-128"/>
                <a:cs typeface="+mn-cs"/>
              </a:rPr>
              <a:t>Open Research Problem</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altLang="en-US" sz="1200" b="0" i="0" u="none" strike="noStrike" kern="1200" cap="none" spc="0" normalizeH="0" baseline="0" noProof="0" dirty="0">
                <a:ln>
                  <a:noFill/>
                </a:ln>
                <a:solidFill>
                  <a:srgbClr val="000000"/>
                </a:solidFill>
                <a:effectLst/>
                <a:uLnTx/>
                <a:uFillTx/>
                <a:latin typeface="Times New Roman" charset="0"/>
                <a:ea typeface="ＭＳ Ｐゴシック" charset="-128"/>
                <a:cs typeface="+mn-cs"/>
              </a:rPr>
              <a:t>How can we find a “best match” of algorithm and problem at hand?? </a:t>
            </a:r>
          </a:p>
          <a:p>
            <a:pPr marL="171450" lvl="0" indent="-171450">
              <a:buFont typeface="Arial" panose="020B0604020202020204" pitchFamily="34" charset="0"/>
              <a:buChar char="•"/>
            </a:pPr>
            <a:endParaRPr lang="en-US" altLang="en-US" dirty="0"/>
          </a:p>
        </p:txBody>
      </p:sp>
      <p:sp>
        <p:nvSpPr>
          <p:cNvPr id="52228" name="Slide Number Placeholder 3">
            <a:extLst>
              <a:ext uri="{FF2B5EF4-FFF2-40B4-BE49-F238E27FC236}">
                <a16:creationId xmlns:a16="http://schemas.microsoft.com/office/drawing/2014/main" id="{B54F8CAB-BC7B-4470-ACDD-8F7A91A47F1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6514808-2BEF-4D58-9954-679D03906168}" type="slidenum">
              <a:rPr kumimoji="0" lang="en-US" altLang="en-US" sz="11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1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6587718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37E73C44-C121-4E8B-85EF-382E5E60F014}"/>
              </a:ext>
            </a:extLst>
          </p:cNvPr>
          <p:cNvSpPr>
            <a:spLocks noGrp="1" noRot="1" noChangeAspect="1" noTextEdit="1"/>
          </p:cNvSpPr>
          <p:nvPr>
            <p:ph type="sldImg"/>
          </p:nvPr>
        </p:nvSpPr>
        <p:spPr>
          <a:ln/>
        </p:spPr>
      </p:sp>
      <p:sp>
        <p:nvSpPr>
          <p:cNvPr id="86019" name="Notes Placeholder 2">
            <a:extLst>
              <a:ext uri="{FF2B5EF4-FFF2-40B4-BE49-F238E27FC236}">
                <a16:creationId xmlns:a16="http://schemas.microsoft.com/office/drawing/2014/main" id="{AC9E5131-4858-4C1B-8F5E-16B621E64AF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Here are a few algebraic combination rules</a:t>
            </a:r>
          </a:p>
        </p:txBody>
      </p:sp>
      <p:sp>
        <p:nvSpPr>
          <p:cNvPr id="86020" name="Slide Number Placeholder 3">
            <a:extLst>
              <a:ext uri="{FF2B5EF4-FFF2-40B4-BE49-F238E27FC236}">
                <a16:creationId xmlns:a16="http://schemas.microsoft.com/office/drawing/2014/main" id="{12D30392-4481-4274-9E62-E6FA055D6C0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5E21A52-8502-4684-A6FE-0442790E6419}" type="slidenum">
              <a:rPr kumimoji="0" lang="en-US" altLang="en-US" sz="11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1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BF594163-CC1A-487B-8A3B-777932B15945}"/>
              </a:ext>
            </a:extLst>
          </p:cNvPr>
          <p:cNvSpPr>
            <a:spLocks noGrp="1" noRot="1" noChangeAspect="1" noTextEdit="1"/>
          </p:cNvSpPr>
          <p:nvPr>
            <p:ph type="sldImg"/>
          </p:nvPr>
        </p:nvSpPr>
        <p:spPr>
          <a:ln/>
        </p:spPr>
      </p:sp>
      <p:sp>
        <p:nvSpPr>
          <p:cNvPr id="84995" name="Notes Placeholder 2">
            <a:extLst>
              <a:ext uri="{FF2B5EF4-FFF2-40B4-BE49-F238E27FC236}">
                <a16:creationId xmlns:a16="http://schemas.microsoft.com/office/drawing/2014/main" id="{ADFE39DD-6D20-4B09-BE2B-679FE4E120E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Here are a few Majority rules:</a:t>
            </a:r>
          </a:p>
          <a:p>
            <a:pPr marL="628650" lvl="1" indent="-171450">
              <a:buFont typeface="Arial" panose="020B0604020202020204" pitchFamily="34" charset="0"/>
              <a:buChar char="•"/>
            </a:pPr>
            <a:r>
              <a:rPr lang="en-US" altLang="en-US" b="1" dirty="0"/>
              <a:t>Simple voting</a:t>
            </a:r>
            <a:r>
              <a:rPr lang="en-US" altLang="en-US" dirty="0"/>
              <a:t>, called plurality voting, selects the class label with the most votes.</a:t>
            </a:r>
          </a:p>
          <a:p>
            <a:pPr marL="1085850" lvl="2" indent="-171450">
              <a:buFont typeface="Arial" panose="020B0604020202020204" pitchFamily="34" charset="0"/>
              <a:buChar char="•"/>
            </a:pPr>
            <a:r>
              <a:rPr lang="en-US" altLang="en-US" dirty="0"/>
              <a:t>Given ties, it is common to have an </a:t>
            </a:r>
            <a:r>
              <a:rPr lang="en-US" altLang="en-US" b="1" dirty="0"/>
              <a:t>odd number of ensemble members </a:t>
            </a:r>
            <a:r>
              <a:rPr lang="en-US" altLang="en-US" dirty="0"/>
              <a:t>in an attempt to automatically break ties, as opposed to an even number of ensemble members where ties may be more likely.</a:t>
            </a:r>
          </a:p>
          <a:p>
            <a:pPr marL="628650" lvl="1" indent="-171450">
              <a:buFont typeface="Arial" panose="020B0604020202020204" pitchFamily="34" charset="0"/>
              <a:buChar char="•"/>
            </a:pPr>
            <a:r>
              <a:rPr lang="en-US" altLang="en-US" b="1" dirty="0"/>
              <a:t>Majority voting </a:t>
            </a:r>
            <a:r>
              <a:rPr lang="en-US" altLang="en-US" dirty="0"/>
              <a:t>selects the class label that has more than half the votes.</a:t>
            </a:r>
          </a:p>
          <a:p>
            <a:pPr marL="1085850" lvl="2" indent="-171450">
              <a:buFont typeface="Arial" panose="020B0604020202020204" pitchFamily="34" charset="0"/>
              <a:buChar char="•"/>
            </a:pPr>
            <a:r>
              <a:rPr lang="en-US" altLang="en-US" dirty="0"/>
              <a:t>If </a:t>
            </a:r>
            <a:r>
              <a:rPr lang="en-US" altLang="en-US" u="sng" dirty="0">
                <a:effectLst>
                  <a:outerShdw blurRad="38100" dist="38100" dir="2700000" algn="tl">
                    <a:srgbClr val="000000">
                      <a:alpha val="43137"/>
                    </a:srgbClr>
                  </a:outerShdw>
                </a:effectLst>
              </a:rPr>
              <a:t>no class has more than half the votes</a:t>
            </a:r>
            <a:r>
              <a:rPr lang="en-US" altLang="en-US" dirty="0"/>
              <a:t>, then a “</a:t>
            </a:r>
            <a:r>
              <a:rPr lang="en-US" altLang="en-US" b="1" dirty="0"/>
              <a:t>no prediction</a:t>
            </a:r>
            <a:r>
              <a:rPr lang="en-US" altLang="en-US" dirty="0"/>
              <a:t>” is made. </a:t>
            </a:r>
          </a:p>
          <a:p>
            <a:pPr marL="1085850" lvl="2" indent="-171450">
              <a:buFont typeface="Arial" panose="020B0604020202020204" pitchFamily="34" charset="0"/>
              <a:buChar char="•"/>
            </a:pPr>
            <a:r>
              <a:rPr lang="en-US" altLang="en-US" dirty="0"/>
              <a:t>Interestingly, majority voting can be proven to be an optimal method for combining classifiers, if they are independent.</a:t>
            </a:r>
          </a:p>
          <a:p>
            <a:pPr marL="628650" lvl="1" indent="-171450">
              <a:buFont typeface="Arial" panose="020B0604020202020204" pitchFamily="34" charset="0"/>
              <a:buChar char="•"/>
            </a:pPr>
            <a:r>
              <a:rPr lang="en-US" altLang="en-US" b="1" dirty="0"/>
              <a:t>Weighted voting </a:t>
            </a:r>
            <a:r>
              <a:rPr lang="en-US" altLang="en-US" dirty="0"/>
              <a:t>weighs the prediction made by each model in some way. </a:t>
            </a:r>
          </a:p>
          <a:p>
            <a:pPr marL="1085850" lvl="2" indent="-171450">
              <a:buFont typeface="Arial" panose="020B0604020202020204" pitchFamily="34" charset="0"/>
              <a:buChar char="•"/>
            </a:pPr>
            <a:r>
              <a:rPr lang="en-US" altLang="en-US" dirty="0"/>
              <a:t>One example would be to weigh predictions based on the average performance of the model, such as classification accuracy.</a:t>
            </a:r>
          </a:p>
          <a:p>
            <a:pPr marL="1085850" lvl="2" indent="-171450">
              <a:buFont typeface="Arial" panose="020B0604020202020204" pitchFamily="34" charset="0"/>
              <a:buChar char="•"/>
            </a:pPr>
            <a:r>
              <a:rPr lang="en-US" altLang="en-US" dirty="0"/>
              <a:t>The </a:t>
            </a:r>
            <a:r>
              <a:rPr lang="en-US" altLang="en-US" b="1" dirty="0"/>
              <a:t>weight of each classifier </a:t>
            </a:r>
            <a:r>
              <a:rPr lang="en-US" altLang="en-US" dirty="0"/>
              <a:t>can be set </a:t>
            </a:r>
            <a:r>
              <a:rPr lang="en-US" altLang="en-US" u="sng" dirty="0">
                <a:effectLst>
                  <a:outerShdw blurRad="38100" dist="38100" dir="2700000" algn="tl">
                    <a:srgbClr val="000000">
                      <a:alpha val="43137"/>
                    </a:srgbClr>
                  </a:outerShdw>
                </a:effectLst>
              </a:rPr>
              <a:t>proportional to its accuracy </a:t>
            </a:r>
            <a:r>
              <a:rPr lang="en-US" altLang="en-US" dirty="0"/>
              <a:t>performance on a validation set.</a:t>
            </a:r>
          </a:p>
          <a:p>
            <a:pPr marL="1085850" lvl="2" indent="-171450">
              <a:buFont typeface="Arial" panose="020B0604020202020204" pitchFamily="34" charset="0"/>
              <a:buChar char="•"/>
            </a:pPr>
            <a:r>
              <a:rPr lang="en-US" altLang="en-US" u="sng" dirty="0">
                <a:effectLst>
                  <a:outerShdw blurRad="38100" dist="38100" dir="2700000" algn="tl">
                    <a:srgbClr val="000000">
                      <a:alpha val="43137"/>
                    </a:srgbClr>
                  </a:outerShdw>
                </a:effectLst>
              </a:rPr>
              <a:t>Assigning weights to classifiers</a:t>
            </a:r>
            <a:r>
              <a:rPr lang="en-US" altLang="en-US" dirty="0"/>
              <a:t> can become a project in and of itself and </a:t>
            </a:r>
            <a:r>
              <a:rPr lang="en-US" altLang="en-US" b="1" dirty="0"/>
              <a:t>could involve using an optimization algorithm </a:t>
            </a:r>
            <a:r>
              <a:rPr lang="en-US" altLang="en-US" dirty="0"/>
              <a:t>and a holdout dataset, a linear model, or even another machine learning model entirely.</a:t>
            </a:r>
          </a:p>
          <a:p>
            <a:pPr marL="1085850" lvl="2" indent="-171450">
              <a:buFont typeface="Arial" panose="020B0604020202020204" pitchFamily="34" charset="0"/>
              <a:buChar char="•"/>
            </a:pPr>
            <a:r>
              <a:rPr lang="en-US" altLang="en-US" dirty="0"/>
              <a:t>The </a:t>
            </a:r>
            <a:r>
              <a:rPr lang="en-US" altLang="en-US" b="1" dirty="0"/>
              <a:t>idea of weighted voting </a:t>
            </a:r>
            <a:r>
              <a:rPr lang="en-US" altLang="en-US" dirty="0"/>
              <a:t>is that some classifiers are more likely to be accurate than others and we should reward them by giving them a larger share of the votes.</a:t>
            </a:r>
          </a:p>
        </p:txBody>
      </p:sp>
      <p:sp>
        <p:nvSpPr>
          <p:cNvPr id="84996" name="Slide Number Placeholder 3">
            <a:extLst>
              <a:ext uri="{FF2B5EF4-FFF2-40B4-BE49-F238E27FC236}">
                <a16:creationId xmlns:a16="http://schemas.microsoft.com/office/drawing/2014/main" id="{F92D68AB-5962-45A6-893B-255A6CF5C04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60EF734-9043-4AF0-A21D-6C982D04A317}" type="slidenum">
              <a:rPr kumimoji="0" lang="en-US" altLang="en-US" sz="11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1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C71DFBBA-EAE2-4897-AE24-58168D5C73F3}"/>
              </a:ext>
            </a:extLst>
          </p:cNvPr>
          <p:cNvSpPr>
            <a:spLocks noGrp="1" noRot="1" noChangeAspect="1" noTextEdit="1"/>
          </p:cNvSpPr>
          <p:nvPr>
            <p:ph type="sldImg"/>
          </p:nvPr>
        </p:nvSpPr>
        <p:spPr>
          <a:ln/>
        </p:spPr>
      </p:sp>
      <p:sp>
        <p:nvSpPr>
          <p:cNvPr id="87043" name="Notes Placeholder 2">
            <a:extLst>
              <a:ext uri="{FF2B5EF4-FFF2-40B4-BE49-F238E27FC236}">
                <a16:creationId xmlns:a16="http://schemas.microsoft.com/office/drawing/2014/main" id="{59C6263C-40CF-4ED0-BC8B-EC52AE583E5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This is an example of how classifier outputs can be combined effectively using</a:t>
            </a:r>
          </a:p>
          <a:p>
            <a:pPr marL="228600" indent="-228600">
              <a:buAutoNum type="arabicParenR"/>
            </a:pPr>
            <a:r>
              <a:rPr lang="en-US" altLang="en-US" dirty="0"/>
              <a:t>Majority voting</a:t>
            </a:r>
          </a:p>
          <a:p>
            <a:pPr marL="228600" indent="-228600">
              <a:buAutoNum type="arabicParenR"/>
            </a:pPr>
            <a:r>
              <a:rPr lang="en-US" altLang="en-US" dirty="0"/>
              <a:t>Weighted Majority voting</a:t>
            </a:r>
          </a:p>
          <a:p>
            <a:pPr marL="228600" indent="-228600">
              <a:buAutoNum type="arabicParenR"/>
            </a:pPr>
            <a:r>
              <a:rPr lang="en-US" altLang="en-US" dirty="0" err="1"/>
              <a:t>Borda</a:t>
            </a:r>
            <a:r>
              <a:rPr lang="en-US" altLang="en-US"/>
              <a:t> Count</a:t>
            </a:r>
          </a:p>
        </p:txBody>
      </p:sp>
      <p:sp>
        <p:nvSpPr>
          <p:cNvPr id="87044" name="Slide Number Placeholder 3">
            <a:extLst>
              <a:ext uri="{FF2B5EF4-FFF2-40B4-BE49-F238E27FC236}">
                <a16:creationId xmlns:a16="http://schemas.microsoft.com/office/drawing/2014/main" id="{CA10A3DF-0F13-4959-8EF5-DC97AA55353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04E972D-A39F-4E47-97CE-410966FE8ACE}" type="slidenum">
              <a:rPr kumimoji="0" lang="en-US" altLang="en-US" sz="11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1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528925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9EB6EE04-8CE7-408B-999D-D2F388B2AD18}"/>
              </a:ext>
            </a:extLst>
          </p:cNvPr>
          <p:cNvSpPr>
            <a:spLocks noGrp="1" noRot="1" noChangeAspect="1" noTextEdit="1"/>
          </p:cNvSpPr>
          <p:nvPr>
            <p:ph type="sldImg"/>
          </p:nvPr>
        </p:nvSpPr>
        <p:spPr>
          <a:ln/>
        </p:spPr>
      </p:sp>
      <p:sp>
        <p:nvSpPr>
          <p:cNvPr id="88067" name="Notes Placeholder 2">
            <a:extLst>
              <a:ext uri="{FF2B5EF4-FFF2-40B4-BE49-F238E27FC236}">
                <a16:creationId xmlns:a16="http://schemas.microsoft.com/office/drawing/2014/main" id="{70B13EF8-6FD7-41F6-8129-67B5AAE7B8D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8068" name="Slide Number Placeholder 3">
            <a:extLst>
              <a:ext uri="{FF2B5EF4-FFF2-40B4-BE49-F238E27FC236}">
                <a16:creationId xmlns:a16="http://schemas.microsoft.com/office/drawing/2014/main" id="{5DA7B6B6-E8D3-40C4-8665-EEDA81B9DC5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F0098C0-4853-4260-AB47-10872DF509F2}" type="slidenum">
              <a:rPr kumimoji="0" lang="en-US" altLang="en-US" sz="11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1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a:t>
            </a:r>
          </a:p>
          <a:p>
            <a:pPr marL="171450" indent="-171450">
              <a:buFont typeface="Arial" panose="020B0604020202020204" pitchFamily="34" charset="0"/>
              <a:buChar char="•"/>
            </a:pPr>
            <a:r>
              <a:rPr lang="en-US" dirty="0"/>
              <a:t>Ensemble Techniques use a diversity of models</a:t>
            </a:r>
          </a:p>
          <a:p>
            <a:pPr marL="171450" indent="-171450">
              <a:buFont typeface="Arial" panose="020B0604020202020204" pitchFamily="34" charset="0"/>
              <a:buChar char="•"/>
            </a:pPr>
            <a:r>
              <a:rPr lang="en-US" dirty="0"/>
              <a:t>The diverse models produce different decision boundaries that can be combined and more effective</a:t>
            </a:r>
          </a:p>
        </p:txBody>
      </p:sp>
      <p:sp>
        <p:nvSpPr>
          <p:cNvPr id="4" name="Slide Number Placeholder 3"/>
          <p:cNvSpPr>
            <a:spLocks noGrp="1"/>
          </p:cNvSpPr>
          <p:nvPr>
            <p:ph type="sldNum" sz="quarter" idx="5"/>
          </p:nvPr>
        </p:nvSpPr>
        <p:spPr/>
        <p:txBody>
          <a:bodyPr/>
          <a:lstStyle/>
          <a:p>
            <a:pPr>
              <a:defRPr>
                <a:uFillTx/>
              </a:defRPr>
            </a:pPr>
            <a:fld id="{670E17A5-503D-AF40-9446-B33EB8126F24}" type="slidenum">
              <a:rPr lang="en-US" smtClean="0">
                <a:uFillTx/>
              </a:rPr>
              <a:pPr>
                <a:defRPr>
                  <a:uFillTx/>
                </a:defRPr>
              </a:pPr>
              <a:t>53</a:t>
            </a:fld>
            <a:endParaRPr lang="en-US">
              <a:uFillTx/>
            </a:endParaRPr>
          </a:p>
        </p:txBody>
      </p:sp>
    </p:spTree>
    <p:extLst>
      <p:ext uri="{BB962C8B-B14F-4D97-AF65-F5344CB8AC3E}">
        <p14:creationId xmlns:p14="http://schemas.microsoft.com/office/powerpoint/2010/main" val="2115148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955EB7CA-0B11-421F-A4DB-4439F221E622}"/>
              </a:ext>
            </a:extLst>
          </p:cNvPr>
          <p:cNvSpPr>
            <a:spLocks noGrp="1" noRot="1" noChangeAspect="1" noTextEdit="1"/>
          </p:cNvSpPr>
          <p:nvPr>
            <p:ph type="sldImg"/>
          </p:nvPr>
        </p:nvSpPr>
        <p:spPr>
          <a:ln/>
        </p:spPr>
      </p:sp>
      <p:sp>
        <p:nvSpPr>
          <p:cNvPr id="50179" name="Notes Placeholder 2">
            <a:extLst>
              <a:ext uri="{FF2B5EF4-FFF2-40B4-BE49-F238E27FC236}">
                <a16:creationId xmlns:a16="http://schemas.microsoft.com/office/drawing/2014/main" id="{D994B7A0-A55E-4C2E-B863-A14FD6DA7D5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altLang="en-US" dirty="0"/>
              <a:t>In many disciplines in Engineering, Statistics, Computer Science and even Machine Learning:</a:t>
            </a:r>
          </a:p>
          <a:p>
            <a:pPr marL="628650" lvl="1" indent="-171450">
              <a:buFont typeface="Arial" panose="020B0604020202020204" pitchFamily="34" charset="0"/>
              <a:buChar char="•"/>
            </a:pPr>
            <a:r>
              <a:rPr lang="en-US" altLang="en-US" dirty="0"/>
              <a:t>We can </a:t>
            </a:r>
            <a:r>
              <a:rPr lang="en-US" altLang="en-US" b="1" dirty="0"/>
              <a:t>never find a single technique </a:t>
            </a:r>
            <a:r>
              <a:rPr lang="en-US" altLang="en-US" dirty="0"/>
              <a:t>(Algorithm) </a:t>
            </a:r>
            <a:r>
              <a:rPr lang="en-US" altLang="en-US" u="sng" dirty="0">
                <a:effectLst>
                  <a:outerShdw blurRad="38100" dist="38100" dir="2700000" algn="tl">
                    <a:srgbClr val="000000">
                      <a:alpha val="43137"/>
                    </a:srgbClr>
                  </a:outerShdw>
                </a:effectLst>
              </a:rPr>
              <a:t>that can solve all types of problems</a:t>
            </a:r>
          </a:p>
          <a:p>
            <a:pPr marL="1085850" lvl="2" indent="-171450">
              <a:buFont typeface="Arial" panose="020B0604020202020204" pitchFamily="34" charset="0"/>
              <a:buChar char="•"/>
            </a:pPr>
            <a:r>
              <a:rPr lang="en-US" altLang="en-US" dirty="0"/>
              <a:t>Some ML techniques have </a:t>
            </a:r>
            <a:r>
              <a:rPr lang="en-US" altLang="en-US" u="sng" dirty="0"/>
              <a:t>high Bias and low Variance</a:t>
            </a:r>
          </a:p>
          <a:p>
            <a:pPr marL="1085850" lvl="2" indent="-171450">
              <a:buFont typeface="Arial" panose="020B0604020202020204" pitchFamily="34" charset="0"/>
              <a:buChar char="•"/>
            </a:pPr>
            <a:r>
              <a:rPr lang="en-US" altLang="en-US" dirty="0"/>
              <a:t>Some ML techniques have </a:t>
            </a:r>
            <a:r>
              <a:rPr lang="en-US" altLang="en-US" u="sng" dirty="0"/>
              <a:t>high Variance and Low Bias</a:t>
            </a:r>
          </a:p>
          <a:p>
            <a:pPr marL="171450" lvl="0" indent="-171450">
              <a:buFont typeface="Arial" panose="020B0604020202020204" pitchFamily="34" charset="0"/>
              <a:buChar char="•"/>
            </a:pPr>
            <a:r>
              <a:rPr lang="en-US" altLang="en-US" u="none" dirty="0"/>
              <a:t>Using hybrid approaches have proven to be an excellent approach .. Why? </a:t>
            </a:r>
          </a:p>
          <a:p>
            <a:pPr marL="628650" lvl="1" indent="-171450">
              <a:buFont typeface="Arial" panose="020B0604020202020204" pitchFamily="34" charset="0"/>
              <a:buChar char="•"/>
            </a:pPr>
            <a:r>
              <a:rPr lang="en-US" altLang="en-US" u="none" dirty="0"/>
              <a:t>Hybrids tend to </a:t>
            </a:r>
            <a:r>
              <a:rPr lang="en-US" altLang="en-US" u="sng" dirty="0">
                <a:effectLst>
                  <a:outerShdw blurRad="38100" dist="38100" dir="2700000" algn="tl">
                    <a:srgbClr val="000000">
                      <a:alpha val="43137"/>
                    </a:srgbClr>
                  </a:outerShdw>
                </a:effectLst>
              </a:rPr>
              <a:t>build on top of the advantages </a:t>
            </a:r>
            <a:r>
              <a:rPr lang="en-US" altLang="en-US" u="none" dirty="0"/>
              <a:t>of algorithms while </a:t>
            </a:r>
            <a:r>
              <a:rPr lang="en-US" altLang="en-US" u="sng" dirty="0">
                <a:effectLst>
                  <a:outerShdw blurRad="38100" dist="38100" dir="2700000" algn="tl">
                    <a:srgbClr val="000000">
                      <a:alpha val="43137"/>
                    </a:srgbClr>
                  </a:outerShdw>
                </a:effectLst>
              </a:rPr>
              <a:t>avoiding their disadvantages</a:t>
            </a:r>
          </a:p>
        </p:txBody>
      </p:sp>
      <p:sp>
        <p:nvSpPr>
          <p:cNvPr id="50180" name="Slide Number Placeholder 3">
            <a:extLst>
              <a:ext uri="{FF2B5EF4-FFF2-40B4-BE49-F238E27FC236}">
                <a16:creationId xmlns:a16="http://schemas.microsoft.com/office/drawing/2014/main" id="{1B29C96C-F99A-41FB-ADEF-3292C64FFC1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2386F67-2C97-417A-B03B-6CF4B6AB3191}" type="slidenum">
              <a:rPr kumimoji="0" lang="en-US" altLang="en-US" sz="11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1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27FAC8A7-4D94-88A4-DB9D-B8E867F4691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8525">
              <a:defRPr>
                <a:solidFill>
                  <a:schemeClr val="tx1"/>
                </a:solidFill>
                <a:latin typeface="Calibri" panose="020F0502020204030204" pitchFamily="34" charset="0"/>
                <a:ea typeface="MS PGothic" panose="020B0600070205080204" pitchFamily="34" charset="-128"/>
              </a:defRPr>
            </a:lvl1pPr>
            <a:lvl2pPr marL="742950" indent="-285750" defTabSz="898525">
              <a:defRPr>
                <a:solidFill>
                  <a:schemeClr val="tx1"/>
                </a:solidFill>
                <a:latin typeface="Calibri" panose="020F0502020204030204" pitchFamily="34" charset="0"/>
                <a:ea typeface="MS PGothic" panose="020B0600070205080204" pitchFamily="34" charset="-128"/>
              </a:defRPr>
            </a:lvl2pPr>
            <a:lvl3pPr marL="1143000" indent="-228600" defTabSz="898525">
              <a:defRPr>
                <a:solidFill>
                  <a:schemeClr val="tx1"/>
                </a:solidFill>
                <a:latin typeface="Calibri" panose="020F0502020204030204" pitchFamily="34" charset="0"/>
                <a:ea typeface="MS PGothic" panose="020B0600070205080204" pitchFamily="34" charset="-128"/>
              </a:defRPr>
            </a:lvl3pPr>
            <a:lvl4pPr marL="1600200" indent="-228600" defTabSz="898525">
              <a:defRPr>
                <a:solidFill>
                  <a:schemeClr val="tx1"/>
                </a:solidFill>
                <a:latin typeface="Calibri" panose="020F0502020204030204" pitchFamily="34" charset="0"/>
                <a:ea typeface="MS PGothic" panose="020B0600070205080204" pitchFamily="34" charset="-128"/>
              </a:defRPr>
            </a:lvl4pPr>
            <a:lvl5pPr marL="2057400" indent="-228600" defTabSz="898525">
              <a:defRPr>
                <a:solidFill>
                  <a:schemeClr val="tx1"/>
                </a:solidFill>
                <a:latin typeface="Calibri" panose="020F0502020204030204" pitchFamily="34" charset="0"/>
                <a:ea typeface="MS PGothic" panose="020B0600070205080204" pitchFamily="34" charset="-128"/>
              </a:defRPr>
            </a:lvl5pPr>
            <a:lvl6pPr marL="2514600" indent="-228600" defTabSz="89852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89852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89852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89852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898525" rtl="0" eaLnBrk="1" fontAlgn="base" latinLnBrk="0" hangingPunct="1">
              <a:lnSpc>
                <a:spcPct val="100000"/>
              </a:lnSpc>
              <a:spcBef>
                <a:spcPct val="0"/>
              </a:spcBef>
              <a:spcAft>
                <a:spcPct val="0"/>
              </a:spcAft>
              <a:buClrTx/>
              <a:buSzTx/>
              <a:buFontTx/>
              <a:buNone/>
              <a:tabLst/>
              <a:defRPr/>
            </a:pPr>
            <a:fld id="{98384CB3-CBF9-4D25-A23F-C93E5387079D}" type="slidenum">
              <a:rPr kumimoji="0" lang="en-US" altLang="zh-CN" sz="1200" b="0" i="0" u="none" strike="noStrike" kern="1200" cap="none" spc="0" normalizeH="0" baseline="0" noProof="0" smtClean="0">
                <a:ln>
                  <a:noFill/>
                </a:ln>
                <a:solidFill>
                  <a:prstClr val="black"/>
                </a:solidFill>
                <a:effectLst/>
                <a:uLnTx/>
                <a:uFillTx/>
                <a:latin typeface="Arial" panose="020B0604020202020204" pitchFamily="34" charset="0"/>
                <a:ea typeface="SimSun" panose="02010600030101010101" pitchFamily="2" charset="-122"/>
                <a:cs typeface="+mn-cs"/>
              </a:rPr>
              <a:pPr marL="0" marR="0" lvl="0" indent="0" algn="r" defTabSz="898525" rtl="0" eaLnBrk="1" fontAlgn="base" latinLnBrk="0" hangingPunct="1">
                <a:lnSpc>
                  <a:spcPct val="100000"/>
                </a:lnSpc>
                <a:spcBef>
                  <a:spcPct val="0"/>
                </a:spcBef>
                <a:spcAft>
                  <a:spcPct val="0"/>
                </a:spcAft>
                <a:buClrTx/>
                <a:buSzTx/>
                <a:buFontTx/>
                <a:buNone/>
                <a:tabLst/>
                <a:defRPr/>
              </a:pPr>
              <a:t>6</a:t>
            </a:fld>
            <a:endParaRPr kumimoji="0" lang="en-US" altLang="zh-CN" sz="1200" b="0" i="0" u="none" strike="noStrike" kern="1200" cap="none" spc="0" normalizeH="0" baseline="0" noProof="0">
              <a:ln>
                <a:noFill/>
              </a:ln>
              <a:solidFill>
                <a:prstClr val="black"/>
              </a:solidFill>
              <a:effectLst/>
              <a:uLnTx/>
              <a:uFillTx/>
              <a:latin typeface="Arial" panose="020B0604020202020204" pitchFamily="34" charset="0"/>
              <a:ea typeface="SimSun" panose="02010600030101010101" pitchFamily="2" charset="-122"/>
              <a:cs typeface="+mn-cs"/>
            </a:endParaRPr>
          </a:p>
        </p:txBody>
      </p:sp>
      <p:sp>
        <p:nvSpPr>
          <p:cNvPr id="9219" name="Rectangle 2">
            <a:extLst>
              <a:ext uri="{FF2B5EF4-FFF2-40B4-BE49-F238E27FC236}">
                <a16:creationId xmlns:a16="http://schemas.microsoft.com/office/drawing/2014/main" id="{8DA6FD62-281A-BEFC-8E11-97E39F285636}"/>
              </a:ext>
            </a:extLst>
          </p:cNvPr>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9220" name="Rectangle 3">
            <a:extLst>
              <a:ext uri="{FF2B5EF4-FFF2-40B4-BE49-F238E27FC236}">
                <a16:creationId xmlns:a16="http://schemas.microsoft.com/office/drawing/2014/main" id="{F151D2FE-F43D-44AC-16E6-709465D5CD3B}"/>
              </a:ext>
            </a:extLst>
          </p:cNvPr>
          <p:cNvSpPr>
            <a:spLocks noGrp="1" noChangeArrowheads="1"/>
          </p:cNvSpPr>
          <p:nvPr>
            <p:ph type="body" idx="1"/>
          </p:nvPr>
        </p:nvSpPr>
        <p:spPr bwMode="auto">
          <a:xfrm>
            <a:off x="912813" y="4343400"/>
            <a:ext cx="5032375" cy="4114800"/>
          </a:xfrm>
          <a:solidFill>
            <a:srgbClr val="FFFFFF"/>
          </a:solidFill>
          <a:ln>
            <a:solidFill>
              <a:srgbClr val="000000"/>
            </a:solidFill>
            <a:miter lim="800000"/>
            <a:headEnd/>
            <a:tailEnd/>
          </a:ln>
        </p:spPr>
        <p:txBody>
          <a:bodyPr/>
          <a:lstStyle/>
          <a:p>
            <a:pPr marL="171450" indent="-171450" eaLnBrk="1" hangingPunct="1">
              <a:spcBef>
                <a:spcPct val="0"/>
              </a:spcBef>
              <a:buFont typeface="Arial" panose="020B0604020202020204" pitchFamily="34" charset="0"/>
              <a:buChar char="•"/>
            </a:pPr>
            <a:r>
              <a:rPr lang="en-US" altLang="en-US" b="1" dirty="0">
                <a:latin typeface="Times New Roman" panose="02020603050405020304" pitchFamily="18" charset="0"/>
                <a:ea typeface="SimSun" panose="02010600030101010101" pitchFamily="2" charset="-122"/>
              </a:rPr>
              <a:t>Simple techniques </a:t>
            </a:r>
            <a:r>
              <a:rPr lang="en-US" altLang="en-US" dirty="0">
                <a:latin typeface="Times New Roman" panose="02020603050405020304" pitchFamily="18" charset="0"/>
                <a:ea typeface="SimSun" panose="02010600030101010101" pitchFamily="2" charset="-122"/>
              </a:rPr>
              <a:t>may perform well on some problems and </a:t>
            </a:r>
            <a:r>
              <a:rPr lang="en-US" altLang="en-US" b="1" dirty="0">
                <a:latin typeface="Times New Roman" panose="02020603050405020304" pitchFamily="18" charset="0"/>
                <a:ea typeface="SimSun" panose="02010600030101010101" pitchFamily="2" charset="-122"/>
              </a:rPr>
              <a:t>poorly on others (Perceptron)</a:t>
            </a:r>
          </a:p>
          <a:p>
            <a:pPr marL="171450" indent="-171450" eaLnBrk="1" hangingPunct="1">
              <a:spcBef>
                <a:spcPct val="0"/>
              </a:spcBef>
              <a:buFont typeface="Arial" panose="020B0604020202020204" pitchFamily="34" charset="0"/>
              <a:buChar char="•"/>
            </a:pPr>
            <a:r>
              <a:rPr lang="en-US" altLang="en-US" b="1" dirty="0">
                <a:latin typeface="Times New Roman" panose="02020603050405020304" pitchFamily="18" charset="0"/>
                <a:ea typeface="SimSun" panose="02010600030101010101" pitchFamily="2" charset="-122"/>
              </a:rPr>
              <a:t>Combining several simple techniques </a:t>
            </a:r>
            <a:r>
              <a:rPr lang="en-US" altLang="en-US" dirty="0">
                <a:latin typeface="Times New Roman" panose="02020603050405020304" pitchFamily="18" charset="0"/>
                <a:ea typeface="SimSun" panose="02010600030101010101" pitchFamily="2" charset="-122"/>
              </a:rPr>
              <a:t>may be beneficial since we can build on their strengths and avoid their drawbacks.</a:t>
            </a:r>
          </a:p>
          <a:p>
            <a:pPr marL="171450" indent="-171450" eaLnBrk="1" hangingPunct="1">
              <a:spcBef>
                <a:spcPct val="0"/>
              </a:spcBef>
              <a:buFont typeface="Arial" panose="020B0604020202020204" pitchFamily="34" charset="0"/>
              <a:buChar char="•"/>
            </a:pPr>
            <a:endParaRPr lang="de-DE" altLang="en-US" dirty="0">
              <a:latin typeface="Times New Roman" panose="02020603050405020304" pitchFamily="18" charset="0"/>
              <a:ea typeface="SimSun" panose="02010600030101010101" pitchFamily="2" charset="-122"/>
            </a:endParaRPr>
          </a:p>
          <a:p>
            <a:pPr marL="171450" indent="-171450" eaLnBrk="1" hangingPunct="1">
              <a:spcBef>
                <a:spcPct val="0"/>
              </a:spcBef>
              <a:buFont typeface="Arial" panose="020B0604020202020204" pitchFamily="34" charset="0"/>
              <a:buChar char="•"/>
            </a:pPr>
            <a:r>
              <a:rPr lang="de-DE" altLang="en-US" dirty="0">
                <a:latin typeface="Times New Roman" panose="02020603050405020304" pitchFamily="18" charset="0"/>
                <a:ea typeface="SimSun" panose="02010600030101010101" pitchFamily="2" charset="-122"/>
              </a:rPr>
              <a:t>Performance can be improved if </a:t>
            </a:r>
            <a:r>
              <a:rPr lang="de-DE" altLang="en-US" b="1" dirty="0">
                <a:latin typeface="Times New Roman" panose="02020603050405020304" pitchFamily="18" charset="0"/>
                <a:ea typeface="SimSun" panose="02010600030101010101" pitchFamily="2" charset="-122"/>
              </a:rPr>
              <a:t>complementary (different) classifiers </a:t>
            </a:r>
            <a:r>
              <a:rPr lang="de-DE" altLang="en-US" dirty="0">
                <a:latin typeface="Times New Roman" panose="02020603050405020304" pitchFamily="18" charset="0"/>
                <a:ea typeface="SimSun" panose="02010600030101010101" pitchFamily="2" charset="-122"/>
              </a:rPr>
              <a:t>were used to solve problems</a:t>
            </a:r>
          </a:p>
          <a:p>
            <a:pPr marL="628650" lvl="1" indent="-171450" eaLnBrk="1" hangingPunct="1">
              <a:spcBef>
                <a:spcPct val="0"/>
              </a:spcBef>
              <a:buFont typeface="Arial" panose="020B0604020202020204" pitchFamily="34" charset="0"/>
              <a:buChar char="•"/>
            </a:pPr>
            <a:r>
              <a:rPr lang="de-DE" altLang="en-US" dirty="0">
                <a:latin typeface="Times New Roman" panose="02020603050405020304" pitchFamily="18" charset="0"/>
                <a:ea typeface="SimSun" panose="02010600030101010101" pitchFamily="2" charset="-122"/>
              </a:rPr>
              <a:t>The </a:t>
            </a:r>
            <a:r>
              <a:rPr lang="de-DE" altLang="en-US" b="1" dirty="0">
                <a:latin typeface="Times New Roman" panose="02020603050405020304" pitchFamily="18" charset="0"/>
                <a:ea typeface="SimSun" panose="02010600030101010101" pitchFamily="2" charset="-122"/>
              </a:rPr>
              <a:t>complementary approaches </a:t>
            </a:r>
            <a:r>
              <a:rPr lang="de-DE" altLang="en-US" dirty="0">
                <a:latin typeface="Times New Roman" panose="02020603050405020304" pitchFamily="18" charset="0"/>
                <a:ea typeface="SimSun" panose="02010600030101010101" pitchFamily="2" charset="-122"/>
              </a:rPr>
              <a:t>collaborate to solve the problem efficiently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1E462584-30AB-4B35-96D7-1A0DAB188063}"/>
              </a:ext>
            </a:extLst>
          </p:cNvPr>
          <p:cNvSpPr>
            <a:spLocks noGrp="1" noRot="1" noChangeAspect="1" noTextEdit="1"/>
          </p:cNvSpPr>
          <p:nvPr>
            <p:ph type="sldImg"/>
          </p:nvPr>
        </p:nvSpPr>
        <p:spPr>
          <a:ln/>
        </p:spPr>
      </p:sp>
      <p:sp>
        <p:nvSpPr>
          <p:cNvPr id="57347" name="Notes Placeholder 2">
            <a:extLst>
              <a:ext uri="{FF2B5EF4-FFF2-40B4-BE49-F238E27FC236}">
                <a16:creationId xmlns:a16="http://schemas.microsoft.com/office/drawing/2014/main" id="{18CAD1EA-02C8-421B-A396-1E4BEF61EEE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altLang="en-US" b="1" dirty="0"/>
              <a:t>Seeking opinions </a:t>
            </a:r>
            <a:r>
              <a:rPr lang="en-US" altLang="en-US" dirty="0"/>
              <a:t>from several experts (Medical Doctors, Researchers, Bankers) “Second Opinions”:</a:t>
            </a:r>
          </a:p>
          <a:p>
            <a:pPr marL="628650" lvl="1" indent="-171450">
              <a:buFont typeface="Arial" panose="020B0604020202020204" pitchFamily="34" charset="0"/>
              <a:buChar char="•"/>
            </a:pPr>
            <a:r>
              <a:rPr lang="en-US" altLang="en-US" dirty="0"/>
              <a:t>Helps people to take a correct decision and action </a:t>
            </a:r>
          </a:p>
          <a:p>
            <a:pPr marL="171450" indent="-171450">
              <a:buFont typeface="Arial" panose="020B0604020202020204" pitchFamily="34" charset="0"/>
              <a:buChar char="•"/>
            </a:pPr>
            <a:r>
              <a:rPr lang="en-US" altLang="en-US" dirty="0"/>
              <a:t>Why not follow same strategy in ML?</a:t>
            </a:r>
          </a:p>
          <a:p>
            <a:pPr marL="628650" lvl="1" indent="-171450">
              <a:buFont typeface="Arial" panose="020B0604020202020204" pitchFamily="34" charset="0"/>
              <a:buChar char="•"/>
            </a:pPr>
            <a:r>
              <a:rPr lang="en-US" altLang="en-US" dirty="0"/>
              <a:t>In statistics and machine learning, </a:t>
            </a:r>
            <a:r>
              <a:rPr lang="en-US" altLang="en-US" b="1" dirty="0"/>
              <a:t>ensemble methods </a:t>
            </a:r>
            <a:r>
              <a:rPr lang="en-US" altLang="en-US" dirty="0"/>
              <a:t>use multiple learning algorithms to obtain </a:t>
            </a:r>
            <a:r>
              <a:rPr lang="en-US" altLang="en-US" b="1" dirty="0"/>
              <a:t>better predictive performance </a:t>
            </a:r>
            <a:r>
              <a:rPr lang="en-US" altLang="en-US" dirty="0"/>
              <a:t>than could be obtained from any of the constituent learning algorithms alone.</a:t>
            </a:r>
          </a:p>
        </p:txBody>
      </p:sp>
      <p:sp>
        <p:nvSpPr>
          <p:cNvPr id="57348" name="Slide Number Placeholder 3">
            <a:extLst>
              <a:ext uri="{FF2B5EF4-FFF2-40B4-BE49-F238E27FC236}">
                <a16:creationId xmlns:a16="http://schemas.microsoft.com/office/drawing/2014/main" id="{0084D195-36D7-4230-8CED-506E3DBFBB5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975653A-E8F0-4EDB-98C3-203F9712F1A8}" type="slidenum">
              <a:rPr kumimoji="0" lang="en-US" altLang="en-US" sz="11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1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559D2BF9-7CA3-0207-A4D6-5EFBB7AC6E2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BAF5E4B-C267-4C6B-96DF-122AC24B4422}"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47" name="Rectangle 2">
            <a:extLst>
              <a:ext uri="{FF2B5EF4-FFF2-40B4-BE49-F238E27FC236}">
                <a16:creationId xmlns:a16="http://schemas.microsoft.com/office/drawing/2014/main" id="{DFFB5479-A2DB-0CFC-CB7F-D8DEAD520628}"/>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FA3F51AE-9F7A-9B67-B409-B5B7C65C6B7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71450" indent="-171450">
              <a:buFont typeface="Arial" panose="020B0604020202020204" pitchFamily="34" charset="0"/>
              <a:buChar char="•"/>
            </a:pPr>
            <a:r>
              <a:rPr lang="en-US" altLang="en-US" dirty="0"/>
              <a:t>A </a:t>
            </a:r>
            <a:r>
              <a:rPr lang="en-US" altLang="en-US" b="1" dirty="0"/>
              <a:t>single ML algorithm </a:t>
            </a:r>
            <a:r>
              <a:rPr lang="en-US" altLang="en-US" dirty="0"/>
              <a:t>may produce good results for some problems and </a:t>
            </a:r>
            <a:r>
              <a:rPr lang="en-US" altLang="en-US" b="1" dirty="0"/>
              <a:t>produce poor results for others</a:t>
            </a:r>
          </a:p>
          <a:p>
            <a:pPr marL="171450" indent="-171450">
              <a:buFont typeface="Arial" panose="020B0604020202020204" pitchFamily="34" charset="0"/>
              <a:buChar char="•"/>
            </a:pPr>
            <a:r>
              <a:rPr lang="en-US" altLang="en-US" u="sng" dirty="0">
                <a:effectLst>
                  <a:outerShdw blurRad="38100" dist="38100" dir="2700000" algn="tl">
                    <a:srgbClr val="000000">
                      <a:alpha val="43137"/>
                    </a:srgbClr>
                  </a:outerShdw>
                </a:effectLst>
              </a:rPr>
              <a:t>Ensembles</a:t>
            </a:r>
            <a:r>
              <a:rPr lang="en-US" altLang="en-US" dirty="0"/>
              <a:t> tend to </a:t>
            </a:r>
            <a:r>
              <a:rPr lang="en-US" altLang="en-US" u="sng" dirty="0">
                <a:effectLst>
                  <a:outerShdw blurRad="38100" dist="38100" dir="2700000" algn="tl">
                    <a:srgbClr val="000000">
                      <a:alpha val="43137"/>
                    </a:srgbClr>
                  </a:outerShdw>
                </a:effectLst>
              </a:rPr>
              <a:t>overcome the short coming </a:t>
            </a:r>
            <a:r>
              <a:rPr lang="en-US" altLang="en-US" dirty="0"/>
              <a:t>of single ML algorithms</a:t>
            </a:r>
          </a:p>
          <a:p>
            <a:pPr marL="171450" indent="-171450">
              <a:buFont typeface="Arial" panose="020B0604020202020204" pitchFamily="34" charset="0"/>
              <a:buChar char="•"/>
            </a:pPr>
            <a:r>
              <a:rPr lang="en-US" altLang="en-US" dirty="0"/>
              <a:t>For example, combining several decision trees each with different structures (roots) may produce better results</a:t>
            </a:r>
          </a:p>
          <a:p>
            <a:pPr marL="628650" lvl="1" indent="-171450">
              <a:buFont typeface="Arial" panose="020B0604020202020204" pitchFamily="34" charset="0"/>
              <a:buChar char="•"/>
            </a:pPr>
            <a:r>
              <a:rPr lang="en-US" altLang="en-US" dirty="0"/>
              <a:t>DT is subject to overfitting training data</a:t>
            </a:r>
          </a:p>
          <a:p>
            <a:pPr marL="628650" lvl="1" indent="-171450">
              <a:buFont typeface="Arial" panose="020B0604020202020204" pitchFamily="34" charset="0"/>
              <a:buChar char="•"/>
            </a:pPr>
            <a:r>
              <a:rPr lang="en-US" altLang="en-US" dirty="0"/>
              <a:t>A small change in the data can cause a large change in the structure of the DT causing instability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27BA3F81-E766-ACE6-6107-765C9D028AF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8525">
              <a:defRPr>
                <a:solidFill>
                  <a:schemeClr val="tx1"/>
                </a:solidFill>
                <a:latin typeface="Calibri" panose="020F0502020204030204" pitchFamily="34" charset="0"/>
                <a:ea typeface="MS PGothic" panose="020B0600070205080204" pitchFamily="34" charset="-128"/>
              </a:defRPr>
            </a:lvl1pPr>
            <a:lvl2pPr marL="742950" indent="-285750" defTabSz="898525">
              <a:defRPr>
                <a:solidFill>
                  <a:schemeClr val="tx1"/>
                </a:solidFill>
                <a:latin typeface="Calibri" panose="020F0502020204030204" pitchFamily="34" charset="0"/>
                <a:ea typeface="MS PGothic" panose="020B0600070205080204" pitchFamily="34" charset="-128"/>
              </a:defRPr>
            </a:lvl2pPr>
            <a:lvl3pPr marL="1143000" indent="-228600" defTabSz="898525">
              <a:defRPr>
                <a:solidFill>
                  <a:schemeClr val="tx1"/>
                </a:solidFill>
                <a:latin typeface="Calibri" panose="020F0502020204030204" pitchFamily="34" charset="0"/>
                <a:ea typeface="MS PGothic" panose="020B0600070205080204" pitchFamily="34" charset="-128"/>
              </a:defRPr>
            </a:lvl3pPr>
            <a:lvl4pPr marL="1600200" indent="-228600" defTabSz="898525">
              <a:defRPr>
                <a:solidFill>
                  <a:schemeClr val="tx1"/>
                </a:solidFill>
                <a:latin typeface="Calibri" panose="020F0502020204030204" pitchFamily="34" charset="0"/>
                <a:ea typeface="MS PGothic" panose="020B0600070205080204" pitchFamily="34" charset="-128"/>
              </a:defRPr>
            </a:lvl4pPr>
            <a:lvl5pPr marL="2057400" indent="-228600" defTabSz="898525">
              <a:defRPr>
                <a:solidFill>
                  <a:schemeClr val="tx1"/>
                </a:solidFill>
                <a:latin typeface="Calibri" panose="020F0502020204030204" pitchFamily="34" charset="0"/>
                <a:ea typeface="MS PGothic" panose="020B0600070205080204" pitchFamily="34" charset="-128"/>
              </a:defRPr>
            </a:lvl5pPr>
            <a:lvl6pPr marL="2514600" indent="-228600" defTabSz="89852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89852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89852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89852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898525" rtl="0" eaLnBrk="1" fontAlgn="base" latinLnBrk="0" hangingPunct="1">
              <a:lnSpc>
                <a:spcPct val="100000"/>
              </a:lnSpc>
              <a:spcBef>
                <a:spcPct val="0"/>
              </a:spcBef>
              <a:spcAft>
                <a:spcPct val="0"/>
              </a:spcAft>
              <a:buClrTx/>
              <a:buSzTx/>
              <a:buFontTx/>
              <a:buNone/>
              <a:tabLst/>
              <a:defRPr/>
            </a:pPr>
            <a:fld id="{E11794CC-B9D8-4276-9D25-3FAB3E5ED2E6}" type="slidenum">
              <a:rPr kumimoji="0" lang="en-US" altLang="zh-CN" sz="1200" b="0" i="0" u="none" strike="noStrike" kern="1200" cap="none" spc="0" normalizeH="0" baseline="0" noProof="0" smtClean="0">
                <a:ln>
                  <a:noFill/>
                </a:ln>
                <a:solidFill>
                  <a:prstClr val="black"/>
                </a:solidFill>
                <a:effectLst/>
                <a:uLnTx/>
                <a:uFillTx/>
                <a:latin typeface="Arial" panose="020B0604020202020204" pitchFamily="34" charset="0"/>
                <a:ea typeface="SimSun" panose="02010600030101010101" pitchFamily="2" charset="-122"/>
                <a:cs typeface="+mn-cs"/>
              </a:rPr>
              <a:pPr marL="0" marR="0" lvl="0" indent="0" algn="r" defTabSz="898525" rtl="0" eaLnBrk="1" fontAlgn="base" latinLnBrk="0" hangingPunct="1">
                <a:lnSpc>
                  <a:spcPct val="100000"/>
                </a:lnSpc>
                <a:spcBef>
                  <a:spcPct val="0"/>
                </a:spcBef>
                <a:spcAft>
                  <a:spcPct val="0"/>
                </a:spcAft>
                <a:buClrTx/>
                <a:buSzTx/>
                <a:buFontTx/>
                <a:buNone/>
                <a:tabLst/>
                <a:defRPr/>
              </a:pPr>
              <a:t>11</a:t>
            </a:fld>
            <a:endParaRPr kumimoji="0" lang="en-US" altLang="zh-CN" sz="1200" b="0" i="0" u="none" strike="noStrike" kern="1200" cap="none" spc="0" normalizeH="0" baseline="0" noProof="0">
              <a:ln>
                <a:noFill/>
              </a:ln>
              <a:solidFill>
                <a:prstClr val="black"/>
              </a:solidFill>
              <a:effectLst/>
              <a:uLnTx/>
              <a:uFillTx/>
              <a:latin typeface="Arial" panose="020B0604020202020204" pitchFamily="34" charset="0"/>
              <a:ea typeface="SimSun" panose="02010600030101010101" pitchFamily="2" charset="-122"/>
              <a:cs typeface="+mn-cs"/>
            </a:endParaRPr>
          </a:p>
        </p:txBody>
      </p:sp>
      <p:sp>
        <p:nvSpPr>
          <p:cNvPr id="11267" name="Rectangle 2">
            <a:extLst>
              <a:ext uri="{FF2B5EF4-FFF2-40B4-BE49-F238E27FC236}">
                <a16:creationId xmlns:a16="http://schemas.microsoft.com/office/drawing/2014/main" id="{DF282352-CF4F-9160-5DEE-8DCEC8795C5C}"/>
              </a:ext>
            </a:extLst>
          </p:cNvPr>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1268" name="Rectangle 3">
            <a:extLst>
              <a:ext uri="{FF2B5EF4-FFF2-40B4-BE49-F238E27FC236}">
                <a16:creationId xmlns:a16="http://schemas.microsoft.com/office/drawing/2014/main" id="{1CF89EFE-C752-7352-1E12-9C596034C425}"/>
              </a:ext>
            </a:extLst>
          </p:cNvPr>
          <p:cNvSpPr>
            <a:spLocks noGrp="1" noChangeArrowheads="1"/>
          </p:cNvSpPr>
          <p:nvPr>
            <p:ph type="body" idx="1"/>
          </p:nvPr>
        </p:nvSpPr>
        <p:spPr bwMode="auto">
          <a:xfrm>
            <a:off x="912813" y="4343400"/>
            <a:ext cx="5032375" cy="4114800"/>
          </a:xfrm>
          <a:solidFill>
            <a:srgbClr val="FFFFFF"/>
          </a:solidFill>
          <a:ln>
            <a:solidFill>
              <a:srgbClr val="000000"/>
            </a:solidFill>
            <a:miter lim="800000"/>
            <a:headEnd/>
            <a:tailEnd/>
          </a:ln>
        </p:spPr>
        <p:txBody>
          <a:bodyPr/>
          <a:lstStyle/>
          <a:p>
            <a:pPr marL="171450" indent="-171450" eaLnBrk="1" hangingPunct="1">
              <a:spcBef>
                <a:spcPct val="0"/>
              </a:spcBef>
              <a:buFont typeface="Arial" panose="020B0604020202020204" pitchFamily="34" charset="0"/>
              <a:buChar char="•"/>
            </a:pPr>
            <a:r>
              <a:rPr lang="en-US" altLang="en-US" b="1" dirty="0">
                <a:latin typeface="Times New Roman" panose="02020603050405020304" pitchFamily="18" charset="0"/>
                <a:ea typeface="SimSun" panose="02010600030101010101" pitchFamily="2" charset="-122"/>
              </a:rPr>
              <a:t>Voting</a:t>
            </a:r>
            <a:r>
              <a:rPr lang="en-US" altLang="en-US" dirty="0">
                <a:latin typeface="Times New Roman" panose="02020603050405020304" pitchFamily="18" charset="0"/>
                <a:ea typeface="SimSun" panose="02010600030101010101" pitchFamily="2" charset="-122"/>
              </a:rPr>
              <a:t>:</a:t>
            </a:r>
          </a:p>
          <a:p>
            <a:pPr marL="628650" lvl="1" indent="-171450" eaLnBrk="1" hangingPunct="1">
              <a:spcBef>
                <a:spcPct val="0"/>
              </a:spcBef>
              <a:buFont typeface="Arial" panose="020B0604020202020204" pitchFamily="34" charset="0"/>
              <a:buChar char="•"/>
            </a:pPr>
            <a:r>
              <a:rPr lang="en-US" altLang="en-US" dirty="0">
                <a:latin typeface="Times New Roman" panose="02020603050405020304" pitchFamily="18" charset="0"/>
                <a:ea typeface="SimSun" panose="02010600030101010101" pitchFamily="2" charset="-122"/>
              </a:rPr>
              <a:t>Vote provides a baseline method for combining classifiers. </a:t>
            </a:r>
          </a:p>
          <a:p>
            <a:pPr marL="628650" lvl="1" indent="-171450" eaLnBrk="1" hangingPunct="1">
              <a:spcBef>
                <a:spcPct val="0"/>
              </a:spcBef>
              <a:buFont typeface="Arial" panose="020B0604020202020204" pitchFamily="34" charset="0"/>
              <a:buChar char="•"/>
            </a:pPr>
            <a:r>
              <a:rPr lang="en-US" altLang="en-US" dirty="0">
                <a:latin typeface="Times New Roman" panose="02020603050405020304" pitchFamily="18" charset="0"/>
                <a:ea typeface="SimSun" panose="02010600030101010101" pitchFamily="2" charset="-122"/>
              </a:rPr>
              <a:t>The default scheme is to </a:t>
            </a:r>
            <a:r>
              <a:rPr lang="en-US" altLang="en-US" u="sng" dirty="0">
                <a:effectLst>
                  <a:outerShdw blurRad="38100" dist="38100" dir="2700000" algn="tl">
                    <a:srgbClr val="000000">
                      <a:alpha val="43137"/>
                    </a:srgbClr>
                  </a:outerShdw>
                </a:effectLst>
                <a:latin typeface="Times New Roman" panose="02020603050405020304" pitchFamily="18" charset="0"/>
                <a:ea typeface="SimSun" panose="02010600030101010101" pitchFamily="2" charset="-122"/>
              </a:rPr>
              <a:t>average their probability estimates </a:t>
            </a:r>
            <a:r>
              <a:rPr lang="en-US" altLang="en-US" dirty="0">
                <a:latin typeface="Times New Roman" panose="02020603050405020304" pitchFamily="18" charset="0"/>
                <a:ea typeface="SimSun" panose="02010600030101010101" pitchFamily="2" charset="-122"/>
              </a:rPr>
              <a:t>or numeric predictions, for classification and regression, respectively. </a:t>
            </a:r>
          </a:p>
          <a:p>
            <a:pPr marL="628650" lvl="1" indent="-171450" eaLnBrk="1" hangingPunct="1">
              <a:spcBef>
                <a:spcPct val="0"/>
              </a:spcBef>
              <a:buFont typeface="Arial" panose="020B0604020202020204" pitchFamily="34" charset="0"/>
              <a:buChar char="•"/>
            </a:pPr>
            <a:r>
              <a:rPr lang="en-US" altLang="en-US" dirty="0">
                <a:latin typeface="Times New Roman" panose="02020603050405020304" pitchFamily="18" charset="0"/>
                <a:ea typeface="SimSun" panose="02010600030101010101" pitchFamily="2" charset="-122"/>
              </a:rPr>
              <a:t>Other combination schemes are available—for example, using </a:t>
            </a:r>
            <a:r>
              <a:rPr lang="en-US" altLang="en-US" b="1" dirty="0">
                <a:latin typeface="Times New Roman" panose="02020603050405020304" pitchFamily="18" charset="0"/>
                <a:ea typeface="SimSun" panose="02010600030101010101" pitchFamily="2" charset="-122"/>
              </a:rPr>
              <a:t>majority voting </a:t>
            </a:r>
            <a:r>
              <a:rPr lang="en-US" altLang="en-US" dirty="0">
                <a:latin typeface="Times New Roman" panose="02020603050405020304" pitchFamily="18" charset="0"/>
                <a:ea typeface="SimSun" panose="02010600030101010101" pitchFamily="2" charset="-122"/>
              </a:rPr>
              <a:t>for classification. </a:t>
            </a:r>
          </a:p>
          <a:p>
            <a:pPr marL="628650" lvl="1" indent="-171450" eaLnBrk="1" hangingPunct="1">
              <a:spcBef>
                <a:spcPct val="0"/>
              </a:spcBef>
              <a:buFont typeface="Arial" panose="020B0604020202020204" pitchFamily="34" charset="0"/>
              <a:buChar char="•"/>
            </a:pPr>
            <a:r>
              <a:rPr lang="en-US" altLang="en-US" dirty="0" err="1">
                <a:latin typeface="Times New Roman" panose="02020603050405020304" pitchFamily="18" charset="0"/>
                <a:ea typeface="SimSun" panose="02010600030101010101" pitchFamily="2" charset="-122"/>
              </a:rPr>
              <a:t>MultiScheme</a:t>
            </a:r>
            <a:r>
              <a:rPr lang="en-US" altLang="en-US" dirty="0">
                <a:latin typeface="Times New Roman" panose="02020603050405020304" pitchFamily="18" charset="0"/>
                <a:ea typeface="SimSun" panose="02010600030101010101" pitchFamily="2" charset="-122"/>
              </a:rPr>
              <a:t> selects the best classifier from a set of candidates using cross-validation of percentage accuracy or mean-squared error for classification and regression, respectively. The number of folds is a parameter. Performance on training data can be used instead.</a:t>
            </a:r>
            <a:endParaRPr lang="de-DE" altLang="en-US" dirty="0">
              <a:latin typeface="Times New Roman" panose="02020603050405020304" pitchFamily="18" charset="0"/>
              <a:ea typeface="SimSun"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5DE28-98FC-4E89-956C-BC17917B530C}"/>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CA"/>
          </a:p>
        </p:txBody>
      </p:sp>
      <p:sp>
        <p:nvSpPr>
          <p:cNvPr id="3" name="Subtitle 2">
            <a:extLst>
              <a:ext uri="{FF2B5EF4-FFF2-40B4-BE49-F238E27FC236}">
                <a16:creationId xmlns:a16="http://schemas.microsoft.com/office/drawing/2014/main" id="{B2D35F86-B719-4EEC-9D4A-F2173D25F5B7}"/>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6F3F5203-108A-4DA9-B994-2FE9E067568C}"/>
              </a:ext>
            </a:extLst>
          </p:cNvPr>
          <p:cNvSpPr>
            <a:spLocks noGrp="1"/>
          </p:cNvSpPr>
          <p:nvPr>
            <p:ph type="dt" sz="half" idx="10"/>
          </p:nvPr>
        </p:nvSpPr>
        <p:spPr/>
        <p:txBody>
          <a:bodyPr/>
          <a:lstStyle/>
          <a:p>
            <a:pPr>
              <a:defRPr>
                <a:uFillTx/>
              </a:defRPr>
            </a:pPr>
            <a:endParaRPr lang="en-US">
              <a:uFillTx/>
            </a:endParaRPr>
          </a:p>
        </p:txBody>
      </p:sp>
      <p:sp>
        <p:nvSpPr>
          <p:cNvPr id="5" name="Footer Placeholder 4">
            <a:extLst>
              <a:ext uri="{FF2B5EF4-FFF2-40B4-BE49-F238E27FC236}">
                <a16:creationId xmlns:a16="http://schemas.microsoft.com/office/drawing/2014/main" id="{AAADB3FD-B32F-43D6-B6D3-62DB898DB155}"/>
              </a:ext>
            </a:extLst>
          </p:cNvPr>
          <p:cNvSpPr>
            <a:spLocks noGrp="1"/>
          </p:cNvSpPr>
          <p:nvPr>
            <p:ph type="ftr" sz="quarter" idx="11"/>
          </p:nvPr>
        </p:nvSpPr>
        <p:spPr/>
        <p:txBody>
          <a:bodyPr/>
          <a:lstStyle/>
          <a:p>
            <a:pPr>
              <a:defRPr>
                <a:uFillTx/>
              </a:defRPr>
            </a:pPr>
            <a:endParaRPr lang="en-US">
              <a:uFillTx/>
            </a:endParaRPr>
          </a:p>
        </p:txBody>
      </p:sp>
      <p:sp>
        <p:nvSpPr>
          <p:cNvPr id="6" name="Slide Number Placeholder 5">
            <a:extLst>
              <a:ext uri="{FF2B5EF4-FFF2-40B4-BE49-F238E27FC236}">
                <a16:creationId xmlns:a16="http://schemas.microsoft.com/office/drawing/2014/main" id="{CCFB439C-AEBD-4370-997C-A27ED741B34D}"/>
              </a:ext>
            </a:extLst>
          </p:cNvPr>
          <p:cNvSpPr>
            <a:spLocks noGrp="1"/>
          </p:cNvSpPr>
          <p:nvPr>
            <p:ph type="sldNum" sz="quarter" idx="12"/>
          </p:nvPr>
        </p:nvSpPr>
        <p:spPr/>
        <p:txBody>
          <a:bodyPr/>
          <a:lstStyle/>
          <a:p>
            <a:pPr>
              <a:defRPr>
                <a:uFillTx/>
              </a:defRPr>
            </a:pPr>
            <a:fld id="{1F7A8112-AB2E-3545-A9E7-8AD357E5B7BE}" type="slidenum">
              <a:rPr lang="en-US" smtClean="0">
                <a:uFillTx/>
              </a:rPr>
              <a:pPr>
                <a:defRPr>
                  <a:uFillTx/>
                </a:defRPr>
              </a:pPr>
              <a:t>‹#›</a:t>
            </a:fld>
            <a:endParaRPr lang="en-US">
              <a:uFillTx/>
            </a:endParaRPr>
          </a:p>
        </p:txBody>
      </p:sp>
    </p:spTree>
    <p:extLst>
      <p:ext uri="{BB962C8B-B14F-4D97-AF65-F5344CB8AC3E}">
        <p14:creationId xmlns:p14="http://schemas.microsoft.com/office/powerpoint/2010/main" val="3075429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A30B1-C415-4130-972E-469F0314B635}"/>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C41D3342-3F97-4861-8B7C-A0BFF9A89C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F216723-E6D7-451D-A2FE-ACDAF5BD588C}"/>
              </a:ext>
            </a:extLst>
          </p:cNvPr>
          <p:cNvSpPr>
            <a:spLocks noGrp="1"/>
          </p:cNvSpPr>
          <p:nvPr>
            <p:ph type="dt" sz="half" idx="10"/>
          </p:nvPr>
        </p:nvSpPr>
        <p:spPr/>
        <p:txBody>
          <a:bodyPr/>
          <a:lstStyle/>
          <a:p>
            <a:pPr>
              <a:defRPr>
                <a:uFillTx/>
              </a:defRPr>
            </a:pPr>
            <a:endParaRPr lang="en-US">
              <a:uFillTx/>
            </a:endParaRPr>
          </a:p>
        </p:txBody>
      </p:sp>
      <p:sp>
        <p:nvSpPr>
          <p:cNvPr id="5" name="Footer Placeholder 4">
            <a:extLst>
              <a:ext uri="{FF2B5EF4-FFF2-40B4-BE49-F238E27FC236}">
                <a16:creationId xmlns:a16="http://schemas.microsoft.com/office/drawing/2014/main" id="{FF3E6DA5-505C-40F1-B913-82700CC034DC}"/>
              </a:ext>
            </a:extLst>
          </p:cNvPr>
          <p:cNvSpPr>
            <a:spLocks noGrp="1"/>
          </p:cNvSpPr>
          <p:nvPr>
            <p:ph type="ftr" sz="quarter" idx="11"/>
          </p:nvPr>
        </p:nvSpPr>
        <p:spPr/>
        <p:txBody>
          <a:bodyPr/>
          <a:lstStyle/>
          <a:p>
            <a:pPr>
              <a:defRPr>
                <a:uFillTx/>
              </a:defRPr>
            </a:pPr>
            <a:endParaRPr lang="en-US">
              <a:uFillTx/>
            </a:endParaRPr>
          </a:p>
        </p:txBody>
      </p:sp>
      <p:sp>
        <p:nvSpPr>
          <p:cNvPr id="6" name="Slide Number Placeholder 5">
            <a:extLst>
              <a:ext uri="{FF2B5EF4-FFF2-40B4-BE49-F238E27FC236}">
                <a16:creationId xmlns:a16="http://schemas.microsoft.com/office/drawing/2014/main" id="{EF06AE25-8D97-43BA-A5A7-1B3A93A02620}"/>
              </a:ext>
            </a:extLst>
          </p:cNvPr>
          <p:cNvSpPr>
            <a:spLocks noGrp="1"/>
          </p:cNvSpPr>
          <p:nvPr>
            <p:ph type="sldNum" sz="quarter" idx="12"/>
          </p:nvPr>
        </p:nvSpPr>
        <p:spPr/>
        <p:txBody>
          <a:bodyPr/>
          <a:lstStyle/>
          <a:p>
            <a:pPr>
              <a:defRPr>
                <a:uFillTx/>
              </a:defRPr>
            </a:pPr>
            <a:fld id="{DB2F7DA9-8206-214D-B528-C8B0202C0094}" type="slidenum">
              <a:rPr lang="en-US" smtClean="0">
                <a:uFillTx/>
              </a:rPr>
              <a:pPr>
                <a:defRPr>
                  <a:uFillTx/>
                </a:defRPr>
              </a:pPr>
              <a:t>‹#›</a:t>
            </a:fld>
            <a:endParaRPr lang="en-US">
              <a:uFillTx/>
            </a:endParaRPr>
          </a:p>
        </p:txBody>
      </p:sp>
    </p:spTree>
    <p:extLst>
      <p:ext uri="{BB962C8B-B14F-4D97-AF65-F5344CB8AC3E}">
        <p14:creationId xmlns:p14="http://schemas.microsoft.com/office/powerpoint/2010/main" val="320487939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B24D64F-7F74-4DB4-BF72-3E95AB1780EE}"/>
              </a:ext>
            </a:extLst>
          </p:cNvPr>
          <p:cNvSpPr>
            <a:spLocks noGrp="1"/>
          </p:cNvSpPr>
          <p:nvPr>
            <p:ph type="dt" sz="half" idx="10"/>
          </p:nvPr>
        </p:nvSpPr>
        <p:spPr/>
        <p:txBody>
          <a:bodyPr/>
          <a:lstStyle>
            <a:lvl1pPr>
              <a:defRPr/>
            </a:lvl1pPr>
          </a:lstStyle>
          <a:p>
            <a:pPr>
              <a:defRPr/>
            </a:pPr>
            <a:fld id="{76FEB937-928C-4197-BBD8-640214D74A7A}" type="datetime1">
              <a:rPr lang="en-US"/>
              <a:pPr>
                <a:defRPr/>
              </a:pPr>
              <a:t>20-Jul-22</a:t>
            </a:fld>
            <a:endParaRPr lang="en-US"/>
          </a:p>
        </p:txBody>
      </p:sp>
      <p:sp>
        <p:nvSpPr>
          <p:cNvPr id="8" name="Footer Placeholder 4">
            <a:extLst>
              <a:ext uri="{FF2B5EF4-FFF2-40B4-BE49-F238E27FC236}">
                <a16:creationId xmlns:a16="http://schemas.microsoft.com/office/drawing/2014/main" id="{C87E0026-8785-4E01-A0C6-99DCC47A39EE}"/>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73E51CF-A115-49B6-B2CC-AAC7E1FD20F3}"/>
              </a:ext>
            </a:extLst>
          </p:cNvPr>
          <p:cNvSpPr>
            <a:spLocks noGrp="1"/>
          </p:cNvSpPr>
          <p:nvPr>
            <p:ph type="sldNum" sz="quarter" idx="12"/>
          </p:nvPr>
        </p:nvSpPr>
        <p:spPr/>
        <p:txBody>
          <a:bodyPr/>
          <a:lstStyle>
            <a:lvl1pPr>
              <a:defRPr/>
            </a:lvl1pPr>
          </a:lstStyle>
          <a:p>
            <a:fld id="{92239B0B-1CB9-4DEE-8D5A-BD61E6E912A7}" type="slidenum">
              <a:rPr lang="en-US" altLang="en-US"/>
              <a:pPr/>
              <a:t>‹#›</a:t>
            </a:fld>
            <a:endParaRPr lang="en-US" altLang="en-US"/>
          </a:p>
        </p:txBody>
      </p:sp>
    </p:spTree>
    <p:extLst>
      <p:ext uri="{BB962C8B-B14F-4D97-AF65-F5344CB8AC3E}">
        <p14:creationId xmlns:p14="http://schemas.microsoft.com/office/powerpoint/2010/main" val="19838698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299C504-A2B9-492B-ACC0-1824B16EA5B5}"/>
              </a:ext>
            </a:extLst>
          </p:cNvPr>
          <p:cNvSpPr>
            <a:spLocks noGrp="1"/>
          </p:cNvSpPr>
          <p:nvPr>
            <p:ph type="dt" sz="half" idx="10"/>
          </p:nvPr>
        </p:nvSpPr>
        <p:spPr/>
        <p:txBody>
          <a:bodyPr/>
          <a:lstStyle>
            <a:lvl1pPr>
              <a:defRPr/>
            </a:lvl1pPr>
          </a:lstStyle>
          <a:p>
            <a:pPr>
              <a:defRPr/>
            </a:pPr>
            <a:fld id="{6519113C-F54D-4813-B19E-9DB195ECA20B}" type="datetime1">
              <a:rPr lang="en-US"/>
              <a:pPr>
                <a:defRPr/>
              </a:pPr>
              <a:t>20-Jul-22</a:t>
            </a:fld>
            <a:endParaRPr lang="en-US"/>
          </a:p>
        </p:txBody>
      </p:sp>
      <p:sp>
        <p:nvSpPr>
          <p:cNvPr id="4" name="Footer Placeholder 4">
            <a:extLst>
              <a:ext uri="{FF2B5EF4-FFF2-40B4-BE49-F238E27FC236}">
                <a16:creationId xmlns:a16="http://schemas.microsoft.com/office/drawing/2014/main" id="{48CA816E-BE5B-497F-9CD4-85348A7D938B}"/>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38ECDA4C-837A-42A7-B369-ED44993138D5}"/>
              </a:ext>
            </a:extLst>
          </p:cNvPr>
          <p:cNvSpPr>
            <a:spLocks noGrp="1"/>
          </p:cNvSpPr>
          <p:nvPr>
            <p:ph type="sldNum" sz="quarter" idx="12"/>
          </p:nvPr>
        </p:nvSpPr>
        <p:spPr/>
        <p:txBody>
          <a:bodyPr/>
          <a:lstStyle>
            <a:lvl1pPr>
              <a:defRPr/>
            </a:lvl1pPr>
          </a:lstStyle>
          <a:p>
            <a:fld id="{5F093C0E-FC9C-419A-95EA-BF3504524435}" type="slidenum">
              <a:rPr lang="en-US" altLang="en-US"/>
              <a:pPr/>
              <a:t>‹#›</a:t>
            </a:fld>
            <a:endParaRPr lang="en-US" altLang="en-US"/>
          </a:p>
        </p:txBody>
      </p:sp>
    </p:spTree>
    <p:extLst>
      <p:ext uri="{BB962C8B-B14F-4D97-AF65-F5344CB8AC3E}">
        <p14:creationId xmlns:p14="http://schemas.microsoft.com/office/powerpoint/2010/main" val="85373953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39AD614-4D1E-4FAE-A090-0220F539C931}"/>
              </a:ext>
            </a:extLst>
          </p:cNvPr>
          <p:cNvSpPr>
            <a:spLocks noGrp="1"/>
          </p:cNvSpPr>
          <p:nvPr>
            <p:ph type="dt" sz="half" idx="10"/>
          </p:nvPr>
        </p:nvSpPr>
        <p:spPr/>
        <p:txBody>
          <a:bodyPr/>
          <a:lstStyle>
            <a:lvl1pPr>
              <a:defRPr/>
            </a:lvl1pPr>
          </a:lstStyle>
          <a:p>
            <a:pPr>
              <a:defRPr/>
            </a:pPr>
            <a:fld id="{03C2CF7A-2AF1-4EAD-B2A1-EAB6EA91C539}" type="datetime1">
              <a:rPr lang="en-US"/>
              <a:pPr>
                <a:defRPr/>
              </a:pPr>
              <a:t>20-Jul-22</a:t>
            </a:fld>
            <a:endParaRPr lang="en-US"/>
          </a:p>
        </p:txBody>
      </p:sp>
      <p:sp>
        <p:nvSpPr>
          <p:cNvPr id="3" name="Footer Placeholder 4">
            <a:extLst>
              <a:ext uri="{FF2B5EF4-FFF2-40B4-BE49-F238E27FC236}">
                <a16:creationId xmlns:a16="http://schemas.microsoft.com/office/drawing/2014/main" id="{016FF712-BC8C-4F15-ACE6-BA4521F76E5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A3E68BC-81BF-4D8F-90D5-7C8F85A2AB80}"/>
              </a:ext>
            </a:extLst>
          </p:cNvPr>
          <p:cNvSpPr>
            <a:spLocks noGrp="1"/>
          </p:cNvSpPr>
          <p:nvPr>
            <p:ph type="sldNum" sz="quarter" idx="12"/>
          </p:nvPr>
        </p:nvSpPr>
        <p:spPr/>
        <p:txBody>
          <a:bodyPr/>
          <a:lstStyle>
            <a:lvl1pPr>
              <a:defRPr/>
            </a:lvl1pPr>
          </a:lstStyle>
          <a:p>
            <a:fld id="{4B2EAC0A-D13B-4F78-BAB1-B95765DDA034}" type="slidenum">
              <a:rPr lang="en-US" altLang="en-US"/>
              <a:pPr/>
              <a:t>‹#›</a:t>
            </a:fld>
            <a:endParaRPr lang="en-US" altLang="en-US"/>
          </a:p>
        </p:txBody>
      </p:sp>
    </p:spTree>
    <p:extLst>
      <p:ext uri="{BB962C8B-B14F-4D97-AF65-F5344CB8AC3E}">
        <p14:creationId xmlns:p14="http://schemas.microsoft.com/office/powerpoint/2010/main" val="364965221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35AB3065-9DC4-4B7F-8F27-30E13F1FEDEC}"/>
              </a:ext>
            </a:extLst>
          </p:cNvPr>
          <p:cNvSpPr>
            <a:spLocks noGrp="1"/>
          </p:cNvSpPr>
          <p:nvPr>
            <p:ph type="dt" sz="half" idx="10"/>
          </p:nvPr>
        </p:nvSpPr>
        <p:spPr/>
        <p:txBody>
          <a:bodyPr/>
          <a:lstStyle>
            <a:lvl1pPr>
              <a:defRPr/>
            </a:lvl1pPr>
          </a:lstStyle>
          <a:p>
            <a:pPr>
              <a:defRPr/>
            </a:pPr>
            <a:fld id="{ACB30491-DFD6-4CB1-978F-5FD99A7E3663}" type="datetime1">
              <a:rPr lang="en-US"/>
              <a:pPr>
                <a:defRPr/>
              </a:pPr>
              <a:t>20-Jul-22</a:t>
            </a:fld>
            <a:endParaRPr lang="en-US"/>
          </a:p>
        </p:txBody>
      </p:sp>
      <p:sp>
        <p:nvSpPr>
          <p:cNvPr id="6" name="Footer Placeholder 4">
            <a:extLst>
              <a:ext uri="{FF2B5EF4-FFF2-40B4-BE49-F238E27FC236}">
                <a16:creationId xmlns:a16="http://schemas.microsoft.com/office/drawing/2014/main" id="{5493337E-26E2-47C8-87EF-BF4EEDB54D3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8BB3CA8-A115-4BBA-B799-E4C2BBD0960B}"/>
              </a:ext>
            </a:extLst>
          </p:cNvPr>
          <p:cNvSpPr>
            <a:spLocks noGrp="1"/>
          </p:cNvSpPr>
          <p:nvPr>
            <p:ph type="sldNum" sz="quarter" idx="12"/>
          </p:nvPr>
        </p:nvSpPr>
        <p:spPr/>
        <p:txBody>
          <a:bodyPr/>
          <a:lstStyle>
            <a:lvl1pPr>
              <a:defRPr/>
            </a:lvl1pPr>
          </a:lstStyle>
          <a:p>
            <a:fld id="{6DCC5505-A5FF-45B5-B8F9-7C941CDFFC60}" type="slidenum">
              <a:rPr lang="en-US" altLang="en-US"/>
              <a:pPr/>
              <a:t>‹#›</a:t>
            </a:fld>
            <a:endParaRPr lang="en-US" altLang="en-US"/>
          </a:p>
        </p:txBody>
      </p:sp>
    </p:spTree>
    <p:extLst>
      <p:ext uri="{BB962C8B-B14F-4D97-AF65-F5344CB8AC3E}">
        <p14:creationId xmlns:p14="http://schemas.microsoft.com/office/powerpoint/2010/main" val="316385244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3C40B7AE-5BBD-4E07-A60A-4978385FEE13}"/>
              </a:ext>
            </a:extLst>
          </p:cNvPr>
          <p:cNvSpPr>
            <a:spLocks noGrp="1"/>
          </p:cNvSpPr>
          <p:nvPr>
            <p:ph type="dt" sz="half" idx="10"/>
          </p:nvPr>
        </p:nvSpPr>
        <p:spPr/>
        <p:txBody>
          <a:bodyPr/>
          <a:lstStyle>
            <a:lvl1pPr>
              <a:defRPr/>
            </a:lvl1pPr>
          </a:lstStyle>
          <a:p>
            <a:pPr>
              <a:defRPr/>
            </a:pPr>
            <a:fld id="{EABF4A6C-979C-473A-83C8-8059CFE0DE3E}" type="datetime1">
              <a:rPr lang="en-US"/>
              <a:pPr>
                <a:defRPr/>
              </a:pPr>
              <a:t>20-Jul-22</a:t>
            </a:fld>
            <a:endParaRPr lang="en-US"/>
          </a:p>
        </p:txBody>
      </p:sp>
      <p:sp>
        <p:nvSpPr>
          <p:cNvPr id="6" name="Footer Placeholder 4">
            <a:extLst>
              <a:ext uri="{FF2B5EF4-FFF2-40B4-BE49-F238E27FC236}">
                <a16:creationId xmlns:a16="http://schemas.microsoft.com/office/drawing/2014/main" id="{8D88071C-AF69-4A0A-9BAF-689807B5FC3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FE161A6-D6F3-4248-BA68-C81A44485F6C}"/>
              </a:ext>
            </a:extLst>
          </p:cNvPr>
          <p:cNvSpPr>
            <a:spLocks noGrp="1"/>
          </p:cNvSpPr>
          <p:nvPr>
            <p:ph type="sldNum" sz="quarter" idx="12"/>
          </p:nvPr>
        </p:nvSpPr>
        <p:spPr/>
        <p:txBody>
          <a:bodyPr/>
          <a:lstStyle>
            <a:lvl1pPr>
              <a:defRPr/>
            </a:lvl1pPr>
          </a:lstStyle>
          <a:p>
            <a:fld id="{8F5AFEFD-CEB2-424E-AC17-C0654815D760}" type="slidenum">
              <a:rPr lang="en-US" altLang="en-US"/>
              <a:pPr/>
              <a:t>‹#›</a:t>
            </a:fld>
            <a:endParaRPr lang="en-US" altLang="en-US"/>
          </a:p>
        </p:txBody>
      </p:sp>
    </p:spTree>
    <p:extLst>
      <p:ext uri="{BB962C8B-B14F-4D97-AF65-F5344CB8AC3E}">
        <p14:creationId xmlns:p14="http://schemas.microsoft.com/office/powerpoint/2010/main" val="57856871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D000AB-97AC-47A5-8C74-EFEF314711D0}"/>
              </a:ext>
            </a:extLst>
          </p:cNvPr>
          <p:cNvSpPr>
            <a:spLocks noGrp="1"/>
          </p:cNvSpPr>
          <p:nvPr>
            <p:ph type="dt" sz="half" idx="10"/>
          </p:nvPr>
        </p:nvSpPr>
        <p:spPr/>
        <p:txBody>
          <a:bodyPr/>
          <a:lstStyle>
            <a:lvl1pPr>
              <a:defRPr/>
            </a:lvl1pPr>
          </a:lstStyle>
          <a:p>
            <a:pPr>
              <a:defRPr/>
            </a:pPr>
            <a:fld id="{7A1684C5-4D24-4AD9-ACAA-44BAC0F1758E}" type="datetime1">
              <a:rPr lang="en-US"/>
              <a:pPr>
                <a:defRPr/>
              </a:pPr>
              <a:t>20-Jul-22</a:t>
            </a:fld>
            <a:endParaRPr lang="en-US"/>
          </a:p>
        </p:txBody>
      </p:sp>
      <p:sp>
        <p:nvSpPr>
          <p:cNvPr id="5" name="Footer Placeholder 4">
            <a:extLst>
              <a:ext uri="{FF2B5EF4-FFF2-40B4-BE49-F238E27FC236}">
                <a16:creationId xmlns:a16="http://schemas.microsoft.com/office/drawing/2014/main" id="{ABAD8289-748D-41C1-9587-C79BDD6924C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DAB8CE5-617A-4E10-A5CB-1B854B40CAA3}"/>
              </a:ext>
            </a:extLst>
          </p:cNvPr>
          <p:cNvSpPr>
            <a:spLocks noGrp="1"/>
          </p:cNvSpPr>
          <p:nvPr>
            <p:ph type="sldNum" sz="quarter" idx="12"/>
          </p:nvPr>
        </p:nvSpPr>
        <p:spPr/>
        <p:txBody>
          <a:bodyPr/>
          <a:lstStyle>
            <a:lvl1pPr>
              <a:defRPr/>
            </a:lvl1pPr>
          </a:lstStyle>
          <a:p>
            <a:fld id="{F5C5DCE2-40F3-457E-B9EE-6F9036D87E34}" type="slidenum">
              <a:rPr lang="en-US" altLang="en-US"/>
              <a:pPr/>
              <a:t>‹#›</a:t>
            </a:fld>
            <a:endParaRPr lang="en-US" altLang="en-US"/>
          </a:p>
        </p:txBody>
      </p:sp>
    </p:spTree>
    <p:extLst>
      <p:ext uri="{BB962C8B-B14F-4D97-AF65-F5344CB8AC3E}">
        <p14:creationId xmlns:p14="http://schemas.microsoft.com/office/powerpoint/2010/main" val="97115308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6234D8-1945-4838-99E2-583C9AE9D1DA}"/>
              </a:ext>
            </a:extLst>
          </p:cNvPr>
          <p:cNvSpPr>
            <a:spLocks noGrp="1"/>
          </p:cNvSpPr>
          <p:nvPr>
            <p:ph type="dt" sz="half" idx="10"/>
          </p:nvPr>
        </p:nvSpPr>
        <p:spPr/>
        <p:txBody>
          <a:bodyPr/>
          <a:lstStyle>
            <a:lvl1pPr>
              <a:defRPr/>
            </a:lvl1pPr>
          </a:lstStyle>
          <a:p>
            <a:pPr>
              <a:defRPr/>
            </a:pPr>
            <a:fld id="{84FF27E5-437D-4811-90F7-1A7EEBB2A967}" type="datetime1">
              <a:rPr lang="en-US"/>
              <a:pPr>
                <a:defRPr/>
              </a:pPr>
              <a:t>20-Jul-22</a:t>
            </a:fld>
            <a:endParaRPr lang="en-US"/>
          </a:p>
        </p:txBody>
      </p:sp>
      <p:sp>
        <p:nvSpPr>
          <p:cNvPr id="5" name="Footer Placeholder 4">
            <a:extLst>
              <a:ext uri="{FF2B5EF4-FFF2-40B4-BE49-F238E27FC236}">
                <a16:creationId xmlns:a16="http://schemas.microsoft.com/office/drawing/2014/main" id="{FE179CA1-755D-45F5-9418-2628D1605EC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D30FC3D-7CF7-4850-9FC8-17733EA17C2D}"/>
              </a:ext>
            </a:extLst>
          </p:cNvPr>
          <p:cNvSpPr>
            <a:spLocks noGrp="1"/>
          </p:cNvSpPr>
          <p:nvPr>
            <p:ph type="sldNum" sz="quarter" idx="12"/>
          </p:nvPr>
        </p:nvSpPr>
        <p:spPr/>
        <p:txBody>
          <a:bodyPr/>
          <a:lstStyle>
            <a:lvl1pPr>
              <a:defRPr/>
            </a:lvl1pPr>
          </a:lstStyle>
          <a:p>
            <a:fld id="{9C2586A2-245F-46E7-8D75-52E1B0034F69}" type="slidenum">
              <a:rPr lang="en-US" altLang="en-US"/>
              <a:pPr/>
              <a:t>‹#›</a:t>
            </a:fld>
            <a:endParaRPr lang="en-US" altLang="en-US"/>
          </a:p>
        </p:txBody>
      </p:sp>
    </p:spTree>
    <p:extLst>
      <p:ext uri="{BB962C8B-B14F-4D97-AF65-F5344CB8AC3E}">
        <p14:creationId xmlns:p14="http://schemas.microsoft.com/office/powerpoint/2010/main" val="2024223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FAA05D-46E7-4370-9FDC-3F53DFBCAAAC}"/>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CAE997B-AB8C-4A3B-B667-80F56D3CAFE3}"/>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D79D13F-773F-4CC0-B577-1CC523574A82}"/>
              </a:ext>
            </a:extLst>
          </p:cNvPr>
          <p:cNvSpPr>
            <a:spLocks noGrp="1"/>
          </p:cNvSpPr>
          <p:nvPr>
            <p:ph type="dt" sz="half" idx="10"/>
          </p:nvPr>
        </p:nvSpPr>
        <p:spPr/>
        <p:txBody>
          <a:bodyPr/>
          <a:lstStyle/>
          <a:p>
            <a:pPr>
              <a:defRPr>
                <a:uFillTx/>
              </a:defRPr>
            </a:pPr>
            <a:endParaRPr lang="en-US">
              <a:uFillTx/>
            </a:endParaRPr>
          </a:p>
        </p:txBody>
      </p:sp>
      <p:sp>
        <p:nvSpPr>
          <p:cNvPr id="5" name="Footer Placeholder 4">
            <a:extLst>
              <a:ext uri="{FF2B5EF4-FFF2-40B4-BE49-F238E27FC236}">
                <a16:creationId xmlns:a16="http://schemas.microsoft.com/office/drawing/2014/main" id="{6ADCDCB1-E6B0-49B1-B76F-5E8C28D74ED0}"/>
              </a:ext>
            </a:extLst>
          </p:cNvPr>
          <p:cNvSpPr>
            <a:spLocks noGrp="1"/>
          </p:cNvSpPr>
          <p:nvPr>
            <p:ph type="ftr" sz="quarter" idx="11"/>
          </p:nvPr>
        </p:nvSpPr>
        <p:spPr/>
        <p:txBody>
          <a:bodyPr/>
          <a:lstStyle/>
          <a:p>
            <a:pPr>
              <a:defRPr>
                <a:uFillTx/>
              </a:defRPr>
            </a:pPr>
            <a:endParaRPr lang="en-US">
              <a:uFillTx/>
            </a:endParaRPr>
          </a:p>
        </p:txBody>
      </p:sp>
      <p:sp>
        <p:nvSpPr>
          <p:cNvPr id="6" name="Slide Number Placeholder 5">
            <a:extLst>
              <a:ext uri="{FF2B5EF4-FFF2-40B4-BE49-F238E27FC236}">
                <a16:creationId xmlns:a16="http://schemas.microsoft.com/office/drawing/2014/main" id="{99913A1A-15DD-4D04-A7CF-EDF65E38BCCA}"/>
              </a:ext>
            </a:extLst>
          </p:cNvPr>
          <p:cNvSpPr>
            <a:spLocks noGrp="1"/>
          </p:cNvSpPr>
          <p:nvPr>
            <p:ph type="sldNum" sz="quarter" idx="12"/>
          </p:nvPr>
        </p:nvSpPr>
        <p:spPr/>
        <p:txBody>
          <a:bodyPr/>
          <a:lstStyle/>
          <a:p>
            <a:pPr>
              <a:defRPr>
                <a:uFillTx/>
              </a:defRPr>
            </a:pPr>
            <a:fld id="{CDD46474-F460-DF43-9214-4384862C9451}" type="slidenum">
              <a:rPr lang="en-US" smtClean="0">
                <a:uFillTx/>
              </a:rPr>
              <a:pPr>
                <a:defRPr>
                  <a:uFillTx/>
                </a:defRPr>
              </a:pPr>
              <a:t>‹#›</a:t>
            </a:fld>
            <a:endParaRPr lang="en-US">
              <a:uFillTx/>
            </a:endParaRPr>
          </a:p>
        </p:txBody>
      </p:sp>
    </p:spTree>
    <p:extLst>
      <p:ext uri="{BB962C8B-B14F-4D97-AF65-F5344CB8AC3E}">
        <p14:creationId xmlns:p14="http://schemas.microsoft.com/office/powerpoint/2010/main" val="29087898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ext Box 5">
            <a:extLst>
              <a:ext uri="{FF2B5EF4-FFF2-40B4-BE49-F238E27FC236}">
                <a16:creationId xmlns:a16="http://schemas.microsoft.com/office/drawing/2014/main" id="{90FEB186-5946-4B33-ABCF-380E7A216813}"/>
              </a:ext>
            </a:extLst>
          </p:cNvPr>
          <p:cNvSpPr txBox="1">
            <a:spLocks noChangeArrowheads="1"/>
          </p:cNvSpPr>
          <p:nvPr userDrawn="1"/>
        </p:nvSpPr>
        <p:spPr bwMode="auto">
          <a:xfrm>
            <a:off x="6537326" y="6437313"/>
            <a:ext cx="22256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solidFill>
                <a:srgbClr val="FC0128"/>
              </a:solidFill>
              <a:latin typeface="Arial" pitchFamily="34" charset="0"/>
              <a:cs typeface="Arial" pitchFamily="34" charset="0"/>
            </a:endParaRPr>
          </a:p>
        </p:txBody>
      </p:sp>
      <p:sp>
        <p:nvSpPr>
          <p:cNvPr id="3" name="Rectangle 2">
            <a:extLst>
              <a:ext uri="{FF2B5EF4-FFF2-40B4-BE49-F238E27FC236}">
                <a16:creationId xmlns:a16="http://schemas.microsoft.com/office/drawing/2014/main" id="{9A03B5A1-87DB-400E-A9D4-70E7B95BCFCE}"/>
              </a:ext>
            </a:extLst>
          </p:cNvPr>
          <p:cNvSpPr>
            <a:spLocks noChangeArrowheads="1"/>
          </p:cNvSpPr>
          <p:nvPr userDrawn="1"/>
        </p:nvSpPr>
        <p:spPr bwMode="auto">
          <a:xfrm>
            <a:off x="1547814" y="260352"/>
            <a:ext cx="7196137"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defRPr/>
            </a:pPr>
            <a:r>
              <a:rPr lang="en-US" altLang="en-US" sz="3600">
                <a:solidFill>
                  <a:srgbClr val="063DE8"/>
                </a:solidFill>
                <a:latin typeface="Times New Roman" pitchFamily="18" charset="0"/>
              </a:rPr>
              <a:t>Princess Sumaya Univ.</a:t>
            </a:r>
            <a:br>
              <a:rPr lang="en-US" altLang="en-US" sz="3600">
                <a:solidFill>
                  <a:srgbClr val="063DE8"/>
                </a:solidFill>
                <a:latin typeface="Times New Roman" pitchFamily="18" charset="0"/>
              </a:rPr>
            </a:br>
            <a:r>
              <a:rPr lang="en-US" altLang="en-US" sz="2400">
                <a:solidFill>
                  <a:srgbClr val="063DE8"/>
                </a:solidFill>
                <a:latin typeface="Times New Roman" pitchFamily="18" charset="0"/>
              </a:rPr>
              <a:t>Computer Engineering Dept.</a:t>
            </a:r>
          </a:p>
        </p:txBody>
      </p:sp>
      <p:pic>
        <p:nvPicPr>
          <p:cNvPr id="4" name="Picture 12">
            <a:extLst>
              <a:ext uri="{FF2B5EF4-FFF2-40B4-BE49-F238E27FC236}">
                <a16:creationId xmlns:a16="http://schemas.microsoft.com/office/drawing/2014/main" id="{257C72E4-DFAB-49F3-8CE5-7633E270030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50" y="404813"/>
            <a:ext cx="1047750"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5331041"/>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a:xfrm>
            <a:off x="431801" y="1089026"/>
            <a:ext cx="8280400" cy="16902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3B5740A-94C4-4116-925B-440830E8808F}"/>
              </a:ext>
            </a:extLst>
          </p:cNvPr>
          <p:cNvSpPr>
            <a:spLocks noGrp="1"/>
          </p:cNvSpPr>
          <p:nvPr>
            <p:ph type="dt" sz="half" idx="10"/>
          </p:nvPr>
        </p:nvSpPr>
        <p:spPr/>
        <p:txBody>
          <a:bodyPr/>
          <a:lstStyle>
            <a:lvl1pPr>
              <a:defRPr>
                <a:latin typeface="Verdana" pitchFamily="34" charset="0"/>
                <a:cs typeface="+mn-cs"/>
              </a:defRPr>
            </a:lvl1pPr>
          </a:lstStyle>
          <a:p>
            <a:pPr>
              <a:defRPr/>
            </a:pPr>
            <a:endParaRPr lang="en-US" altLang="en-US"/>
          </a:p>
        </p:txBody>
      </p:sp>
      <p:sp>
        <p:nvSpPr>
          <p:cNvPr id="5" name="Footer Placeholder 4">
            <a:extLst>
              <a:ext uri="{FF2B5EF4-FFF2-40B4-BE49-F238E27FC236}">
                <a16:creationId xmlns:a16="http://schemas.microsoft.com/office/drawing/2014/main" id="{888348AC-24DE-4FC1-8278-F39D329551BA}"/>
              </a:ext>
            </a:extLst>
          </p:cNvPr>
          <p:cNvSpPr>
            <a:spLocks noGrp="1"/>
          </p:cNvSpPr>
          <p:nvPr>
            <p:ph type="ftr" sz="quarter" idx="11"/>
          </p:nvPr>
        </p:nvSpPr>
        <p:spPr/>
        <p:txBody>
          <a:bodyPr/>
          <a:lstStyle>
            <a:lvl1pPr algn="l">
              <a:defRPr>
                <a:latin typeface="Verdana" pitchFamily="34" charset="0"/>
                <a:cs typeface="+mn-cs"/>
              </a:defRPr>
            </a:lvl1pPr>
          </a:lstStyle>
          <a:p>
            <a:pPr>
              <a:defRPr/>
            </a:pPr>
            <a:endParaRPr lang="en-US" altLang="en-US"/>
          </a:p>
        </p:txBody>
      </p:sp>
      <p:sp>
        <p:nvSpPr>
          <p:cNvPr id="6" name="Slide Number Placeholder 5">
            <a:extLst>
              <a:ext uri="{FF2B5EF4-FFF2-40B4-BE49-F238E27FC236}">
                <a16:creationId xmlns:a16="http://schemas.microsoft.com/office/drawing/2014/main" id="{DE86CEE1-A9BC-480B-9596-65740FADE600}"/>
              </a:ext>
            </a:extLst>
          </p:cNvPr>
          <p:cNvSpPr>
            <a:spLocks noGrp="1"/>
          </p:cNvSpPr>
          <p:nvPr>
            <p:ph type="sldNum" sz="quarter" idx="12"/>
          </p:nvPr>
        </p:nvSpPr>
        <p:spPr/>
        <p:txBody>
          <a:bodyPr/>
          <a:lstStyle>
            <a:lvl1pPr>
              <a:defRPr>
                <a:latin typeface="Verdana" panose="020B0604030504040204" pitchFamily="34" charset="0"/>
                <a:cs typeface="Times New Roman" panose="02020603050405020304" pitchFamily="18" charset="0"/>
              </a:defRPr>
            </a:lvl1pPr>
          </a:lstStyle>
          <a:p>
            <a:pPr>
              <a:defRPr/>
            </a:pPr>
            <a:fld id="{66F58727-726A-487C-ABC0-902E41F87AA1}" type="slidenum">
              <a:rPr lang="en-US" altLang="en-US"/>
              <a:pPr>
                <a:defRPr/>
              </a:pPr>
              <a:t>‹#›</a:t>
            </a:fld>
            <a:r>
              <a:rPr lang="en-US" altLang="en-US"/>
              <a:t> / 45</a:t>
            </a:r>
          </a:p>
        </p:txBody>
      </p:sp>
    </p:spTree>
    <p:extLst>
      <p:ext uri="{BB962C8B-B14F-4D97-AF65-F5344CB8AC3E}">
        <p14:creationId xmlns:p14="http://schemas.microsoft.com/office/powerpoint/2010/main" val="3566347231"/>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452945"/>
          </a:xfrm>
        </p:spPr>
        <p:txBody>
          <a:bodyPr/>
          <a:lstStyle>
            <a:lvl1pPr algn="l">
              <a:defRPr sz="3000" b="1" cap="all"/>
            </a:lvl1pPr>
          </a:lstStyle>
          <a:p>
            <a:r>
              <a:rPr lang="en-US"/>
              <a:t>Click to edit Master title style</a:t>
            </a:r>
            <a:endParaRPr lang="en-CA"/>
          </a:p>
        </p:txBody>
      </p:sp>
      <p:sp>
        <p:nvSpPr>
          <p:cNvPr id="3" name="Text Placeholder 2"/>
          <p:cNvSpPr>
            <a:spLocks noGrp="1"/>
          </p:cNvSpPr>
          <p:nvPr>
            <p:ph type="body" idx="1"/>
          </p:nvPr>
        </p:nvSpPr>
        <p:spPr>
          <a:xfrm>
            <a:off x="722313" y="4124772"/>
            <a:ext cx="7772400" cy="282129"/>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Date Placeholder 3">
            <a:extLst>
              <a:ext uri="{FF2B5EF4-FFF2-40B4-BE49-F238E27FC236}">
                <a16:creationId xmlns:a16="http://schemas.microsoft.com/office/drawing/2014/main" id="{80F12663-EF6F-4885-B7B8-5A228C75F636}"/>
              </a:ext>
            </a:extLst>
          </p:cNvPr>
          <p:cNvSpPr>
            <a:spLocks noGrp="1"/>
          </p:cNvSpPr>
          <p:nvPr>
            <p:ph type="dt" sz="half" idx="10"/>
          </p:nvPr>
        </p:nvSpPr>
        <p:spPr/>
        <p:txBody>
          <a:bodyPr/>
          <a:lstStyle>
            <a:lvl1pPr>
              <a:defRPr>
                <a:latin typeface="Verdana" pitchFamily="34" charset="0"/>
                <a:cs typeface="+mn-cs"/>
              </a:defRPr>
            </a:lvl1pPr>
          </a:lstStyle>
          <a:p>
            <a:pPr>
              <a:defRPr/>
            </a:pPr>
            <a:endParaRPr lang="en-US" altLang="en-US"/>
          </a:p>
        </p:txBody>
      </p:sp>
      <p:sp>
        <p:nvSpPr>
          <p:cNvPr id="5" name="Footer Placeholder 4">
            <a:extLst>
              <a:ext uri="{FF2B5EF4-FFF2-40B4-BE49-F238E27FC236}">
                <a16:creationId xmlns:a16="http://schemas.microsoft.com/office/drawing/2014/main" id="{2E9155FA-7797-4ABF-8ECC-901156CD2DFD}"/>
              </a:ext>
            </a:extLst>
          </p:cNvPr>
          <p:cNvSpPr>
            <a:spLocks noGrp="1"/>
          </p:cNvSpPr>
          <p:nvPr>
            <p:ph type="ftr" sz="quarter" idx="11"/>
          </p:nvPr>
        </p:nvSpPr>
        <p:spPr/>
        <p:txBody>
          <a:bodyPr/>
          <a:lstStyle>
            <a:lvl1pPr algn="l">
              <a:defRPr>
                <a:latin typeface="Verdana" pitchFamily="34" charset="0"/>
                <a:cs typeface="+mn-cs"/>
              </a:defRPr>
            </a:lvl1pPr>
          </a:lstStyle>
          <a:p>
            <a:pPr>
              <a:defRPr/>
            </a:pPr>
            <a:endParaRPr lang="en-US" altLang="en-US"/>
          </a:p>
        </p:txBody>
      </p:sp>
      <p:sp>
        <p:nvSpPr>
          <p:cNvPr id="6" name="Slide Number Placeholder 5">
            <a:extLst>
              <a:ext uri="{FF2B5EF4-FFF2-40B4-BE49-F238E27FC236}">
                <a16:creationId xmlns:a16="http://schemas.microsoft.com/office/drawing/2014/main" id="{64570FBA-7ACA-44CC-A711-FA33E307D8B3}"/>
              </a:ext>
            </a:extLst>
          </p:cNvPr>
          <p:cNvSpPr>
            <a:spLocks noGrp="1"/>
          </p:cNvSpPr>
          <p:nvPr>
            <p:ph type="sldNum" sz="quarter" idx="12"/>
          </p:nvPr>
        </p:nvSpPr>
        <p:spPr/>
        <p:txBody>
          <a:bodyPr/>
          <a:lstStyle>
            <a:lvl1pPr>
              <a:defRPr>
                <a:latin typeface="Verdana" panose="020B0604030504040204" pitchFamily="34" charset="0"/>
                <a:cs typeface="Times New Roman" panose="02020603050405020304" pitchFamily="18" charset="0"/>
              </a:defRPr>
            </a:lvl1pPr>
          </a:lstStyle>
          <a:p>
            <a:pPr>
              <a:defRPr/>
            </a:pPr>
            <a:fld id="{C2AAF0A9-B414-497E-AE4E-B835D9FC792B}" type="slidenum">
              <a:rPr lang="en-US" altLang="en-US"/>
              <a:pPr>
                <a:defRPr/>
              </a:pPr>
              <a:t>‹#›</a:t>
            </a:fld>
            <a:r>
              <a:rPr lang="en-US" altLang="en-US"/>
              <a:t> / 45</a:t>
            </a:r>
          </a:p>
        </p:txBody>
      </p:sp>
    </p:spTree>
    <p:extLst>
      <p:ext uri="{BB962C8B-B14F-4D97-AF65-F5344CB8AC3E}">
        <p14:creationId xmlns:p14="http://schemas.microsoft.com/office/powerpoint/2010/main" val="2136038130"/>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31800" y="1089027"/>
            <a:ext cx="4064000" cy="163480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1" y="1089027"/>
            <a:ext cx="4064000" cy="163480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F3362D90-31C4-47AC-A7E6-E2FA6FCA64B3}"/>
              </a:ext>
            </a:extLst>
          </p:cNvPr>
          <p:cNvSpPr>
            <a:spLocks noGrp="1"/>
          </p:cNvSpPr>
          <p:nvPr>
            <p:ph type="dt" sz="half" idx="10"/>
          </p:nvPr>
        </p:nvSpPr>
        <p:spPr/>
        <p:txBody>
          <a:bodyPr/>
          <a:lstStyle>
            <a:lvl1pPr>
              <a:defRPr>
                <a:latin typeface="Verdana" pitchFamily="34" charset="0"/>
                <a:cs typeface="+mn-cs"/>
              </a:defRPr>
            </a:lvl1pPr>
          </a:lstStyle>
          <a:p>
            <a:pPr>
              <a:defRPr/>
            </a:pPr>
            <a:endParaRPr lang="en-US" altLang="en-US"/>
          </a:p>
        </p:txBody>
      </p:sp>
      <p:sp>
        <p:nvSpPr>
          <p:cNvPr id="6" name="Footer Placeholder 5">
            <a:extLst>
              <a:ext uri="{FF2B5EF4-FFF2-40B4-BE49-F238E27FC236}">
                <a16:creationId xmlns:a16="http://schemas.microsoft.com/office/drawing/2014/main" id="{C130B146-6A87-48F1-847F-B6CB456C6D05}"/>
              </a:ext>
            </a:extLst>
          </p:cNvPr>
          <p:cNvSpPr>
            <a:spLocks noGrp="1"/>
          </p:cNvSpPr>
          <p:nvPr>
            <p:ph type="ftr" sz="quarter" idx="11"/>
          </p:nvPr>
        </p:nvSpPr>
        <p:spPr/>
        <p:txBody>
          <a:bodyPr/>
          <a:lstStyle>
            <a:lvl1pPr algn="l">
              <a:defRPr>
                <a:latin typeface="Verdana" pitchFamily="34" charset="0"/>
                <a:cs typeface="+mn-cs"/>
              </a:defRPr>
            </a:lvl1pPr>
          </a:lstStyle>
          <a:p>
            <a:pPr>
              <a:defRPr/>
            </a:pPr>
            <a:endParaRPr lang="en-US" altLang="en-US"/>
          </a:p>
        </p:txBody>
      </p:sp>
      <p:sp>
        <p:nvSpPr>
          <p:cNvPr id="7" name="Slide Number Placeholder 6">
            <a:extLst>
              <a:ext uri="{FF2B5EF4-FFF2-40B4-BE49-F238E27FC236}">
                <a16:creationId xmlns:a16="http://schemas.microsoft.com/office/drawing/2014/main" id="{0DDD2C3C-B0D8-4DF2-BAB1-EF5829D98069}"/>
              </a:ext>
            </a:extLst>
          </p:cNvPr>
          <p:cNvSpPr>
            <a:spLocks noGrp="1"/>
          </p:cNvSpPr>
          <p:nvPr>
            <p:ph type="sldNum" sz="quarter" idx="12"/>
          </p:nvPr>
        </p:nvSpPr>
        <p:spPr/>
        <p:txBody>
          <a:bodyPr/>
          <a:lstStyle>
            <a:lvl1pPr>
              <a:defRPr>
                <a:latin typeface="Verdana" panose="020B0604030504040204" pitchFamily="34" charset="0"/>
                <a:cs typeface="Times New Roman" panose="02020603050405020304" pitchFamily="18" charset="0"/>
              </a:defRPr>
            </a:lvl1pPr>
          </a:lstStyle>
          <a:p>
            <a:pPr>
              <a:defRPr/>
            </a:pPr>
            <a:fld id="{6A26F560-986B-4B67-88B7-B1D81A6A22E8}" type="slidenum">
              <a:rPr lang="en-US" altLang="en-US"/>
              <a:pPr>
                <a:defRPr/>
              </a:pPr>
              <a:t>‹#›</a:t>
            </a:fld>
            <a:r>
              <a:rPr lang="en-US" altLang="en-US"/>
              <a:t> / 45</a:t>
            </a:r>
          </a:p>
        </p:txBody>
      </p:sp>
    </p:spTree>
    <p:extLst>
      <p:ext uri="{BB962C8B-B14F-4D97-AF65-F5344CB8AC3E}">
        <p14:creationId xmlns:p14="http://schemas.microsoft.com/office/powerpoint/2010/main" val="2262484816"/>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2463"/>
          </a:xfr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846580"/>
            <a:ext cx="4040188" cy="3282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14293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6" y="1846580"/>
            <a:ext cx="4041775" cy="3282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14293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6F16D0D6-9D42-4FD7-A6B1-2F2E79F580CE}"/>
              </a:ext>
            </a:extLst>
          </p:cNvPr>
          <p:cNvSpPr>
            <a:spLocks noGrp="1"/>
          </p:cNvSpPr>
          <p:nvPr>
            <p:ph type="dt" sz="half" idx="10"/>
          </p:nvPr>
        </p:nvSpPr>
        <p:spPr/>
        <p:txBody>
          <a:bodyPr/>
          <a:lstStyle>
            <a:lvl1pPr>
              <a:defRPr>
                <a:latin typeface="Verdana" pitchFamily="34" charset="0"/>
                <a:cs typeface="+mn-cs"/>
              </a:defRPr>
            </a:lvl1pPr>
          </a:lstStyle>
          <a:p>
            <a:pPr>
              <a:defRPr/>
            </a:pPr>
            <a:endParaRPr lang="en-US" altLang="en-US"/>
          </a:p>
        </p:txBody>
      </p:sp>
      <p:sp>
        <p:nvSpPr>
          <p:cNvPr id="8" name="Footer Placeholder 7">
            <a:extLst>
              <a:ext uri="{FF2B5EF4-FFF2-40B4-BE49-F238E27FC236}">
                <a16:creationId xmlns:a16="http://schemas.microsoft.com/office/drawing/2014/main" id="{42CD1289-B861-4BF8-A2EC-CAE63191B155}"/>
              </a:ext>
            </a:extLst>
          </p:cNvPr>
          <p:cNvSpPr>
            <a:spLocks noGrp="1"/>
          </p:cNvSpPr>
          <p:nvPr>
            <p:ph type="ftr" sz="quarter" idx="11"/>
          </p:nvPr>
        </p:nvSpPr>
        <p:spPr/>
        <p:txBody>
          <a:bodyPr/>
          <a:lstStyle>
            <a:lvl1pPr algn="l">
              <a:defRPr>
                <a:latin typeface="Verdana" pitchFamily="34" charset="0"/>
                <a:cs typeface="+mn-cs"/>
              </a:defRPr>
            </a:lvl1pPr>
          </a:lstStyle>
          <a:p>
            <a:pPr>
              <a:defRPr/>
            </a:pPr>
            <a:endParaRPr lang="en-US" altLang="en-US"/>
          </a:p>
        </p:txBody>
      </p:sp>
      <p:sp>
        <p:nvSpPr>
          <p:cNvPr id="9" name="Slide Number Placeholder 8">
            <a:extLst>
              <a:ext uri="{FF2B5EF4-FFF2-40B4-BE49-F238E27FC236}">
                <a16:creationId xmlns:a16="http://schemas.microsoft.com/office/drawing/2014/main" id="{1C9716C7-CFD3-4A41-9AF4-BF3634D36796}"/>
              </a:ext>
            </a:extLst>
          </p:cNvPr>
          <p:cNvSpPr>
            <a:spLocks noGrp="1"/>
          </p:cNvSpPr>
          <p:nvPr>
            <p:ph type="sldNum" sz="quarter" idx="12"/>
          </p:nvPr>
        </p:nvSpPr>
        <p:spPr/>
        <p:txBody>
          <a:bodyPr/>
          <a:lstStyle>
            <a:lvl1pPr>
              <a:defRPr>
                <a:latin typeface="Verdana" panose="020B0604030504040204" pitchFamily="34" charset="0"/>
                <a:cs typeface="Times New Roman" panose="02020603050405020304" pitchFamily="18" charset="0"/>
              </a:defRPr>
            </a:lvl1pPr>
          </a:lstStyle>
          <a:p>
            <a:pPr>
              <a:defRPr/>
            </a:pPr>
            <a:fld id="{0C0D2D64-419B-466F-B6AE-A8B353365D76}" type="slidenum">
              <a:rPr lang="en-US" altLang="en-US"/>
              <a:pPr>
                <a:defRPr/>
              </a:pPr>
              <a:t>‹#›</a:t>
            </a:fld>
            <a:r>
              <a:rPr lang="en-US" altLang="en-US"/>
              <a:t> / 45</a:t>
            </a:r>
          </a:p>
        </p:txBody>
      </p:sp>
    </p:spTree>
    <p:extLst>
      <p:ext uri="{BB962C8B-B14F-4D97-AF65-F5344CB8AC3E}">
        <p14:creationId xmlns:p14="http://schemas.microsoft.com/office/powerpoint/2010/main" val="794488007"/>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637A767D-F3B8-43DA-B971-1E6C424F2F7E}"/>
              </a:ext>
            </a:extLst>
          </p:cNvPr>
          <p:cNvSpPr>
            <a:spLocks noGrp="1"/>
          </p:cNvSpPr>
          <p:nvPr>
            <p:ph type="dt" sz="half" idx="10"/>
          </p:nvPr>
        </p:nvSpPr>
        <p:spPr/>
        <p:txBody>
          <a:bodyPr/>
          <a:lstStyle>
            <a:lvl1pPr>
              <a:defRPr>
                <a:latin typeface="Verdana" pitchFamily="34" charset="0"/>
                <a:cs typeface="+mn-cs"/>
              </a:defRPr>
            </a:lvl1pPr>
          </a:lstStyle>
          <a:p>
            <a:pPr>
              <a:defRPr/>
            </a:pPr>
            <a:endParaRPr lang="en-US" altLang="en-US"/>
          </a:p>
        </p:txBody>
      </p:sp>
      <p:sp>
        <p:nvSpPr>
          <p:cNvPr id="4" name="Footer Placeholder 3">
            <a:extLst>
              <a:ext uri="{FF2B5EF4-FFF2-40B4-BE49-F238E27FC236}">
                <a16:creationId xmlns:a16="http://schemas.microsoft.com/office/drawing/2014/main" id="{40468996-079B-4234-92B0-FE76CC8F9281}"/>
              </a:ext>
            </a:extLst>
          </p:cNvPr>
          <p:cNvSpPr>
            <a:spLocks noGrp="1"/>
          </p:cNvSpPr>
          <p:nvPr>
            <p:ph type="ftr" sz="quarter" idx="11"/>
          </p:nvPr>
        </p:nvSpPr>
        <p:spPr/>
        <p:txBody>
          <a:bodyPr/>
          <a:lstStyle>
            <a:lvl1pPr algn="l">
              <a:defRPr>
                <a:latin typeface="Verdana" pitchFamily="34" charset="0"/>
                <a:cs typeface="+mn-cs"/>
              </a:defRPr>
            </a:lvl1pPr>
          </a:lstStyle>
          <a:p>
            <a:pPr>
              <a:defRPr/>
            </a:pPr>
            <a:endParaRPr lang="en-US" altLang="en-US"/>
          </a:p>
        </p:txBody>
      </p:sp>
      <p:sp>
        <p:nvSpPr>
          <p:cNvPr id="5" name="Slide Number Placeholder 4">
            <a:extLst>
              <a:ext uri="{FF2B5EF4-FFF2-40B4-BE49-F238E27FC236}">
                <a16:creationId xmlns:a16="http://schemas.microsoft.com/office/drawing/2014/main" id="{288E0E63-C7AE-481A-AD0E-E3F048307207}"/>
              </a:ext>
            </a:extLst>
          </p:cNvPr>
          <p:cNvSpPr>
            <a:spLocks noGrp="1"/>
          </p:cNvSpPr>
          <p:nvPr>
            <p:ph type="sldNum" sz="quarter" idx="12"/>
          </p:nvPr>
        </p:nvSpPr>
        <p:spPr/>
        <p:txBody>
          <a:bodyPr/>
          <a:lstStyle>
            <a:lvl1pPr>
              <a:defRPr>
                <a:latin typeface="Verdana" panose="020B0604030504040204" pitchFamily="34" charset="0"/>
                <a:cs typeface="Times New Roman" panose="02020603050405020304" pitchFamily="18" charset="0"/>
              </a:defRPr>
            </a:lvl1pPr>
          </a:lstStyle>
          <a:p>
            <a:pPr>
              <a:defRPr/>
            </a:pPr>
            <a:fld id="{C0F3704C-0DF2-4553-8F2E-E6B789DA8FA6}" type="slidenum">
              <a:rPr lang="en-US" altLang="en-US"/>
              <a:pPr>
                <a:defRPr/>
              </a:pPr>
              <a:t>‹#›</a:t>
            </a:fld>
            <a:r>
              <a:rPr lang="en-US" altLang="en-US"/>
              <a:t> / 45</a:t>
            </a:r>
          </a:p>
        </p:txBody>
      </p:sp>
    </p:spTree>
    <p:extLst>
      <p:ext uri="{BB962C8B-B14F-4D97-AF65-F5344CB8AC3E}">
        <p14:creationId xmlns:p14="http://schemas.microsoft.com/office/powerpoint/2010/main" val="1830297548"/>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C515D3-F1F9-4ED9-A199-F8CBE0F2B696}"/>
              </a:ext>
            </a:extLst>
          </p:cNvPr>
          <p:cNvSpPr>
            <a:spLocks noGrp="1"/>
          </p:cNvSpPr>
          <p:nvPr>
            <p:ph type="dt" sz="half" idx="10"/>
          </p:nvPr>
        </p:nvSpPr>
        <p:spPr/>
        <p:txBody>
          <a:bodyPr/>
          <a:lstStyle>
            <a:lvl1pPr>
              <a:defRPr>
                <a:latin typeface="Verdana" pitchFamily="34" charset="0"/>
                <a:cs typeface="+mn-cs"/>
              </a:defRPr>
            </a:lvl1pPr>
          </a:lstStyle>
          <a:p>
            <a:pPr>
              <a:defRPr/>
            </a:pPr>
            <a:endParaRPr lang="en-US" altLang="en-US"/>
          </a:p>
        </p:txBody>
      </p:sp>
      <p:sp>
        <p:nvSpPr>
          <p:cNvPr id="3" name="Footer Placeholder 2">
            <a:extLst>
              <a:ext uri="{FF2B5EF4-FFF2-40B4-BE49-F238E27FC236}">
                <a16:creationId xmlns:a16="http://schemas.microsoft.com/office/drawing/2014/main" id="{47E543C0-8C87-41BB-BB4C-8D89D9C5BEF6}"/>
              </a:ext>
            </a:extLst>
          </p:cNvPr>
          <p:cNvSpPr>
            <a:spLocks noGrp="1"/>
          </p:cNvSpPr>
          <p:nvPr>
            <p:ph type="ftr" sz="quarter" idx="11"/>
          </p:nvPr>
        </p:nvSpPr>
        <p:spPr/>
        <p:txBody>
          <a:bodyPr/>
          <a:lstStyle>
            <a:lvl1pPr algn="l">
              <a:defRPr>
                <a:latin typeface="Verdana" pitchFamily="34" charset="0"/>
                <a:cs typeface="+mn-cs"/>
              </a:defRPr>
            </a:lvl1pPr>
          </a:lstStyle>
          <a:p>
            <a:pPr>
              <a:defRPr/>
            </a:pPr>
            <a:endParaRPr lang="en-US" altLang="en-US"/>
          </a:p>
        </p:txBody>
      </p:sp>
      <p:sp>
        <p:nvSpPr>
          <p:cNvPr id="4" name="Slide Number Placeholder 3">
            <a:extLst>
              <a:ext uri="{FF2B5EF4-FFF2-40B4-BE49-F238E27FC236}">
                <a16:creationId xmlns:a16="http://schemas.microsoft.com/office/drawing/2014/main" id="{9218F8E1-6AA2-46B8-A9FE-0E145EE1015C}"/>
              </a:ext>
            </a:extLst>
          </p:cNvPr>
          <p:cNvSpPr>
            <a:spLocks noGrp="1"/>
          </p:cNvSpPr>
          <p:nvPr>
            <p:ph type="sldNum" sz="quarter" idx="12"/>
          </p:nvPr>
        </p:nvSpPr>
        <p:spPr/>
        <p:txBody>
          <a:bodyPr/>
          <a:lstStyle>
            <a:lvl1pPr>
              <a:defRPr>
                <a:latin typeface="Verdana" panose="020B0604030504040204" pitchFamily="34" charset="0"/>
                <a:cs typeface="Times New Roman" panose="02020603050405020304" pitchFamily="18" charset="0"/>
              </a:defRPr>
            </a:lvl1pPr>
          </a:lstStyle>
          <a:p>
            <a:pPr>
              <a:defRPr/>
            </a:pPr>
            <a:fld id="{981402BB-86E5-408A-A344-0935B5BD6325}" type="slidenum">
              <a:rPr lang="en-US" altLang="en-US"/>
              <a:pPr>
                <a:defRPr/>
              </a:pPr>
              <a:t>‹#›</a:t>
            </a:fld>
            <a:r>
              <a:rPr lang="en-US" altLang="en-US"/>
              <a:t> / 45</a:t>
            </a:r>
          </a:p>
        </p:txBody>
      </p:sp>
    </p:spTree>
    <p:extLst>
      <p:ext uri="{BB962C8B-B14F-4D97-AF65-F5344CB8AC3E}">
        <p14:creationId xmlns:p14="http://schemas.microsoft.com/office/powerpoint/2010/main" val="2116454725"/>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182980"/>
            <a:ext cx="3008313" cy="252120"/>
          </a:xfrm>
        </p:spPr>
        <p:txBody>
          <a:bodyPr anchor="b"/>
          <a:lstStyle>
            <a:lvl1pPr algn="l">
              <a:defRPr sz="1500" b="1"/>
            </a:lvl1pPr>
          </a:lstStyle>
          <a:p>
            <a:r>
              <a:rPr lang="en-US"/>
              <a:t>Click to edit Master title style</a:t>
            </a:r>
            <a:endParaRPr lang="en-CA"/>
          </a:p>
        </p:txBody>
      </p:sp>
      <p:sp>
        <p:nvSpPr>
          <p:cNvPr id="3" name="Content Placeholder 2"/>
          <p:cNvSpPr>
            <a:spLocks noGrp="1"/>
          </p:cNvSpPr>
          <p:nvPr>
            <p:ph idx="1"/>
          </p:nvPr>
        </p:nvSpPr>
        <p:spPr>
          <a:xfrm>
            <a:off x="3575050" y="273052"/>
            <a:ext cx="5111750" cy="187487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1" y="1435101"/>
            <a:ext cx="3008313" cy="21287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a:extLst>
              <a:ext uri="{FF2B5EF4-FFF2-40B4-BE49-F238E27FC236}">
                <a16:creationId xmlns:a16="http://schemas.microsoft.com/office/drawing/2014/main" id="{35EA85CF-CD25-433F-B452-819DE8B659F2}"/>
              </a:ext>
            </a:extLst>
          </p:cNvPr>
          <p:cNvSpPr>
            <a:spLocks noGrp="1"/>
          </p:cNvSpPr>
          <p:nvPr>
            <p:ph type="dt" sz="half" idx="10"/>
          </p:nvPr>
        </p:nvSpPr>
        <p:spPr/>
        <p:txBody>
          <a:bodyPr/>
          <a:lstStyle>
            <a:lvl1pPr>
              <a:defRPr>
                <a:latin typeface="Verdana" pitchFamily="34" charset="0"/>
                <a:cs typeface="+mn-cs"/>
              </a:defRPr>
            </a:lvl1pPr>
          </a:lstStyle>
          <a:p>
            <a:pPr>
              <a:defRPr/>
            </a:pPr>
            <a:endParaRPr lang="en-US" altLang="en-US"/>
          </a:p>
        </p:txBody>
      </p:sp>
      <p:sp>
        <p:nvSpPr>
          <p:cNvPr id="6" name="Footer Placeholder 5">
            <a:extLst>
              <a:ext uri="{FF2B5EF4-FFF2-40B4-BE49-F238E27FC236}">
                <a16:creationId xmlns:a16="http://schemas.microsoft.com/office/drawing/2014/main" id="{9496D1A0-A8FA-4615-B9A0-DC7E4EE12A43}"/>
              </a:ext>
            </a:extLst>
          </p:cNvPr>
          <p:cNvSpPr>
            <a:spLocks noGrp="1"/>
          </p:cNvSpPr>
          <p:nvPr>
            <p:ph type="ftr" sz="quarter" idx="11"/>
          </p:nvPr>
        </p:nvSpPr>
        <p:spPr/>
        <p:txBody>
          <a:bodyPr/>
          <a:lstStyle>
            <a:lvl1pPr algn="l">
              <a:defRPr>
                <a:latin typeface="Verdana" pitchFamily="34" charset="0"/>
                <a:cs typeface="+mn-cs"/>
              </a:defRPr>
            </a:lvl1pPr>
          </a:lstStyle>
          <a:p>
            <a:pPr>
              <a:defRPr/>
            </a:pPr>
            <a:endParaRPr lang="en-US" altLang="en-US"/>
          </a:p>
        </p:txBody>
      </p:sp>
      <p:sp>
        <p:nvSpPr>
          <p:cNvPr id="7" name="Slide Number Placeholder 6">
            <a:extLst>
              <a:ext uri="{FF2B5EF4-FFF2-40B4-BE49-F238E27FC236}">
                <a16:creationId xmlns:a16="http://schemas.microsoft.com/office/drawing/2014/main" id="{65D8BA08-6590-4763-95A3-D74109B2762D}"/>
              </a:ext>
            </a:extLst>
          </p:cNvPr>
          <p:cNvSpPr>
            <a:spLocks noGrp="1"/>
          </p:cNvSpPr>
          <p:nvPr>
            <p:ph type="sldNum" sz="quarter" idx="12"/>
          </p:nvPr>
        </p:nvSpPr>
        <p:spPr/>
        <p:txBody>
          <a:bodyPr/>
          <a:lstStyle>
            <a:lvl1pPr>
              <a:defRPr>
                <a:latin typeface="Verdana" panose="020B0604030504040204" pitchFamily="34" charset="0"/>
                <a:cs typeface="Times New Roman" panose="02020603050405020304" pitchFamily="18" charset="0"/>
              </a:defRPr>
            </a:lvl1pPr>
          </a:lstStyle>
          <a:p>
            <a:pPr>
              <a:defRPr/>
            </a:pPr>
            <a:fld id="{1C5240A9-1B6A-4079-B74D-E286FFE1D18C}" type="slidenum">
              <a:rPr lang="en-US" altLang="en-US"/>
              <a:pPr>
                <a:defRPr/>
              </a:pPr>
              <a:t>‹#›</a:t>
            </a:fld>
            <a:r>
              <a:rPr lang="en-US" altLang="en-US"/>
              <a:t> / 45</a:t>
            </a:r>
          </a:p>
        </p:txBody>
      </p:sp>
    </p:spTree>
    <p:extLst>
      <p:ext uri="{BB962C8B-B14F-4D97-AF65-F5344CB8AC3E}">
        <p14:creationId xmlns:p14="http://schemas.microsoft.com/office/powerpoint/2010/main" val="22974269"/>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1C2FE-AD79-4AD5-A0BD-F51BE4945E0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F58D1C82-E489-46BF-8A2B-41C64170F2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9BD4551-275D-4FCB-B35D-448AE2C76A3A}"/>
              </a:ext>
            </a:extLst>
          </p:cNvPr>
          <p:cNvSpPr>
            <a:spLocks noGrp="1"/>
          </p:cNvSpPr>
          <p:nvPr>
            <p:ph type="dt" sz="half" idx="10"/>
          </p:nvPr>
        </p:nvSpPr>
        <p:spPr/>
        <p:txBody>
          <a:bodyPr/>
          <a:lstStyle/>
          <a:p>
            <a:pPr>
              <a:defRPr>
                <a:uFillTx/>
              </a:defRPr>
            </a:pPr>
            <a:endParaRPr lang="en-US">
              <a:uFillTx/>
            </a:endParaRPr>
          </a:p>
        </p:txBody>
      </p:sp>
      <p:sp>
        <p:nvSpPr>
          <p:cNvPr id="5" name="Footer Placeholder 4">
            <a:extLst>
              <a:ext uri="{FF2B5EF4-FFF2-40B4-BE49-F238E27FC236}">
                <a16:creationId xmlns:a16="http://schemas.microsoft.com/office/drawing/2014/main" id="{53794E0A-8449-481F-AE74-F325B9CD3E0C}"/>
              </a:ext>
            </a:extLst>
          </p:cNvPr>
          <p:cNvSpPr>
            <a:spLocks noGrp="1"/>
          </p:cNvSpPr>
          <p:nvPr>
            <p:ph type="ftr" sz="quarter" idx="11"/>
          </p:nvPr>
        </p:nvSpPr>
        <p:spPr/>
        <p:txBody>
          <a:bodyPr/>
          <a:lstStyle/>
          <a:p>
            <a:pPr>
              <a:defRPr>
                <a:uFillTx/>
              </a:defRPr>
            </a:pPr>
            <a:endParaRPr lang="en-US">
              <a:uFillTx/>
            </a:endParaRPr>
          </a:p>
        </p:txBody>
      </p:sp>
      <p:sp>
        <p:nvSpPr>
          <p:cNvPr id="6" name="Slide Number Placeholder 5">
            <a:extLst>
              <a:ext uri="{FF2B5EF4-FFF2-40B4-BE49-F238E27FC236}">
                <a16:creationId xmlns:a16="http://schemas.microsoft.com/office/drawing/2014/main" id="{79DF9D9B-630D-4320-BD1D-7B966A4F040F}"/>
              </a:ext>
            </a:extLst>
          </p:cNvPr>
          <p:cNvSpPr>
            <a:spLocks noGrp="1"/>
          </p:cNvSpPr>
          <p:nvPr>
            <p:ph type="sldNum" sz="quarter" idx="12"/>
          </p:nvPr>
        </p:nvSpPr>
        <p:spPr/>
        <p:txBody>
          <a:bodyPr/>
          <a:lstStyle/>
          <a:p>
            <a:pPr>
              <a:defRPr>
                <a:uFillTx/>
              </a:defRPr>
            </a:pPr>
            <a:fld id="{693AB152-2227-4B45-9010-C68F73A2215D}" type="slidenum">
              <a:rPr lang="en-US" smtClean="0">
                <a:uFillTx/>
              </a:rPr>
              <a:pPr>
                <a:defRPr>
                  <a:uFillTx/>
                </a:defRPr>
              </a:pPr>
              <a:t>‹#›</a:t>
            </a:fld>
            <a:endParaRPr lang="en-US">
              <a:uFillTx/>
            </a:endParaRPr>
          </a:p>
        </p:txBody>
      </p:sp>
    </p:spTree>
    <p:extLst>
      <p:ext uri="{BB962C8B-B14F-4D97-AF65-F5344CB8AC3E}">
        <p14:creationId xmlns:p14="http://schemas.microsoft.com/office/powerpoint/2010/main" val="35127580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15218"/>
            <a:ext cx="5486400" cy="252120"/>
          </a:xfrm>
        </p:spPr>
        <p:txBody>
          <a:bodyPr anchor="b"/>
          <a:lstStyle>
            <a:lvl1pPr algn="l">
              <a:defRPr sz="1500" b="1"/>
            </a:lvl1pPr>
          </a:lstStyle>
          <a:p>
            <a:r>
              <a:rPr lang="en-US"/>
              <a:t>Click to edit Master title style</a:t>
            </a:r>
            <a:endParaRPr lang="en-CA"/>
          </a:p>
        </p:txBody>
      </p:sp>
      <p:sp>
        <p:nvSpPr>
          <p:cNvPr id="3" name="Picture Placeholder 2"/>
          <p:cNvSpPr>
            <a:spLocks noGrp="1"/>
          </p:cNvSpPr>
          <p:nvPr>
            <p:ph type="pic" idx="1"/>
          </p:nvPr>
        </p:nvSpPr>
        <p:spPr>
          <a:xfrm>
            <a:off x="1792288" y="612776"/>
            <a:ext cx="5486400" cy="42062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CA" noProof="0"/>
          </a:p>
        </p:txBody>
      </p:sp>
      <p:sp>
        <p:nvSpPr>
          <p:cNvPr id="4" name="Text Placeholder 3"/>
          <p:cNvSpPr>
            <a:spLocks noGrp="1"/>
          </p:cNvSpPr>
          <p:nvPr>
            <p:ph type="body" sz="half" idx="2"/>
          </p:nvPr>
        </p:nvSpPr>
        <p:spPr>
          <a:xfrm>
            <a:off x="1792288" y="5367338"/>
            <a:ext cx="5486400" cy="21287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a:extLst>
              <a:ext uri="{FF2B5EF4-FFF2-40B4-BE49-F238E27FC236}">
                <a16:creationId xmlns:a16="http://schemas.microsoft.com/office/drawing/2014/main" id="{90DD0E88-2DE9-4AD7-9E86-D432DD54CAFB}"/>
              </a:ext>
            </a:extLst>
          </p:cNvPr>
          <p:cNvSpPr>
            <a:spLocks noGrp="1"/>
          </p:cNvSpPr>
          <p:nvPr>
            <p:ph type="dt" sz="half" idx="10"/>
          </p:nvPr>
        </p:nvSpPr>
        <p:spPr/>
        <p:txBody>
          <a:bodyPr/>
          <a:lstStyle>
            <a:lvl1pPr>
              <a:defRPr>
                <a:latin typeface="Verdana" pitchFamily="34" charset="0"/>
                <a:cs typeface="+mn-cs"/>
              </a:defRPr>
            </a:lvl1pPr>
          </a:lstStyle>
          <a:p>
            <a:pPr>
              <a:defRPr/>
            </a:pPr>
            <a:endParaRPr lang="en-US" altLang="en-US"/>
          </a:p>
        </p:txBody>
      </p:sp>
      <p:sp>
        <p:nvSpPr>
          <p:cNvPr id="6" name="Footer Placeholder 5">
            <a:extLst>
              <a:ext uri="{FF2B5EF4-FFF2-40B4-BE49-F238E27FC236}">
                <a16:creationId xmlns:a16="http://schemas.microsoft.com/office/drawing/2014/main" id="{BB8B65A4-CC50-4AB4-B94F-994CD3A913D5}"/>
              </a:ext>
            </a:extLst>
          </p:cNvPr>
          <p:cNvSpPr>
            <a:spLocks noGrp="1"/>
          </p:cNvSpPr>
          <p:nvPr>
            <p:ph type="ftr" sz="quarter" idx="11"/>
          </p:nvPr>
        </p:nvSpPr>
        <p:spPr/>
        <p:txBody>
          <a:bodyPr/>
          <a:lstStyle>
            <a:lvl1pPr algn="l">
              <a:defRPr>
                <a:latin typeface="Verdana" pitchFamily="34" charset="0"/>
                <a:cs typeface="+mn-cs"/>
              </a:defRPr>
            </a:lvl1pPr>
          </a:lstStyle>
          <a:p>
            <a:pPr>
              <a:defRPr/>
            </a:pPr>
            <a:endParaRPr lang="en-US" altLang="en-US"/>
          </a:p>
        </p:txBody>
      </p:sp>
      <p:sp>
        <p:nvSpPr>
          <p:cNvPr id="7" name="Slide Number Placeholder 6">
            <a:extLst>
              <a:ext uri="{FF2B5EF4-FFF2-40B4-BE49-F238E27FC236}">
                <a16:creationId xmlns:a16="http://schemas.microsoft.com/office/drawing/2014/main" id="{63A993F7-876D-4194-8654-5EBADA8B2BCD}"/>
              </a:ext>
            </a:extLst>
          </p:cNvPr>
          <p:cNvSpPr>
            <a:spLocks noGrp="1"/>
          </p:cNvSpPr>
          <p:nvPr>
            <p:ph type="sldNum" sz="quarter" idx="12"/>
          </p:nvPr>
        </p:nvSpPr>
        <p:spPr/>
        <p:txBody>
          <a:bodyPr/>
          <a:lstStyle>
            <a:lvl1pPr>
              <a:defRPr>
                <a:latin typeface="Verdana" panose="020B0604030504040204" pitchFamily="34" charset="0"/>
                <a:cs typeface="Times New Roman" panose="02020603050405020304" pitchFamily="18" charset="0"/>
              </a:defRPr>
            </a:lvl1pPr>
          </a:lstStyle>
          <a:p>
            <a:pPr>
              <a:defRPr/>
            </a:pPr>
            <a:fld id="{058D58FD-AB98-4502-8FC2-C09045A27DBF}" type="slidenum">
              <a:rPr lang="en-US" altLang="en-US"/>
              <a:pPr>
                <a:defRPr/>
              </a:pPr>
              <a:t>‹#›</a:t>
            </a:fld>
            <a:r>
              <a:rPr lang="en-US" altLang="en-US"/>
              <a:t> / 45</a:t>
            </a:r>
          </a:p>
        </p:txBody>
      </p:sp>
    </p:spTree>
    <p:extLst>
      <p:ext uri="{BB962C8B-B14F-4D97-AF65-F5344CB8AC3E}">
        <p14:creationId xmlns:p14="http://schemas.microsoft.com/office/powerpoint/2010/main" val="2410840637"/>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a:xfrm>
            <a:off x="6621885" y="1089027"/>
            <a:ext cx="2090316" cy="3159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49F26B9-57D4-48AA-93BD-063776AAF7B4}"/>
              </a:ext>
            </a:extLst>
          </p:cNvPr>
          <p:cNvSpPr>
            <a:spLocks noGrp="1"/>
          </p:cNvSpPr>
          <p:nvPr>
            <p:ph type="dt" sz="half" idx="10"/>
          </p:nvPr>
        </p:nvSpPr>
        <p:spPr/>
        <p:txBody>
          <a:bodyPr/>
          <a:lstStyle>
            <a:lvl1pPr>
              <a:defRPr>
                <a:latin typeface="Verdana" pitchFamily="34" charset="0"/>
                <a:cs typeface="+mn-cs"/>
              </a:defRPr>
            </a:lvl1pPr>
          </a:lstStyle>
          <a:p>
            <a:pPr>
              <a:defRPr/>
            </a:pPr>
            <a:endParaRPr lang="en-US" altLang="en-US"/>
          </a:p>
        </p:txBody>
      </p:sp>
      <p:sp>
        <p:nvSpPr>
          <p:cNvPr id="5" name="Footer Placeholder 4">
            <a:extLst>
              <a:ext uri="{FF2B5EF4-FFF2-40B4-BE49-F238E27FC236}">
                <a16:creationId xmlns:a16="http://schemas.microsoft.com/office/drawing/2014/main" id="{11AC0D1B-527C-4F00-B9DA-8D822B5B7062}"/>
              </a:ext>
            </a:extLst>
          </p:cNvPr>
          <p:cNvSpPr>
            <a:spLocks noGrp="1"/>
          </p:cNvSpPr>
          <p:nvPr>
            <p:ph type="ftr" sz="quarter" idx="11"/>
          </p:nvPr>
        </p:nvSpPr>
        <p:spPr/>
        <p:txBody>
          <a:bodyPr/>
          <a:lstStyle>
            <a:lvl1pPr algn="l">
              <a:defRPr>
                <a:latin typeface="Verdana" pitchFamily="34" charset="0"/>
                <a:cs typeface="+mn-cs"/>
              </a:defRPr>
            </a:lvl1pPr>
          </a:lstStyle>
          <a:p>
            <a:pPr>
              <a:defRPr/>
            </a:pPr>
            <a:endParaRPr lang="en-US" altLang="en-US"/>
          </a:p>
        </p:txBody>
      </p:sp>
      <p:sp>
        <p:nvSpPr>
          <p:cNvPr id="6" name="Slide Number Placeholder 5">
            <a:extLst>
              <a:ext uri="{FF2B5EF4-FFF2-40B4-BE49-F238E27FC236}">
                <a16:creationId xmlns:a16="http://schemas.microsoft.com/office/drawing/2014/main" id="{B6342484-46E8-4930-9B91-3878FB1CCC52}"/>
              </a:ext>
            </a:extLst>
          </p:cNvPr>
          <p:cNvSpPr>
            <a:spLocks noGrp="1"/>
          </p:cNvSpPr>
          <p:nvPr>
            <p:ph type="sldNum" sz="quarter" idx="12"/>
          </p:nvPr>
        </p:nvSpPr>
        <p:spPr/>
        <p:txBody>
          <a:bodyPr/>
          <a:lstStyle>
            <a:lvl1pPr>
              <a:defRPr>
                <a:latin typeface="Verdana" panose="020B0604030504040204" pitchFamily="34" charset="0"/>
                <a:cs typeface="Times New Roman" panose="02020603050405020304" pitchFamily="18" charset="0"/>
              </a:defRPr>
            </a:lvl1pPr>
          </a:lstStyle>
          <a:p>
            <a:pPr>
              <a:defRPr/>
            </a:pPr>
            <a:fld id="{6B5C02AB-0D9F-4E48-A2FD-336BB37BA246}" type="slidenum">
              <a:rPr lang="en-US" altLang="en-US"/>
              <a:pPr>
                <a:defRPr/>
              </a:pPr>
              <a:t>‹#›</a:t>
            </a:fld>
            <a:r>
              <a:rPr lang="en-US" altLang="en-US"/>
              <a:t> / 45</a:t>
            </a:r>
          </a:p>
        </p:txBody>
      </p:sp>
    </p:spTree>
    <p:extLst>
      <p:ext uri="{BB962C8B-B14F-4D97-AF65-F5344CB8AC3E}">
        <p14:creationId xmlns:p14="http://schemas.microsoft.com/office/powerpoint/2010/main" val="3420087022"/>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483769" y="425450"/>
            <a:ext cx="409407" cy="37925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859076" y="425450"/>
            <a:ext cx="1767150" cy="37925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7872EC4-021A-4D20-946C-9B89562822FC}"/>
              </a:ext>
            </a:extLst>
          </p:cNvPr>
          <p:cNvSpPr>
            <a:spLocks noGrp="1"/>
          </p:cNvSpPr>
          <p:nvPr>
            <p:ph type="dt" sz="half" idx="10"/>
          </p:nvPr>
        </p:nvSpPr>
        <p:spPr/>
        <p:txBody>
          <a:bodyPr/>
          <a:lstStyle>
            <a:lvl1pPr>
              <a:defRPr>
                <a:latin typeface="Verdana" pitchFamily="34" charset="0"/>
                <a:cs typeface="+mn-cs"/>
              </a:defRPr>
            </a:lvl1pPr>
          </a:lstStyle>
          <a:p>
            <a:pPr>
              <a:defRPr/>
            </a:pPr>
            <a:endParaRPr lang="en-US" altLang="en-US"/>
          </a:p>
        </p:txBody>
      </p:sp>
      <p:sp>
        <p:nvSpPr>
          <p:cNvPr id="5" name="Footer Placeholder 4">
            <a:extLst>
              <a:ext uri="{FF2B5EF4-FFF2-40B4-BE49-F238E27FC236}">
                <a16:creationId xmlns:a16="http://schemas.microsoft.com/office/drawing/2014/main" id="{FD206BB4-D084-4440-A338-DC3A27536F89}"/>
              </a:ext>
            </a:extLst>
          </p:cNvPr>
          <p:cNvSpPr>
            <a:spLocks noGrp="1"/>
          </p:cNvSpPr>
          <p:nvPr>
            <p:ph type="ftr" sz="quarter" idx="11"/>
          </p:nvPr>
        </p:nvSpPr>
        <p:spPr/>
        <p:txBody>
          <a:bodyPr/>
          <a:lstStyle>
            <a:lvl1pPr algn="l">
              <a:defRPr>
                <a:latin typeface="Verdana" pitchFamily="34" charset="0"/>
                <a:cs typeface="+mn-cs"/>
              </a:defRPr>
            </a:lvl1pPr>
          </a:lstStyle>
          <a:p>
            <a:pPr>
              <a:defRPr/>
            </a:pPr>
            <a:endParaRPr lang="en-US" altLang="en-US"/>
          </a:p>
        </p:txBody>
      </p:sp>
      <p:sp>
        <p:nvSpPr>
          <p:cNvPr id="6" name="Slide Number Placeholder 5">
            <a:extLst>
              <a:ext uri="{FF2B5EF4-FFF2-40B4-BE49-F238E27FC236}">
                <a16:creationId xmlns:a16="http://schemas.microsoft.com/office/drawing/2014/main" id="{A709B77D-96F3-4D32-A3FF-8FF0ED13A8C4}"/>
              </a:ext>
            </a:extLst>
          </p:cNvPr>
          <p:cNvSpPr>
            <a:spLocks noGrp="1"/>
          </p:cNvSpPr>
          <p:nvPr>
            <p:ph type="sldNum" sz="quarter" idx="12"/>
          </p:nvPr>
        </p:nvSpPr>
        <p:spPr/>
        <p:txBody>
          <a:bodyPr/>
          <a:lstStyle>
            <a:lvl1pPr>
              <a:defRPr>
                <a:latin typeface="Verdana" panose="020B0604030504040204" pitchFamily="34" charset="0"/>
                <a:cs typeface="Times New Roman" panose="02020603050405020304" pitchFamily="18" charset="0"/>
              </a:defRPr>
            </a:lvl1pPr>
          </a:lstStyle>
          <a:p>
            <a:pPr>
              <a:defRPr/>
            </a:pPr>
            <a:fld id="{3BBBACD6-11F1-4545-ACBB-BC0156BFBCA8}" type="slidenum">
              <a:rPr lang="en-US" altLang="en-US"/>
              <a:pPr>
                <a:defRPr/>
              </a:pPr>
              <a:t>‹#›</a:t>
            </a:fld>
            <a:r>
              <a:rPr lang="en-US" altLang="en-US"/>
              <a:t> / 45</a:t>
            </a:r>
          </a:p>
        </p:txBody>
      </p:sp>
    </p:spTree>
    <p:extLst>
      <p:ext uri="{BB962C8B-B14F-4D97-AF65-F5344CB8AC3E}">
        <p14:creationId xmlns:p14="http://schemas.microsoft.com/office/powerpoint/2010/main" val="3669839803"/>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71551" y="425452"/>
            <a:ext cx="7921625" cy="332463"/>
          </a:xfrm>
        </p:spPr>
        <p:txBody>
          <a:bodyPr/>
          <a:lstStyle/>
          <a:p>
            <a:r>
              <a:rPr lang="en-US"/>
              <a:t>Click to edit Master title style</a:t>
            </a:r>
            <a:endParaRPr lang="en-CA"/>
          </a:p>
        </p:txBody>
      </p:sp>
      <p:sp>
        <p:nvSpPr>
          <p:cNvPr id="3" name="Text Placeholder 2"/>
          <p:cNvSpPr>
            <a:spLocks noGrp="1"/>
          </p:cNvSpPr>
          <p:nvPr>
            <p:ph type="body" sz="half" idx="1"/>
          </p:nvPr>
        </p:nvSpPr>
        <p:spPr>
          <a:xfrm>
            <a:off x="431800" y="1089026"/>
            <a:ext cx="4064000" cy="16902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1" y="1089026"/>
            <a:ext cx="4064000" cy="16902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79C884CA-2367-478E-ABB6-0EE71ABAC21C}"/>
              </a:ext>
            </a:extLst>
          </p:cNvPr>
          <p:cNvSpPr>
            <a:spLocks noGrp="1"/>
          </p:cNvSpPr>
          <p:nvPr>
            <p:ph type="dt" sz="half" idx="10"/>
          </p:nvPr>
        </p:nvSpPr>
        <p:spPr/>
        <p:txBody>
          <a:bodyPr/>
          <a:lstStyle>
            <a:lvl1pPr>
              <a:defRPr>
                <a:latin typeface="Verdana" pitchFamily="34" charset="0"/>
                <a:cs typeface="+mn-cs"/>
              </a:defRPr>
            </a:lvl1pPr>
          </a:lstStyle>
          <a:p>
            <a:pPr>
              <a:defRPr/>
            </a:pPr>
            <a:endParaRPr lang="en-US" altLang="en-US"/>
          </a:p>
        </p:txBody>
      </p:sp>
      <p:sp>
        <p:nvSpPr>
          <p:cNvPr id="6" name="Footer Placeholder 5">
            <a:extLst>
              <a:ext uri="{FF2B5EF4-FFF2-40B4-BE49-F238E27FC236}">
                <a16:creationId xmlns:a16="http://schemas.microsoft.com/office/drawing/2014/main" id="{730F0EB3-3466-4B94-92E3-68B9A7FA715B}"/>
              </a:ext>
            </a:extLst>
          </p:cNvPr>
          <p:cNvSpPr>
            <a:spLocks noGrp="1"/>
          </p:cNvSpPr>
          <p:nvPr>
            <p:ph type="ftr" sz="quarter" idx="11"/>
          </p:nvPr>
        </p:nvSpPr>
        <p:spPr/>
        <p:txBody>
          <a:bodyPr/>
          <a:lstStyle>
            <a:lvl1pPr algn="l">
              <a:defRPr>
                <a:latin typeface="Verdana" pitchFamily="34" charset="0"/>
                <a:cs typeface="+mn-cs"/>
              </a:defRPr>
            </a:lvl1pPr>
          </a:lstStyle>
          <a:p>
            <a:pPr>
              <a:defRPr/>
            </a:pPr>
            <a:endParaRPr lang="en-US" altLang="en-US"/>
          </a:p>
        </p:txBody>
      </p:sp>
      <p:sp>
        <p:nvSpPr>
          <p:cNvPr id="7" name="Slide Number Placeholder 6">
            <a:extLst>
              <a:ext uri="{FF2B5EF4-FFF2-40B4-BE49-F238E27FC236}">
                <a16:creationId xmlns:a16="http://schemas.microsoft.com/office/drawing/2014/main" id="{03AB864D-84BA-4AA3-93E0-EEA91D01A9E7}"/>
              </a:ext>
            </a:extLst>
          </p:cNvPr>
          <p:cNvSpPr>
            <a:spLocks noGrp="1"/>
          </p:cNvSpPr>
          <p:nvPr>
            <p:ph type="sldNum" sz="quarter" idx="12"/>
          </p:nvPr>
        </p:nvSpPr>
        <p:spPr/>
        <p:txBody>
          <a:bodyPr/>
          <a:lstStyle>
            <a:lvl1pPr>
              <a:defRPr>
                <a:latin typeface="Verdana" panose="020B0604030504040204" pitchFamily="34" charset="0"/>
                <a:cs typeface="Times New Roman" panose="02020603050405020304" pitchFamily="18" charset="0"/>
              </a:defRPr>
            </a:lvl1pPr>
          </a:lstStyle>
          <a:p>
            <a:pPr>
              <a:defRPr/>
            </a:pPr>
            <a:fld id="{F91A69C3-3517-4179-A4CC-E7CECF48F6FC}" type="slidenum">
              <a:rPr lang="en-US" altLang="en-US"/>
              <a:pPr>
                <a:defRPr/>
              </a:pPr>
              <a:t>‹#›</a:t>
            </a:fld>
            <a:r>
              <a:rPr lang="en-US" altLang="en-US"/>
              <a:t> / 45</a:t>
            </a:r>
          </a:p>
        </p:txBody>
      </p:sp>
    </p:spTree>
    <p:extLst>
      <p:ext uri="{BB962C8B-B14F-4D97-AF65-F5344CB8AC3E}">
        <p14:creationId xmlns:p14="http://schemas.microsoft.com/office/powerpoint/2010/main" val="1503630350"/>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222625" y="304800"/>
            <a:ext cx="11909425" cy="4724400"/>
            <a:chOff x="-2030" y="192"/>
            <a:chExt cx="7502" cy="2976"/>
          </a:xfrm>
        </p:grpSpPr>
        <p:sp>
          <p:nvSpPr>
            <p:cNvPr id="5" name="Line 3"/>
            <p:cNvSpPr>
              <a:spLocks noChangeShapeType="1"/>
            </p:cNvSpPr>
            <p:nvPr/>
          </p:nvSpPr>
          <p:spPr bwMode="auto">
            <a:xfrm>
              <a:off x="912" y="1584"/>
              <a:ext cx="4560" cy="0"/>
            </a:xfrm>
            <a:prstGeom prst="line">
              <a:avLst/>
            </a:prstGeom>
            <a:noFill/>
            <a:ln w="12700">
              <a:solidFill>
                <a:schemeClr val="tx1"/>
              </a:solidFill>
              <a:round/>
              <a:headEnd/>
              <a:tailEnd/>
            </a:ln>
            <a:effectLst/>
          </p:spPr>
          <p:txBody>
            <a:bodyPr/>
            <a:lstStyle/>
            <a:p>
              <a:pPr>
                <a:defRPr/>
              </a:pPr>
              <a:endParaRPr lang="en-CA"/>
            </a:p>
          </p:txBody>
        </p:sp>
        <p:sp>
          <p:nvSpPr>
            <p:cNvPr id="6" name="AutoShape 4"/>
            <p:cNvSpPr>
              <a:spLocks noChangeArrowheads="1"/>
            </p:cNvSpPr>
            <p:nvPr/>
          </p:nvSpPr>
          <p:spPr bwMode="auto">
            <a:xfrm>
              <a:off x="-1584" y="864"/>
              <a:ext cx="2304" cy="2304"/>
            </a:xfrm>
            <a:custGeom>
              <a:avLst/>
              <a:gdLst>
                <a:gd name="G0" fmla="+- 12083 0 0"/>
                <a:gd name="G1" fmla="+- -3200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44083" y="2368"/>
                </a:cxn>
                <a:cxn ang="0">
                  <a:pos x="64000" y="32000"/>
                </a:cxn>
                <a:cxn ang="0">
                  <a:pos x="44083" y="61631"/>
                </a:cxn>
                <a:cxn ang="0">
                  <a:pos x="44083" y="61631"/>
                </a:cxn>
                <a:cxn ang="0">
                  <a:pos x="44082" y="61631"/>
                </a:cxn>
                <a:cxn ang="0">
                  <a:pos x="44083" y="61632"/>
                </a:cxn>
                <a:cxn ang="0">
                  <a:pos x="44083" y="2368"/>
                </a:cxn>
                <a:cxn ang="0">
                  <a:pos x="44082" y="2368"/>
                </a:cxn>
                <a:cxn ang="0">
                  <a:pos x="44083" y="2368"/>
                </a:cxn>
              </a:cxnLst>
              <a:rect l="T13" t="T15" r="T17" b="T19"/>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w="9525">
              <a:noFill/>
              <a:miter lim="800000"/>
              <a:headEnd/>
              <a:tailEnd/>
            </a:ln>
          </p:spPr>
          <p:txBody>
            <a:bodyPr/>
            <a:lstStyle/>
            <a:p>
              <a:pPr eaLnBrk="1" hangingPunct="1">
                <a:defRPr/>
              </a:pPr>
              <a:endParaRPr lang="en-CA" sz="2400">
                <a:latin typeface="Times New Roman" pitchFamily="18" charset="0"/>
              </a:endParaRPr>
            </a:p>
          </p:txBody>
        </p:sp>
        <p:sp>
          <p:nvSpPr>
            <p:cNvPr id="7" name="AutoShape 5"/>
            <p:cNvSpPr>
              <a:spLocks noChangeArrowheads="1"/>
            </p:cNvSpPr>
            <p:nvPr/>
          </p:nvSpPr>
          <p:spPr bwMode="auto">
            <a:xfrm>
              <a:off x="-2030" y="192"/>
              <a:ext cx="2544" cy="2544"/>
            </a:xfrm>
            <a:custGeom>
              <a:avLst/>
              <a:gdLst>
                <a:gd name="G0" fmla="+- 18994 0 0"/>
                <a:gd name="G1" fmla="+- -3001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994" y="6246"/>
                </a:cxn>
                <a:cxn ang="0">
                  <a:pos x="64000" y="32000"/>
                </a:cxn>
                <a:cxn ang="0">
                  <a:pos x="50994" y="57753"/>
                </a:cxn>
                <a:cxn ang="0">
                  <a:pos x="50994" y="57753"/>
                </a:cxn>
                <a:cxn ang="0">
                  <a:pos x="50993" y="57753"/>
                </a:cxn>
                <a:cxn ang="0">
                  <a:pos x="50994" y="57754"/>
                </a:cxn>
                <a:cxn ang="0">
                  <a:pos x="50994" y="6246"/>
                </a:cxn>
                <a:cxn ang="0">
                  <a:pos x="50993" y="6246"/>
                </a:cxn>
                <a:cxn ang="0">
                  <a:pos x="50994" y="6246"/>
                </a:cxn>
              </a:cxnLst>
              <a:rect l="T13" t="T15" r="T17" b="T19"/>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w="9525">
              <a:noFill/>
              <a:miter lim="800000"/>
              <a:headEnd/>
              <a:tailEnd/>
            </a:ln>
          </p:spPr>
          <p:txBody>
            <a:bodyPr/>
            <a:lstStyle/>
            <a:p>
              <a:pPr eaLnBrk="1" hangingPunct="1">
                <a:defRPr/>
              </a:pPr>
              <a:endParaRPr lang="en-CA">
                <a:latin typeface="Arial" charset="0"/>
              </a:endParaRPr>
            </a:p>
          </p:txBody>
        </p:sp>
      </p:grpSp>
      <p:sp>
        <p:nvSpPr>
          <p:cNvPr id="302086" name="Rectangle 6"/>
          <p:cNvSpPr>
            <a:spLocks noGrp="1" noChangeArrowheads="1"/>
          </p:cNvSpPr>
          <p:nvPr>
            <p:ph type="ctrTitle"/>
          </p:nvPr>
        </p:nvSpPr>
        <p:spPr>
          <a:xfrm>
            <a:off x="1443038" y="985838"/>
            <a:ext cx="7239000" cy="1444625"/>
          </a:xfrm>
        </p:spPr>
        <p:txBody>
          <a:bodyPr/>
          <a:lstStyle>
            <a:lvl1pPr>
              <a:defRPr sz="4000"/>
            </a:lvl1pPr>
          </a:lstStyle>
          <a:p>
            <a:r>
              <a:rPr lang="en-US"/>
              <a:t>Click to edit Master title style</a:t>
            </a:r>
          </a:p>
        </p:txBody>
      </p:sp>
      <p:sp>
        <p:nvSpPr>
          <p:cNvPr id="302087" name="Rectangle 7"/>
          <p:cNvSpPr>
            <a:spLocks noGrp="1" noChangeArrowheads="1"/>
          </p:cNvSpPr>
          <p:nvPr>
            <p:ph type="subTitle" idx="1"/>
          </p:nvPr>
        </p:nvSpPr>
        <p:spPr>
          <a:xfrm>
            <a:off x="1443038" y="3427413"/>
            <a:ext cx="7239000" cy="1752600"/>
          </a:xfrm>
        </p:spPr>
        <p:txBody>
          <a:bodyPr/>
          <a:lstStyle>
            <a:lvl1pPr marL="0" indent="0">
              <a:buFont typeface="Wingdings" pitchFamily="2" charset="2"/>
              <a:buNone/>
              <a:defRPr/>
            </a:lvl1pPr>
          </a:lstStyle>
          <a:p>
            <a:r>
              <a:rPr lang="en-US"/>
              <a:t>Click to edit Master subtitle style</a:t>
            </a:r>
          </a:p>
        </p:txBody>
      </p:sp>
      <p:sp>
        <p:nvSpPr>
          <p:cNvPr id="8" name="Rectangle 8"/>
          <p:cNvSpPr>
            <a:spLocks noGrp="1" noChangeArrowheads="1"/>
          </p:cNvSpPr>
          <p:nvPr>
            <p:ph type="dt" sz="half" idx="10"/>
          </p:nvPr>
        </p:nvSpPr>
        <p:spPr/>
        <p:txBody>
          <a:bodyPr/>
          <a:lstStyle>
            <a:lvl1pPr>
              <a:defRPr smtClean="0"/>
            </a:lvl1pPr>
          </a:lstStyle>
          <a:p>
            <a:pPr>
              <a:defRPr/>
            </a:pPr>
            <a:endParaRPr lang="en-US"/>
          </a:p>
        </p:txBody>
      </p:sp>
      <p:sp>
        <p:nvSpPr>
          <p:cNvPr id="9" name="Rectangle 9"/>
          <p:cNvSpPr>
            <a:spLocks noGrp="1" noChangeArrowheads="1"/>
          </p:cNvSpPr>
          <p:nvPr>
            <p:ph type="ftr" sz="quarter" idx="11"/>
          </p:nvPr>
        </p:nvSpPr>
        <p:spPr/>
        <p:txBody>
          <a:bodyPr/>
          <a:lstStyle>
            <a:lvl1pPr>
              <a:defRPr/>
            </a:lvl1pPr>
          </a:lstStyle>
          <a:p>
            <a:pPr>
              <a:defRPr/>
            </a:pPr>
            <a:r>
              <a:rPr lang="en-US"/>
              <a:t>ENG241/Digital Design</a:t>
            </a:r>
          </a:p>
        </p:txBody>
      </p:sp>
      <p:sp>
        <p:nvSpPr>
          <p:cNvPr id="10" name="Rectangle 10"/>
          <p:cNvSpPr>
            <a:spLocks noGrp="1" noChangeArrowheads="1"/>
          </p:cNvSpPr>
          <p:nvPr>
            <p:ph type="sldNum" sz="quarter" idx="12"/>
          </p:nvPr>
        </p:nvSpPr>
        <p:spPr/>
        <p:txBody>
          <a:bodyPr/>
          <a:lstStyle>
            <a:lvl1pPr>
              <a:defRPr/>
            </a:lvl1pPr>
          </a:lstStyle>
          <a:p>
            <a:pPr>
              <a:defRPr/>
            </a:pPr>
            <a:fld id="{0658F504-5874-4B7D-A4CA-2485CDFE8230}" type="slidenum">
              <a:rPr lang="en-US"/>
              <a:pPr>
                <a:defRPr/>
              </a:pPr>
              <a:t>‹#›</a:t>
            </a:fld>
            <a:endParaRPr lang="en-US"/>
          </a:p>
        </p:txBody>
      </p:sp>
    </p:spTree>
    <p:extLst>
      <p:ext uri="{BB962C8B-B14F-4D97-AF65-F5344CB8AC3E}">
        <p14:creationId xmlns:p14="http://schemas.microsoft.com/office/powerpoint/2010/main" val="25990442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r>
              <a:rPr lang="en-US"/>
              <a:t>ENG241/Digital Design</a:t>
            </a:r>
          </a:p>
        </p:txBody>
      </p:sp>
      <p:sp>
        <p:nvSpPr>
          <p:cNvPr id="6" name="Rectangle 10"/>
          <p:cNvSpPr>
            <a:spLocks noGrp="1" noChangeArrowheads="1"/>
          </p:cNvSpPr>
          <p:nvPr>
            <p:ph type="sldNum" sz="quarter" idx="12"/>
          </p:nvPr>
        </p:nvSpPr>
        <p:spPr>
          <a:ln/>
        </p:spPr>
        <p:txBody>
          <a:bodyPr/>
          <a:lstStyle>
            <a:lvl1pPr>
              <a:defRPr/>
            </a:lvl1pPr>
          </a:lstStyle>
          <a:p>
            <a:pPr>
              <a:defRPr/>
            </a:pPr>
            <a:fld id="{B2054C2A-7F98-41B6-81FF-B7E9B8E59323}" type="slidenum">
              <a:rPr lang="en-US"/>
              <a:pPr>
                <a:defRPr/>
              </a:pPr>
              <a:t>‹#›</a:t>
            </a:fld>
            <a:endParaRPr lang="en-US"/>
          </a:p>
        </p:txBody>
      </p:sp>
    </p:spTree>
    <p:extLst>
      <p:ext uri="{BB962C8B-B14F-4D97-AF65-F5344CB8AC3E}">
        <p14:creationId xmlns:p14="http://schemas.microsoft.com/office/powerpoint/2010/main" val="13788318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r>
              <a:rPr lang="en-US"/>
              <a:t>ENG241/Digital Design</a:t>
            </a:r>
          </a:p>
        </p:txBody>
      </p:sp>
      <p:sp>
        <p:nvSpPr>
          <p:cNvPr id="6" name="Rectangle 10"/>
          <p:cNvSpPr>
            <a:spLocks noGrp="1" noChangeArrowheads="1"/>
          </p:cNvSpPr>
          <p:nvPr>
            <p:ph type="sldNum" sz="quarter" idx="12"/>
          </p:nvPr>
        </p:nvSpPr>
        <p:spPr>
          <a:ln/>
        </p:spPr>
        <p:txBody>
          <a:bodyPr/>
          <a:lstStyle>
            <a:lvl1pPr>
              <a:defRPr/>
            </a:lvl1pPr>
          </a:lstStyle>
          <a:p>
            <a:pPr>
              <a:defRPr/>
            </a:pPr>
            <a:fld id="{705D8F64-A153-4866-A00C-E00C4B9AF0C5}" type="slidenum">
              <a:rPr lang="en-US"/>
              <a:pPr>
                <a:defRPr/>
              </a:pPr>
              <a:t>‹#›</a:t>
            </a:fld>
            <a:endParaRPr lang="en-US"/>
          </a:p>
        </p:txBody>
      </p:sp>
    </p:spTree>
    <p:extLst>
      <p:ext uri="{BB962C8B-B14F-4D97-AF65-F5344CB8AC3E}">
        <p14:creationId xmlns:p14="http://schemas.microsoft.com/office/powerpoint/2010/main" val="27859452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1370013" y="1827213"/>
            <a:ext cx="35798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5102225" y="1827213"/>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r>
              <a:rPr lang="en-US"/>
              <a:t>ENG241/Digital Design</a:t>
            </a:r>
          </a:p>
        </p:txBody>
      </p:sp>
      <p:sp>
        <p:nvSpPr>
          <p:cNvPr id="7" name="Rectangle 10"/>
          <p:cNvSpPr>
            <a:spLocks noGrp="1" noChangeArrowheads="1"/>
          </p:cNvSpPr>
          <p:nvPr>
            <p:ph type="sldNum" sz="quarter" idx="12"/>
          </p:nvPr>
        </p:nvSpPr>
        <p:spPr>
          <a:ln/>
        </p:spPr>
        <p:txBody>
          <a:bodyPr/>
          <a:lstStyle>
            <a:lvl1pPr>
              <a:defRPr/>
            </a:lvl1pPr>
          </a:lstStyle>
          <a:p>
            <a:pPr>
              <a:defRPr/>
            </a:pPr>
            <a:fld id="{0839C917-A6B4-4582-9727-FADBBBB5FEC6}" type="slidenum">
              <a:rPr lang="en-US"/>
              <a:pPr>
                <a:defRPr/>
              </a:pPr>
              <a:t>‹#›</a:t>
            </a:fld>
            <a:endParaRPr lang="en-US"/>
          </a:p>
        </p:txBody>
      </p:sp>
    </p:spTree>
    <p:extLst>
      <p:ext uri="{BB962C8B-B14F-4D97-AF65-F5344CB8AC3E}">
        <p14:creationId xmlns:p14="http://schemas.microsoft.com/office/powerpoint/2010/main" val="4030305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8"/>
          <p:cNvSpPr>
            <a:spLocks noGrp="1" noChangeArrowheads="1"/>
          </p:cNvSpPr>
          <p:nvPr>
            <p:ph type="dt" sz="half" idx="10"/>
          </p:nvPr>
        </p:nvSpPr>
        <p:spPr>
          <a:ln/>
        </p:spPr>
        <p:txBody>
          <a:bodyPr/>
          <a:lstStyle>
            <a:lvl1pPr>
              <a:defRPr/>
            </a:lvl1pPr>
          </a:lstStyle>
          <a:p>
            <a:pPr>
              <a:defRPr/>
            </a:pPr>
            <a:endParaRPr lang="en-US"/>
          </a:p>
        </p:txBody>
      </p:sp>
      <p:sp>
        <p:nvSpPr>
          <p:cNvPr id="8" name="Rectangle 9"/>
          <p:cNvSpPr>
            <a:spLocks noGrp="1" noChangeArrowheads="1"/>
          </p:cNvSpPr>
          <p:nvPr>
            <p:ph type="ftr" sz="quarter" idx="11"/>
          </p:nvPr>
        </p:nvSpPr>
        <p:spPr>
          <a:ln/>
        </p:spPr>
        <p:txBody>
          <a:bodyPr/>
          <a:lstStyle>
            <a:lvl1pPr>
              <a:defRPr/>
            </a:lvl1pPr>
          </a:lstStyle>
          <a:p>
            <a:pPr>
              <a:defRPr/>
            </a:pPr>
            <a:r>
              <a:rPr lang="en-US"/>
              <a:t>ENG241/Digital Design</a:t>
            </a:r>
          </a:p>
        </p:txBody>
      </p:sp>
      <p:sp>
        <p:nvSpPr>
          <p:cNvPr id="9" name="Rectangle 10"/>
          <p:cNvSpPr>
            <a:spLocks noGrp="1" noChangeArrowheads="1"/>
          </p:cNvSpPr>
          <p:nvPr>
            <p:ph type="sldNum" sz="quarter" idx="12"/>
          </p:nvPr>
        </p:nvSpPr>
        <p:spPr>
          <a:ln/>
        </p:spPr>
        <p:txBody>
          <a:bodyPr/>
          <a:lstStyle>
            <a:lvl1pPr>
              <a:defRPr/>
            </a:lvl1pPr>
          </a:lstStyle>
          <a:p>
            <a:pPr>
              <a:defRPr/>
            </a:pPr>
            <a:fld id="{A32D0490-B269-41FC-922C-E5607F6FC09C}" type="slidenum">
              <a:rPr lang="en-US"/>
              <a:pPr>
                <a:defRPr/>
              </a:pPr>
              <a:t>‹#›</a:t>
            </a:fld>
            <a:endParaRPr lang="en-US"/>
          </a:p>
        </p:txBody>
      </p:sp>
    </p:spTree>
    <p:extLst>
      <p:ext uri="{BB962C8B-B14F-4D97-AF65-F5344CB8AC3E}">
        <p14:creationId xmlns:p14="http://schemas.microsoft.com/office/powerpoint/2010/main" val="33666075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8"/>
          <p:cNvSpPr>
            <a:spLocks noGrp="1" noChangeArrowheads="1"/>
          </p:cNvSpPr>
          <p:nvPr>
            <p:ph type="dt" sz="half" idx="10"/>
          </p:nvPr>
        </p:nvSpPr>
        <p:spPr>
          <a:ln/>
        </p:spPr>
        <p:txBody>
          <a:bodyPr/>
          <a:lstStyle>
            <a:lvl1pPr>
              <a:defRPr/>
            </a:lvl1pPr>
          </a:lstStyle>
          <a:p>
            <a:pPr>
              <a:defRPr/>
            </a:pPr>
            <a:endParaRPr lang="en-US"/>
          </a:p>
        </p:txBody>
      </p:sp>
      <p:sp>
        <p:nvSpPr>
          <p:cNvPr id="4" name="Rectangle 9"/>
          <p:cNvSpPr>
            <a:spLocks noGrp="1" noChangeArrowheads="1"/>
          </p:cNvSpPr>
          <p:nvPr>
            <p:ph type="ftr" sz="quarter" idx="11"/>
          </p:nvPr>
        </p:nvSpPr>
        <p:spPr>
          <a:ln/>
        </p:spPr>
        <p:txBody>
          <a:bodyPr/>
          <a:lstStyle>
            <a:lvl1pPr>
              <a:defRPr/>
            </a:lvl1pPr>
          </a:lstStyle>
          <a:p>
            <a:pPr>
              <a:defRPr/>
            </a:pPr>
            <a:r>
              <a:rPr lang="en-US"/>
              <a:t>ENG241/Digital Design</a:t>
            </a:r>
          </a:p>
        </p:txBody>
      </p:sp>
      <p:sp>
        <p:nvSpPr>
          <p:cNvPr id="5" name="Rectangle 10"/>
          <p:cNvSpPr>
            <a:spLocks noGrp="1" noChangeArrowheads="1"/>
          </p:cNvSpPr>
          <p:nvPr>
            <p:ph type="sldNum" sz="quarter" idx="12"/>
          </p:nvPr>
        </p:nvSpPr>
        <p:spPr>
          <a:ln/>
        </p:spPr>
        <p:txBody>
          <a:bodyPr/>
          <a:lstStyle>
            <a:lvl1pPr>
              <a:defRPr/>
            </a:lvl1pPr>
          </a:lstStyle>
          <a:p>
            <a:pPr>
              <a:defRPr/>
            </a:pPr>
            <a:fld id="{D8726F87-8C2E-433C-8DD7-9D1FA9828AA0}" type="slidenum">
              <a:rPr lang="en-US"/>
              <a:pPr>
                <a:defRPr/>
              </a:pPr>
              <a:t>‹#›</a:t>
            </a:fld>
            <a:endParaRPr lang="en-US"/>
          </a:p>
        </p:txBody>
      </p:sp>
    </p:spTree>
    <p:extLst>
      <p:ext uri="{BB962C8B-B14F-4D97-AF65-F5344CB8AC3E}">
        <p14:creationId xmlns:p14="http://schemas.microsoft.com/office/powerpoint/2010/main" val="2743684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3AAE7-26CD-43DB-9FE0-FF70B9337AF6}"/>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364AC14F-9174-4A45-965D-D0DC638BBC63}"/>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68F6C1-F1E7-4810-8B34-7F7AF81EB112}"/>
              </a:ext>
            </a:extLst>
          </p:cNvPr>
          <p:cNvSpPr>
            <a:spLocks noGrp="1"/>
          </p:cNvSpPr>
          <p:nvPr>
            <p:ph type="dt" sz="half" idx="10"/>
          </p:nvPr>
        </p:nvSpPr>
        <p:spPr/>
        <p:txBody>
          <a:bodyPr/>
          <a:lstStyle/>
          <a:p>
            <a:pPr>
              <a:defRPr>
                <a:uFillTx/>
              </a:defRPr>
            </a:pPr>
            <a:endParaRPr lang="en-US">
              <a:uFillTx/>
            </a:endParaRPr>
          </a:p>
        </p:txBody>
      </p:sp>
      <p:sp>
        <p:nvSpPr>
          <p:cNvPr id="5" name="Footer Placeholder 4">
            <a:extLst>
              <a:ext uri="{FF2B5EF4-FFF2-40B4-BE49-F238E27FC236}">
                <a16:creationId xmlns:a16="http://schemas.microsoft.com/office/drawing/2014/main" id="{06A121AD-E63C-427F-8DFF-463EBB0424C5}"/>
              </a:ext>
            </a:extLst>
          </p:cNvPr>
          <p:cNvSpPr>
            <a:spLocks noGrp="1"/>
          </p:cNvSpPr>
          <p:nvPr>
            <p:ph type="ftr" sz="quarter" idx="11"/>
          </p:nvPr>
        </p:nvSpPr>
        <p:spPr/>
        <p:txBody>
          <a:bodyPr/>
          <a:lstStyle/>
          <a:p>
            <a:pPr>
              <a:defRPr>
                <a:uFillTx/>
              </a:defRPr>
            </a:pPr>
            <a:endParaRPr lang="en-US">
              <a:uFillTx/>
            </a:endParaRPr>
          </a:p>
        </p:txBody>
      </p:sp>
      <p:sp>
        <p:nvSpPr>
          <p:cNvPr id="6" name="Slide Number Placeholder 5">
            <a:extLst>
              <a:ext uri="{FF2B5EF4-FFF2-40B4-BE49-F238E27FC236}">
                <a16:creationId xmlns:a16="http://schemas.microsoft.com/office/drawing/2014/main" id="{04DED1F5-D741-41E0-8CCD-17BF6E75F271}"/>
              </a:ext>
            </a:extLst>
          </p:cNvPr>
          <p:cNvSpPr>
            <a:spLocks noGrp="1"/>
          </p:cNvSpPr>
          <p:nvPr>
            <p:ph type="sldNum" sz="quarter" idx="12"/>
          </p:nvPr>
        </p:nvSpPr>
        <p:spPr/>
        <p:txBody>
          <a:bodyPr/>
          <a:lstStyle/>
          <a:p>
            <a:pPr>
              <a:defRPr>
                <a:uFillTx/>
              </a:defRPr>
            </a:pPr>
            <a:fld id="{D7C12403-019D-0641-9A5D-403292D04E59}" type="slidenum">
              <a:rPr lang="en-US" smtClean="0">
                <a:uFillTx/>
              </a:rPr>
              <a:pPr>
                <a:defRPr>
                  <a:uFillTx/>
                </a:defRPr>
              </a:pPr>
              <a:t>‹#›</a:t>
            </a:fld>
            <a:endParaRPr lang="en-US">
              <a:uFillTx/>
            </a:endParaRPr>
          </a:p>
        </p:txBody>
      </p:sp>
    </p:spTree>
    <p:extLst>
      <p:ext uri="{BB962C8B-B14F-4D97-AF65-F5344CB8AC3E}">
        <p14:creationId xmlns:p14="http://schemas.microsoft.com/office/powerpoint/2010/main" val="30100903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p>
        </p:txBody>
      </p:sp>
      <p:sp>
        <p:nvSpPr>
          <p:cNvPr id="3" name="Rectangle 9"/>
          <p:cNvSpPr>
            <a:spLocks noGrp="1" noChangeArrowheads="1"/>
          </p:cNvSpPr>
          <p:nvPr>
            <p:ph type="ftr" sz="quarter" idx="11"/>
          </p:nvPr>
        </p:nvSpPr>
        <p:spPr>
          <a:ln/>
        </p:spPr>
        <p:txBody>
          <a:bodyPr/>
          <a:lstStyle>
            <a:lvl1pPr>
              <a:defRPr/>
            </a:lvl1pPr>
          </a:lstStyle>
          <a:p>
            <a:pPr>
              <a:defRPr/>
            </a:pPr>
            <a:r>
              <a:rPr lang="en-US"/>
              <a:t>ENG241/Digital Design</a:t>
            </a:r>
          </a:p>
        </p:txBody>
      </p:sp>
      <p:sp>
        <p:nvSpPr>
          <p:cNvPr id="4" name="Rectangle 10"/>
          <p:cNvSpPr>
            <a:spLocks noGrp="1" noChangeArrowheads="1"/>
          </p:cNvSpPr>
          <p:nvPr>
            <p:ph type="sldNum" sz="quarter" idx="12"/>
          </p:nvPr>
        </p:nvSpPr>
        <p:spPr>
          <a:ln/>
        </p:spPr>
        <p:txBody>
          <a:bodyPr/>
          <a:lstStyle>
            <a:lvl1pPr>
              <a:defRPr/>
            </a:lvl1pPr>
          </a:lstStyle>
          <a:p>
            <a:pPr>
              <a:defRPr/>
            </a:pPr>
            <a:fld id="{72ABA5AE-9F8C-4C8F-B078-FCA722C4DD20}" type="slidenum">
              <a:rPr lang="en-US"/>
              <a:pPr>
                <a:defRPr/>
              </a:pPr>
              <a:t>‹#›</a:t>
            </a:fld>
            <a:endParaRPr lang="en-US"/>
          </a:p>
        </p:txBody>
      </p:sp>
    </p:spTree>
    <p:extLst>
      <p:ext uri="{BB962C8B-B14F-4D97-AF65-F5344CB8AC3E}">
        <p14:creationId xmlns:p14="http://schemas.microsoft.com/office/powerpoint/2010/main" val="11132699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r>
              <a:rPr lang="en-US"/>
              <a:t>ENG241/Digital Design</a:t>
            </a:r>
          </a:p>
        </p:txBody>
      </p:sp>
      <p:sp>
        <p:nvSpPr>
          <p:cNvPr id="7" name="Rectangle 10"/>
          <p:cNvSpPr>
            <a:spLocks noGrp="1" noChangeArrowheads="1"/>
          </p:cNvSpPr>
          <p:nvPr>
            <p:ph type="sldNum" sz="quarter" idx="12"/>
          </p:nvPr>
        </p:nvSpPr>
        <p:spPr>
          <a:ln/>
        </p:spPr>
        <p:txBody>
          <a:bodyPr/>
          <a:lstStyle>
            <a:lvl1pPr>
              <a:defRPr/>
            </a:lvl1pPr>
          </a:lstStyle>
          <a:p>
            <a:pPr>
              <a:defRPr/>
            </a:pPr>
            <a:fld id="{100FA1A1-BA97-424F-8A15-9D4D037EE258}" type="slidenum">
              <a:rPr lang="en-US"/>
              <a:pPr>
                <a:defRPr/>
              </a:pPr>
              <a:t>‹#›</a:t>
            </a:fld>
            <a:endParaRPr lang="en-US"/>
          </a:p>
        </p:txBody>
      </p:sp>
    </p:spTree>
    <p:extLst>
      <p:ext uri="{BB962C8B-B14F-4D97-AF65-F5344CB8AC3E}">
        <p14:creationId xmlns:p14="http://schemas.microsoft.com/office/powerpoint/2010/main" val="16016205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r>
              <a:rPr lang="en-US"/>
              <a:t>ENG241/Digital Design</a:t>
            </a:r>
          </a:p>
        </p:txBody>
      </p:sp>
      <p:sp>
        <p:nvSpPr>
          <p:cNvPr id="7" name="Rectangle 10"/>
          <p:cNvSpPr>
            <a:spLocks noGrp="1" noChangeArrowheads="1"/>
          </p:cNvSpPr>
          <p:nvPr>
            <p:ph type="sldNum" sz="quarter" idx="12"/>
          </p:nvPr>
        </p:nvSpPr>
        <p:spPr>
          <a:ln/>
        </p:spPr>
        <p:txBody>
          <a:bodyPr/>
          <a:lstStyle>
            <a:lvl1pPr>
              <a:defRPr/>
            </a:lvl1pPr>
          </a:lstStyle>
          <a:p>
            <a:pPr>
              <a:defRPr/>
            </a:pPr>
            <a:fld id="{CC71A7BD-D13F-46C4-884E-8071B713A361}" type="slidenum">
              <a:rPr lang="en-US"/>
              <a:pPr>
                <a:defRPr/>
              </a:pPr>
              <a:t>‹#›</a:t>
            </a:fld>
            <a:endParaRPr lang="en-US"/>
          </a:p>
        </p:txBody>
      </p:sp>
    </p:spTree>
    <p:extLst>
      <p:ext uri="{BB962C8B-B14F-4D97-AF65-F5344CB8AC3E}">
        <p14:creationId xmlns:p14="http://schemas.microsoft.com/office/powerpoint/2010/main" val="4409269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r>
              <a:rPr lang="en-US"/>
              <a:t>ENG241/Digital Design</a:t>
            </a:r>
          </a:p>
        </p:txBody>
      </p:sp>
      <p:sp>
        <p:nvSpPr>
          <p:cNvPr id="6" name="Rectangle 10"/>
          <p:cNvSpPr>
            <a:spLocks noGrp="1" noChangeArrowheads="1"/>
          </p:cNvSpPr>
          <p:nvPr>
            <p:ph type="sldNum" sz="quarter" idx="12"/>
          </p:nvPr>
        </p:nvSpPr>
        <p:spPr>
          <a:ln/>
        </p:spPr>
        <p:txBody>
          <a:bodyPr/>
          <a:lstStyle>
            <a:lvl1pPr>
              <a:defRPr/>
            </a:lvl1pPr>
          </a:lstStyle>
          <a:p>
            <a:pPr>
              <a:defRPr/>
            </a:pPr>
            <a:fld id="{59310DD5-EE43-4B68-82DE-541AE17DB7CB}" type="slidenum">
              <a:rPr lang="en-US"/>
              <a:pPr>
                <a:defRPr/>
              </a:pPr>
              <a:t>‹#›</a:t>
            </a:fld>
            <a:endParaRPr lang="en-US"/>
          </a:p>
        </p:txBody>
      </p:sp>
    </p:spTree>
    <p:extLst>
      <p:ext uri="{BB962C8B-B14F-4D97-AF65-F5344CB8AC3E}">
        <p14:creationId xmlns:p14="http://schemas.microsoft.com/office/powerpoint/2010/main" val="29724696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301625"/>
            <a:ext cx="1827212" cy="564038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1370013" y="301625"/>
            <a:ext cx="5334000" cy="56403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r>
              <a:rPr lang="en-US"/>
              <a:t>ENG241/Digital Design</a:t>
            </a:r>
          </a:p>
        </p:txBody>
      </p:sp>
      <p:sp>
        <p:nvSpPr>
          <p:cNvPr id="6" name="Rectangle 10"/>
          <p:cNvSpPr>
            <a:spLocks noGrp="1" noChangeArrowheads="1"/>
          </p:cNvSpPr>
          <p:nvPr>
            <p:ph type="sldNum" sz="quarter" idx="12"/>
          </p:nvPr>
        </p:nvSpPr>
        <p:spPr>
          <a:ln/>
        </p:spPr>
        <p:txBody>
          <a:bodyPr/>
          <a:lstStyle>
            <a:lvl1pPr>
              <a:defRPr/>
            </a:lvl1pPr>
          </a:lstStyle>
          <a:p>
            <a:pPr>
              <a:defRPr/>
            </a:pPr>
            <a:fld id="{39363B13-34CE-4A02-A25C-3ACB7B7CB003}" type="slidenum">
              <a:rPr lang="en-US"/>
              <a:pPr>
                <a:defRPr/>
              </a:pPr>
              <a:t>‹#›</a:t>
            </a:fld>
            <a:endParaRPr lang="en-US"/>
          </a:p>
        </p:txBody>
      </p:sp>
    </p:spTree>
    <p:extLst>
      <p:ext uri="{BB962C8B-B14F-4D97-AF65-F5344CB8AC3E}">
        <p14:creationId xmlns:p14="http://schemas.microsoft.com/office/powerpoint/2010/main" val="7245672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a:t>Click to edit Master title style</a:t>
            </a:r>
            <a:endParaRPr lang="en-CA"/>
          </a:p>
        </p:txBody>
      </p:sp>
      <p:sp>
        <p:nvSpPr>
          <p:cNvPr id="3" name="Text Placeholder 2"/>
          <p:cNvSpPr>
            <a:spLocks noGrp="1"/>
          </p:cNvSpPr>
          <p:nvPr>
            <p:ph type="body" sz="half" idx="1"/>
          </p:nvPr>
        </p:nvSpPr>
        <p:spPr>
          <a:xfrm>
            <a:off x="1370013" y="1827213"/>
            <a:ext cx="3579812"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5102225" y="1827213"/>
            <a:ext cx="3581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r>
              <a:rPr lang="en-US"/>
              <a:t>ENG241/Digital Design</a:t>
            </a:r>
          </a:p>
        </p:txBody>
      </p:sp>
      <p:sp>
        <p:nvSpPr>
          <p:cNvPr id="7" name="Rectangle 10"/>
          <p:cNvSpPr>
            <a:spLocks noGrp="1" noChangeArrowheads="1"/>
          </p:cNvSpPr>
          <p:nvPr>
            <p:ph type="sldNum" sz="quarter" idx="12"/>
          </p:nvPr>
        </p:nvSpPr>
        <p:spPr>
          <a:ln/>
        </p:spPr>
        <p:txBody>
          <a:bodyPr/>
          <a:lstStyle>
            <a:lvl1pPr>
              <a:defRPr/>
            </a:lvl1pPr>
          </a:lstStyle>
          <a:p>
            <a:pPr>
              <a:defRPr/>
            </a:pPr>
            <a:fld id="{14EF9241-883A-4DA7-8330-AB9C7206729D}" type="slidenum">
              <a:rPr lang="en-US"/>
              <a:pPr>
                <a:defRPr/>
              </a:pPr>
              <a:t>‹#›</a:t>
            </a:fld>
            <a:endParaRPr lang="en-US"/>
          </a:p>
        </p:txBody>
      </p:sp>
    </p:spTree>
    <p:extLst>
      <p:ext uri="{BB962C8B-B14F-4D97-AF65-F5344CB8AC3E}">
        <p14:creationId xmlns:p14="http://schemas.microsoft.com/office/powerpoint/2010/main" val="32205651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a:t>Click to edit Master title style</a:t>
            </a:r>
            <a:endParaRPr lang="en-CA"/>
          </a:p>
        </p:txBody>
      </p:sp>
      <p:sp>
        <p:nvSpPr>
          <p:cNvPr id="3" name="Text Placeholder 2"/>
          <p:cNvSpPr>
            <a:spLocks noGrp="1"/>
          </p:cNvSpPr>
          <p:nvPr>
            <p:ph type="body" sz="half" idx="1"/>
          </p:nvPr>
        </p:nvSpPr>
        <p:spPr>
          <a:xfrm>
            <a:off x="1370013" y="1827213"/>
            <a:ext cx="3579812"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quarter" idx="2"/>
          </p:nvPr>
        </p:nvSpPr>
        <p:spPr>
          <a:xfrm>
            <a:off x="5102225" y="1827213"/>
            <a:ext cx="3581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Content Placeholder 4"/>
          <p:cNvSpPr>
            <a:spLocks noGrp="1"/>
          </p:cNvSpPr>
          <p:nvPr>
            <p:ph sz="quarter" idx="3"/>
          </p:nvPr>
        </p:nvSpPr>
        <p:spPr>
          <a:xfrm>
            <a:off x="5102225" y="3960813"/>
            <a:ext cx="3581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Rectangle 8"/>
          <p:cNvSpPr>
            <a:spLocks noGrp="1" noChangeArrowheads="1"/>
          </p:cNvSpPr>
          <p:nvPr>
            <p:ph type="dt" sz="half" idx="10"/>
          </p:nvPr>
        </p:nvSpPr>
        <p:spPr>
          <a:ln/>
        </p:spPr>
        <p:txBody>
          <a:bodyPr/>
          <a:lstStyle>
            <a:lvl1pPr>
              <a:defRPr/>
            </a:lvl1pPr>
          </a:lstStyle>
          <a:p>
            <a:pPr>
              <a:defRPr/>
            </a:pPr>
            <a:endParaRPr lang="en-US"/>
          </a:p>
        </p:txBody>
      </p:sp>
      <p:sp>
        <p:nvSpPr>
          <p:cNvPr id="7" name="Rectangle 9"/>
          <p:cNvSpPr>
            <a:spLocks noGrp="1" noChangeArrowheads="1"/>
          </p:cNvSpPr>
          <p:nvPr>
            <p:ph type="ftr" sz="quarter" idx="11"/>
          </p:nvPr>
        </p:nvSpPr>
        <p:spPr>
          <a:ln/>
        </p:spPr>
        <p:txBody>
          <a:bodyPr/>
          <a:lstStyle>
            <a:lvl1pPr>
              <a:defRPr/>
            </a:lvl1pPr>
          </a:lstStyle>
          <a:p>
            <a:pPr>
              <a:defRPr/>
            </a:pPr>
            <a:r>
              <a:rPr lang="en-US"/>
              <a:t>ENG241/Digital Design</a:t>
            </a:r>
          </a:p>
        </p:txBody>
      </p:sp>
      <p:sp>
        <p:nvSpPr>
          <p:cNvPr id="8" name="Rectangle 10"/>
          <p:cNvSpPr>
            <a:spLocks noGrp="1" noChangeArrowheads="1"/>
          </p:cNvSpPr>
          <p:nvPr>
            <p:ph type="sldNum" sz="quarter" idx="12"/>
          </p:nvPr>
        </p:nvSpPr>
        <p:spPr>
          <a:ln/>
        </p:spPr>
        <p:txBody>
          <a:bodyPr/>
          <a:lstStyle>
            <a:lvl1pPr>
              <a:defRPr/>
            </a:lvl1pPr>
          </a:lstStyle>
          <a:p>
            <a:pPr>
              <a:defRPr/>
            </a:pPr>
            <a:fld id="{BB8487E3-3D41-463D-9360-17258520029D}" type="slidenum">
              <a:rPr lang="en-US"/>
              <a:pPr>
                <a:defRPr/>
              </a:pPr>
              <a:t>‹#›</a:t>
            </a:fld>
            <a:endParaRPr lang="en-US"/>
          </a:p>
        </p:txBody>
      </p:sp>
    </p:spTree>
    <p:extLst>
      <p:ext uri="{BB962C8B-B14F-4D97-AF65-F5344CB8AC3E}">
        <p14:creationId xmlns:p14="http://schemas.microsoft.com/office/powerpoint/2010/main" val="29636205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a:t>Click to edit Master title style</a:t>
            </a:r>
            <a:endParaRPr lang="en-CA"/>
          </a:p>
        </p:txBody>
      </p:sp>
      <p:sp>
        <p:nvSpPr>
          <p:cNvPr id="3" name="Content Placeholder 2"/>
          <p:cNvSpPr>
            <a:spLocks noGrp="1"/>
          </p:cNvSpPr>
          <p:nvPr>
            <p:ph sz="half" idx="1"/>
          </p:nvPr>
        </p:nvSpPr>
        <p:spPr>
          <a:xfrm>
            <a:off x="1370013" y="1827213"/>
            <a:ext cx="3579812"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quarter" idx="2"/>
          </p:nvPr>
        </p:nvSpPr>
        <p:spPr>
          <a:xfrm>
            <a:off x="5102225" y="1827213"/>
            <a:ext cx="3581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Content Placeholder 4"/>
          <p:cNvSpPr>
            <a:spLocks noGrp="1"/>
          </p:cNvSpPr>
          <p:nvPr>
            <p:ph sz="quarter" idx="3"/>
          </p:nvPr>
        </p:nvSpPr>
        <p:spPr>
          <a:xfrm>
            <a:off x="5102225" y="3960813"/>
            <a:ext cx="3581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Rectangle 8"/>
          <p:cNvSpPr>
            <a:spLocks noGrp="1" noChangeArrowheads="1"/>
          </p:cNvSpPr>
          <p:nvPr>
            <p:ph type="dt" sz="half" idx="10"/>
          </p:nvPr>
        </p:nvSpPr>
        <p:spPr>
          <a:ln/>
        </p:spPr>
        <p:txBody>
          <a:bodyPr/>
          <a:lstStyle>
            <a:lvl1pPr>
              <a:defRPr/>
            </a:lvl1pPr>
          </a:lstStyle>
          <a:p>
            <a:pPr>
              <a:defRPr/>
            </a:pPr>
            <a:endParaRPr lang="en-US"/>
          </a:p>
        </p:txBody>
      </p:sp>
      <p:sp>
        <p:nvSpPr>
          <p:cNvPr id="7" name="Rectangle 9"/>
          <p:cNvSpPr>
            <a:spLocks noGrp="1" noChangeArrowheads="1"/>
          </p:cNvSpPr>
          <p:nvPr>
            <p:ph type="ftr" sz="quarter" idx="11"/>
          </p:nvPr>
        </p:nvSpPr>
        <p:spPr>
          <a:ln/>
        </p:spPr>
        <p:txBody>
          <a:bodyPr/>
          <a:lstStyle>
            <a:lvl1pPr>
              <a:defRPr/>
            </a:lvl1pPr>
          </a:lstStyle>
          <a:p>
            <a:pPr>
              <a:defRPr/>
            </a:pPr>
            <a:r>
              <a:rPr lang="en-US"/>
              <a:t>ENG241/Digital Design</a:t>
            </a:r>
          </a:p>
        </p:txBody>
      </p:sp>
      <p:sp>
        <p:nvSpPr>
          <p:cNvPr id="8" name="Rectangle 10"/>
          <p:cNvSpPr>
            <a:spLocks noGrp="1" noChangeArrowheads="1"/>
          </p:cNvSpPr>
          <p:nvPr>
            <p:ph type="sldNum" sz="quarter" idx="12"/>
          </p:nvPr>
        </p:nvSpPr>
        <p:spPr>
          <a:ln/>
        </p:spPr>
        <p:txBody>
          <a:bodyPr/>
          <a:lstStyle>
            <a:lvl1pPr>
              <a:defRPr/>
            </a:lvl1pPr>
          </a:lstStyle>
          <a:p>
            <a:pPr>
              <a:defRPr/>
            </a:pPr>
            <a:fld id="{80AE3818-F34C-472C-9CEC-4DE4D30788C7}" type="slidenum">
              <a:rPr lang="en-US"/>
              <a:pPr>
                <a:defRPr/>
              </a:pPr>
              <a:t>‹#›</a:t>
            </a:fld>
            <a:endParaRPr lang="en-US"/>
          </a:p>
        </p:txBody>
      </p:sp>
    </p:spTree>
    <p:extLst>
      <p:ext uri="{BB962C8B-B14F-4D97-AF65-F5344CB8AC3E}">
        <p14:creationId xmlns:p14="http://schemas.microsoft.com/office/powerpoint/2010/main" val="37887137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370013" y="301625"/>
            <a:ext cx="7313612" cy="1143000"/>
          </a:xfrm>
        </p:spPr>
        <p:txBody>
          <a:bodyPr/>
          <a:lstStyle/>
          <a:p>
            <a:r>
              <a:rPr lang="en-US"/>
              <a:t>Click to edit Master title style</a:t>
            </a:r>
            <a:endParaRPr lang="en-CA"/>
          </a:p>
        </p:txBody>
      </p:sp>
      <p:sp>
        <p:nvSpPr>
          <p:cNvPr id="3" name="Content Placeholder 2"/>
          <p:cNvSpPr>
            <a:spLocks noGrp="1"/>
          </p:cNvSpPr>
          <p:nvPr>
            <p:ph sz="quarter" idx="1"/>
          </p:nvPr>
        </p:nvSpPr>
        <p:spPr>
          <a:xfrm>
            <a:off x="1370013" y="1827213"/>
            <a:ext cx="3579812"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quarter" idx="2"/>
          </p:nvPr>
        </p:nvSpPr>
        <p:spPr>
          <a:xfrm>
            <a:off x="5102225" y="1827213"/>
            <a:ext cx="3581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Content Placeholder 4"/>
          <p:cNvSpPr>
            <a:spLocks noGrp="1"/>
          </p:cNvSpPr>
          <p:nvPr>
            <p:ph sz="quarter" idx="3"/>
          </p:nvPr>
        </p:nvSpPr>
        <p:spPr>
          <a:xfrm>
            <a:off x="1370013" y="3960813"/>
            <a:ext cx="3579812"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Content Placeholder 5"/>
          <p:cNvSpPr>
            <a:spLocks noGrp="1"/>
          </p:cNvSpPr>
          <p:nvPr>
            <p:ph sz="quarter" idx="4"/>
          </p:nvPr>
        </p:nvSpPr>
        <p:spPr>
          <a:xfrm>
            <a:off x="5102225" y="3960813"/>
            <a:ext cx="3581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8"/>
          <p:cNvSpPr>
            <a:spLocks noGrp="1" noChangeArrowheads="1"/>
          </p:cNvSpPr>
          <p:nvPr>
            <p:ph type="dt" sz="half" idx="10"/>
          </p:nvPr>
        </p:nvSpPr>
        <p:spPr>
          <a:ln/>
        </p:spPr>
        <p:txBody>
          <a:bodyPr/>
          <a:lstStyle>
            <a:lvl1pPr>
              <a:defRPr/>
            </a:lvl1pPr>
          </a:lstStyle>
          <a:p>
            <a:pPr>
              <a:defRPr/>
            </a:pPr>
            <a:endParaRPr lang="en-US"/>
          </a:p>
        </p:txBody>
      </p:sp>
      <p:sp>
        <p:nvSpPr>
          <p:cNvPr id="8" name="Rectangle 9"/>
          <p:cNvSpPr>
            <a:spLocks noGrp="1" noChangeArrowheads="1"/>
          </p:cNvSpPr>
          <p:nvPr>
            <p:ph type="ftr" sz="quarter" idx="11"/>
          </p:nvPr>
        </p:nvSpPr>
        <p:spPr>
          <a:ln/>
        </p:spPr>
        <p:txBody>
          <a:bodyPr/>
          <a:lstStyle>
            <a:lvl1pPr>
              <a:defRPr/>
            </a:lvl1pPr>
          </a:lstStyle>
          <a:p>
            <a:pPr>
              <a:defRPr/>
            </a:pPr>
            <a:r>
              <a:rPr lang="en-US"/>
              <a:t>ENG241/Digital Design</a:t>
            </a:r>
          </a:p>
        </p:txBody>
      </p:sp>
      <p:sp>
        <p:nvSpPr>
          <p:cNvPr id="9" name="Rectangle 10"/>
          <p:cNvSpPr>
            <a:spLocks noGrp="1" noChangeArrowheads="1"/>
          </p:cNvSpPr>
          <p:nvPr>
            <p:ph type="sldNum" sz="quarter" idx="12"/>
          </p:nvPr>
        </p:nvSpPr>
        <p:spPr>
          <a:ln/>
        </p:spPr>
        <p:txBody>
          <a:bodyPr/>
          <a:lstStyle>
            <a:lvl1pPr>
              <a:defRPr/>
            </a:lvl1pPr>
          </a:lstStyle>
          <a:p>
            <a:pPr>
              <a:defRPr/>
            </a:pPr>
            <a:fld id="{425700AB-D27F-4DDF-B05A-41EAC0F6659F}" type="slidenum">
              <a:rPr lang="en-US"/>
              <a:pPr>
                <a:defRPr/>
              </a:pPr>
              <a:t>‹#›</a:t>
            </a:fld>
            <a:endParaRPr lang="en-US"/>
          </a:p>
        </p:txBody>
      </p:sp>
    </p:spTree>
    <p:extLst>
      <p:ext uri="{BB962C8B-B14F-4D97-AF65-F5344CB8AC3E}">
        <p14:creationId xmlns:p14="http://schemas.microsoft.com/office/powerpoint/2010/main" val="8571049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170" name="Rectangle 2"/>
          <p:cNvSpPr>
            <a:spLocks noGrp="1" noChangeArrowheads="1"/>
          </p:cNvSpPr>
          <p:nvPr>
            <p:ph type="subTitle" sz="quarter" idx="1"/>
          </p:nvPr>
        </p:nvSpPr>
        <p:spPr>
          <a:xfrm>
            <a:off x="889000" y="3981450"/>
            <a:ext cx="7810500" cy="1587500"/>
          </a:xfrm>
        </p:spPr>
        <p:txBody>
          <a:bodyPr lIns="92035" tIns="46019" rIns="92035" bIns="46019"/>
          <a:lstStyle>
            <a:lvl1pPr marL="0" indent="0" algn="r">
              <a:lnSpc>
                <a:spcPct val="100000"/>
              </a:lnSpc>
              <a:spcBef>
                <a:spcPct val="0"/>
              </a:spcBef>
              <a:buFont typeface="Wingdings" pitchFamily="2" charset="2"/>
              <a:buNone/>
              <a:defRPr sz="2400"/>
            </a:lvl1pPr>
          </a:lstStyle>
          <a:p>
            <a:r>
              <a:rPr lang="en-US"/>
              <a:t>Name</a:t>
            </a:r>
          </a:p>
          <a:p>
            <a:r>
              <a:rPr lang="en-US"/>
              <a:t>Title</a:t>
            </a:r>
          </a:p>
          <a:p>
            <a:r>
              <a:rPr lang="en-US"/>
              <a:t>Department</a:t>
            </a:r>
          </a:p>
        </p:txBody>
      </p:sp>
      <p:sp>
        <p:nvSpPr>
          <p:cNvPr id="7171" name="Rectangle 3"/>
          <p:cNvSpPr>
            <a:spLocks noGrp="1" noChangeArrowheads="1"/>
          </p:cNvSpPr>
          <p:nvPr>
            <p:ph type="ctrTitle" sz="quarter"/>
          </p:nvPr>
        </p:nvSpPr>
        <p:spPr>
          <a:xfrm>
            <a:off x="928688" y="2319338"/>
            <a:ext cx="7754937" cy="1471612"/>
          </a:xfrm>
        </p:spPr>
        <p:txBody>
          <a:bodyPr lIns="64264" tIns="32131" rIns="64264" bIns="32131"/>
          <a:lstStyle>
            <a:lvl1pPr algn="r">
              <a:defRPr/>
            </a:lvl1pPr>
          </a:lstStyle>
          <a:p>
            <a:r>
              <a:rPr lang="en-US"/>
              <a:t>Click to edit Master title style</a:t>
            </a:r>
          </a:p>
        </p:txBody>
      </p:sp>
      <p:pic>
        <p:nvPicPr>
          <p:cNvPr id="921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 y="6216155"/>
            <a:ext cx="1828737" cy="639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551737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3FDC8-DDAE-4631-A204-EE907E93BBA4}"/>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D2333894-4ACF-4E92-AAC8-55C9C7846B9B}"/>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1DF880FB-43EF-4C3D-9086-76C403D56DAD}"/>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093E952F-C6EC-42B6-8FC4-779CC445C425}"/>
              </a:ext>
            </a:extLst>
          </p:cNvPr>
          <p:cNvSpPr>
            <a:spLocks noGrp="1"/>
          </p:cNvSpPr>
          <p:nvPr>
            <p:ph type="dt" sz="half" idx="10"/>
          </p:nvPr>
        </p:nvSpPr>
        <p:spPr/>
        <p:txBody>
          <a:bodyPr/>
          <a:lstStyle/>
          <a:p>
            <a:pPr>
              <a:defRPr>
                <a:uFillTx/>
              </a:defRPr>
            </a:pPr>
            <a:endParaRPr lang="en-US">
              <a:uFillTx/>
            </a:endParaRPr>
          </a:p>
        </p:txBody>
      </p:sp>
      <p:sp>
        <p:nvSpPr>
          <p:cNvPr id="6" name="Footer Placeholder 5">
            <a:extLst>
              <a:ext uri="{FF2B5EF4-FFF2-40B4-BE49-F238E27FC236}">
                <a16:creationId xmlns:a16="http://schemas.microsoft.com/office/drawing/2014/main" id="{7848704E-90FB-47E8-B9F0-4A1C605AE7A5}"/>
              </a:ext>
            </a:extLst>
          </p:cNvPr>
          <p:cNvSpPr>
            <a:spLocks noGrp="1"/>
          </p:cNvSpPr>
          <p:nvPr>
            <p:ph type="ftr" sz="quarter" idx="11"/>
          </p:nvPr>
        </p:nvSpPr>
        <p:spPr/>
        <p:txBody>
          <a:bodyPr/>
          <a:lstStyle/>
          <a:p>
            <a:pPr>
              <a:defRPr>
                <a:uFillTx/>
              </a:defRPr>
            </a:pPr>
            <a:endParaRPr lang="en-US">
              <a:uFillTx/>
            </a:endParaRPr>
          </a:p>
        </p:txBody>
      </p:sp>
      <p:sp>
        <p:nvSpPr>
          <p:cNvPr id="7" name="Slide Number Placeholder 6">
            <a:extLst>
              <a:ext uri="{FF2B5EF4-FFF2-40B4-BE49-F238E27FC236}">
                <a16:creationId xmlns:a16="http://schemas.microsoft.com/office/drawing/2014/main" id="{6728E78D-45F7-42D7-BCFB-D4CABC4AA74B}"/>
              </a:ext>
            </a:extLst>
          </p:cNvPr>
          <p:cNvSpPr>
            <a:spLocks noGrp="1"/>
          </p:cNvSpPr>
          <p:nvPr>
            <p:ph type="sldNum" sz="quarter" idx="12"/>
          </p:nvPr>
        </p:nvSpPr>
        <p:spPr/>
        <p:txBody>
          <a:bodyPr/>
          <a:lstStyle/>
          <a:p>
            <a:pPr>
              <a:defRPr>
                <a:uFillTx/>
              </a:defRPr>
            </a:pPr>
            <a:fld id="{2A276AB7-239B-D44D-9369-CA5FD90C86A2}" type="slidenum">
              <a:rPr lang="en-US" smtClean="0">
                <a:uFillTx/>
              </a:rPr>
              <a:pPr>
                <a:defRPr>
                  <a:uFillTx/>
                </a:defRPr>
              </a:pPr>
              <a:t>‹#›</a:t>
            </a:fld>
            <a:endParaRPr lang="en-US">
              <a:uFillTx/>
            </a:endParaRPr>
          </a:p>
        </p:txBody>
      </p:sp>
    </p:spTree>
    <p:extLst>
      <p:ext uri="{BB962C8B-B14F-4D97-AF65-F5344CB8AC3E}">
        <p14:creationId xmlns:p14="http://schemas.microsoft.com/office/powerpoint/2010/main" val="13769027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562511"/>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12554939"/>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6713" y="1371600"/>
            <a:ext cx="4127500" cy="4618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371600"/>
            <a:ext cx="4127500" cy="4618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7476107"/>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3824160"/>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59212179"/>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031138"/>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09396961"/>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02426102"/>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4556492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8A857E34-5B53-480D-9792-43DAF8A8F12C}"/>
              </a:ext>
            </a:extLst>
          </p:cNvPr>
          <p:cNvSpPr>
            <a:spLocks noGrp="1"/>
          </p:cNvSpPr>
          <p:nvPr>
            <p:ph type="sldNum" sz="quarter" idx="10"/>
          </p:nvPr>
        </p:nvSpPr>
        <p:spPr>
          <a:xfrm>
            <a:off x="8534400" y="6403975"/>
            <a:ext cx="515938" cy="365125"/>
          </a:xfrm>
          <a:prstGeom prst="rect">
            <a:avLst/>
          </a:prstGeom>
        </p:spPr>
        <p:txBody>
          <a:bodyPr vert="horz" wrap="square" lIns="91440" tIns="45720" rIns="91440" bIns="45720" numCol="1" anchor="t" anchorCtr="0" compatLnSpc="1">
            <a:prstTxWarp prst="textNoShape">
              <a:avLst/>
            </a:prstTxWarp>
          </a:bodyPr>
          <a:lstStyle>
            <a:lvl1pPr>
              <a:defRPr sz="1800"/>
            </a:lvl1pPr>
          </a:lstStyle>
          <a:p>
            <a:fld id="{F33133FC-B5CF-4257-8D0F-C4ED08DC43B3}" type="slidenum">
              <a:rPr lang="en-US" altLang="en-US"/>
              <a:pPr/>
              <a:t>‹#›</a:t>
            </a:fld>
            <a:endParaRPr lang="en-US" altLang="en-US"/>
          </a:p>
        </p:txBody>
      </p:sp>
    </p:spTree>
    <p:extLst>
      <p:ext uri="{BB962C8B-B14F-4D97-AF65-F5344CB8AC3E}">
        <p14:creationId xmlns:p14="http://schemas.microsoft.com/office/powerpoint/2010/main" val="2261379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92352-B264-4285-BB8A-949D84FAE89A}"/>
              </a:ext>
            </a:extLst>
          </p:cNvPr>
          <p:cNvSpPr>
            <a:spLocks noGrp="1"/>
          </p:cNvSpPr>
          <p:nvPr>
            <p:ph type="title"/>
          </p:nvPr>
        </p:nvSpPr>
        <p:spPr>
          <a:xfrm>
            <a:off x="629841" y="365126"/>
            <a:ext cx="78867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B2CD2893-36E6-44F6-9C99-FB95D5AC07E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174BFC7-6FF7-4CF5-B7F2-F359CA6A9A32}"/>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DE332E42-9359-42CA-B579-170503B1A0F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10BD0DA4-14D9-4915-A29E-6418E404EA28}"/>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851CA726-0088-44BF-B559-02C997CB3522}"/>
              </a:ext>
            </a:extLst>
          </p:cNvPr>
          <p:cNvSpPr>
            <a:spLocks noGrp="1"/>
          </p:cNvSpPr>
          <p:nvPr>
            <p:ph type="dt" sz="half" idx="10"/>
          </p:nvPr>
        </p:nvSpPr>
        <p:spPr/>
        <p:txBody>
          <a:bodyPr/>
          <a:lstStyle/>
          <a:p>
            <a:pPr>
              <a:defRPr>
                <a:uFillTx/>
              </a:defRPr>
            </a:pPr>
            <a:endParaRPr lang="en-US">
              <a:uFillTx/>
            </a:endParaRPr>
          </a:p>
        </p:txBody>
      </p:sp>
      <p:sp>
        <p:nvSpPr>
          <p:cNvPr id="8" name="Footer Placeholder 7">
            <a:extLst>
              <a:ext uri="{FF2B5EF4-FFF2-40B4-BE49-F238E27FC236}">
                <a16:creationId xmlns:a16="http://schemas.microsoft.com/office/drawing/2014/main" id="{54EB72E9-1FF5-49E4-B92E-52B26B2746FD}"/>
              </a:ext>
            </a:extLst>
          </p:cNvPr>
          <p:cNvSpPr>
            <a:spLocks noGrp="1"/>
          </p:cNvSpPr>
          <p:nvPr>
            <p:ph type="ftr" sz="quarter" idx="11"/>
          </p:nvPr>
        </p:nvSpPr>
        <p:spPr/>
        <p:txBody>
          <a:bodyPr/>
          <a:lstStyle/>
          <a:p>
            <a:pPr>
              <a:defRPr>
                <a:uFillTx/>
              </a:defRPr>
            </a:pPr>
            <a:endParaRPr lang="en-US">
              <a:uFillTx/>
            </a:endParaRPr>
          </a:p>
        </p:txBody>
      </p:sp>
      <p:sp>
        <p:nvSpPr>
          <p:cNvPr id="9" name="Slide Number Placeholder 8">
            <a:extLst>
              <a:ext uri="{FF2B5EF4-FFF2-40B4-BE49-F238E27FC236}">
                <a16:creationId xmlns:a16="http://schemas.microsoft.com/office/drawing/2014/main" id="{25CDF691-AFEB-4DF4-9307-C18BACED0D8C}"/>
              </a:ext>
            </a:extLst>
          </p:cNvPr>
          <p:cNvSpPr>
            <a:spLocks noGrp="1"/>
          </p:cNvSpPr>
          <p:nvPr>
            <p:ph type="sldNum" sz="quarter" idx="12"/>
          </p:nvPr>
        </p:nvSpPr>
        <p:spPr/>
        <p:txBody>
          <a:bodyPr/>
          <a:lstStyle/>
          <a:p>
            <a:pPr>
              <a:defRPr>
                <a:uFillTx/>
              </a:defRPr>
            </a:pPr>
            <a:fld id="{6971D733-61E8-2041-AC43-B0507E98A236}" type="slidenum">
              <a:rPr lang="en-US" smtClean="0">
                <a:uFillTx/>
              </a:rPr>
              <a:pPr>
                <a:defRPr>
                  <a:uFillTx/>
                </a:defRPr>
              </a:pPr>
              <a:t>‹#›</a:t>
            </a:fld>
            <a:endParaRPr lang="en-US">
              <a:uFillTx/>
            </a:endParaRPr>
          </a:p>
        </p:txBody>
      </p:sp>
    </p:spTree>
    <p:extLst>
      <p:ext uri="{BB962C8B-B14F-4D97-AF65-F5344CB8AC3E}">
        <p14:creationId xmlns:p14="http://schemas.microsoft.com/office/powerpoint/2010/main" val="35358489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a:extLst>
              <a:ext uri="{FF2B5EF4-FFF2-40B4-BE49-F238E27FC236}">
                <a16:creationId xmlns:a16="http://schemas.microsoft.com/office/drawing/2014/main" id="{B380EB29-5100-4C2A-97AC-96D6430DC79B}"/>
              </a:ext>
            </a:extLst>
          </p:cNvPr>
          <p:cNvSpPr>
            <a:spLocks noGrp="1"/>
          </p:cNvSpPr>
          <p:nvPr>
            <p:ph type="sldNum" sz="quarter" idx="10"/>
          </p:nvPr>
        </p:nvSpPr>
        <p:spPr>
          <a:xfrm>
            <a:off x="8494713" y="6410325"/>
            <a:ext cx="565150" cy="365125"/>
          </a:xfrm>
          <a:prstGeom prst="rect">
            <a:avLst/>
          </a:prstGeom>
        </p:spPr>
        <p:txBody>
          <a:bodyPr vert="horz" wrap="square" lIns="91440" tIns="45720" rIns="91440" bIns="45720" numCol="1" anchor="t" anchorCtr="0" compatLnSpc="1">
            <a:prstTxWarp prst="textNoShape">
              <a:avLst/>
            </a:prstTxWarp>
          </a:bodyPr>
          <a:lstStyle>
            <a:lvl1pPr>
              <a:defRPr sz="2000"/>
            </a:lvl1pPr>
          </a:lstStyle>
          <a:p>
            <a:fld id="{1B6DBC7E-C39F-4E2A-B483-3D6ED99FBE94}" type="slidenum">
              <a:rPr lang="en-US" altLang="en-US"/>
              <a:pPr/>
              <a:t>‹#›</a:t>
            </a:fld>
            <a:endParaRPr lang="en-US" altLang="en-US"/>
          </a:p>
        </p:txBody>
      </p:sp>
    </p:spTree>
    <p:extLst>
      <p:ext uri="{BB962C8B-B14F-4D97-AF65-F5344CB8AC3E}">
        <p14:creationId xmlns:p14="http://schemas.microsoft.com/office/powerpoint/2010/main" val="38632673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293688" y="304800"/>
            <a:ext cx="8574087" cy="554038"/>
          </a:xfrm>
          <a:prstGeom prst="rect">
            <a:avLst/>
          </a:prstGeom>
        </p:spPr>
        <p:txBody>
          <a:bodyPr/>
          <a:lstStyle/>
          <a:p>
            <a:r>
              <a:rPr lang="zh-TW" altLang="en-US"/>
              <a:t>按一下以編輯母片標題樣式</a:t>
            </a:r>
          </a:p>
        </p:txBody>
      </p:sp>
      <p:sp>
        <p:nvSpPr>
          <p:cNvPr id="3" name="內容版面配置區 2"/>
          <p:cNvSpPr>
            <a:spLocks noGrp="1"/>
          </p:cNvSpPr>
          <p:nvPr>
            <p:ph idx="1"/>
          </p:nvPr>
        </p:nvSpPr>
        <p:spPr>
          <a:xfrm>
            <a:off x="461963" y="1082675"/>
            <a:ext cx="8259762" cy="5259388"/>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投影片編號版面配置區 4">
            <a:extLst>
              <a:ext uri="{FF2B5EF4-FFF2-40B4-BE49-F238E27FC236}">
                <a16:creationId xmlns:a16="http://schemas.microsoft.com/office/drawing/2014/main" id="{CF0EE342-C0AF-43EF-8A99-DD0957C6DDE9}"/>
              </a:ext>
            </a:extLst>
          </p:cNvPr>
          <p:cNvSpPr>
            <a:spLocks noGrp="1"/>
          </p:cNvSpPr>
          <p:nvPr>
            <p:ph type="sldNum" sz="quarter" idx="10"/>
          </p:nvPr>
        </p:nvSpPr>
        <p:spPr>
          <a:xfrm>
            <a:off x="8524875" y="6491288"/>
            <a:ext cx="568325" cy="323850"/>
          </a:xfrm>
          <a:prstGeom prst="rect">
            <a:avLst/>
          </a:prstGeom>
        </p:spPr>
        <p:txBody>
          <a:bodyPr vert="horz" wrap="square" lIns="91440" tIns="45720" rIns="91440" bIns="45720" numCol="1" anchor="t" anchorCtr="0" compatLnSpc="1">
            <a:prstTxWarp prst="textNoShape">
              <a:avLst/>
            </a:prstTxWarp>
          </a:bodyPr>
          <a:lstStyle>
            <a:lvl1pPr>
              <a:defRPr sz="1800">
                <a:ea typeface="新細明體" panose="02020500000000000000" pitchFamily="18" charset="-120"/>
              </a:defRPr>
            </a:lvl1pPr>
          </a:lstStyle>
          <a:p>
            <a:fld id="{5E95B6CB-7485-4504-AC51-717FAE63DE47}" type="slidenum">
              <a:rPr lang="en-US" altLang="zh-TW"/>
              <a:pPr/>
              <a:t>‹#›</a:t>
            </a:fld>
            <a:endParaRPr lang="en-US" altLang="zh-TW"/>
          </a:p>
        </p:txBody>
      </p:sp>
    </p:spTree>
    <p:extLst>
      <p:ext uri="{BB962C8B-B14F-4D97-AF65-F5344CB8AC3E}">
        <p14:creationId xmlns:p14="http://schemas.microsoft.com/office/powerpoint/2010/main" val="17443733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1111884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4F38D939-9EE2-4016-AC0C-A4A525E5C9BE}"/>
              </a:ext>
            </a:extLst>
          </p:cNvPr>
          <p:cNvSpPr>
            <a:spLocks noGrp="1"/>
          </p:cNvSpPr>
          <p:nvPr>
            <p:ph type="sldNum" sz="quarter" idx="10"/>
          </p:nvPr>
        </p:nvSpPr>
        <p:spPr>
          <a:xfrm>
            <a:off x="8534400" y="6403975"/>
            <a:ext cx="515938" cy="365125"/>
          </a:xfrm>
          <a:prstGeom prst="rect">
            <a:avLst/>
          </a:prstGeom>
        </p:spPr>
        <p:txBody>
          <a:bodyPr vert="horz" wrap="square" lIns="91440" tIns="45720" rIns="91440" bIns="45720" numCol="1" anchor="t" anchorCtr="0" compatLnSpc="1">
            <a:prstTxWarp prst="textNoShape">
              <a:avLst/>
            </a:prstTxWarp>
          </a:bodyPr>
          <a:lstStyle>
            <a:lvl1pPr>
              <a:defRPr sz="1800"/>
            </a:lvl1pPr>
          </a:lstStyle>
          <a:p>
            <a:fld id="{68FF93FC-E321-499E-90A2-24EDE8222943}" type="slidenum">
              <a:rPr lang="en-US" altLang="en-US"/>
              <a:pPr/>
              <a:t>‹#›</a:t>
            </a:fld>
            <a:endParaRPr lang="en-US" altLang="en-US"/>
          </a:p>
        </p:txBody>
      </p:sp>
    </p:spTree>
    <p:extLst>
      <p:ext uri="{BB962C8B-B14F-4D97-AF65-F5344CB8AC3E}">
        <p14:creationId xmlns:p14="http://schemas.microsoft.com/office/powerpoint/2010/main" val="9574955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a:extLst>
              <a:ext uri="{FF2B5EF4-FFF2-40B4-BE49-F238E27FC236}">
                <a16:creationId xmlns:a16="http://schemas.microsoft.com/office/drawing/2014/main" id="{E67E4D78-794B-490E-86E9-A8D3FEDABFD1}"/>
              </a:ext>
            </a:extLst>
          </p:cNvPr>
          <p:cNvSpPr>
            <a:spLocks noGrp="1"/>
          </p:cNvSpPr>
          <p:nvPr>
            <p:ph type="sldNum" sz="quarter" idx="10"/>
          </p:nvPr>
        </p:nvSpPr>
        <p:spPr>
          <a:xfrm>
            <a:off x="8494713" y="6410325"/>
            <a:ext cx="565150" cy="365125"/>
          </a:xfrm>
          <a:prstGeom prst="rect">
            <a:avLst/>
          </a:prstGeom>
        </p:spPr>
        <p:txBody>
          <a:bodyPr vert="horz" wrap="square" lIns="91440" tIns="45720" rIns="91440" bIns="45720" numCol="1" anchor="t" anchorCtr="0" compatLnSpc="1">
            <a:prstTxWarp prst="textNoShape">
              <a:avLst/>
            </a:prstTxWarp>
          </a:bodyPr>
          <a:lstStyle>
            <a:lvl1pPr>
              <a:defRPr sz="2000"/>
            </a:lvl1pPr>
          </a:lstStyle>
          <a:p>
            <a:fld id="{01C53249-A64E-4D75-A0E3-ACE40A807D1D}" type="slidenum">
              <a:rPr lang="en-US" altLang="en-US"/>
              <a:pPr/>
              <a:t>‹#›</a:t>
            </a:fld>
            <a:endParaRPr lang="en-US" altLang="en-US"/>
          </a:p>
        </p:txBody>
      </p:sp>
    </p:spTree>
    <p:extLst>
      <p:ext uri="{BB962C8B-B14F-4D97-AF65-F5344CB8AC3E}">
        <p14:creationId xmlns:p14="http://schemas.microsoft.com/office/powerpoint/2010/main" val="4548253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293688" y="304800"/>
            <a:ext cx="8574087" cy="554038"/>
          </a:xfrm>
          <a:prstGeom prst="rect">
            <a:avLst/>
          </a:prstGeom>
        </p:spPr>
        <p:txBody>
          <a:bodyPr/>
          <a:lstStyle/>
          <a:p>
            <a:r>
              <a:rPr lang="zh-TW" altLang="en-US"/>
              <a:t>按一下以編輯母片標題樣式</a:t>
            </a:r>
          </a:p>
        </p:txBody>
      </p:sp>
      <p:sp>
        <p:nvSpPr>
          <p:cNvPr id="3" name="內容版面配置區 2"/>
          <p:cNvSpPr>
            <a:spLocks noGrp="1"/>
          </p:cNvSpPr>
          <p:nvPr>
            <p:ph idx="1"/>
          </p:nvPr>
        </p:nvSpPr>
        <p:spPr>
          <a:xfrm>
            <a:off x="461963" y="1082675"/>
            <a:ext cx="8259762" cy="5259388"/>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投影片編號版面配置區 4">
            <a:extLst>
              <a:ext uri="{FF2B5EF4-FFF2-40B4-BE49-F238E27FC236}">
                <a16:creationId xmlns:a16="http://schemas.microsoft.com/office/drawing/2014/main" id="{8C036A84-32A2-4777-AB99-D1FF113B0AE5}"/>
              </a:ext>
            </a:extLst>
          </p:cNvPr>
          <p:cNvSpPr>
            <a:spLocks noGrp="1"/>
          </p:cNvSpPr>
          <p:nvPr>
            <p:ph type="sldNum" sz="quarter" idx="10"/>
          </p:nvPr>
        </p:nvSpPr>
        <p:spPr>
          <a:xfrm>
            <a:off x="8524875" y="6491288"/>
            <a:ext cx="568325" cy="323850"/>
          </a:xfrm>
          <a:prstGeom prst="rect">
            <a:avLst/>
          </a:prstGeom>
        </p:spPr>
        <p:txBody>
          <a:bodyPr vert="horz" wrap="square" lIns="91440" tIns="45720" rIns="91440" bIns="45720" numCol="1" anchor="t" anchorCtr="0" compatLnSpc="1">
            <a:prstTxWarp prst="textNoShape">
              <a:avLst/>
            </a:prstTxWarp>
          </a:bodyPr>
          <a:lstStyle>
            <a:lvl1pPr>
              <a:defRPr sz="1800">
                <a:ea typeface="新細明體" panose="02020500000000000000" pitchFamily="18" charset="-120"/>
              </a:defRPr>
            </a:lvl1pPr>
          </a:lstStyle>
          <a:p>
            <a:fld id="{342D94E4-9E54-4535-B4B2-F337FEB9BFB0}" type="slidenum">
              <a:rPr lang="en-US" altLang="zh-TW"/>
              <a:pPr/>
              <a:t>‹#›</a:t>
            </a:fld>
            <a:endParaRPr lang="en-US" altLang="zh-TW"/>
          </a:p>
        </p:txBody>
      </p:sp>
    </p:spTree>
    <p:extLst>
      <p:ext uri="{BB962C8B-B14F-4D97-AF65-F5344CB8AC3E}">
        <p14:creationId xmlns:p14="http://schemas.microsoft.com/office/powerpoint/2010/main" val="6697661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39D312E7-8335-CC63-24EB-95131EF13812}"/>
              </a:ext>
            </a:extLst>
          </p:cNvPr>
          <p:cNvSpPr>
            <a:spLocks noGrp="1"/>
          </p:cNvSpPr>
          <p:nvPr>
            <p:ph type="dt" sz="half" idx="10"/>
          </p:nvPr>
        </p:nvSpPr>
        <p:spPr/>
        <p:txBody>
          <a:bodyPr/>
          <a:lstStyle>
            <a:lvl1pPr>
              <a:defRPr/>
            </a:lvl1pPr>
          </a:lstStyle>
          <a:p>
            <a:pPr>
              <a:defRPr/>
            </a:pPr>
            <a:fld id="{73271460-A7A6-4D1D-A08C-B287C7D08889}" type="datetimeFigureOut">
              <a:rPr lang="en-US" altLang="en-US"/>
              <a:pPr>
                <a:defRPr/>
              </a:pPr>
              <a:t>20-Jul-22</a:t>
            </a:fld>
            <a:endParaRPr lang="en-US" altLang="en-US"/>
          </a:p>
        </p:txBody>
      </p:sp>
      <p:sp>
        <p:nvSpPr>
          <p:cNvPr id="5" name="Footer Placeholder 4">
            <a:extLst>
              <a:ext uri="{FF2B5EF4-FFF2-40B4-BE49-F238E27FC236}">
                <a16:creationId xmlns:a16="http://schemas.microsoft.com/office/drawing/2014/main" id="{689D4B6B-D873-206A-5E73-3BF18323122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2215F89-CE84-3273-C9E9-351264563EAC}"/>
              </a:ext>
            </a:extLst>
          </p:cNvPr>
          <p:cNvSpPr>
            <a:spLocks noGrp="1"/>
          </p:cNvSpPr>
          <p:nvPr>
            <p:ph type="sldNum" sz="quarter" idx="12"/>
          </p:nvPr>
        </p:nvSpPr>
        <p:spPr/>
        <p:txBody>
          <a:bodyPr/>
          <a:lstStyle>
            <a:lvl1pPr>
              <a:defRPr/>
            </a:lvl1pPr>
          </a:lstStyle>
          <a:p>
            <a:pPr>
              <a:defRPr/>
            </a:pPr>
            <a:fld id="{3F972FDB-2CC5-4172-BE7E-666003E9AFDD}" type="slidenum">
              <a:rPr lang="en-US" altLang="en-US"/>
              <a:pPr>
                <a:defRPr/>
              </a:pPr>
              <a:t>‹#›</a:t>
            </a:fld>
            <a:endParaRPr lang="en-US" altLang="en-US"/>
          </a:p>
        </p:txBody>
      </p:sp>
    </p:spTree>
    <p:extLst>
      <p:ext uri="{BB962C8B-B14F-4D97-AF65-F5344CB8AC3E}">
        <p14:creationId xmlns:p14="http://schemas.microsoft.com/office/powerpoint/2010/main" val="34294650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7DA085-2880-0CEB-37B5-D25FD421CDC9}"/>
              </a:ext>
            </a:extLst>
          </p:cNvPr>
          <p:cNvSpPr>
            <a:spLocks noGrp="1"/>
          </p:cNvSpPr>
          <p:nvPr>
            <p:ph type="dt" sz="half" idx="10"/>
          </p:nvPr>
        </p:nvSpPr>
        <p:spPr/>
        <p:txBody>
          <a:bodyPr/>
          <a:lstStyle>
            <a:lvl1pPr>
              <a:defRPr/>
            </a:lvl1pPr>
          </a:lstStyle>
          <a:p>
            <a:pPr>
              <a:defRPr/>
            </a:pPr>
            <a:fld id="{2865F83B-4BBE-44E4-A106-140C649DA934}" type="datetimeFigureOut">
              <a:rPr lang="en-US" altLang="en-US"/>
              <a:pPr>
                <a:defRPr/>
              </a:pPr>
              <a:t>20-Jul-22</a:t>
            </a:fld>
            <a:endParaRPr lang="en-US" altLang="en-US"/>
          </a:p>
        </p:txBody>
      </p:sp>
      <p:sp>
        <p:nvSpPr>
          <p:cNvPr id="5" name="Footer Placeholder 4">
            <a:extLst>
              <a:ext uri="{FF2B5EF4-FFF2-40B4-BE49-F238E27FC236}">
                <a16:creationId xmlns:a16="http://schemas.microsoft.com/office/drawing/2014/main" id="{AD0059DB-C325-4719-DF2A-673FF5D5E60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726616E-8A91-D7F6-3FF0-9B630E04E48D}"/>
              </a:ext>
            </a:extLst>
          </p:cNvPr>
          <p:cNvSpPr>
            <a:spLocks noGrp="1"/>
          </p:cNvSpPr>
          <p:nvPr>
            <p:ph type="sldNum" sz="quarter" idx="12"/>
          </p:nvPr>
        </p:nvSpPr>
        <p:spPr/>
        <p:txBody>
          <a:bodyPr/>
          <a:lstStyle>
            <a:lvl1pPr>
              <a:defRPr/>
            </a:lvl1pPr>
          </a:lstStyle>
          <a:p>
            <a:pPr>
              <a:defRPr/>
            </a:pPr>
            <a:fld id="{4EB9AC2F-B5A1-4194-B1E9-96347F0ECEA6}" type="slidenum">
              <a:rPr lang="en-US" altLang="en-US"/>
              <a:pPr>
                <a:defRPr/>
              </a:pPr>
              <a:t>‹#›</a:t>
            </a:fld>
            <a:endParaRPr lang="en-US" altLang="en-US"/>
          </a:p>
        </p:txBody>
      </p:sp>
    </p:spTree>
    <p:extLst>
      <p:ext uri="{BB962C8B-B14F-4D97-AF65-F5344CB8AC3E}">
        <p14:creationId xmlns:p14="http://schemas.microsoft.com/office/powerpoint/2010/main" val="254770179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910F006-F3FB-8AB4-822F-645C0B58EF4C}"/>
              </a:ext>
            </a:extLst>
          </p:cNvPr>
          <p:cNvSpPr>
            <a:spLocks noGrp="1"/>
          </p:cNvSpPr>
          <p:nvPr>
            <p:ph type="dt" sz="half" idx="10"/>
          </p:nvPr>
        </p:nvSpPr>
        <p:spPr/>
        <p:txBody>
          <a:bodyPr/>
          <a:lstStyle>
            <a:lvl1pPr>
              <a:defRPr/>
            </a:lvl1pPr>
          </a:lstStyle>
          <a:p>
            <a:pPr>
              <a:defRPr/>
            </a:pPr>
            <a:fld id="{0256052B-28D2-44BF-91DE-171DE2774189}" type="datetimeFigureOut">
              <a:rPr lang="en-US" altLang="en-US"/>
              <a:pPr>
                <a:defRPr/>
              </a:pPr>
              <a:t>20-Jul-22</a:t>
            </a:fld>
            <a:endParaRPr lang="en-US" altLang="en-US"/>
          </a:p>
        </p:txBody>
      </p:sp>
      <p:sp>
        <p:nvSpPr>
          <p:cNvPr id="5" name="Footer Placeholder 4">
            <a:extLst>
              <a:ext uri="{FF2B5EF4-FFF2-40B4-BE49-F238E27FC236}">
                <a16:creationId xmlns:a16="http://schemas.microsoft.com/office/drawing/2014/main" id="{716B382E-5634-9F5C-77F8-F9AE02CEB9C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03683FC-5105-E27A-49B5-FD4F704CBAC3}"/>
              </a:ext>
            </a:extLst>
          </p:cNvPr>
          <p:cNvSpPr>
            <a:spLocks noGrp="1"/>
          </p:cNvSpPr>
          <p:nvPr>
            <p:ph type="sldNum" sz="quarter" idx="12"/>
          </p:nvPr>
        </p:nvSpPr>
        <p:spPr/>
        <p:txBody>
          <a:bodyPr/>
          <a:lstStyle>
            <a:lvl1pPr>
              <a:defRPr/>
            </a:lvl1pPr>
          </a:lstStyle>
          <a:p>
            <a:pPr>
              <a:defRPr/>
            </a:pPr>
            <a:fld id="{B4E3ACC3-A389-4DB7-B10C-40E8EDD36AE8}" type="slidenum">
              <a:rPr lang="en-US" altLang="en-US"/>
              <a:pPr>
                <a:defRPr/>
              </a:pPr>
              <a:t>‹#›</a:t>
            </a:fld>
            <a:endParaRPr lang="en-US" altLang="en-US"/>
          </a:p>
        </p:txBody>
      </p:sp>
    </p:spTree>
    <p:extLst>
      <p:ext uri="{BB962C8B-B14F-4D97-AF65-F5344CB8AC3E}">
        <p14:creationId xmlns:p14="http://schemas.microsoft.com/office/powerpoint/2010/main" val="42331184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B09D5963-CFE3-0AF5-A631-73A4A465D5B9}"/>
              </a:ext>
            </a:extLst>
          </p:cNvPr>
          <p:cNvSpPr>
            <a:spLocks noGrp="1"/>
          </p:cNvSpPr>
          <p:nvPr>
            <p:ph type="dt" sz="half" idx="10"/>
          </p:nvPr>
        </p:nvSpPr>
        <p:spPr/>
        <p:txBody>
          <a:bodyPr/>
          <a:lstStyle>
            <a:lvl1pPr>
              <a:defRPr/>
            </a:lvl1pPr>
          </a:lstStyle>
          <a:p>
            <a:pPr>
              <a:defRPr/>
            </a:pPr>
            <a:fld id="{1E0104B5-015D-46A6-AB13-6E0322D29CC7}" type="datetimeFigureOut">
              <a:rPr lang="en-US" altLang="en-US"/>
              <a:pPr>
                <a:defRPr/>
              </a:pPr>
              <a:t>20-Jul-22</a:t>
            </a:fld>
            <a:endParaRPr lang="en-US" altLang="en-US"/>
          </a:p>
        </p:txBody>
      </p:sp>
      <p:sp>
        <p:nvSpPr>
          <p:cNvPr id="6" name="Footer Placeholder 4">
            <a:extLst>
              <a:ext uri="{FF2B5EF4-FFF2-40B4-BE49-F238E27FC236}">
                <a16:creationId xmlns:a16="http://schemas.microsoft.com/office/drawing/2014/main" id="{0C56EB6D-D344-4ECF-B294-686B5A1449C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4C275CB-EE92-18CD-BDA0-41F79771FEA9}"/>
              </a:ext>
            </a:extLst>
          </p:cNvPr>
          <p:cNvSpPr>
            <a:spLocks noGrp="1"/>
          </p:cNvSpPr>
          <p:nvPr>
            <p:ph type="sldNum" sz="quarter" idx="12"/>
          </p:nvPr>
        </p:nvSpPr>
        <p:spPr/>
        <p:txBody>
          <a:bodyPr/>
          <a:lstStyle>
            <a:lvl1pPr>
              <a:defRPr/>
            </a:lvl1pPr>
          </a:lstStyle>
          <a:p>
            <a:pPr>
              <a:defRPr/>
            </a:pPr>
            <a:fld id="{AE644A7C-6FF6-4C1A-B59B-7FD581C2BD07}" type="slidenum">
              <a:rPr lang="en-US" altLang="en-US"/>
              <a:pPr>
                <a:defRPr/>
              </a:pPr>
              <a:t>‹#›</a:t>
            </a:fld>
            <a:endParaRPr lang="en-US" altLang="en-US"/>
          </a:p>
        </p:txBody>
      </p:sp>
    </p:spTree>
    <p:extLst>
      <p:ext uri="{BB962C8B-B14F-4D97-AF65-F5344CB8AC3E}">
        <p14:creationId xmlns:p14="http://schemas.microsoft.com/office/powerpoint/2010/main" val="281691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E271B-27E8-4DE0-B267-FF1003CC6000}"/>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5FE5E50B-6CAB-4409-BF23-B95DB59F7F77}"/>
              </a:ext>
            </a:extLst>
          </p:cNvPr>
          <p:cNvSpPr>
            <a:spLocks noGrp="1"/>
          </p:cNvSpPr>
          <p:nvPr>
            <p:ph type="dt" sz="half" idx="10"/>
          </p:nvPr>
        </p:nvSpPr>
        <p:spPr/>
        <p:txBody>
          <a:bodyPr/>
          <a:lstStyle/>
          <a:p>
            <a:pPr>
              <a:defRPr>
                <a:uFillTx/>
              </a:defRPr>
            </a:pPr>
            <a:endParaRPr lang="en-US">
              <a:uFillTx/>
            </a:endParaRPr>
          </a:p>
        </p:txBody>
      </p:sp>
      <p:sp>
        <p:nvSpPr>
          <p:cNvPr id="4" name="Footer Placeholder 3">
            <a:extLst>
              <a:ext uri="{FF2B5EF4-FFF2-40B4-BE49-F238E27FC236}">
                <a16:creationId xmlns:a16="http://schemas.microsoft.com/office/drawing/2014/main" id="{9C68549A-369B-4C3E-BB2D-B3B038547F19}"/>
              </a:ext>
            </a:extLst>
          </p:cNvPr>
          <p:cNvSpPr>
            <a:spLocks noGrp="1"/>
          </p:cNvSpPr>
          <p:nvPr>
            <p:ph type="ftr" sz="quarter" idx="11"/>
          </p:nvPr>
        </p:nvSpPr>
        <p:spPr/>
        <p:txBody>
          <a:bodyPr/>
          <a:lstStyle/>
          <a:p>
            <a:pPr>
              <a:defRPr>
                <a:uFillTx/>
              </a:defRPr>
            </a:pPr>
            <a:endParaRPr lang="en-US">
              <a:uFillTx/>
            </a:endParaRPr>
          </a:p>
        </p:txBody>
      </p:sp>
      <p:sp>
        <p:nvSpPr>
          <p:cNvPr id="5" name="Slide Number Placeholder 4">
            <a:extLst>
              <a:ext uri="{FF2B5EF4-FFF2-40B4-BE49-F238E27FC236}">
                <a16:creationId xmlns:a16="http://schemas.microsoft.com/office/drawing/2014/main" id="{4EA64937-9CA6-4030-A0B5-3A78751A5EC3}"/>
              </a:ext>
            </a:extLst>
          </p:cNvPr>
          <p:cNvSpPr>
            <a:spLocks noGrp="1"/>
          </p:cNvSpPr>
          <p:nvPr>
            <p:ph type="sldNum" sz="quarter" idx="12"/>
          </p:nvPr>
        </p:nvSpPr>
        <p:spPr/>
        <p:txBody>
          <a:bodyPr/>
          <a:lstStyle/>
          <a:p>
            <a:pPr>
              <a:defRPr>
                <a:uFillTx/>
              </a:defRPr>
            </a:pPr>
            <a:fld id="{0C3C15FA-4196-3343-BEAE-015DB87B8BEE}" type="slidenum">
              <a:rPr lang="en-US" smtClean="0">
                <a:uFillTx/>
              </a:rPr>
              <a:pPr>
                <a:defRPr>
                  <a:uFillTx/>
                </a:defRPr>
              </a:pPr>
              <a:t>‹#›</a:t>
            </a:fld>
            <a:endParaRPr lang="en-US">
              <a:uFillTx/>
            </a:endParaRPr>
          </a:p>
        </p:txBody>
      </p:sp>
    </p:spTree>
    <p:extLst>
      <p:ext uri="{BB962C8B-B14F-4D97-AF65-F5344CB8AC3E}">
        <p14:creationId xmlns:p14="http://schemas.microsoft.com/office/powerpoint/2010/main" val="315715153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D2A1AB81-7A9E-41A8-8CE3-8243C7610EC8}"/>
              </a:ext>
            </a:extLst>
          </p:cNvPr>
          <p:cNvSpPr>
            <a:spLocks noGrp="1"/>
          </p:cNvSpPr>
          <p:nvPr>
            <p:ph type="dt" sz="half" idx="10"/>
          </p:nvPr>
        </p:nvSpPr>
        <p:spPr/>
        <p:txBody>
          <a:bodyPr/>
          <a:lstStyle>
            <a:lvl1pPr>
              <a:defRPr/>
            </a:lvl1pPr>
          </a:lstStyle>
          <a:p>
            <a:pPr>
              <a:defRPr/>
            </a:pPr>
            <a:fld id="{FDEA55EB-BB94-491A-ACA7-445C61DA2F6B}" type="datetimeFigureOut">
              <a:rPr lang="en-US" altLang="en-US"/>
              <a:pPr>
                <a:defRPr/>
              </a:pPr>
              <a:t>20-Jul-22</a:t>
            </a:fld>
            <a:endParaRPr lang="en-US" altLang="en-US"/>
          </a:p>
        </p:txBody>
      </p:sp>
      <p:sp>
        <p:nvSpPr>
          <p:cNvPr id="8" name="Footer Placeholder 4">
            <a:extLst>
              <a:ext uri="{FF2B5EF4-FFF2-40B4-BE49-F238E27FC236}">
                <a16:creationId xmlns:a16="http://schemas.microsoft.com/office/drawing/2014/main" id="{A761D5B0-2A24-1817-3913-F006DDED884E}"/>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A25CB478-CF74-B718-9065-2E3AC99E07CF}"/>
              </a:ext>
            </a:extLst>
          </p:cNvPr>
          <p:cNvSpPr>
            <a:spLocks noGrp="1"/>
          </p:cNvSpPr>
          <p:nvPr>
            <p:ph type="sldNum" sz="quarter" idx="12"/>
          </p:nvPr>
        </p:nvSpPr>
        <p:spPr/>
        <p:txBody>
          <a:bodyPr/>
          <a:lstStyle>
            <a:lvl1pPr>
              <a:defRPr/>
            </a:lvl1pPr>
          </a:lstStyle>
          <a:p>
            <a:pPr>
              <a:defRPr/>
            </a:pPr>
            <a:fld id="{5E6382D6-1EEF-45AD-932C-030FA27076A3}" type="slidenum">
              <a:rPr lang="en-US" altLang="en-US"/>
              <a:pPr>
                <a:defRPr/>
              </a:pPr>
              <a:t>‹#›</a:t>
            </a:fld>
            <a:endParaRPr lang="en-US" altLang="en-US"/>
          </a:p>
        </p:txBody>
      </p:sp>
    </p:spTree>
    <p:extLst>
      <p:ext uri="{BB962C8B-B14F-4D97-AF65-F5344CB8AC3E}">
        <p14:creationId xmlns:p14="http://schemas.microsoft.com/office/powerpoint/2010/main" val="173353567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1F36B1BA-6B48-0AAA-6CFA-76AB310CAC58}"/>
              </a:ext>
            </a:extLst>
          </p:cNvPr>
          <p:cNvSpPr>
            <a:spLocks noGrp="1"/>
          </p:cNvSpPr>
          <p:nvPr>
            <p:ph type="dt" sz="half" idx="10"/>
          </p:nvPr>
        </p:nvSpPr>
        <p:spPr/>
        <p:txBody>
          <a:bodyPr/>
          <a:lstStyle>
            <a:lvl1pPr>
              <a:defRPr/>
            </a:lvl1pPr>
          </a:lstStyle>
          <a:p>
            <a:pPr>
              <a:defRPr/>
            </a:pPr>
            <a:fld id="{59C260EE-149C-4992-8935-DFFA7024FB35}" type="datetimeFigureOut">
              <a:rPr lang="en-US" altLang="en-US"/>
              <a:pPr>
                <a:defRPr/>
              </a:pPr>
              <a:t>20-Jul-22</a:t>
            </a:fld>
            <a:endParaRPr lang="en-US" altLang="en-US"/>
          </a:p>
        </p:txBody>
      </p:sp>
      <p:sp>
        <p:nvSpPr>
          <p:cNvPr id="4" name="Footer Placeholder 4">
            <a:extLst>
              <a:ext uri="{FF2B5EF4-FFF2-40B4-BE49-F238E27FC236}">
                <a16:creationId xmlns:a16="http://schemas.microsoft.com/office/drawing/2014/main" id="{B0E7AD8A-D231-61F6-DC7A-3603AF8E2F4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DF9FAAD7-9661-6AE0-A3DF-2734AB904EB2}"/>
              </a:ext>
            </a:extLst>
          </p:cNvPr>
          <p:cNvSpPr>
            <a:spLocks noGrp="1"/>
          </p:cNvSpPr>
          <p:nvPr>
            <p:ph type="sldNum" sz="quarter" idx="12"/>
          </p:nvPr>
        </p:nvSpPr>
        <p:spPr/>
        <p:txBody>
          <a:bodyPr/>
          <a:lstStyle>
            <a:lvl1pPr>
              <a:defRPr/>
            </a:lvl1pPr>
          </a:lstStyle>
          <a:p>
            <a:pPr>
              <a:defRPr/>
            </a:pPr>
            <a:fld id="{4786E05B-755D-4712-9A5C-DCADED37678C}" type="slidenum">
              <a:rPr lang="en-US" altLang="en-US"/>
              <a:pPr>
                <a:defRPr/>
              </a:pPr>
              <a:t>‹#›</a:t>
            </a:fld>
            <a:endParaRPr lang="en-US" altLang="en-US"/>
          </a:p>
        </p:txBody>
      </p:sp>
    </p:spTree>
    <p:extLst>
      <p:ext uri="{BB962C8B-B14F-4D97-AF65-F5344CB8AC3E}">
        <p14:creationId xmlns:p14="http://schemas.microsoft.com/office/powerpoint/2010/main" val="477613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FB4694F-1133-29E8-423B-8AB031217A51}"/>
              </a:ext>
            </a:extLst>
          </p:cNvPr>
          <p:cNvSpPr>
            <a:spLocks noGrp="1"/>
          </p:cNvSpPr>
          <p:nvPr>
            <p:ph type="dt" sz="half" idx="10"/>
          </p:nvPr>
        </p:nvSpPr>
        <p:spPr/>
        <p:txBody>
          <a:bodyPr/>
          <a:lstStyle>
            <a:lvl1pPr>
              <a:defRPr/>
            </a:lvl1pPr>
          </a:lstStyle>
          <a:p>
            <a:pPr>
              <a:defRPr/>
            </a:pPr>
            <a:fld id="{A70A7ECD-D550-4AE1-BB72-A05F563AE525}" type="datetimeFigureOut">
              <a:rPr lang="en-US" altLang="en-US"/>
              <a:pPr>
                <a:defRPr/>
              </a:pPr>
              <a:t>20-Jul-22</a:t>
            </a:fld>
            <a:endParaRPr lang="en-US" altLang="en-US"/>
          </a:p>
        </p:txBody>
      </p:sp>
      <p:sp>
        <p:nvSpPr>
          <p:cNvPr id="3" name="Footer Placeholder 4">
            <a:extLst>
              <a:ext uri="{FF2B5EF4-FFF2-40B4-BE49-F238E27FC236}">
                <a16:creationId xmlns:a16="http://schemas.microsoft.com/office/drawing/2014/main" id="{9E7A95A7-9BF0-BCA8-3EB1-79AB2679437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297CDB4-0A0C-1073-E6D3-0308991C0B08}"/>
              </a:ext>
            </a:extLst>
          </p:cNvPr>
          <p:cNvSpPr>
            <a:spLocks noGrp="1"/>
          </p:cNvSpPr>
          <p:nvPr>
            <p:ph type="sldNum" sz="quarter" idx="12"/>
          </p:nvPr>
        </p:nvSpPr>
        <p:spPr/>
        <p:txBody>
          <a:bodyPr/>
          <a:lstStyle>
            <a:lvl1pPr>
              <a:defRPr/>
            </a:lvl1pPr>
          </a:lstStyle>
          <a:p>
            <a:pPr>
              <a:defRPr/>
            </a:pPr>
            <a:fld id="{5A757FAB-FC7F-4618-9A10-5C4D41BF097C}" type="slidenum">
              <a:rPr lang="en-US" altLang="en-US"/>
              <a:pPr>
                <a:defRPr/>
              </a:pPr>
              <a:t>‹#›</a:t>
            </a:fld>
            <a:endParaRPr lang="en-US" altLang="en-US"/>
          </a:p>
        </p:txBody>
      </p:sp>
    </p:spTree>
    <p:extLst>
      <p:ext uri="{BB962C8B-B14F-4D97-AF65-F5344CB8AC3E}">
        <p14:creationId xmlns:p14="http://schemas.microsoft.com/office/powerpoint/2010/main" val="27775198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DDD82632-6326-6F5C-6A20-8834C74554B5}"/>
              </a:ext>
            </a:extLst>
          </p:cNvPr>
          <p:cNvSpPr>
            <a:spLocks noGrp="1"/>
          </p:cNvSpPr>
          <p:nvPr>
            <p:ph type="dt" sz="half" idx="10"/>
          </p:nvPr>
        </p:nvSpPr>
        <p:spPr/>
        <p:txBody>
          <a:bodyPr/>
          <a:lstStyle>
            <a:lvl1pPr>
              <a:defRPr/>
            </a:lvl1pPr>
          </a:lstStyle>
          <a:p>
            <a:pPr>
              <a:defRPr/>
            </a:pPr>
            <a:fld id="{6C65ED9B-2B62-4D92-B1CC-498E2DC77394}" type="datetimeFigureOut">
              <a:rPr lang="en-US" altLang="en-US"/>
              <a:pPr>
                <a:defRPr/>
              </a:pPr>
              <a:t>20-Jul-22</a:t>
            </a:fld>
            <a:endParaRPr lang="en-US" altLang="en-US"/>
          </a:p>
        </p:txBody>
      </p:sp>
      <p:sp>
        <p:nvSpPr>
          <p:cNvPr id="6" name="Footer Placeholder 4">
            <a:extLst>
              <a:ext uri="{FF2B5EF4-FFF2-40B4-BE49-F238E27FC236}">
                <a16:creationId xmlns:a16="http://schemas.microsoft.com/office/drawing/2014/main" id="{943CBB7F-ACE8-3C81-6381-858133CFA2D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389701F-54AA-D9FD-8F82-4B756C5AA19D}"/>
              </a:ext>
            </a:extLst>
          </p:cNvPr>
          <p:cNvSpPr>
            <a:spLocks noGrp="1"/>
          </p:cNvSpPr>
          <p:nvPr>
            <p:ph type="sldNum" sz="quarter" idx="12"/>
          </p:nvPr>
        </p:nvSpPr>
        <p:spPr/>
        <p:txBody>
          <a:bodyPr/>
          <a:lstStyle>
            <a:lvl1pPr>
              <a:defRPr/>
            </a:lvl1pPr>
          </a:lstStyle>
          <a:p>
            <a:pPr>
              <a:defRPr/>
            </a:pPr>
            <a:fld id="{7DA1E2DB-5193-46BD-8925-63D6D6C68007}" type="slidenum">
              <a:rPr lang="en-US" altLang="en-US"/>
              <a:pPr>
                <a:defRPr/>
              </a:pPr>
              <a:t>‹#›</a:t>
            </a:fld>
            <a:endParaRPr lang="en-US" altLang="en-US"/>
          </a:p>
        </p:txBody>
      </p:sp>
    </p:spTree>
    <p:extLst>
      <p:ext uri="{BB962C8B-B14F-4D97-AF65-F5344CB8AC3E}">
        <p14:creationId xmlns:p14="http://schemas.microsoft.com/office/powerpoint/2010/main" val="204468632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35A16BD6-24CB-C04D-8769-2AF84C06ACE4}"/>
              </a:ext>
            </a:extLst>
          </p:cNvPr>
          <p:cNvSpPr>
            <a:spLocks noGrp="1"/>
          </p:cNvSpPr>
          <p:nvPr>
            <p:ph type="dt" sz="half" idx="10"/>
          </p:nvPr>
        </p:nvSpPr>
        <p:spPr/>
        <p:txBody>
          <a:bodyPr/>
          <a:lstStyle>
            <a:lvl1pPr>
              <a:defRPr/>
            </a:lvl1pPr>
          </a:lstStyle>
          <a:p>
            <a:pPr>
              <a:defRPr/>
            </a:pPr>
            <a:fld id="{A5391184-24D7-46B2-B075-7F64C3B6F7D8}" type="datetimeFigureOut">
              <a:rPr lang="en-US" altLang="en-US"/>
              <a:pPr>
                <a:defRPr/>
              </a:pPr>
              <a:t>20-Jul-22</a:t>
            </a:fld>
            <a:endParaRPr lang="en-US" altLang="en-US"/>
          </a:p>
        </p:txBody>
      </p:sp>
      <p:sp>
        <p:nvSpPr>
          <p:cNvPr id="6" name="Footer Placeholder 4">
            <a:extLst>
              <a:ext uri="{FF2B5EF4-FFF2-40B4-BE49-F238E27FC236}">
                <a16:creationId xmlns:a16="http://schemas.microsoft.com/office/drawing/2014/main" id="{782933F8-5C63-6CC1-97BF-BCB9B2CF56D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C920870-C550-4315-3FFE-CABB8C9689CB}"/>
              </a:ext>
            </a:extLst>
          </p:cNvPr>
          <p:cNvSpPr>
            <a:spLocks noGrp="1"/>
          </p:cNvSpPr>
          <p:nvPr>
            <p:ph type="sldNum" sz="quarter" idx="12"/>
          </p:nvPr>
        </p:nvSpPr>
        <p:spPr/>
        <p:txBody>
          <a:bodyPr/>
          <a:lstStyle>
            <a:lvl1pPr>
              <a:defRPr/>
            </a:lvl1pPr>
          </a:lstStyle>
          <a:p>
            <a:pPr>
              <a:defRPr/>
            </a:pPr>
            <a:fld id="{9EDF6991-EC21-4BBD-A8BD-D7E3A1CA198E}" type="slidenum">
              <a:rPr lang="en-US" altLang="en-US"/>
              <a:pPr>
                <a:defRPr/>
              </a:pPr>
              <a:t>‹#›</a:t>
            </a:fld>
            <a:endParaRPr lang="en-US" altLang="en-US"/>
          </a:p>
        </p:txBody>
      </p:sp>
    </p:spTree>
    <p:extLst>
      <p:ext uri="{BB962C8B-B14F-4D97-AF65-F5344CB8AC3E}">
        <p14:creationId xmlns:p14="http://schemas.microsoft.com/office/powerpoint/2010/main" val="382734587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13375-2599-8BA5-16D8-6662B1D29A2C}"/>
              </a:ext>
            </a:extLst>
          </p:cNvPr>
          <p:cNvSpPr>
            <a:spLocks noGrp="1"/>
          </p:cNvSpPr>
          <p:nvPr>
            <p:ph type="dt" sz="half" idx="10"/>
          </p:nvPr>
        </p:nvSpPr>
        <p:spPr/>
        <p:txBody>
          <a:bodyPr/>
          <a:lstStyle>
            <a:lvl1pPr>
              <a:defRPr/>
            </a:lvl1pPr>
          </a:lstStyle>
          <a:p>
            <a:pPr>
              <a:defRPr/>
            </a:pPr>
            <a:fld id="{89DD7148-852D-4797-9717-FC453DF690B7}" type="datetimeFigureOut">
              <a:rPr lang="en-US" altLang="en-US"/>
              <a:pPr>
                <a:defRPr/>
              </a:pPr>
              <a:t>20-Jul-22</a:t>
            </a:fld>
            <a:endParaRPr lang="en-US" altLang="en-US"/>
          </a:p>
        </p:txBody>
      </p:sp>
      <p:sp>
        <p:nvSpPr>
          <p:cNvPr id="5" name="Footer Placeholder 4">
            <a:extLst>
              <a:ext uri="{FF2B5EF4-FFF2-40B4-BE49-F238E27FC236}">
                <a16:creationId xmlns:a16="http://schemas.microsoft.com/office/drawing/2014/main" id="{74E312A0-9552-270C-B9D0-FE056183C14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077F9A8-9159-8177-D7EB-92026AE4B0DA}"/>
              </a:ext>
            </a:extLst>
          </p:cNvPr>
          <p:cNvSpPr>
            <a:spLocks noGrp="1"/>
          </p:cNvSpPr>
          <p:nvPr>
            <p:ph type="sldNum" sz="quarter" idx="12"/>
          </p:nvPr>
        </p:nvSpPr>
        <p:spPr/>
        <p:txBody>
          <a:bodyPr/>
          <a:lstStyle>
            <a:lvl1pPr>
              <a:defRPr/>
            </a:lvl1pPr>
          </a:lstStyle>
          <a:p>
            <a:pPr>
              <a:defRPr/>
            </a:pPr>
            <a:fld id="{9A7FE42B-81BC-41E7-8E1D-C2747A857310}" type="slidenum">
              <a:rPr lang="en-US" altLang="en-US"/>
              <a:pPr>
                <a:defRPr/>
              </a:pPr>
              <a:t>‹#›</a:t>
            </a:fld>
            <a:endParaRPr lang="en-US" altLang="en-US"/>
          </a:p>
        </p:txBody>
      </p:sp>
    </p:spTree>
    <p:extLst>
      <p:ext uri="{BB962C8B-B14F-4D97-AF65-F5344CB8AC3E}">
        <p14:creationId xmlns:p14="http://schemas.microsoft.com/office/powerpoint/2010/main" val="246338276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F4D078-3A91-B0E3-2240-B98092946BAD}"/>
              </a:ext>
            </a:extLst>
          </p:cNvPr>
          <p:cNvSpPr>
            <a:spLocks noGrp="1"/>
          </p:cNvSpPr>
          <p:nvPr>
            <p:ph type="dt" sz="half" idx="10"/>
          </p:nvPr>
        </p:nvSpPr>
        <p:spPr/>
        <p:txBody>
          <a:bodyPr/>
          <a:lstStyle>
            <a:lvl1pPr>
              <a:defRPr/>
            </a:lvl1pPr>
          </a:lstStyle>
          <a:p>
            <a:pPr>
              <a:defRPr/>
            </a:pPr>
            <a:fld id="{86BC1DE4-DF46-4047-AF1C-47761EE35103}" type="datetimeFigureOut">
              <a:rPr lang="en-US" altLang="en-US"/>
              <a:pPr>
                <a:defRPr/>
              </a:pPr>
              <a:t>20-Jul-22</a:t>
            </a:fld>
            <a:endParaRPr lang="en-US" altLang="en-US"/>
          </a:p>
        </p:txBody>
      </p:sp>
      <p:sp>
        <p:nvSpPr>
          <p:cNvPr id="5" name="Footer Placeholder 4">
            <a:extLst>
              <a:ext uri="{FF2B5EF4-FFF2-40B4-BE49-F238E27FC236}">
                <a16:creationId xmlns:a16="http://schemas.microsoft.com/office/drawing/2014/main" id="{AEC0E747-4C51-AB1F-B28F-BE1B64968F1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F6BD04D-55DB-295A-9B9D-4F5742A7A194}"/>
              </a:ext>
            </a:extLst>
          </p:cNvPr>
          <p:cNvSpPr>
            <a:spLocks noGrp="1"/>
          </p:cNvSpPr>
          <p:nvPr>
            <p:ph type="sldNum" sz="quarter" idx="12"/>
          </p:nvPr>
        </p:nvSpPr>
        <p:spPr/>
        <p:txBody>
          <a:bodyPr/>
          <a:lstStyle>
            <a:lvl1pPr>
              <a:defRPr/>
            </a:lvl1pPr>
          </a:lstStyle>
          <a:p>
            <a:pPr>
              <a:defRPr/>
            </a:pPr>
            <a:fld id="{4A603DEA-EDCE-45F3-A94E-4C53A210D706}" type="slidenum">
              <a:rPr lang="en-US" altLang="en-US"/>
              <a:pPr>
                <a:defRPr/>
              </a:pPr>
              <a:t>‹#›</a:t>
            </a:fld>
            <a:endParaRPr lang="en-US" altLang="en-US"/>
          </a:p>
        </p:txBody>
      </p:sp>
    </p:spTree>
    <p:extLst>
      <p:ext uri="{BB962C8B-B14F-4D97-AF65-F5344CB8AC3E}">
        <p14:creationId xmlns:p14="http://schemas.microsoft.com/office/powerpoint/2010/main" val="212488547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CA"/>
          </a:p>
        </p:txBody>
      </p:sp>
      <p:sp>
        <p:nvSpPr>
          <p:cNvPr id="4" name="Rectangle 4">
            <a:extLst>
              <a:ext uri="{FF2B5EF4-FFF2-40B4-BE49-F238E27FC236}">
                <a16:creationId xmlns:a16="http://schemas.microsoft.com/office/drawing/2014/main" id="{8B9D80C5-F05B-E486-4273-6E6B17FD4B3D}"/>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6">
            <a:extLst>
              <a:ext uri="{FF2B5EF4-FFF2-40B4-BE49-F238E27FC236}">
                <a16:creationId xmlns:a16="http://schemas.microsoft.com/office/drawing/2014/main" id="{B952A81B-62D4-127B-B75D-C165D4486433}"/>
              </a:ext>
            </a:extLst>
          </p:cNvPr>
          <p:cNvSpPr>
            <a:spLocks noGrp="1" noChangeArrowheads="1"/>
          </p:cNvSpPr>
          <p:nvPr>
            <p:ph type="sldNum" sz="quarter" idx="11"/>
          </p:nvPr>
        </p:nvSpPr>
        <p:spPr>
          <a:ln/>
        </p:spPr>
        <p:txBody>
          <a:bodyPr/>
          <a:lstStyle>
            <a:lvl1pPr>
              <a:defRPr/>
            </a:lvl1pPr>
          </a:lstStyle>
          <a:p>
            <a:fld id="{840C291F-7760-43CF-900A-4FB75687285A}" type="slidenum">
              <a:rPr lang="en-US" altLang="zh-CN"/>
              <a:pPr/>
              <a:t>‹#›</a:t>
            </a:fld>
            <a:endParaRPr lang="en-US" altLang="zh-CN"/>
          </a:p>
        </p:txBody>
      </p:sp>
    </p:spTree>
    <p:extLst>
      <p:ext uri="{BB962C8B-B14F-4D97-AF65-F5344CB8AC3E}">
        <p14:creationId xmlns:p14="http://schemas.microsoft.com/office/powerpoint/2010/main" val="1895694791"/>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a:extLst>
              <a:ext uri="{FF2B5EF4-FFF2-40B4-BE49-F238E27FC236}">
                <a16:creationId xmlns:a16="http://schemas.microsoft.com/office/drawing/2014/main" id="{27D890AC-496F-CA1E-74D7-67AF6D36307E}"/>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6">
            <a:extLst>
              <a:ext uri="{FF2B5EF4-FFF2-40B4-BE49-F238E27FC236}">
                <a16:creationId xmlns:a16="http://schemas.microsoft.com/office/drawing/2014/main" id="{5DB886F3-E126-E178-BB7A-76410C735172}"/>
              </a:ext>
            </a:extLst>
          </p:cNvPr>
          <p:cNvSpPr>
            <a:spLocks noGrp="1" noChangeArrowheads="1"/>
          </p:cNvSpPr>
          <p:nvPr>
            <p:ph type="sldNum" sz="quarter" idx="11"/>
          </p:nvPr>
        </p:nvSpPr>
        <p:spPr>
          <a:ln/>
        </p:spPr>
        <p:txBody>
          <a:bodyPr/>
          <a:lstStyle>
            <a:lvl1pPr>
              <a:defRPr/>
            </a:lvl1pPr>
          </a:lstStyle>
          <a:p>
            <a:fld id="{CB9D07F4-E23A-4EBB-9E20-6F24E4C8A49B}" type="slidenum">
              <a:rPr lang="en-US" altLang="zh-CN"/>
              <a:pPr/>
              <a:t>‹#›</a:t>
            </a:fld>
            <a:endParaRPr lang="en-US" altLang="zh-CN"/>
          </a:p>
        </p:txBody>
      </p:sp>
    </p:spTree>
    <p:extLst>
      <p:ext uri="{BB962C8B-B14F-4D97-AF65-F5344CB8AC3E}">
        <p14:creationId xmlns:p14="http://schemas.microsoft.com/office/powerpoint/2010/main" val="570678763"/>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14C71911-D4B1-E8C8-9F05-F127598651B0}"/>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6">
            <a:extLst>
              <a:ext uri="{FF2B5EF4-FFF2-40B4-BE49-F238E27FC236}">
                <a16:creationId xmlns:a16="http://schemas.microsoft.com/office/drawing/2014/main" id="{E34449AF-D303-82F2-34A5-D76C12014E66}"/>
              </a:ext>
            </a:extLst>
          </p:cNvPr>
          <p:cNvSpPr>
            <a:spLocks noGrp="1" noChangeArrowheads="1"/>
          </p:cNvSpPr>
          <p:nvPr>
            <p:ph type="sldNum" sz="quarter" idx="11"/>
          </p:nvPr>
        </p:nvSpPr>
        <p:spPr>
          <a:ln/>
        </p:spPr>
        <p:txBody>
          <a:bodyPr/>
          <a:lstStyle>
            <a:lvl1pPr>
              <a:defRPr/>
            </a:lvl1pPr>
          </a:lstStyle>
          <a:p>
            <a:fld id="{884E4ABD-FD60-41EE-9B58-55262509774B}" type="slidenum">
              <a:rPr lang="en-US" altLang="zh-CN"/>
              <a:pPr/>
              <a:t>‹#›</a:t>
            </a:fld>
            <a:endParaRPr lang="en-US" altLang="zh-CN"/>
          </a:p>
        </p:txBody>
      </p:sp>
    </p:spTree>
    <p:extLst>
      <p:ext uri="{BB962C8B-B14F-4D97-AF65-F5344CB8AC3E}">
        <p14:creationId xmlns:p14="http://schemas.microsoft.com/office/powerpoint/2010/main" val="240485754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173DF1-79CF-418C-98DB-BE16B2C7F9EA}"/>
              </a:ext>
            </a:extLst>
          </p:cNvPr>
          <p:cNvSpPr>
            <a:spLocks noGrp="1"/>
          </p:cNvSpPr>
          <p:nvPr>
            <p:ph type="dt" sz="half" idx="10"/>
          </p:nvPr>
        </p:nvSpPr>
        <p:spPr/>
        <p:txBody>
          <a:bodyPr/>
          <a:lstStyle/>
          <a:p>
            <a:pPr>
              <a:defRPr>
                <a:uFillTx/>
              </a:defRPr>
            </a:pPr>
            <a:endParaRPr lang="en-US">
              <a:uFillTx/>
            </a:endParaRPr>
          </a:p>
        </p:txBody>
      </p:sp>
      <p:sp>
        <p:nvSpPr>
          <p:cNvPr id="3" name="Footer Placeholder 2">
            <a:extLst>
              <a:ext uri="{FF2B5EF4-FFF2-40B4-BE49-F238E27FC236}">
                <a16:creationId xmlns:a16="http://schemas.microsoft.com/office/drawing/2014/main" id="{20508179-17D5-4091-AC5D-912FD2A48925}"/>
              </a:ext>
            </a:extLst>
          </p:cNvPr>
          <p:cNvSpPr>
            <a:spLocks noGrp="1"/>
          </p:cNvSpPr>
          <p:nvPr>
            <p:ph type="ftr" sz="quarter" idx="11"/>
          </p:nvPr>
        </p:nvSpPr>
        <p:spPr/>
        <p:txBody>
          <a:bodyPr/>
          <a:lstStyle/>
          <a:p>
            <a:pPr>
              <a:defRPr>
                <a:uFillTx/>
              </a:defRPr>
            </a:pPr>
            <a:endParaRPr lang="en-US">
              <a:uFillTx/>
            </a:endParaRPr>
          </a:p>
        </p:txBody>
      </p:sp>
      <p:sp>
        <p:nvSpPr>
          <p:cNvPr id="4" name="Slide Number Placeholder 3">
            <a:extLst>
              <a:ext uri="{FF2B5EF4-FFF2-40B4-BE49-F238E27FC236}">
                <a16:creationId xmlns:a16="http://schemas.microsoft.com/office/drawing/2014/main" id="{755E60AC-41AA-4C2B-9B7E-CFE28800E12F}"/>
              </a:ext>
            </a:extLst>
          </p:cNvPr>
          <p:cNvSpPr>
            <a:spLocks noGrp="1"/>
          </p:cNvSpPr>
          <p:nvPr>
            <p:ph type="sldNum" sz="quarter" idx="12"/>
          </p:nvPr>
        </p:nvSpPr>
        <p:spPr/>
        <p:txBody>
          <a:bodyPr/>
          <a:lstStyle/>
          <a:p>
            <a:pPr>
              <a:defRPr>
                <a:uFillTx/>
              </a:defRPr>
            </a:pPr>
            <a:fld id="{E90D3189-7DF2-9A44-BC5F-662892817F5F}" type="slidenum">
              <a:rPr lang="en-US" smtClean="0">
                <a:uFillTx/>
              </a:rPr>
              <a:pPr>
                <a:defRPr>
                  <a:uFillTx/>
                </a:defRPr>
              </a:pPr>
              <a:t>‹#›</a:t>
            </a:fld>
            <a:endParaRPr lang="en-US">
              <a:uFillTx/>
            </a:endParaRPr>
          </a:p>
        </p:txBody>
      </p:sp>
    </p:spTree>
    <p:extLst>
      <p:ext uri="{BB962C8B-B14F-4D97-AF65-F5344CB8AC3E}">
        <p14:creationId xmlns:p14="http://schemas.microsoft.com/office/powerpoint/2010/main" val="293946034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4">
            <a:extLst>
              <a:ext uri="{FF2B5EF4-FFF2-40B4-BE49-F238E27FC236}">
                <a16:creationId xmlns:a16="http://schemas.microsoft.com/office/drawing/2014/main" id="{9B6C08C1-81DA-EDD1-FE27-10E84C156B07}"/>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EBAEA38D-B4E5-D683-6CD3-9F758D679594}"/>
              </a:ext>
            </a:extLst>
          </p:cNvPr>
          <p:cNvSpPr>
            <a:spLocks noGrp="1" noChangeArrowheads="1"/>
          </p:cNvSpPr>
          <p:nvPr>
            <p:ph type="sldNum" sz="quarter" idx="11"/>
          </p:nvPr>
        </p:nvSpPr>
        <p:spPr>
          <a:ln/>
        </p:spPr>
        <p:txBody>
          <a:bodyPr/>
          <a:lstStyle>
            <a:lvl1pPr>
              <a:defRPr/>
            </a:lvl1pPr>
          </a:lstStyle>
          <a:p>
            <a:fld id="{FBCF2E76-C78B-4E27-8C4D-A15DA0B23D32}" type="slidenum">
              <a:rPr lang="en-US" altLang="zh-CN"/>
              <a:pPr/>
              <a:t>‹#›</a:t>
            </a:fld>
            <a:endParaRPr lang="en-US" altLang="zh-CN"/>
          </a:p>
        </p:txBody>
      </p:sp>
    </p:spTree>
    <p:extLst>
      <p:ext uri="{BB962C8B-B14F-4D97-AF65-F5344CB8AC3E}">
        <p14:creationId xmlns:p14="http://schemas.microsoft.com/office/powerpoint/2010/main" val="912716423"/>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4">
            <a:extLst>
              <a:ext uri="{FF2B5EF4-FFF2-40B4-BE49-F238E27FC236}">
                <a16:creationId xmlns:a16="http://schemas.microsoft.com/office/drawing/2014/main" id="{FD92F6E4-D795-4376-D883-624E4F82DFE9}"/>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6">
            <a:extLst>
              <a:ext uri="{FF2B5EF4-FFF2-40B4-BE49-F238E27FC236}">
                <a16:creationId xmlns:a16="http://schemas.microsoft.com/office/drawing/2014/main" id="{87A45743-C570-B256-AB27-81CCDD01B4A0}"/>
              </a:ext>
            </a:extLst>
          </p:cNvPr>
          <p:cNvSpPr>
            <a:spLocks noGrp="1" noChangeArrowheads="1"/>
          </p:cNvSpPr>
          <p:nvPr>
            <p:ph type="sldNum" sz="quarter" idx="11"/>
          </p:nvPr>
        </p:nvSpPr>
        <p:spPr>
          <a:ln/>
        </p:spPr>
        <p:txBody>
          <a:bodyPr/>
          <a:lstStyle>
            <a:lvl1pPr>
              <a:defRPr/>
            </a:lvl1pPr>
          </a:lstStyle>
          <a:p>
            <a:fld id="{58255B51-7CCE-4DA9-9CBB-413826AF983D}" type="slidenum">
              <a:rPr lang="en-US" altLang="zh-CN"/>
              <a:pPr/>
              <a:t>‹#›</a:t>
            </a:fld>
            <a:endParaRPr lang="en-US" altLang="zh-CN"/>
          </a:p>
        </p:txBody>
      </p:sp>
    </p:spTree>
    <p:extLst>
      <p:ext uri="{BB962C8B-B14F-4D97-AF65-F5344CB8AC3E}">
        <p14:creationId xmlns:p14="http://schemas.microsoft.com/office/powerpoint/2010/main" val="1008706785"/>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4">
            <a:extLst>
              <a:ext uri="{FF2B5EF4-FFF2-40B4-BE49-F238E27FC236}">
                <a16:creationId xmlns:a16="http://schemas.microsoft.com/office/drawing/2014/main" id="{A0807BAE-E53F-90F8-5FE4-A61FD279D9A1}"/>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6">
            <a:extLst>
              <a:ext uri="{FF2B5EF4-FFF2-40B4-BE49-F238E27FC236}">
                <a16:creationId xmlns:a16="http://schemas.microsoft.com/office/drawing/2014/main" id="{9EA6FAC2-0409-B2E2-DBBD-D0F3DA887B33}"/>
              </a:ext>
            </a:extLst>
          </p:cNvPr>
          <p:cNvSpPr>
            <a:spLocks noGrp="1" noChangeArrowheads="1"/>
          </p:cNvSpPr>
          <p:nvPr>
            <p:ph type="sldNum" sz="quarter" idx="11"/>
          </p:nvPr>
        </p:nvSpPr>
        <p:spPr>
          <a:ln/>
        </p:spPr>
        <p:txBody>
          <a:bodyPr/>
          <a:lstStyle>
            <a:lvl1pPr>
              <a:defRPr/>
            </a:lvl1pPr>
          </a:lstStyle>
          <a:p>
            <a:fld id="{3225AA12-423A-4A49-B7F7-49BE08B67DE9}" type="slidenum">
              <a:rPr lang="en-US" altLang="zh-CN"/>
              <a:pPr/>
              <a:t>‹#›</a:t>
            </a:fld>
            <a:endParaRPr lang="en-US" altLang="zh-CN"/>
          </a:p>
        </p:txBody>
      </p:sp>
    </p:spTree>
    <p:extLst>
      <p:ext uri="{BB962C8B-B14F-4D97-AF65-F5344CB8AC3E}">
        <p14:creationId xmlns:p14="http://schemas.microsoft.com/office/powerpoint/2010/main" val="4216091709"/>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536167A-0791-F0BC-4FC2-659ED5144E0C}"/>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6">
            <a:extLst>
              <a:ext uri="{FF2B5EF4-FFF2-40B4-BE49-F238E27FC236}">
                <a16:creationId xmlns:a16="http://schemas.microsoft.com/office/drawing/2014/main" id="{9F6812E4-BB96-6B01-F85C-19E8F8053E56}"/>
              </a:ext>
            </a:extLst>
          </p:cNvPr>
          <p:cNvSpPr>
            <a:spLocks noGrp="1" noChangeArrowheads="1"/>
          </p:cNvSpPr>
          <p:nvPr>
            <p:ph type="sldNum" sz="quarter" idx="11"/>
          </p:nvPr>
        </p:nvSpPr>
        <p:spPr>
          <a:ln/>
        </p:spPr>
        <p:txBody>
          <a:bodyPr/>
          <a:lstStyle>
            <a:lvl1pPr>
              <a:defRPr/>
            </a:lvl1pPr>
          </a:lstStyle>
          <a:p>
            <a:fld id="{5770DFEB-1DEB-4FCD-BB00-EB7E59A3250B}" type="slidenum">
              <a:rPr lang="en-US" altLang="zh-CN"/>
              <a:pPr/>
              <a:t>‹#›</a:t>
            </a:fld>
            <a:endParaRPr lang="en-US" altLang="zh-CN"/>
          </a:p>
        </p:txBody>
      </p:sp>
    </p:spTree>
    <p:extLst>
      <p:ext uri="{BB962C8B-B14F-4D97-AF65-F5344CB8AC3E}">
        <p14:creationId xmlns:p14="http://schemas.microsoft.com/office/powerpoint/2010/main" val="1880066661"/>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BEB455F-4196-5FAF-AFBA-9461EE3F1DAD}"/>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2672B5D6-39D9-A784-C934-881495F0D2F9}"/>
              </a:ext>
            </a:extLst>
          </p:cNvPr>
          <p:cNvSpPr>
            <a:spLocks noGrp="1" noChangeArrowheads="1"/>
          </p:cNvSpPr>
          <p:nvPr>
            <p:ph type="sldNum" sz="quarter" idx="11"/>
          </p:nvPr>
        </p:nvSpPr>
        <p:spPr>
          <a:ln/>
        </p:spPr>
        <p:txBody>
          <a:bodyPr/>
          <a:lstStyle>
            <a:lvl1pPr>
              <a:defRPr/>
            </a:lvl1pPr>
          </a:lstStyle>
          <a:p>
            <a:fld id="{61BB32F0-EA4B-4E8B-B5CB-8A65E03BE88E}" type="slidenum">
              <a:rPr lang="en-US" altLang="zh-CN"/>
              <a:pPr/>
              <a:t>‹#›</a:t>
            </a:fld>
            <a:endParaRPr lang="en-US" altLang="zh-CN"/>
          </a:p>
        </p:txBody>
      </p:sp>
    </p:spTree>
    <p:extLst>
      <p:ext uri="{BB962C8B-B14F-4D97-AF65-F5344CB8AC3E}">
        <p14:creationId xmlns:p14="http://schemas.microsoft.com/office/powerpoint/2010/main" val="2152338681"/>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5BE44F9-62D3-28C8-DDD1-1A0ACF7BC983}"/>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56345CF1-EFCD-6B35-FFFF-D6C2881C8065}"/>
              </a:ext>
            </a:extLst>
          </p:cNvPr>
          <p:cNvSpPr>
            <a:spLocks noGrp="1" noChangeArrowheads="1"/>
          </p:cNvSpPr>
          <p:nvPr>
            <p:ph type="sldNum" sz="quarter" idx="11"/>
          </p:nvPr>
        </p:nvSpPr>
        <p:spPr>
          <a:ln/>
        </p:spPr>
        <p:txBody>
          <a:bodyPr/>
          <a:lstStyle>
            <a:lvl1pPr>
              <a:defRPr/>
            </a:lvl1pPr>
          </a:lstStyle>
          <a:p>
            <a:fld id="{5A5D012D-3238-47F5-AA58-D1F1AC06E5B2}" type="slidenum">
              <a:rPr lang="en-US" altLang="zh-CN"/>
              <a:pPr/>
              <a:t>‹#›</a:t>
            </a:fld>
            <a:endParaRPr lang="en-US" altLang="zh-CN"/>
          </a:p>
        </p:txBody>
      </p:sp>
    </p:spTree>
    <p:extLst>
      <p:ext uri="{BB962C8B-B14F-4D97-AF65-F5344CB8AC3E}">
        <p14:creationId xmlns:p14="http://schemas.microsoft.com/office/powerpoint/2010/main" val="1395098820"/>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a:extLst>
              <a:ext uri="{FF2B5EF4-FFF2-40B4-BE49-F238E27FC236}">
                <a16:creationId xmlns:a16="http://schemas.microsoft.com/office/drawing/2014/main" id="{0D595BB5-6414-3900-B2A7-DA14E628C4CF}"/>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6">
            <a:extLst>
              <a:ext uri="{FF2B5EF4-FFF2-40B4-BE49-F238E27FC236}">
                <a16:creationId xmlns:a16="http://schemas.microsoft.com/office/drawing/2014/main" id="{9631F92F-A9BB-0DFA-6037-2DD1204F3D0E}"/>
              </a:ext>
            </a:extLst>
          </p:cNvPr>
          <p:cNvSpPr>
            <a:spLocks noGrp="1" noChangeArrowheads="1"/>
          </p:cNvSpPr>
          <p:nvPr>
            <p:ph type="sldNum" sz="quarter" idx="11"/>
          </p:nvPr>
        </p:nvSpPr>
        <p:spPr>
          <a:ln/>
        </p:spPr>
        <p:txBody>
          <a:bodyPr/>
          <a:lstStyle>
            <a:lvl1pPr>
              <a:defRPr/>
            </a:lvl1pPr>
          </a:lstStyle>
          <a:p>
            <a:fld id="{47485177-CB29-4744-84BE-2C9D5F4C4862}" type="slidenum">
              <a:rPr lang="en-US" altLang="zh-CN"/>
              <a:pPr/>
              <a:t>‹#›</a:t>
            </a:fld>
            <a:endParaRPr lang="en-US" altLang="zh-CN"/>
          </a:p>
        </p:txBody>
      </p:sp>
    </p:spTree>
    <p:extLst>
      <p:ext uri="{BB962C8B-B14F-4D97-AF65-F5344CB8AC3E}">
        <p14:creationId xmlns:p14="http://schemas.microsoft.com/office/powerpoint/2010/main" val="2395622503"/>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a:extLst>
              <a:ext uri="{FF2B5EF4-FFF2-40B4-BE49-F238E27FC236}">
                <a16:creationId xmlns:a16="http://schemas.microsoft.com/office/drawing/2014/main" id="{680DF330-BE4C-D6C1-8F68-F967007E8A40}"/>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6">
            <a:extLst>
              <a:ext uri="{FF2B5EF4-FFF2-40B4-BE49-F238E27FC236}">
                <a16:creationId xmlns:a16="http://schemas.microsoft.com/office/drawing/2014/main" id="{2D370979-A96A-388B-31A1-57269A957CA1}"/>
              </a:ext>
            </a:extLst>
          </p:cNvPr>
          <p:cNvSpPr>
            <a:spLocks noGrp="1" noChangeArrowheads="1"/>
          </p:cNvSpPr>
          <p:nvPr>
            <p:ph type="sldNum" sz="quarter" idx="11"/>
          </p:nvPr>
        </p:nvSpPr>
        <p:spPr>
          <a:ln/>
        </p:spPr>
        <p:txBody>
          <a:bodyPr/>
          <a:lstStyle>
            <a:lvl1pPr>
              <a:defRPr/>
            </a:lvl1pPr>
          </a:lstStyle>
          <a:p>
            <a:fld id="{B75B807E-60FB-4FDF-AA38-77F2363964E7}" type="slidenum">
              <a:rPr lang="en-US" altLang="zh-CN"/>
              <a:pPr/>
              <a:t>‹#›</a:t>
            </a:fld>
            <a:endParaRPr lang="en-US" altLang="zh-CN"/>
          </a:p>
        </p:txBody>
      </p:sp>
    </p:spTree>
    <p:extLst>
      <p:ext uri="{BB962C8B-B14F-4D97-AF65-F5344CB8AC3E}">
        <p14:creationId xmlns:p14="http://schemas.microsoft.com/office/powerpoint/2010/main" val="2745060577"/>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CA"/>
          </a:p>
        </p:txBody>
      </p:sp>
      <p:sp>
        <p:nvSpPr>
          <p:cNvPr id="3" name="Table Placeholder 2"/>
          <p:cNvSpPr>
            <a:spLocks noGrp="1"/>
          </p:cNvSpPr>
          <p:nvPr>
            <p:ph type="tbl" idx="1"/>
          </p:nvPr>
        </p:nvSpPr>
        <p:spPr>
          <a:xfrm>
            <a:off x="457200" y="1600200"/>
            <a:ext cx="8229600" cy="4525963"/>
          </a:xfrm>
        </p:spPr>
        <p:txBody>
          <a:bodyPr/>
          <a:lstStyle/>
          <a:p>
            <a:pPr lvl="0"/>
            <a:endParaRPr lang="en-CA" noProof="0"/>
          </a:p>
        </p:txBody>
      </p:sp>
      <p:sp>
        <p:nvSpPr>
          <p:cNvPr id="4" name="Rectangle 4">
            <a:extLst>
              <a:ext uri="{FF2B5EF4-FFF2-40B4-BE49-F238E27FC236}">
                <a16:creationId xmlns:a16="http://schemas.microsoft.com/office/drawing/2014/main" id="{58821B5D-7856-45CE-7041-692CD6B30136}"/>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6">
            <a:extLst>
              <a:ext uri="{FF2B5EF4-FFF2-40B4-BE49-F238E27FC236}">
                <a16:creationId xmlns:a16="http://schemas.microsoft.com/office/drawing/2014/main" id="{45D08D44-E6A0-0276-23D0-2225F3B7BFAC}"/>
              </a:ext>
            </a:extLst>
          </p:cNvPr>
          <p:cNvSpPr>
            <a:spLocks noGrp="1" noChangeArrowheads="1"/>
          </p:cNvSpPr>
          <p:nvPr>
            <p:ph type="sldNum" sz="quarter" idx="11"/>
          </p:nvPr>
        </p:nvSpPr>
        <p:spPr>
          <a:ln/>
        </p:spPr>
        <p:txBody>
          <a:bodyPr/>
          <a:lstStyle>
            <a:lvl1pPr>
              <a:defRPr/>
            </a:lvl1pPr>
          </a:lstStyle>
          <a:p>
            <a:fld id="{3FFB7E86-5F41-489B-86C5-D3267AAF6E45}" type="slidenum">
              <a:rPr lang="en-US" altLang="zh-CN"/>
              <a:pPr/>
              <a:t>‹#›</a:t>
            </a:fld>
            <a:endParaRPr lang="en-US" altLang="zh-CN"/>
          </a:p>
        </p:txBody>
      </p:sp>
    </p:spTree>
    <p:extLst>
      <p:ext uri="{BB962C8B-B14F-4D97-AF65-F5344CB8AC3E}">
        <p14:creationId xmlns:p14="http://schemas.microsoft.com/office/powerpoint/2010/main" val="237247643"/>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CA"/>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Rectangle 4">
            <a:extLst>
              <a:ext uri="{FF2B5EF4-FFF2-40B4-BE49-F238E27FC236}">
                <a16:creationId xmlns:a16="http://schemas.microsoft.com/office/drawing/2014/main" id="{49BB0BE9-10CD-11DF-764F-63971DD12DBB}"/>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7" name="Rectangle 6">
            <a:extLst>
              <a:ext uri="{FF2B5EF4-FFF2-40B4-BE49-F238E27FC236}">
                <a16:creationId xmlns:a16="http://schemas.microsoft.com/office/drawing/2014/main" id="{C24B0D0F-3ACE-3BA9-CE41-6BCF00B3BA93}"/>
              </a:ext>
            </a:extLst>
          </p:cNvPr>
          <p:cNvSpPr>
            <a:spLocks noGrp="1" noChangeArrowheads="1"/>
          </p:cNvSpPr>
          <p:nvPr>
            <p:ph type="sldNum" sz="quarter" idx="11"/>
          </p:nvPr>
        </p:nvSpPr>
        <p:spPr>
          <a:ln/>
        </p:spPr>
        <p:txBody>
          <a:bodyPr/>
          <a:lstStyle>
            <a:lvl1pPr>
              <a:defRPr/>
            </a:lvl1pPr>
          </a:lstStyle>
          <a:p>
            <a:fld id="{E261C99A-AA13-49D6-A37B-29994BA490F5}" type="slidenum">
              <a:rPr lang="en-US" altLang="zh-CN"/>
              <a:pPr/>
              <a:t>‹#›</a:t>
            </a:fld>
            <a:endParaRPr lang="en-US" altLang="zh-CN"/>
          </a:p>
        </p:txBody>
      </p:sp>
    </p:spTree>
    <p:extLst>
      <p:ext uri="{BB962C8B-B14F-4D97-AF65-F5344CB8AC3E}">
        <p14:creationId xmlns:p14="http://schemas.microsoft.com/office/powerpoint/2010/main" val="371656402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4D993-D1AF-40CA-870A-132ADEE8A9B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0CED5DE1-CF02-439D-8587-66A3506542D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52E155C9-D6DA-41F3-BFE8-6218657DC64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C1286AB-B6E5-44FC-AD00-F42082E0D1CF}"/>
              </a:ext>
            </a:extLst>
          </p:cNvPr>
          <p:cNvSpPr>
            <a:spLocks noGrp="1"/>
          </p:cNvSpPr>
          <p:nvPr>
            <p:ph type="dt" sz="half" idx="10"/>
          </p:nvPr>
        </p:nvSpPr>
        <p:spPr/>
        <p:txBody>
          <a:bodyPr/>
          <a:lstStyle/>
          <a:p>
            <a:pPr>
              <a:defRPr>
                <a:uFillTx/>
              </a:defRPr>
            </a:pPr>
            <a:endParaRPr lang="en-US">
              <a:uFillTx/>
            </a:endParaRPr>
          </a:p>
        </p:txBody>
      </p:sp>
      <p:sp>
        <p:nvSpPr>
          <p:cNvPr id="6" name="Footer Placeholder 5">
            <a:extLst>
              <a:ext uri="{FF2B5EF4-FFF2-40B4-BE49-F238E27FC236}">
                <a16:creationId xmlns:a16="http://schemas.microsoft.com/office/drawing/2014/main" id="{64FCA7AE-4438-49FB-99F1-41A59E3963FD}"/>
              </a:ext>
            </a:extLst>
          </p:cNvPr>
          <p:cNvSpPr>
            <a:spLocks noGrp="1"/>
          </p:cNvSpPr>
          <p:nvPr>
            <p:ph type="ftr" sz="quarter" idx="11"/>
          </p:nvPr>
        </p:nvSpPr>
        <p:spPr/>
        <p:txBody>
          <a:bodyPr/>
          <a:lstStyle/>
          <a:p>
            <a:pPr>
              <a:defRPr>
                <a:uFillTx/>
              </a:defRPr>
            </a:pPr>
            <a:endParaRPr lang="en-US">
              <a:uFillTx/>
            </a:endParaRPr>
          </a:p>
        </p:txBody>
      </p:sp>
      <p:sp>
        <p:nvSpPr>
          <p:cNvPr id="7" name="Slide Number Placeholder 6">
            <a:extLst>
              <a:ext uri="{FF2B5EF4-FFF2-40B4-BE49-F238E27FC236}">
                <a16:creationId xmlns:a16="http://schemas.microsoft.com/office/drawing/2014/main" id="{25F0D880-4A0E-4C0A-81A8-4E7265F24B01}"/>
              </a:ext>
            </a:extLst>
          </p:cNvPr>
          <p:cNvSpPr>
            <a:spLocks noGrp="1"/>
          </p:cNvSpPr>
          <p:nvPr>
            <p:ph type="sldNum" sz="quarter" idx="12"/>
          </p:nvPr>
        </p:nvSpPr>
        <p:spPr/>
        <p:txBody>
          <a:bodyPr/>
          <a:lstStyle/>
          <a:p>
            <a:pPr>
              <a:defRPr>
                <a:uFillTx/>
              </a:defRPr>
            </a:pPr>
            <a:fld id="{7C27A754-7439-7649-8A69-1F219AFD26D5}" type="slidenum">
              <a:rPr lang="en-US" smtClean="0">
                <a:uFillTx/>
              </a:rPr>
              <a:pPr>
                <a:defRPr>
                  <a:uFillTx/>
                </a:defRPr>
              </a:pPr>
              <a:t>‹#›</a:t>
            </a:fld>
            <a:endParaRPr lang="en-US">
              <a:uFillTx/>
            </a:endParaRPr>
          </a:p>
        </p:txBody>
      </p:sp>
    </p:spTree>
    <p:extLst>
      <p:ext uri="{BB962C8B-B14F-4D97-AF65-F5344CB8AC3E}">
        <p14:creationId xmlns:p14="http://schemas.microsoft.com/office/powerpoint/2010/main" val="79589628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CA"/>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4">
            <a:extLst>
              <a:ext uri="{FF2B5EF4-FFF2-40B4-BE49-F238E27FC236}">
                <a16:creationId xmlns:a16="http://schemas.microsoft.com/office/drawing/2014/main" id="{85639491-0873-8CEC-F226-5BDCC71B2E95}"/>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8B2A2EAB-A502-A411-352C-275999CD5642}"/>
              </a:ext>
            </a:extLst>
          </p:cNvPr>
          <p:cNvSpPr>
            <a:spLocks noGrp="1" noChangeArrowheads="1"/>
          </p:cNvSpPr>
          <p:nvPr>
            <p:ph type="sldNum" sz="quarter" idx="11"/>
          </p:nvPr>
        </p:nvSpPr>
        <p:spPr>
          <a:ln/>
        </p:spPr>
        <p:txBody>
          <a:bodyPr/>
          <a:lstStyle>
            <a:lvl1pPr>
              <a:defRPr/>
            </a:lvl1pPr>
          </a:lstStyle>
          <a:p>
            <a:fld id="{61D453DA-CB16-445F-8D90-A71EB3063AE2}" type="slidenum">
              <a:rPr lang="en-US" altLang="zh-CN"/>
              <a:pPr/>
              <a:t>‹#›</a:t>
            </a:fld>
            <a:endParaRPr lang="en-US" altLang="zh-CN"/>
          </a:p>
        </p:txBody>
      </p:sp>
    </p:spTree>
    <p:extLst>
      <p:ext uri="{BB962C8B-B14F-4D97-AF65-F5344CB8AC3E}">
        <p14:creationId xmlns:p14="http://schemas.microsoft.com/office/powerpoint/2010/main" val="426705993"/>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Rectangle 4">
            <a:extLst>
              <a:ext uri="{FF2B5EF4-FFF2-40B4-BE49-F238E27FC236}">
                <a16:creationId xmlns:a16="http://schemas.microsoft.com/office/drawing/2014/main" id="{BC8BD794-F8B4-36F2-0404-423DB06FD1B5}"/>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6">
            <a:extLst>
              <a:ext uri="{FF2B5EF4-FFF2-40B4-BE49-F238E27FC236}">
                <a16:creationId xmlns:a16="http://schemas.microsoft.com/office/drawing/2014/main" id="{09070E44-EB47-94F0-7FA8-764EBC0B8472}"/>
              </a:ext>
            </a:extLst>
          </p:cNvPr>
          <p:cNvSpPr>
            <a:spLocks noGrp="1" noChangeArrowheads="1"/>
          </p:cNvSpPr>
          <p:nvPr>
            <p:ph type="sldNum" sz="quarter" idx="11"/>
          </p:nvPr>
        </p:nvSpPr>
        <p:spPr>
          <a:ln/>
        </p:spPr>
        <p:txBody>
          <a:bodyPr/>
          <a:lstStyle>
            <a:lvl1pPr>
              <a:defRPr/>
            </a:lvl1pPr>
          </a:lstStyle>
          <a:p>
            <a:fld id="{7565F210-9005-41DF-B0F4-D8582D71D1C4}" type="slidenum">
              <a:rPr lang="en-US" altLang="zh-CN"/>
              <a:pPr/>
              <a:t>‹#›</a:t>
            </a:fld>
            <a:endParaRPr lang="en-US" altLang="zh-CN"/>
          </a:p>
        </p:txBody>
      </p:sp>
    </p:spTree>
    <p:extLst>
      <p:ext uri="{BB962C8B-B14F-4D97-AF65-F5344CB8AC3E}">
        <p14:creationId xmlns:p14="http://schemas.microsoft.com/office/powerpoint/2010/main" val="2338998512"/>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CA"/>
          </a:p>
        </p:txBody>
      </p:sp>
      <p:sp>
        <p:nvSpPr>
          <p:cNvPr id="3" name="Chart Placeholder 2"/>
          <p:cNvSpPr>
            <a:spLocks noGrp="1"/>
          </p:cNvSpPr>
          <p:nvPr>
            <p:ph type="chart" idx="1"/>
          </p:nvPr>
        </p:nvSpPr>
        <p:spPr>
          <a:xfrm>
            <a:off x="457200" y="1600200"/>
            <a:ext cx="8229600" cy="4525963"/>
          </a:xfrm>
        </p:spPr>
        <p:txBody>
          <a:bodyPr/>
          <a:lstStyle/>
          <a:p>
            <a:pPr lvl="0"/>
            <a:endParaRPr lang="en-CA" noProof="0"/>
          </a:p>
        </p:txBody>
      </p:sp>
      <p:sp>
        <p:nvSpPr>
          <p:cNvPr id="4" name="Rectangle 4">
            <a:extLst>
              <a:ext uri="{FF2B5EF4-FFF2-40B4-BE49-F238E27FC236}">
                <a16:creationId xmlns:a16="http://schemas.microsoft.com/office/drawing/2014/main" id="{CD5CF735-71F3-43A4-F6B6-EEE1B7F0E021}"/>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6">
            <a:extLst>
              <a:ext uri="{FF2B5EF4-FFF2-40B4-BE49-F238E27FC236}">
                <a16:creationId xmlns:a16="http://schemas.microsoft.com/office/drawing/2014/main" id="{066A9129-4A84-1CBB-8C4F-275676576209}"/>
              </a:ext>
            </a:extLst>
          </p:cNvPr>
          <p:cNvSpPr>
            <a:spLocks noGrp="1" noChangeArrowheads="1"/>
          </p:cNvSpPr>
          <p:nvPr>
            <p:ph type="sldNum" sz="quarter" idx="11"/>
          </p:nvPr>
        </p:nvSpPr>
        <p:spPr>
          <a:ln/>
        </p:spPr>
        <p:txBody>
          <a:bodyPr/>
          <a:lstStyle>
            <a:lvl1pPr>
              <a:defRPr/>
            </a:lvl1pPr>
          </a:lstStyle>
          <a:p>
            <a:fld id="{FC646E3D-9A61-4420-9397-FE1D7C97ADE7}" type="slidenum">
              <a:rPr lang="en-US" altLang="zh-CN"/>
              <a:pPr/>
              <a:t>‹#›</a:t>
            </a:fld>
            <a:endParaRPr lang="en-US" altLang="zh-CN"/>
          </a:p>
        </p:txBody>
      </p:sp>
    </p:spTree>
    <p:extLst>
      <p:ext uri="{BB962C8B-B14F-4D97-AF65-F5344CB8AC3E}">
        <p14:creationId xmlns:p14="http://schemas.microsoft.com/office/powerpoint/2010/main" val="2845703169"/>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endParaRPr lang="en-CA"/>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4">
            <a:extLst>
              <a:ext uri="{FF2B5EF4-FFF2-40B4-BE49-F238E27FC236}">
                <a16:creationId xmlns:a16="http://schemas.microsoft.com/office/drawing/2014/main" id="{E40D2ADB-D00E-400D-7755-2BECB1C3DC8F}"/>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6">
            <a:extLst>
              <a:ext uri="{FF2B5EF4-FFF2-40B4-BE49-F238E27FC236}">
                <a16:creationId xmlns:a16="http://schemas.microsoft.com/office/drawing/2014/main" id="{C84AE732-5998-E978-4680-A76BE979890D}"/>
              </a:ext>
            </a:extLst>
          </p:cNvPr>
          <p:cNvSpPr>
            <a:spLocks noGrp="1" noChangeArrowheads="1"/>
          </p:cNvSpPr>
          <p:nvPr>
            <p:ph type="sldNum" sz="quarter" idx="11"/>
          </p:nvPr>
        </p:nvSpPr>
        <p:spPr>
          <a:ln/>
        </p:spPr>
        <p:txBody>
          <a:bodyPr/>
          <a:lstStyle>
            <a:lvl1pPr>
              <a:defRPr/>
            </a:lvl1pPr>
          </a:lstStyle>
          <a:p>
            <a:fld id="{911604E2-073B-4938-9EF9-1279937AB6A3}" type="slidenum">
              <a:rPr lang="en-US" altLang="zh-CN"/>
              <a:pPr/>
              <a:t>‹#›</a:t>
            </a:fld>
            <a:endParaRPr lang="en-US" altLang="zh-CN"/>
          </a:p>
        </p:txBody>
      </p:sp>
    </p:spTree>
    <p:extLst>
      <p:ext uri="{BB962C8B-B14F-4D97-AF65-F5344CB8AC3E}">
        <p14:creationId xmlns:p14="http://schemas.microsoft.com/office/powerpoint/2010/main" val="3358548773"/>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Rectangle 4">
            <a:extLst>
              <a:ext uri="{FF2B5EF4-FFF2-40B4-BE49-F238E27FC236}">
                <a16:creationId xmlns:a16="http://schemas.microsoft.com/office/drawing/2014/main" id="{DAC86F42-1E35-1047-D3CF-30048E8BCCC9}"/>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7" name="Rectangle 6">
            <a:extLst>
              <a:ext uri="{FF2B5EF4-FFF2-40B4-BE49-F238E27FC236}">
                <a16:creationId xmlns:a16="http://schemas.microsoft.com/office/drawing/2014/main" id="{0FDCED2F-797D-EA08-F223-09E03A6D3C7E}"/>
              </a:ext>
            </a:extLst>
          </p:cNvPr>
          <p:cNvSpPr>
            <a:spLocks noGrp="1" noChangeArrowheads="1"/>
          </p:cNvSpPr>
          <p:nvPr>
            <p:ph type="sldNum" sz="quarter" idx="11"/>
          </p:nvPr>
        </p:nvSpPr>
        <p:spPr>
          <a:ln/>
        </p:spPr>
        <p:txBody>
          <a:bodyPr/>
          <a:lstStyle>
            <a:lvl1pPr>
              <a:defRPr/>
            </a:lvl1pPr>
          </a:lstStyle>
          <a:p>
            <a:fld id="{0D0B6D5E-8C6F-493A-B279-726DDB902A47}" type="slidenum">
              <a:rPr lang="en-US" altLang="zh-CN"/>
              <a:pPr/>
              <a:t>‹#›</a:t>
            </a:fld>
            <a:endParaRPr lang="en-US" altLang="zh-CN"/>
          </a:p>
        </p:txBody>
      </p:sp>
    </p:spTree>
    <p:extLst>
      <p:ext uri="{BB962C8B-B14F-4D97-AF65-F5344CB8AC3E}">
        <p14:creationId xmlns:p14="http://schemas.microsoft.com/office/powerpoint/2010/main" val="1322308021"/>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55074164"/>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44025316"/>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1075937421"/>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8938807"/>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167361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EEC0B-0005-4734-BB80-E13A485B7C8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14FCAA78-A508-4DF7-BBE1-7736B0FC0A9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CA"/>
          </a:p>
        </p:txBody>
      </p:sp>
      <p:sp>
        <p:nvSpPr>
          <p:cNvPr id="4" name="Text Placeholder 3">
            <a:extLst>
              <a:ext uri="{FF2B5EF4-FFF2-40B4-BE49-F238E27FC236}">
                <a16:creationId xmlns:a16="http://schemas.microsoft.com/office/drawing/2014/main" id="{938EA059-175C-4DBE-9BF5-D21BBC46693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5667617-EDF4-4F85-9788-FA9B7D6E32E9}"/>
              </a:ext>
            </a:extLst>
          </p:cNvPr>
          <p:cNvSpPr>
            <a:spLocks noGrp="1"/>
          </p:cNvSpPr>
          <p:nvPr>
            <p:ph type="dt" sz="half" idx="10"/>
          </p:nvPr>
        </p:nvSpPr>
        <p:spPr/>
        <p:txBody>
          <a:bodyPr/>
          <a:lstStyle/>
          <a:p>
            <a:pPr>
              <a:defRPr>
                <a:uFillTx/>
              </a:defRPr>
            </a:pPr>
            <a:endParaRPr lang="en-US">
              <a:uFillTx/>
            </a:endParaRPr>
          </a:p>
        </p:txBody>
      </p:sp>
      <p:sp>
        <p:nvSpPr>
          <p:cNvPr id="6" name="Footer Placeholder 5">
            <a:extLst>
              <a:ext uri="{FF2B5EF4-FFF2-40B4-BE49-F238E27FC236}">
                <a16:creationId xmlns:a16="http://schemas.microsoft.com/office/drawing/2014/main" id="{F9765CFC-996D-4419-A734-60A5C3128180}"/>
              </a:ext>
            </a:extLst>
          </p:cNvPr>
          <p:cNvSpPr>
            <a:spLocks noGrp="1"/>
          </p:cNvSpPr>
          <p:nvPr>
            <p:ph type="ftr" sz="quarter" idx="11"/>
          </p:nvPr>
        </p:nvSpPr>
        <p:spPr/>
        <p:txBody>
          <a:bodyPr/>
          <a:lstStyle/>
          <a:p>
            <a:pPr>
              <a:defRPr>
                <a:uFillTx/>
              </a:defRPr>
            </a:pPr>
            <a:endParaRPr lang="en-US">
              <a:uFillTx/>
            </a:endParaRPr>
          </a:p>
        </p:txBody>
      </p:sp>
      <p:sp>
        <p:nvSpPr>
          <p:cNvPr id="7" name="Slide Number Placeholder 6">
            <a:extLst>
              <a:ext uri="{FF2B5EF4-FFF2-40B4-BE49-F238E27FC236}">
                <a16:creationId xmlns:a16="http://schemas.microsoft.com/office/drawing/2014/main" id="{905ECA47-A58A-48F9-96D5-4F737218D2D1}"/>
              </a:ext>
            </a:extLst>
          </p:cNvPr>
          <p:cNvSpPr>
            <a:spLocks noGrp="1"/>
          </p:cNvSpPr>
          <p:nvPr>
            <p:ph type="sldNum" sz="quarter" idx="12"/>
          </p:nvPr>
        </p:nvSpPr>
        <p:spPr/>
        <p:txBody>
          <a:bodyPr/>
          <a:lstStyle/>
          <a:p>
            <a:pPr>
              <a:defRPr>
                <a:uFillTx/>
              </a:defRPr>
            </a:pPr>
            <a:fld id="{6E99C5E7-2125-A14A-BBDD-B5333DF69143}" type="slidenum">
              <a:rPr lang="en-US" smtClean="0">
                <a:uFillTx/>
              </a:rPr>
              <a:pPr>
                <a:defRPr>
                  <a:uFillTx/>
                </a:defRPr>
              </a:pPr>
              <a:t>‹#›</a:t>
            </a:fld>
            <a:endParaRPr lang="en-US">
              <a:uFillTx/>
            </a:endParaRPr>
          </a:p>
        </p:txBody>
      </p:sp>
    </p:spTree>
    <p:extLst>
      <p:ext uri="{BB962C8B-B14F-4D97-AF65-F5344CB8AC3E}">
        <p14:creationId xmlns:p14="http://schemas.microsoft.com/office/powerpoint/2010/main" val="197514478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0079211"/>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1991764"/>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70680231"/>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234295693"/>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4640049"/>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304800"/>
            <a:ext cx="196215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0"/>
            <a:ext cx="573405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9426793"/>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1C4E6C1-AF4B-4F13-B051-02F757751B16}"/>
              </a:ext>
            </a:extLst>
          </p:cNvPr>
          <p:cNvSpPr>
            <a:spLocks noGrp="1"/>
          </p:cNvSpPr>
          <p:nvPr>
            <p:ph type="dt" sz="half" idx="10"/>
          </p:nvPr>
        </p:nvSpPr>
        <p:spPr/>
        <p:txBody>
          <a:bodyPr/>
          <a:lstStyle>
            <a:lvl1pPr>
              <a:defRPr/>
            </a:lvl1pPr>
          </a:lstStyle>
          <a:p>
            <a:pPr>
              <a:defRPr/>
            </a:pPr>
            <a:fld id="{FF7A767F-5479-4694-B400-011114F4C8B4}" type="datetime1">
              <a:rPr lang="en-US"/>
              <a:pPr>
                <a:defRPr/>
              </a:pPr>
              <a:t>20-Jul-22</a:t>
            </a:fld>
            <a:endParaRPr lang="en-US"/>
          </a:p>
        </p:txBody>
      </p:sp>
      <p:sp>
        <p:nvSpPr>
          <p:cNvPr id="5" name="Footer Placeholder 4">
            <a:extLst>
              <a:ext uri="{FF2B5EF4-FFF2-40B4-BE49-F238E27FC236}">
                <a16:creationId xmlns:a16="http://schemas.microsoft.com/office/drawing/2014/main" id="{8064F690-D2A4-4F2F-969E-0631BADC776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1A10A56-1D4A-479C-9101-E739AD2B07D5}"/>
              </a:ext>
            </a:extLst>
          </p:cNvPr>
          <p:cNvSpPr>
            <a:spLocks noGrp="1"/>
          </p:cNvSpPr>
          <p:nvPr>
            <p:ph type="sldNum" sz="quarter" idx="12"/>
          </p:nvPr>
        </p:nvSpPr>
        <p:spPr/>
        <p:txBody>
          <a:bodyPr/>
          <a:lstStyle>
            <a:lvl1pPr>
              <a:defRPr/>
            </a:lvl1pPr>
          </a:lstStyle>
          <a:p>
            <a:fld id="{B01E0376-7818-4EFD-B9B1-6DA0118B58AF}" type="slidenum">
              <a:rPr lang="en-US" altLang="en-US"/>
              <a:pPr/>
              <a:t>‹#›</a:t>
            </a:fld>
            <a:endParaRPr lang="en-US" altLang="en-US"/>
          </a:p>
        </p:txBody>
      </p:sp>
    </p:spTree>
    <p:extLst>
      <p:ext uri="{BB962C8B-B14F-4D97-AF65-F5344CB8AC3E}">
        <p14:creationId xmlns:p14="http://schemas.microsoft.com/office/powerpoint/2010/main" val="133398261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73D39B-83E3-4FE5-8653-84AE52E55EB1}"/>
              </a:ext>
            </a:extLst>
          </p:cNvPr>
          <p:cNvSpPr>
            <a:spLocks noGrp="1"/>
          </p:cNvSpPr>
          <p:nvPr>
            <p:ph type="dt" sz="half" idx="10"/>
          </p:nvPr>
        </p:nvSpPr>
        <p:spPr/>
        <p:txBody>
          <a:bodyPr/>
          <a:lstStyle>
            <a:lvl1pPr>
              <a:defRPr/>
            </a:lvl1pPr>
          </a:lstStyle>
          <a:p>
            <a:pPr>
              <a:defRPr/>
            </a:pPr>
            <a:fld id="{340B0B60-B649-4754-BAA2-500675C6B09C}" type="datetime1">
              <a:rPr lang="en-US"/>
              <a:pPr>
                <a:defRPr/>
              </a:pPr>
              <a:t>20-Jul-22</a:t>
            </a:fld>
            <a:endParaRPr lang="en-US"/>
          </a:p>
        </p:txBody>
      </p:sp>
      <p:sp>
        <p:nvSpPr>
          <p:cNvPr id="5" name="Footer Placeholder 4">
            <a:extLst>
              <a:ext uri="{FF2B5EF4-FFF2-40B4-BE49-F238E27FC236}">
                <a16:creationId xmlns:a16="http://schemas.microsoft.com/office/drawing/2014/main" id="{8C65417E-FB2C-45C0-9A4B-BE0782CD35C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C2AE7D3-E301-49E9-85F4-8F1E30A88B1D}"/>
              </a:ext>
            </a:extLst>
          </p:cNvPr>
          <p:cNvSpPr>
            <a:spLocks noGrp="1"/>
          </p:cNvSpPr>
          <p:nvPr>
            <p:ph type="sldNum" sz="quarter" idx="12"/>
          </p:nvPr>
        </p:nvSpPr>
        <p:spPr/>
        <p:txBody>
          <a:bodyPr/>
          <a:lstStyle>
            <a:lvl1pPr>
              <a:defRPr/>
            </a:lvl1pPr>
          </a:lstStyle>
          <a:p>
            <a:fld id="{C5EF1A85-887B-4CF3-B43E-7D832F5E0A97}" type="slidenum">
              <a:rPr lang="en-US" altLang="en-US"/>
              <a:pPr/>
              <a:t>‹#›</a:t>
            </a:fld>
            <a:endParaRPr lang="en-US" altLang="en-US"/>
          </a:p>
        </p:txBody>
      </p:sp>
    </p:spTree>
    <p:extLst>
      <p:ext uri="{BB962C8B-B14F-4D97-AF65-F5344CB8AC3E}">
        <p14:creationId xmlns:p14="http://schemas.microsoft.com/office/powerpoint/2010/main" val="203293263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D700D54-BA3D-49CA-8B97-6F8FEA606506}"/>
              </a:ext>
            </a:extLst>
          </p:cNvPr>
          <p:cNvSpPr>
            <a:spLocks noGrp="1"/>
          </p:cNvSpPr>
          <p:nvPr>
            <p:ph type="dt" sz="half" idx="10"/>
          </p:nvPr>
        </p:nvSpPr>
        <p:spPr/>
        <p:txBody>
          <a:bodyPr/>
          <a:lstStyle>
            <a:lvl1pPr>
              <a:defRPr/>
            </a:lvl1pPr>
          </a:lstStyle>
          <a:p>
            <a:pPr>
              <a:defRPr/>
            </a:pPr>
            <a:fld id="{361EF2B7-074C-4604-AD50-865BD181B199}" type="datetime1">
              <a:rPr lang="en-US"/>
              <a:pPr>
                <a:defRPr/>
              </a:pPr>
              <a:t>20-Jul-22</a:t>
            </a:fld>
            <a:endParaRPr lang="en-US"/>
          </a:p>
        </p:txBody>
      </p:sp>
      <p:sp>
        <p:nvSpPr>
          <p:cNvPr id="5" name="Footer Placeholder 4">
            <a:extLst>
              <a:ext uri="{FF2B5EF4-FFF2-40B4-BE49-F238E27FC236}">
                <a16:creationId xmlns:a16="http://schemas.microsoft.com/office/drawing/2014/main" id="{59E36DB5-B8F9-4B1D-8ACB-B15A331B380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56408DF-3B0A-4FE2-9F19-E9FA27C4D8C1}"/>
              </a:ext>
            </a:extLst>
          </p:cNvPr>
          <p:cNvSpPr>
            <a:spLocks noGrp="1"/>
          </p:cNvSpPr>
          <p:nvPr>
            <p:ph type="sldNum" sz="quarter" idx="12"/>
          </p:nvPr>
        </p:nvSpPr>
        <p:spPr/>
        <p:txBody>
          <a:bodyPr/>
          <a:lstStyle>
            <a:lvl1pPr>
              <a:defRPr/>
            </a:lvl1pPr>
          </a:lstStyle>
          <a:p>
            <a:fld id="{24D69487-2760-465B-A3D2-5111E0711F7F}" type="slidenum">
              <a:rPr lang="en-US" altLang="en-US"/>
              <a:pPr/>
              <a:t>‹#›</a:t>
            </a:fld>
            <a:endParaRPr lang="en-US" altLang="en-US"/>
          </a:p>
        </p:txBody>
      </p:sp>
    </p:spTree>
    <p:extLst>
      <p:ext uri="{BB962C8B-B14F-4D97-AF65-F5344CB8AC3E}">
        <p14:creationId xmlns:p14="http://schemas.microsoft.com/office/powerpoint/2010/main" val="427051197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E80C990-550E-4652-9A0A-AF7AA2A1B4EF}"/>
              </a:ext>
            </a:extLst>
          </p:cNvPr>
          <p:cNvSpPr>
            <a:spLocks noGrp="1"/>
          </p:cNvSpPr>
          <p:nvPr>
            <p:ph type="dt" sz="half" idx="10"/>
          </p:nvPr>
        </p:nvSpPr>
        <p:spPr/>
        <p:txBody>
          <a:bodyPr/>
          <a:lstStyle>
            <a:lvl1pPr>
              <a:defRPr/>
            </a:lvl1pPr>
          </a:lstStyle>
          <a:p>
            <a:pPr>
              <a:defRPr/>
            </a:pPr>
            <a:fld id="{95C64A1B-6D34-4A9C-B669-FE200A53F7E4}" type="datetime1">
              <a:rPr lang="en-US"/>
              <a:pPr>
                <a:defRPr/>
              </a:pPr>
              <a:t>20-Jul-22</a:t>
            </a:fld>
            <a:endParaRPr lang="en-US"/>
          </a:p>
        </p:txBody>
      </p:sp>
      <p:sp>
        <p:nvSpPr>
          <p:cNvPr id="6" name="Footer Placeholder 4">
            <a:extLst>
              <a:ext uri="{FF2B5EF4-FFF2-40B4-BE49-F238E27FC236}">
                <a16:creationId xmlns:a16="http://schemas.microsoft.com/office/drawing/2014/main" id="{48AAD535-E7EB-4B20-A832-EA4A6F352B1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CEFA0DC-E3E6-4593-8383-8BF255E5F056}"/>
              </a:ext>
            </a:extLst>
          </p:cNvPr>
          <p:cNvSpPr>
            <a:spLocks noGrp="1"/>
          </p:cNvSpPr>
          <p:nvPr>
            <p:ph type="sldNum" sz="quarter" idx="12"/>
          </p:nvPr>
        </p:nvSpPr>
        <p:spPr/>
        <p:txBody>
          <a:bodyPr/>
          <a:lstStyle>
            <a:lvl1pPr>
              <a:defRPr/>
            </a:lvl1pPr>
          </a:lstStyle>
          <a:p>
            <a:fld id="{9F327420-30F1-4C67-A4FB-7663D917BDA8}" type="slidenum">
              <a:rPr lang="en-US" altLang="en-US"/>
              <a:pPr/>
              <a:t>‹#›</a:t>
            </a:fld>
            <a:endParaRPr lang="en-US" altLang="en-US"/>
          </a:p>
        </p:txBody>
      </p:sp>
    </p:spTree>
    <p:extLst>
      <p:ext uri="{BB962C8B-B14F-4D97-AF65-F5344CB8AC3E}">
        <p14:creationId xmlns:p14="http://schemas.microsoft.com/office/powerpoint/2010/main" val="678760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theme" Target="../theme/theme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image" Target="../media/image3.png"/><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image" Target="../media/image2.png"/><Relationship Id="rId5" Type="http://schemas.openxmlformats.org/officeDocument/2006/relationships/slideLayout" Target="../slideLayouts/slideLayout43.xml"/><Relationship Id="rId10" Type="http://schemas.openxmlformats.org/officeDocument/2006/relationships/theme" Target="../theme/theme4.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50.xml"/><Relationship Id="rId2" Type="http://schemas.openxmlformats.org/officeDocument/2006/relationships/slideLayout" Target="../slideLayouts/slideLayout49.xml"/><Relationship Id="rId1" Type="http://schemas.openxmlformats.org/officeDocument/2006/relationships/slideLayout" Target="../slideLayouts/slideLayout48.xml"/><Relationship Id="rId5" Type="http://schemas.openxmlformats.org/officeDocument/2006/relationships/theme" Target="../theme/theme5.xml"/><Relationship Id="rId4"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54.xml"/><Relationship Id="rId2" Type="http://schemas.openxmlformats.org/officeDocument/2006/relationships/slideLayout" Target="../slideLayouts/slideLayout53.xml"/><Relationship Id="rId1" Type="http://schemas.openxmlformats.org/officeDocument/2006/relationships/slideLayout" Target="../slideLayouts/slideLayout52.xml"/><Relationship Id="rId5" Type="http://schemas.openxmlformats.org/officeDocument/2006/relationships/theme" Target="../theme/theme6.xml"/><Relationship Id="rId4" Type="http://schemas.openxmlformats.org/officeDocument/2006/relationships/slideLayout" Target="../slideLayouts/slideLayout5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18" Type="http://schemas.openxmlformats.org/officeDocument/2006/relationships/slideLayout" Target="../slideLayouts/slideLayout8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slideLayout" Target="../slideLayouts/slideLayout83.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10" Type="http://schemas.openxmlformats.org/officeDocument/2006/relationships/slideLayout" Target="../slideLayouts/slideLayout76.xml"/><Relationship Id="rId19" Type="http://schemas.openxmlformats.org/officeDocument/2006/relationships/theme" Target="../theme/theme8.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E23DC7-D357-40AF-87CA-5961FBD6D06D}"/>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9516883F-B96E-4236-AD46-6CAECEF3076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584E0B2-6443-4909-80C0-8B868ECCCA1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uFillTx/>
              </a:defRPr>
            </a:pPr>
            <a:endParaRPr lang="en-US">
              <a:uFillTx/>
            </a:endParaRPr>
          </a:p>
        </p:txBody>
      </p:sp>
      <p:sp>
        <p:nvSpPr>
          <p:cNvPr id="5" name="Footer Placeholder 4">
            <a:extLst>
              <a:ext uri="{FF2B5EF4-FFF2-40B4-BE49-F238E27FC236}">
                <a16:creationId xmlns:a16="http://schemas.microsoft.com/office/drawing/2014/main" id="{715AF97D-E5AE-4500-830D-0FE37C9E019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uFillTx/>
              </a:defRPr>
            </a:pPr>
            <a:endParaRPr lang="en-US">
              <a:uFillTx/>
            </a:endParaRPr>
          </a:p>
        </p:txBody>
      </p:sp>
      <p:sp>
        <p:nvSpPr>
          <p:cNvPr id="6" name="Slide Number Placeholder 5">
            <a:extLst>
              <a:ext uri="{FF2B5EF4-FFF2-40B4-BE49-F238E27FC236}">
                <a16:creationId xmlns:a16="http://schemas.microsoft.com/office/drawing/2014/main" id="{7FA26BA9-CC00-4D8B-B29C-4F9A9191825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uFillTx/>
              </a:defRPr>
            </a:pPr>
            <a:fld id="{9378BBB9-08A5-AA49-9083-5D3A37579694}" type="slidenum">
              <a:rPr lang="en-US" smtClean="0">
                <a:uFillTx/>
              </a:rPr>
              <a:pPr>
                <a:defRPr>
                  <a:uFillTx/>
                </a:defRPr>
              </a:pPr>
              <a:t>‹#›</a:t>
            </a:fld>
            <a:endParaRPr lang="en-US">
              <a:uFillTx/>
            </a:endParaRPr>
          </a:p>
        </p:txBody>
      </p:sp>
    </p:spTree>
    <p:extLst>
      <p:ext uri="{BB962C8B-B14F-4D97-AF65-F5344CB8AC3E}">
        <p14:creationId xmlns:p14="http://schemas.microsoft.com/office/powerpoint/2010/main" val="11578263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1083C8D-0420-4740-BC4C-374DB6DE0E49}"/>
              </a:ext>
            </a:extLst>
          </p:cNvPr>
          <p:cNvSpPr>
            <a:spLocks noGrp="1"/>
          </p:cNvSpPr>
          <p:nvPr>
            <p:ph type="title"/>
          </p:nvPr>
        </p:nvSpPr>
        <p:spPr bwMode="auto">
          <a:xfrm>
            <a:off x="628650" y="365126"/>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6230326C-57E4-4B65-B510-58F1D5A51A9D}"/>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CF5D48F-D1AA-4238-A6F7-0963ECDCCA4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smtClean="0">
                <a:solidFill>
                  <a:schemeClr val="tx1">
                    <a:tint val="75000"/>
                  </a:schemeClr>
                </a:solidFill>
                <a:latin typeface="+mn-lt"/>
              </a:defRPr>
            </a:lvl1pPr>
          </a:lstStyle>
          <a:p>
            <a:pPr>
              <a:defRPr/>
            </a:pPr>
            <a:fld id="{0852FD04-254C-4305-9C7B-DC90A6A499AD}" type="datetime1">
              <a:rPr lang="en-US"/>
              <a:pPr>
                <a:defRPr/>
              </a:pPr>
              <a:t>20-Jul-22</a:t>
            </a:fld>
            <a:endParaRPr lang="en-US"/>
          </a:p>
        </p:txBody>
      </p:sp>
      <p:sp>
        <p:nvSpPr>
          <p:cNvPr id="5" name="Footer Placeholder 4">
            <a:extLst>
              <a:ext uri="{FF2B5EF4-FFF2-40B4-BE49-F238E27FC236}">
                <a16:creationId xmlns:a16="http://schemas.microsoft.com/office/drawing/2014/main" id="{234385B7-FC8F-4AF3-B909-6AF58F9F9A1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304EC0C9-1F3C-470C-ABBC-7F13EA2745C6}"/>
              </a:ext>
            </a:extLst>
          </p:cNvPr>
          <p:cNvSpPr>
            <a:spLocks noGrp="1"/>
          </p:cNvSpPr>
          <p:nvPr>
            <p:ph type="sldNum" sz="quarter" idx="4"/>
          </p:nvPr>
        </p:nvSpPr>
        <p:spPr>
          <a:xfrm>
            <a:off x="6457950" y="6356351"/>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fld id="{B2A9FCDA-BFB4-4F6C-926D-4746AAA846DE}" type="slidenum">
              <a:rPr lang="en-US" altLang="en-US"/>
              <a:pPr/>
              <a:t>‹#›</a:t>
            </a:fld>
            <a:endParaRPr lang="en-US" altLang="en-US"/>
          </a:p>
        </p:txBody>
      </p:sp>
    </p:spTree>
    <p:extLst>
      <p:ext uri="{BB962C8B-B14F-4D97-AF65-F5344CB8AC3E}">
        <p14:creationId xmlns:p14="http://schemas.microsoft.com/office/powerpoint/2010/main" val="559038265"/>
      </p:ext>
    </p:extLst>
  </p:cSld>
  <p:clrMap bg1="lt1" tx1="dk1" bg2="lt2" tx2="dk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 id="2147483994" r:id="rId5"/>
    <p:sldLayoutId id="2147483995" r:id="rId6"/>
    <p:sldLayoutId id="2147483996" r:id="rId7"/>
    <p:sldLayoutId id="2147483997" r:id="rId8"/>
    <p:sldLayoutId id="2147483998" r:id="rId9"/>
    <p:sldLayoutId id="2147483999" r:id="rId10"/>
    <p:sldLayoutId id="2147484000" r:id="rId11"/>
  </p:sldLayoutIdLst>
  <p:hf hdr="0" ftr="0" dt="0"/>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6130" name="Rectangle 2">
            <a:extLst>
              <a:ext uri="{FF2B5EF4-FFF2-40B4-BE49-F238E27FC236}">
                <a16:creationId xmlns:a16="http://schemas.microsoft.com/office/drawing/2014/main" id="{4250C5BD-8AB7-4E6E-A7CB-50D34368A4CE}"/>
              </a:ext>
            </a:extLst>
          </p:cNvPr>
          <p:cNvSpPr>
            <a:spLocks noGrp="1" noChangeArrowheads="1"/>
          </p:cNvSpPr>
          <p:nvPr>
            <p:ph type="title"/>
          </p:nvPr>
        </p:nvSpPr>
        <p:spPr bwMode="auto">
          <a:xfrm>
            <a:off x="971551" y="425452"/>
            <a:ext cx="7921625" cy="33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3500" tIns="25400" rIns="63500" bIns="25400" numCol="1" anchor="t" anchorCtr="0" compatLnSpc="1">
            <a:prstTxWarp prst="textNoShape">
              <a:avLst/>
            </a:prstTxWarp>
            <a:spAutoFit/>
          </a:bodyPr>
          <a:lstStyle/>
          <a:p>
            <a:pPr lvl="0"/>
            <a:r>
              <a:rPr lang="en-US" altLang="en-US"/>
              <a:t>Title</a:t>
            </a:r>
          </a:p>
        </p:txBody>
      </p:sp>
      <p:sp>
        <p:nvSpPr>
          <p:cNvPr id="29699" name="Rectangle 4">
            <a:extLst>
              <a:ext uri="{FF2B5EF4-FFF2-40B4-BE49-F238E27FC236}">
                <a16:creationId xmlns:a16="http://schemas.microsoft.com/office/drawing/2014/main" id="{B3211CB9-AAC3-45FE-A98B-C6E84B4709FD}"/>
              </a:ext>
            </a:extLst>
          </p:cNvPr>
          <p:cNvSpPr>
            <a:spLocks noGrp="1" noChangeArrowheads="1"/>
          </p:cNvSpPr>
          <p:nvPr>
            <p:ph type="body" idx="1"/>
          </p:nvPr>
        </p:nvSpPr>
        <p:spPr bwMode="auto">
          <a:xfrm>
            <a:off x="431801" y="1089027"/>
            <a:ext cx="8280400" cy="2382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3500" tIns="25400" rIns="63500" bIns="25400" numCol="1" anchor="t" anchorCtr="0" compatLnSpc="1">
            <a:prstTxWarp prst="textNoShape">
              <a:avLst/>
            </a:prstTxWarp>
            <a:spAutoFit/>
          </a:bodyPr>
          <a:lstStyle/>
          <a:p>
            <a:pPr lvl="0"/>
            <a:r>
              <a:rPr lang="en-US" altLang="en-US"/>
              <a:t>This is our 1st Level Bullet</a:t>
            </a:r>
          </a:p>
          <a:p>
            <a:pPr lvl="1"/>
            <a:r>
              <a:rPr lang="en-US" altLang="en-US"/>
              <a:t>This is our 2nd level bullet</a:t>
            </a:r>
          </a:p>
          <a:p>
            <a:pPr lvl="2"/>
            <a:r>
              <a:rPr lang="en-US" altLang="en-US"/>
              <a:t>This is our 3rd level bullet</a:t>
            </a:r>
          </a:p>
          <a:p>
            <a:pPr lvl="0"/>
            <a:r>
              <a:rPr lang="en-US" altLang="en-US"/>
              <a:t>This is our next 1st Level Bullet</a:t>
            </a:r>
          </a:p>
          <a:p>
            <a:pPr lvl="1"/>
            <a:r>
              <a:rPr lang="en-US" altLang="en-US"/>
              <a:t>This is our 2nd level bullet</a:t>
            </a:r>
          </a:p>
          <a:p>
            <a:pPr lvl="2"/>
            <a:r>
              <a:rPr lang="en-US" altLang="en-US"/>
              <a:t>This is our 3rd level bullet</a:t>
            </a:r>
          </a:p>
        </p:txBody>
      </p:sp>
      <p:sp>
        <p:nvSpPr>
          <p:cNvPr id="29700" name="Line 5">
            <a:extLst>
              <a:ext uri="{FF2B5EF4-FFF2-40B4-BE49-F238E27FC236}">
                <a16:creationId xmlns:a16="http://schemas.microsoft.com/office/drawing/2014/main" id="{556389CC-FD26-477B-B94C-A8960D2CEA1C}"/>
              </a:ext>
            </a:extLst>
          </p:cNvPr>
          <p:cNvSpPr>
            <a:spLocks noChangeShapeType="1"/>
          </p:cNvSpPr>
          <p:nvPr/>
        </p:nvSpPr>
        <p:spPr bwMode="auto">
          <a:xfrm flipV="1">
            <a:off x="971551" y="908050"/>
            <a:ext cx="7920038" cy="0"/>
          </a:xfrm>
          <a:prstGeom prst="line">
            <a:avLst/>
          </a:prstGeom>
          <a:noFill/>
          <a:ln w="57150" cmpd="thickThin">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2293" name="Text Box 6">
            <a:extLst>
              <a:ext uri="{FF2B5EF4-FFF2-40B4-BE49-F238E27FC236}">
                <a16:creationId xmlns:a16="http://schemas.microsoft.com/office/drawing/2014/main" id="{64CEE75A-B597-491F-8D46-58C0833B09F2}"/>
              </a:ext>
            </a:extLst>
          </p:cNvPr>
          <p:cNvSpPr txBox="1">
            <a:spLocks noChangeArrowheads="1"/>
          </p:cNvSpPr>
          <p:nvPr userDrawn="1"/>
        </p:nvSpPr>
        <p:spPr bwMode="auto">
          <a:xfrm>
            <a:off x="6537326" y="6437313"/>
            <a:ext cx="22256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solidFill>
                <a:srgbClr val="FC0128"/>
              </a:solidFill>
              <a:latin typeface="Arial" pitchFamily="34" charset="0"/>
              <a:cs typeface="Arial" pitchFamily="34" charset="0"/>
            </a:endParaRPr>
          </a:p>
        </p:txBody>
      </p:sp>
      <p:pic>
        <p:nvPicPr>
          <p:cNvPr id="29702" name="Picture 8">
            <a:extLst>
              <a:ext uri="{FF2B5EF4-FFF2-40B4-BE49-F238E27FC236}">
                <a16:creationId xmlns:a16="http://schemas.microsoft.com/office/drawing/2014/main" id="{28E81C05-9456-4CE9-AB41-7D39F6D483B5}"/>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250826" y="188915"/>
            <a:ext cx="52546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37" name="Rectangle 9">
            <a:extLst>
              <a:ext uri="{FF2B5EF4-FFF2-40B4-BE49-F238E27FC236}">
                <a16:creationId xmlns:a16="http://schemas.microsoft.com/office/drawing/2014/main" id="{DE2AD40C-5206-4251-8ECE-EA610591A0AC}"/>
              </a:ext>
            </a:extLst>
          </p:cNvPr>
          <p:cNvSpPr>
            <a:spLocks noGrp="1" noChangeArrowheads="1"/>
          </p:cNvSpPr>
          <p:nvPr>
            <p:ph type="dt" sz="half" idx="2"/>
          </p:nvPr>
        </p:nvSpPr>
        <p:spPr bwMode="auto">
          <a:xfrm>
            <a:off x="250825" y="6308727"/>
            <a:ext cx="2520950"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lnSpc>
                <a:spcPct val="100000"/>
              </a:lnSpc>
              <a:spcBef>
                <a:spcPct val="0"/>
              </a:spcBef>
              <a:buClrTx/>
              <a:buFontTx/>
              <a:buNone/>
              <a:defRPr sz="1050" b="0">
                <a:solidFill>
                  <a:srgbClr val="000000"/>
                </a:solidFill>
                <a:effectLst>
                  <a:outerShdw blurRad="38100" dist="38100" dir="2700000" algn="tl">
                    <a:srgbClr val="C0C0C0"/>
                  </a:outerShdw>
                </a:effectLst>
                <a:latin typeface="Arial" charset="0"/>
                <a:cs typeface="Arial" charset="0"/>
              </a:defRPr>
            </a:lvl1pPr>
          </a:lstStyle>
          <a:p>
            <a:pPr>
              <a:defRPr/>
            </a:pPr>
            <a:endParaRPr lang="en-US" altLang="en-US"/>
          </a:p>
        </p:txBody>
      </p:sp>
      <p:sp>
        <p:nvSpPr>
          <p:cNvPr id="176138" name="Rectangle 10">
            <a:extLst>
              <a:ext uri="{FF2B5EF4-FFF2-40B4-BE49-F238E27FC236}">
                <a16:creationId xmlns:a16="http://schemas.microsoft.com/office/drawing/2014/main" id="{3230FB0D-F206-4A86-B87B-D5963D8CD531}"/>
              </a:ext>
            </a:extLst>
          </p:cNvPr>
          <p:cNvSpPr>
            <a:spLocks noGrp="1" noChangeArrowheads="1"/>
          </p:cNvSpPr>
          <p:nvPr>
            <p:ph type="ftr" sz="quarter" idx="3"/>
          </p:nvPr>
        </p:nvSpPr>
        <p:spPr bwMode="auto">
          <a:xfrm>
            <a:off x="3132139" y="6308727"/>
            <a:ext cx="3311525"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lnSpc>
                <a:spcPct val="100000"/>
              </a:lnSpc>
              <a:spcBef>
                <a:spcPct val="0"/>
              </a:spcBef>
              <a:buClrTx/>
              <a:buFontTx/>
              <a:buNone/>
              <a:defRPr sz="1050" b="0">
                <a:solidFill>
                  <a:srgbClr val="000000"/>
                </a:solidFill>
                <a:effectLst>
                  <a:outerShdw blurRad="38100" dist="38100" dir="2700000" algn="tl">
                    <a:srgbClr val="C0C0C0"/>
                  </a:outerShdw>
                </a:effectLst>
                <a:latin typeface="Arial" charset="0"/>
                <a:cs typeface="Arial" charset="0"/>
              </a:defRPr>
            </a:lvl1pPr>
          </a:lstStyle>
          <a:p>
            <a:pPr>
              <a:defRPr/>
            </a:pPr>
            <a:endParaRPr lang="en-US" altLang="en-US"/>
          </a:p>
        </p:txBody>
      </p:sp>
      <p:sp>
        <p:nvSpPr>
          <p:cNvPr id="176139" name="Rectangle 11">
            <a:extLst>
              <a:ext uri="{FF2B5EF4-FFF2-40B4-BE49-F238E27FC236}">
                <a16:creationId xmlns:a16="http://schemas.microsoft.com/office/drawing/2014/main" id="{C0DBCEA7-41F8-4B9F-86FA-5517E098913B}"/>
              </a:ext>
            </a:extLst>
          </p:cNvPr>
          <p:cNvSpPr>
            <a:spLocks noGrp="1" noChangeArrowheads="1"/>
          </p:cNvSpPr>
          <p:nvPr>
            <p:ph type="sldNum" sz="quarter" idx="4"/>
          </p:nvPr>
        </p:nvSpPr>
        <p:spPr bwMode="auto">
          <a:xfrm>
            <a:off x="7854950" y="6408740"/>
            <a:ext cx="1198563"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050">
                <a:solidFill>
                  <a:srgbClr val="000000"/>
                </a:solidFill>
                <a:effectLst>
                  <a:outerShdw blurRad="38100" dist="38100" dir="2700000" algn="tl">
                    <a:srgbClr val="C0C0C0"/>
                  </a:outerShdw>
                </a:effectLst>
                <a:latin typeface="Arial" panose="020B0604020202020204" pitchFamily="34" charset="0"/>
                <a:cs typeface="Arial" panose="020B0604020202020204" pitchFamily="34" charset="0"/>
              </a:defRPr>
            </a:lvl1pPr>
          </a:lstStyle>
          <a:p>
            <a:pPr>
              <a:defRPr/>
            </a:pPr>
            <a:fld id="{38A81D6F-BE7E-404E-8DC9-1FDB60E5F69F}" type="slidenum">
              <a:rPr lang="en-US" altLang="en-US"/>
              <a:pPr>
                <a:defRPr/>
              </a:pPr>
              <a:t>‹#›</a:t>
            </a:fld>
            <a:r>
              <a:rPr lang="en-US" altLang="en-US"/>
              <a:t> / 45</a:t>
            </a:r>
          </a:p>
        </p:txBody>
      </p:sp>
      <p:sp>
        <p:nvSpPr>
          <p:cNvPr id="176141" name="Text Box 13">
            <a:extLst>
              <a:ext uri="{FF2B5EF4-FFF2-40B4-BE49-F238E27FC236}">
                <a16:creationId xmlns:a16="http://schemas.microsoft.com/office/drawing/2014/main" id="{69A0AD52-0E5B-47B5-85B0-241177312A0D}"/>
              </a:ext>
            </a:extLst>
          </p:cNvPr>
          <p:cNvSpPr txBox="1">
            <a:spLocks noChangeArrowheads="1"/>
          </p:cNvSpPr>
          <p:nvPr userDrawn="1"/>
        </p:nvSpPr>
        <p:spPr bwMode="auto">
          <a:xfrm>
            <a:off x="971551" y="188914"/>
            <a:ext cx="7921625" cy="145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nSpc>
                <a:spcPct val="90000"/>
              </a:lnSpc>
              <a:spcBef>
                <a:spcPct val="50000"/>
              </a:spcBef>
              <a:buClr>
                <a:srgbClr val="FFFFFF"/>
              </a:buClr>
              <a:buFont typeface="Arial" charset="0"/>
              <a:buNone/>
              <a:defRPr/>
            </a:pPr>
            <a:r>
              <a:rPr lang="en-US" altLang="en-US" sz="1050" i="1">
                <a:solidFill>
                  <a:srgbClr val="0066CC"/>
                </a:solidFill>
                <a:effectLst>
                  <a:outerShdw blurRad="38100" dist="38100" dir="2700000" algn="tl">
                    <a:srgbClr val="C0C0C0"/>
                  </a:outerShdw>
                </a:effectLst>
                <a:latin typeface="Times New Roman" pitchFamily="18" charset="0"/>
              </a:rPr>
              <a:t>Princess Sumaya University	   4241 – Digital Logic Design	        Computer Engineering Dept.</a:t>
            </a:r>
          </a:p>
        </p:txBody>
      </p:sp>
    </p:spTree>
    <p:extLst>
      <p:ext uri="{BB962C8B-B14F-4D97-AF65-F5344CB8AC3E}">
        <p14:creationId xmlns:p14="http://schemas.microsoft.com/office/powerpoint/2010/main" val="410927673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ransition spd="slow"/>
  <p:hf hdr="0" ftr="0" dt="0"/>
  <p:txStyles>
    <p:titleStyle>
      <a:lvl1pPr algn="l" rtl="0" eaLnBrk="0" fontAlgn="base" hangingPunct="0">
        <a:lnSpc>
          <a:spcPct val="87000"/>
        </a:lnSpc>
        <a:spcBef>
          <a:spcPct val="0"/>
        </a:spcBef>
        <a:spcAft>
          <a:spcPct val="0"/>
        </a:spcAft>
        <a:defRPr sz="2100" b="1">
          <a:solidFill>
            <a:schemeClr val="accent1"/>
          </a:solidFill>
          <a:effectLst>
            <a:outerShdw blurRad="38100" dist="38100" dir="2700000" algn="tl">
              <a:srgbClr val="C0C0C0"/>
            </a:outerShdw>
          </a:effectLst>
          <a:latin typeface="+mj-lt"/>
          <a:ea typeface="+mj-ea"/>
          <a:cs typeface="+mj-cs"/>
        </a:defRPr>
      </a:lvl1pPr>
      <a:lvl2pPr algn="l" rtl="0" eaLnBrk="0" fontAlgn="base" hangingPunct="0">
        <a:lnSpc>
          <a:spcPct val="87000"/>
        </a:lnSpc>
        <a:spcBef>
          <a:spcPct val="0"/>
        </a:spcBef>
        <a:spcAft>
          <a:spcPct val="0"/>
        </a:spcAft>
        <a:defRPr sz="2100" b="1">
          <a:solidFill>
            <a:schemeClr val="accent1"/>
          </a:solidFill>
          <a:effectLst>
            <a:outerShdw blurRad="38100" dist="38100" dir="2700000" algn="tl">
              <a:srgbClr val="C0C0C0"/>
            </a:outerShdw>
          </a:effectLst>
          <a:latin typeface="Times New Roman" pitchFamily="18" charset="0"/>
          <a:cs typeface="Times New Roman" pitchFamily="18" charset="0"/>
        </a:defRPr>
      </a:lvl2pPr>
      <a:lvl3pPr algn="l" rtl="0" eaLnBrk="0" fontAlgn="base" hangingPunct="0">
        <a:lnSpc>
          <a:spcPct val="87000"/>
        </a:lnSpc>
        <a:spcBef>
          <a:spcPct val="0"/>
        </a:spcBef>
        <a:spcAft>
          <a:spcPct val="0"/>
        </a:spcAft>
        <a:defRPr sz="2100" b="1">
          <a:solidFill>
            <a:schemeClr val="accent1"/>
          </a:solidFill>
          <a:effectLst>
            <a:outerShdw blurRad="38100" dist="38100" dir="2700000" algn="tl">
              <a:srgbClr val="C0C0C0"/>
            </a:outerShdw>
          </a:effectLst>
          <a:latin typeface="Times New Roman" pitchFamily="18" charset="0"/>
          <a:cs typeface="Times New Roman" pitchFamily="18" charset="0"/>
        </a:defRPr>
      </a:lvl3pPr>
      <a:lvl4pPr algn="l" rtl="0" eaLnBrk="0" fontAlgn="base" hangingPunct="0">
        <a:lnSpc>
          <a:spcPct val="87000"/>
        </a:lnSpc>
        <a:spcBef>
          <a:spcPct val="0"/>
        </a:spcBef>
        <a:spcAft>
          <a:spcPct val="0"/>
        </a:spcAft>
        <a:defRPr sz="2100" b="1">
          <a:solidFill>
            <a:schemeClr val="accent1"/>
          </a:solidFill>
          <a:effectLst>
            <a:outerShdw blurRad="38100" dist="38100" dir="2700000" algn="tl">
              <a:srgbClr val="C0C0C0"/>
            </a:outerShdw>
          </a:effectLst>
          <a:latin typeface="Times New Roman" pitchFamily="18" charset="0"/>
          <a:cs typeface="Times New Roman" pitchFamily="18" charset="0"/>
        </a:defRPr>
      </a:lvl4pPr>
      <a:lvl5pPr algn="l" rtl="0" eaLnBrk="0" fontAlgn="base" hangingPunct="0">
        <a:lnSpc>
          <a:spcPct val="87000"/>
        </a:lnSpc>
        <a:spcBef>
          <a:spcPct val="0"/>
        </a:spcBef>
        <a:spcAft>
          <a:spcPct val="0"/>
        </a:spcAft>
        <a:defRPr sz="2100" b="1">
          <a:solidFill>
            <a:schemeClr val="accent1"/>
          </a:solidFill>
          <a:effectLst>
            <a:outerShdw blurRad="38100" dist="38100" dir="2700000" algn="tl">
              <a:srgbClr val="C0C0C0"/>
            </a:outerShdw>
          </a:effectLst>
          <a:latin typeface="Times New Roman" pitchFamily="18" charset="0"/>
          <a:cs typeface="Times New Roman" pitchFamily="18" charset="0"/>
        </a:defRPr>
      </a:lvl5pPr>
      <a:lvl6pPr marL="342900" algn="l" rtl="0" eaLnBrk="0" fontAlgn="base" hangingPunct="0">
        <a:lnSpc>
          <a:spcPct val="87000"/>
        </a:lnSpc>
        <a:spcBef>
          <a:spcPct val="0"/>
        </a:spcBef>
        <a:spcAft>
          <a:spcPct val="0"/>
        </a:spcAft>
        <a:defRPr sz="2100" b="1">
          <a:solidFill>
            <a:schemeClr val="accent1"/>
          </a:solidFill>
          <a:effectLst>
            <a:outerShdw blurRad="38100" dist="38100" dir="2700000" algn="tl">
              <a:srgbClr val="C0C0C0"/>
            </a:outerShdw>
          </a:effectLst>
          <a:latin typeface="Times New Roman" pitchFamily="18" charset="0"/>
          <a:cs typeface="Times New Roman" pitchFamily="18" charset="0"/>
        </a:defRPr>
      </a:lvl6pPr>
      <a:lvl7pPr marL="685800" algn="l" rtl="0" eaLnBrk="0" fontAlgn="base" hangingPunct="0">
        <a:lnSpc>
          <a:spcPct val="87000"/>
        </a:lnSpc>
        <a:spcBef>
          <a:spcPct val="0"/>
        </a:spcBef>
        <a:spcAft>
          <a:spcPct val="0"/>
        </a:spcAft>
        <a:defRPr sz="2100" b="1">
          <a:solidFill>
            <a:schemeClr val="accent1"/>
          </a:solidFill>
          <a:effectLst>
            <a:outerShdw blurRad="38100" dist="38100" dir="2700000" algn="tl">
              <a:srgbClr val="C0C0C0"/>
            </a:outerShdw>
          </a:effectLst>
          <a:latin typeface="Times New Roman" pitchFamily="18" charset="0"/>
          <a:cs typeface="Times New Roman" pitchFamily="18" charset="0"/>
        </a:defRPr>
      </a:lvl7pPr>
      <a:lvl8pPr marL="1028700" algn="l" rtl="0" eaLnBrk="0" fontAlgn="base" hangingPunct="0">
        <a:lnSpc>
          <a:spcPct val="87000"/>
        </a:lnSpc>
        <a:spcBef>
          <a:spcPct val="0"/>
        </a:spcBef>
        <a:spcAft>
          <a:spcPct val="0"/>
        </a:spcAft>
        <a:defRPr sz="2100" b="1">
          <a:solidFill>
            <a:schemeClr val="accent1"/>
          </a:solidFill>
          <a:effectLst>
            <a:outerShdw blurRad="38100" dist="38100" dir="2700000" algn="tl">
              <a:srgbClr val="C0C0C0"/>
            </a:outerShdw>
          </a:effectLst>
          <a:latin typeface="Times New Roman" pitchFamily="18" charset="0"/>
          <a:cs typeface="Times New Roman" pitchFamily="18" charset="0"/>
        </a:defRPr>
      </a:lvl8pPr>
      <a:lvl9pPr marL="1371600" algn="l" rtl="0" eaLnBrk="0" fontAlgn="base" hangingPunct="0">
        <a:lnSpc>
          <a:spcPct val="87000"/>
        </a:lnSpc>
        <a:spcBef>
          <a:spcPct val="0"/>
        </a:spcBef>
        <a:spcAft>
          <a:spcPct val="0"/>
        </a:spcAft>
        <a:defRPr sz="2100" b="1">
          <a:solidFill>
            <a:schemeClr val="accent1"/>
          </a:solidFill>
          <a:effectLst>
            <a:outerShdw blurRad="38100" dist="38100" dir="2700000" algn="tl">
              <a:srgbClr val="C0C0C0"/>
            </a:outerShdw>
          </a:effectLst>
          <a:latin typeface="Times New Roman" pitchFamily="18" charset="0"/>
          <a:cs typeface="Times New Roman" pitchFamily="18" charset="0"/>
        </a:defRPr>
      </a:lvl9pPr>
    </p:titleStyle>
    <p:bodyStyle>
      <a:lvl1pPr marL="264319" indent="-264319" algn="l" rtl="0" eaLnBrk="0" fontAlgn="base" hangingPunct="0">
        <a:spcBef>
          <a:spcPct val="50000"/>
        </a:spcBef>
        <a:spcAft>
          <a:spcPct val="0"/>
        </a:spcAft>
        <a:buClr>
          <a:srgbClr val="CC3300"/>
        </a:buClr>
        <a:buSzPct val="100000"/>
        <a:buFont typeface="Wingdings" panose="05000000000000000000" pitchFamily="2" charset="2"/>
        <a:buChar char="«"/>
        <a:defRPr sz="2100" b="1">
          <a:solidFill>
            <a:schemeClr val="accent2"/>
          </a:solidFill>
          <a:latin typeface="+mn-lt"/>
          <a:ea typeface="+mn-ea"/>
          <a:cs typeface="+mn-cs"/>
        </a:defRPr>
      </a:lvl1pPr>
      <a:lvl2pPr marL="607219" indent="-208360" algn="l" rtl="0" eaLnBrk="0" fontAlgn="base" hangingPunct="0">
        <a:spcBef>
          <a:spcPct val="50000"/>
        </a:spcBef>
        <a:spcAft>
          <a:spcPct val="0"/>
        </a:spcAft>
        <a:buClr>
          <a:schemeClr val="accent2"/>
        </a:buClr>
        <a:buSzPct val="100000"/>
        <a:buFont typeface="Times New Roman" panose="02020603050405020304" pitchFamily="18" charset="0"/>
        <a:buChar char="●"/>
        <a:defRPr sz="1800" b="1">
          <a:solidFill>
            <a:schemeClr val="tx1"/>
          </a:solidFill>
          <a:latin typeface="+mn-lt"/>
          <a:cs typeface="+mn-cs"/>
        </a:defRPr>
      </a:lvl2pPr>
      <a:lvl3pPr marL="940594" indent="-198835" algn="l" rtl="0" eaLnBrk="0" fontAlgn="base" hangingPunct="0">
        <a:spcBef>
          <a:spcPct val="50000"/>
        </a:spcBef>
        <a:spcAft>
          <a:spcPct val="0"/>
        </a:spcAft>
        <a:buClr>
          <a:srgbClr val="CC3300"/>
        </a:buClr>
        <a:buSzPct val="100000"/>
        <a:buFont typeface="Arial" panose="020B0604020202020204" pitchFamily="34" charset="0"/>
        <a:buChar char="♦"/>
        <a:defRPr sz="1500" b="1">
          <a:solidFill>
            <a:schemeClr val="tx1"/>
          </a:solidFill>
          <a:latin typeface="+mn-lt"/>
          <a:cs typeface="+mn-cs"/>
        </a:defRPr>
      </a:lvl3pPr>
      <a:lvl4pPr marL="1401366" indent="-257175" algn="l" rtl="0" eaLnBrk="0" fontAlgn="base" hangingPunct="0">
        <a:spcBef>
          <a:spcPct val="20000"/>
        </a:spcBef>
        <a:spcAft>
          <a:spcPct val="0"/>
        </a:spcAft>
        <a:buChar char="–"/>
        <a:defRPr sz="1500">
          <a:solidFill>
            <a:schemeClr val="tx1"/>
          </a:solidFill>
          <a:latin typeface="+mn-lt"/>
          <a:cs typeface="+mn-cs"/>
        </a:defRPr>
      </a:lvl4pPr>
      <a:lvl5pPr marL="1793081" indent="-257175" algn="l" rtl="0" eaLnBrk="0" fontAlgn="base" hangingPunct="0">
        <a:spcBef>
          <a:spcPct val="20000"/>
        </a:spcBef>
        <a:spcAft>
          <a:spcPct val="0"/>
        </a:spcAft>
        <a:buChar char="»"/>
        <a:defRPr sz="1500">
          <a:solidFill>
            <a:schemeClr val="tx1"/>
          </a:solidFill>
          <a:latin typeface="+mn-lt"/>
          <a:cs typeface="+mn-cs"/>
        </a:defRPr>
      </a:lvl5pPr>
      <a:lvl6pPr marL="2135981" indent="-257175" algn="l" rtl="0" fontAlgn="base">
        <a:spcBef>
          <a:spcPct val="20000"/>
        </a:spcBef>
        <a:spcAft>
          <a:spcPct val="0"/>
        </a:spcAft>
        <a:buChar char="»"/>
        <a:defRPr sz="1500">
          <a:solidFill>
            <a:schemeClr val="tx1"/>
          </a:solidFill>
          <a:latin typeface="+mn-lt"/>
          <a:cs typeface="+mn-cs"/>
        </a:defRPr>
      </a:lvl6pPr>
      <a:lvl7pPr marL="2478881" indent="-257175" algn="l" rtl="0" fontAlgn="base">
        <a:spcBef>
          <a:spcPct val="20000"/>
        </a:spcBef>
        <a:spcAft>
          <a:spcPct val="0"/>
        </a:spcAft>
        <a:buChar char="»"/>
        <a:defRPr sz="1500">
          <a:solidFill>
            <a:schemeClr val="tx1"/>
          </a:solidFill>
          <a:latin typeface="+mn-lt"/>
          <a:cs typeface="+mn-cs"/>
        </a:defRPr>
      </a:lvl7pPr>
      <a:lvl8pPr marL="2821781" indent="-257175" algn="l" rtl="0" fontAlgn="base">
        <a:spcBef>
          <a:spcPct val="20000"/>
        </a:spcBef>
        <a:spcAft>
          <a:spcPct val="0"/>
        </a:spcAft>
        <a:buChar char="»"/>
        <a:defRPr sz="1500">
          <a:solidFill>
            <a:schemeClr val="tx1"/>
          </a:solidFill>
          <a:latin typeface="+mn-lt"/>
          <a:cs typeface="+mn-cs"/>
        </a:defRPr>
      </a:lvl8pPr>
      <a:lvl9pPr marL="3164681" indent="-257175" algn="l" rtl="0" fontAlgn="base">
        <a:spcBef>
          <a:spcPct val="20000"/>
        </a:spcBef>
        <a:spcAft>
          <a:spcPct val="0"/>
        </a:spcAft>
        <a:buChar char="»"/>
        <a:defRPr sz="1500">
          <a:solidFill>
            <a:schemeClr val="tx1"/>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8434" name="Group 2"/>
          <p:cNvGrpSpPr>
            <a:grpSpLocks/>
          </p:cNvGrpSpPr>
          <p:nvPr/>
        </p:nvGrpSpPr>
        <p:grpSpPr bwMode="auto">
          <a:xfrm>
            <a:off x="-3238500" y="0"/>
            <a:ext cx="11925300" cy="3810000"/>
            <a:chOff x="-2040" y="0"/>
            <a:chExt cx="7512" cy="2400"/>
          </a:xfrm>
        </p:grpSpPr>
        <p:sp>
          <p:nvSpPr>
            <p:cNvPr id="301059" name="AutoShape 3"/>
            <p:cNvSpPr>
              <a:spLocks noChangeArrowheads="1"/>
            </p:cNvSpPr>
            <p:nvPr/>
          </p:nvSpPr>
          <p:spPr bwMode="auto">
            <a:xfrm>
              <a:off x="-2040" y="432"/>
              <a:ext cx="2592" cy="1968"/>
            </a:xfrm>
            <a:custGeom>
              <a:avLst/>
              <a:gdLst>
                <a:gd name="G0" fmla="+- 18296 0 0"/>
                <a:gd name="G1" fmla="+- -30880 0 0"/>
                <a:gd name="G2" fmla="+- 31512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296" y="5746"/>
                </a:cxn>
                <a:cxn ang="0">
                  <a:pos x="64000" y="32000"/>
                </a:cxn>
                <a:cxn ang="0">
                  <a:pos x="50296" y="58253"/>
                </a:cxn>
                <a:cxn ang="0">
                  <a:pos x="50296" y="58253"/>
                </a:cxn>
                <a:cxn ang="0">
                  <a:pos x="50295" y="58253"/>
                </a:cxn>
                <a:cxn ang="0">
                  <a:pos x="50296" y="58254"/>
                </a:cxn>
                <a:cxn ang="0">
                  <a:pos x="50296" y="5746"/>
                </a:cxn>
                <a:cxn ang="0">
                  <a:pos x="50295" y="5746"/>
                </a:cxn>
                <a:cxn ang="0">
                  <a:pos x="50296" y="5746"/>
                </a:cxn>
              </a:cxnLst>
              <a:rect l="T13" t="T15" r="T17" b="T19"/>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w="9525">
              <a:noFill/>
              <a:miter lim="800000"/>
              <a:headEnd/>
              <a:tailEnd/>
            </a:ln>
          </p:spPr>
          <p:txBody>
            <a:bodyPr/>
            <a:lstStyle/>
            <a:p>
              <a:pPr eaLnBrk="1" hangingPunct="1">
                <a:defRPr/>
              </a:pPr>
              <a:endParaRPr lang="en-CA" sz="2400">
                <a:latin typeface="Times New Roman" pitchFamily="18" charset="0"/>
              </a:endParaRPr>
            </a:p>
          </p:txBody>
        </p:sp>
        <p:sp>
          <p:nvSpPr>
            <p:cNvPr id="301060" name="AutoShape 4"/>
            <p:cNvSpPr>
              <a:spLocks noChangeArrowheads="1"/>
            </p:cNvSpPr>
            <p:nvPr/>
          </p:nvSpPr>
          <p:spPr bwMode="auto">
            <a:xfrm>
              <a:off x="-1528" y="0"/>
              <a:ext cx="1949" cy="1987"/>
            </a:xfrm>
            <a:custGeom>
              <a:avLst/>
              <a:gdLst>
                <a:gd name="G0" fmla="+- 18077 0 0"/>
                <a:gd name="G1" fmla="+- -3088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077" y="5595"/>
                </a:cxn>
                <a:cxn ang="0">
                  <a:pos x="64000" y="32000"/>
                </a:cxn>
                <a:cxn ang="0">
                  <a:pos x="50077" y="58404"/>
                </a:cxn>
                <a:cxn ang="0">
                  <a:pos x="50077" y="58404"/>
                </a:cxn>
                <a:cxn ang="0">
                  <a:pos x="50076" y="58404"/>
                </a:cxn>
                <a:cxn ang="0">
                  <a:pos x="50077" y="58405"/>
                </a:cxn>
                <a:cxn ang="0">
                  <a:pos x="50077" y="5595"/>
                </a:cxn>
                <a:cxn ang="0">
                  <a:pos x="50076" y="5595"/>
                </a:cxn>
                <a:cxn ang="0">
                  <a:pos x="50077" y="5595"/>
                </a:cxn>
              </a:cxnLst>
              <a:rect l="T13" t="T15" r="T17" b="T19"/>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w="9525">
              <a:noFill/>
              <a:miter lim="800000"/>
              <a:headEnd/>
              <a:tailEnd/>
            </a:ln>
          </p:spPr>
          <p:txBody>
            <a:bodyPr/>
            <a:lstStyle/>
            <a:p>
              <a:pPr eaLnBrk="1" hangingPunct="1">
                <a:defRPr/>
              </a:pPr>
              <a:endParaRPr lang="en-CA">
                <a:latin typeface="Arial" charset="0"/>
              </a:endParaRPr>
            </a:p>
          </p:txBody>
        </p:sp>
        <p:sp>
          <p:nvSpPr>
            <p:cNvPr id="301061" name="Line 5"/>
            <p:cNvSpPr>
              <a:spLocks noChangeShapeType="1"/>
            </p:cNvSpPr>
            <p:nvPr/>
          </p:nvSpPr>
          <p:spPr bwMode="auto">
            <a:xfrm>
              <a:off x="864" y="960"/>
              <a:ext cx="4608" cy="0"/>
            </a:xfrm>
            <a:prstGeom prst="line">
              <a:avLst/>
            </a:prstGeom>
            <a:noFill/>
            <a:ln w="12700">
              <a:solidFill>
                <a:schemeClr val="tx1"/>
              </a:solidFill>
              <a:round/>
              <a:headEnd/>
              <a:tailEnd/>
            </a:ln>
            <a:effectLst/>
          </p:spPr>
          <p:txBody>
            <a:bodyPr/>
            <a:lstStyle/>
            <a:p>
              <a:pPr>
                <a:defRPr/>
              </a:pPr>
              <a:endParaRPr lang="en-CA"/>
            </a:p>
          </p:txBody>
        </p:sp>
      </p:grpSp>
      <p:sp>
        <p:nvSpPr>
          <p:cNvPr id="18435" name="Rectangle 6"/>
          <p:cNvSpPr>
            <a:spLocks noGrp="1" noChangeArrowheads="1"/>
          </p:cNvSpPr>
          <p:nvPr>
            <p:ph type="title"/>
          </p:nvPr>
        </p:nvSpPr>
        <p:spPr bwMode="auto">
          <a:xfrm>
            <a:off x="1370013" y="301625"/>
            <a:ext cx="7313612"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8436" name="Rectangle 7"/>
          <p:cNvSpPr>
            <a:spLocks noGrp="1" noChangeArrowheads="1"/>
          </p:cNvSpPr>
          <p:nvPr>
            <p:ph type="body" idx="1"/>
          </p:nvPr>
        </p:nvSpPr>
        <p:spPr bwMode="auto">
          <a:xfrm>
            <a:off x="1370013" y="1827213"/>
            <a:ext cx="7313612"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1064"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p>
        </p:txBody>
      </p:sp>
      <p:sp>
        <p:nvSpPr>
          <p:cNvPr id="301065"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pPr>
              <a:defRPr/>
            </a:pPr>
            <a:r>
              <a:rPr lang="en-US"/>
              <a:t>ENG241/Digital Design</a:t>
            </a:r>
          </a:p>
        </p:txBody>
      </p:sp>
      <p:sp>
        <p:nvSpPr>
          <p:cNvPr id="301066"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C612084B-79B0-45F2-9E33-0CAE19781FA4}" type="slidenum">
              <a:rPr lang="en-US"/>
              <a:pPr>
                <a:defRPr/>
              </a:pPr>
              <a:t>‹#›</a:t>
            </a:fld>
            <a:endParaRPr lang="en-US"/>
          </a:p>
        </p:txBody>
      </p:sp>
    </p:spTree>
    <p:extLst>
      <p:ext uri="{BB962C8B-B14F-4D97-AF65-F5344CB8AC3E}">
        <p14:creationId xmlns:p14="http://schemas.microsoft.com/office/powerpoint/2010/main" val="507497864"/>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 id="2147483921" r:id="rId12"/>
    <p:sldLayoutId id="2147483922" r:id="rId13"/>
    <p:sldLayoutId id="2147483923" r:id="rId14"/>
    <p:sldLayoutId id="2147483924" r:id="rId15"/>
  </p:sldLayoutIdLst>
  <p:hf hdr="0" ftr="0" dt="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
        <a:defRPr sz="29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l"/>
        <a:defRPr sz="2500">
          <a:solidFill>
            <a:schemeClr val="tx1"/>
          </a:solidFill>
          <a:latin typeface="+mn-lt"/>
        </a:defRPr>
      </a:lvl2pPr>
      <a:lvl3pPr marL="1143000" indent="-228600" algn="l" rtl="0" eaLnBrk="0" fontAlgn="base" hangingPunct="0">
        <a:spcBef>
          <a:spcPct val="20000"/>
        </a:spcBef>
        <a:spcAft>
          <a:spcPct val="0"/>
        </a:spcAft>
        <a:buClr>
          <a:schemeClr val="tx2"/>
        </a:buClr>
        <a:buSzPct val="65000"/>
        <a:buFont typeface="Wingdings" pitchFamily="2" charset="2"/>
        <a:buChar char="¡"/>
        <a:defRPr sz="22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l"/>
        <a:defRPr sz="1900">
          <a:solidFill>
            <a:schemeClr val="tx1"/>
          </a:solidFill>
          <a:latin typeface="+mn-lt"/>
        </a:defRPr>
      </a:lvl4pPr>
      <a:lvl5pPr marL="2057400" indent="-228600" algn="l" rtl="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mn-lt"/>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6000">
              <a:schemeClr val="bg1"/>
            </a:gs>
            <a:gs pos="53000">
              <a:schemeClr val="bg1">
                <a:gamma/>
                <a:shade val="46275"/>
                <a:invGamma/>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1026" name="Picture 18" descr="intel_rgb_100-white"/>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black">
          <a:xfrm>
            <a:off x="8377750" y="6316988"/>
            <a:ext cx="66833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6" name="Rectangle 2"/>
          <p:cNvSpPr>
            <a:spLocks noGrp="1" noChangeArrowheads="1"/>
          </p:cNvSpPr>
          <p:nvPr>
            <p:ph type="body" idx="1"/>
          </p:nvPr>
        </p:nvSpPr>
        <p:spPr bwMode="auto">
          <a:xfrm>
            <a:off x="358775" y="1412875"/>
            <a:ext cx="8407400" cy="4618038"/>
          </a:xfrm>
          <a:prstGeom prst="rect">
            <a:avLst/>
          </a:prstGeom>
          <a:noFill/>
          <a:ln w="9525">
            <a:noFill/>
            <a:miter lim="800000"/>
            <a:headEnd/>
            <a:tailEnd/>
          </a:ln>
          <a:effectLst/>
        </p:spPr>
        <p:txBody>
          <a:bodyPr vert="horz" wrap="square" lIns="91400" tIns="45702" rIns="91400" bIns="45702"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6147" name="Rectangle 3"/>
          <p:cNvSpPr>
            <a:spLocks noGrp="1" noChangeArrowheads="1"/>
          </p:cNvSpPr>
          <p:nvPr>
            <p:ph type="title"/>
          </p:nvPr>
        </p:nvSpPr>
        <p:spPr bwMode="auto">
          <a:xfrm>
            <a:off x="352425" y="157163"/>
            <a:ext cx="8423275" cy="1143000"/>
          </a:xfrm>
          <a:prstGeom prst="rect">
            <a:avLst/>
          </a:prstGeom>
          <a:noFill/>
          <a:ln w="9525">
            <a:noFill/>
            <a:miter lim="800000"/>
            <a:headEnd/>
            <a:tailEnd/>
          </a:ln>
          <a:effectLst/>
        </p:spPr>
        <p:txBody>
          <a:bodyPr vert="horz" wrap="square" lIns="92035" tIns="46019" rIns="92035" bIns="46019" numCol="1" anchor="ctr" anchorCtr="0" compatLnSpc="1">
            <a:prstTxWarp prst="textNoShape">
              <a:avLst/>
            </a:prstTxWarp>
          </a:bodyPr>
          <a:lstStyle/>
          <a:p>
            <a:pPr lvl="0"/>
            <a:r>
              <a:rPr lang="en-US" dirty="0"/>
              <a:t>Slide Title</a:t>
            </a:r>
          </a:p>
        </p:txBody>
      </p:sp>
      <p:sp>
        <p:nvSpPr>
          <p:cNvPr id="1029" name="Rectangle 17"/>
          <p:cNvSpPr>
            <a:spLocks noChangeArrowheads="1"/>
          </p:cNvSpPr>
          <p:nvPr/>
        </p:nvSpPr>
        <p:spPr bwMode="auto">
          <a:xfrm>
            <a:off x="7750175" y="6310313"/>
            <a:ext cx="415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eaLnBrk="0" hangingPunct="0"/>
            <a:fld id="{0696CC28-641D-40DC-9F76-28EABBDA271B}" type="slidenum">
              <a:rPr lang="en-US" sz="900" b="1">
                <a:solidFill>
                  <a:srgbClr val="7FC2F9"/>
                </a:solidFill>
                <a:effectLst/>
              </a:rPr>
              <a:pPr eaLnBrk="0" hangingPunct="0"/>
              <a:t>‹#›</a:t>
            </a:fld>
            <a:endParaRPr lang="en-US" sz="900" b="1">
              <a:solidFill>
                <a:srgbClr val="7FC2F9"/>
              </a:solidFill>
              <a:effectLst/>
            </a:endParaRPr>
          </a:p>
        </p:txBody>
      </p:sp>
      <p:pic>
        <p:nvPicPr>
          <p:cNvPr id="10242" name="Picture 2"/>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7" y="6196993"/>
            <a:ext cx="18288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2226409"/>
      </p:ext>
    </p:extLst>
  </p:cSld>
  <p:clrMap bg1="dk2" tx1="lt1" bg2="dk1" tx2="lt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Lst>
  <p:transition>
    <p:fade/>
  </p:transition>
  <p:txStyles>
    <p:titleStyle>
      <a:lvl1pPr algn="ctr" rtl="0" eaLnBrk="0" fontAlgn="base" hangingPunct="0">
        <a:lnSpc>
          <a:spcPct val="90000"/>
        </a:lnSpc>
        <a:spcBef>
          <a:spcPct val="0"/>
        </a:spcBef>
        <a:spcAft>
          <a:spcPct val="0"/>
        </a:spcAft>
        <a:defRPr sz="3200" b="1">
          <a:solidFill>
            <a:srgbClr val="FFFF66"/>
          </a:solidFill>
          <a:effectLst>
            <a:outerShdw blurRad="38100" dist="38100" dir="2700000" algn="tl">
              <a:srgbClr val="000000"/>
            </a:outerShdw>
          </a:effectLst>
          <a:latin typeface="Neo Sans Intel" pitchFamily="34" charset="0"/>
          <a:ea typeface="+mj-ea"/>
          <a:cs typeface="+mj-cs"/>
        </a:defRPr>
      </a:lvl1pPr>
      <a:lvl2pPr algn="ctr" rtl="0" eaLnBrk="0" fontAlgn="base" hangingPunct="0">
        <a:lnSpc>
          <a:spcPct val="90000"/>
        </a:lnSpc>
        <a:spcBef>
          <a:spcPct val="0"/>
        </a:spcBef>
        <a:spcAft>
          <a:spcPct val="0"/>
        </a:spcAft>
        <a:defRPr sz="3200" b="1">
          <a:solidFill>
            <a:srgbClr val="FFFF66"/>
          </a:solidFill>
          <a:effectLst>
            <a:outerShdw blurRad="38100" dist="38100" dir="2700000" algn="tl">
              <a:srgbClr val="000000"/>
            </a:outerShdw>
          </a:effectLst>
          <a:latin typeface="Neo Sans Intel" pitchFamily="34" charset="0"/>
          <a:cs typeface="Arial" charset="0"/>
        </a:defRPr>
      </a:lvl2pPr>
      <a:lvl3pPr algn="ctr" rtl="0" eaLnBrk="0" fontAlgn="base" hangingPunct="0">
        <a:lnSpc>
          <a:spcPct val="90000"/>
        </a:lnSpc>
        <a:spcBef>
          <a:spcPct val="0"/>
        </a:spcBef>
        <a:spcAft>
          <a:spcPct val="0"/>
        </a:spcAft>
        <a:defRPr sz="3200" b="1">
          <a:solidFill>
            <a:srgbClr val="FFFF66"/>
          </a:solidFill>
          <a:effectLst>
            <a:outerShdw blurRad="38100" dist="38100" dir="2700000" algn="tl">
              <a:srgbClr val="000000"/>
            </a:outerShdw>
          </a:effectLst>
          <a:latin typeface="Neo Sans Intel" pitchFamily="34" charset="0"/>
          <a:cs typeface="Arial" charset="0"/>
        </a:defRPr>
      </a:lvl3pPr>
      <a:lvl4pPr algn="ctr" rtl="0" eaLnBrk="0" fontAlgn="base" hangingPunct="0">
        <a:lnSpc>
          <a:spcPct val="90000"/>
        </a:lnSpc>
        <a:spcBef>
          <a:spcPct val="0"/>
        </a:spcBef>
        <a:spcAft>
          <a:spcPct val="0"/>
        </a:spcAft>
        <a:defRPr sz="3200" b="1">
          <a:solidFill>
            <a:srgbClr val="FFFF66"/>
          </a:solidFill>
          <a:effectLst>
            <a:outerShdw blurRad="38100" dist="38100" dir="2700000" algn="tl">
              <a:srgbClr val="000000"/>
            </a:outerShdw>
          </a:effectLst>
          <a:latin typeface="Neo Sans Intel" pitchFamily="34" charset="0"/>
          <a:cs typeface="Arial" charset="0"/>
        </a:defRPr>
      </a:lvl4pPr>
      <a:lvl5pPr algn="ctr" rtl="0" eaLnBrk="0" fontAlgn="base" hangingPunct="0">
        <a:lnSpc>
          <a:spcPct val="90000"/>
        </a:lnSpc>
        <a:spcBef>
          <a:spcPct val="0"/>
        </a:spcBef>
        <a:spcAft>
          <a:spcPct val="0"/>
        </a:spcAft>
        <a:defRPr sz="3200" b="1">
          <a:solidFill>
            <a:srgbClr val="FFFF66"/>
          </a:solidFill>
          <a:effectLst>
            <a:outerShdw blurRad="38100" dist="38100" dir="2700000" algn="tl">
              <a:srgbClr val="000000"/>
            </a:outerShdw>
          </a:effectLst>
          <a:latin typeface="Neo Sans Intel" pitchFamily="34" charset="0"/>
          <a:cs typeface="Arial" charset="0"/>
        </a:defRPr>
      </a:lvl5pPr>
      <a:lvl6pPr marL="457200" algn="ctr" rtl="0" fontAlgn="base">
        <a:lnSpc>
          <a:spcPct val="90000"/>
        </a:lnSpc>
        <a:spcBef>
          <a:spcPct val="0"/>
        </a:spcBef>
        <a:spcAft>
          <a:spcPct val="0"/>
        </a:spcAft>
        <a:defRPr sz="3200" b="1">
          <a:solidFill>
            <a:schemeClr val="tx1"/>
          </a:solidFill>
          <a:effectLst>
            <a:outerShdw blurRad="38100" dist="38100" dir="2700000" algn="tl">
              <a:srgbClr val="000000"/>
            </a:outerShdw>
          </a:effectLst>
          <a:latin typeface="Verdana" pitchFamily="34" charset="0"/>
          <a:cs typeface="Arial" charset="0"/>
        </a:defRPr>
      </a:lvl6pPr>
      <a:lvl7pPr marL="914400" algn="ctr" rtl="0" fontAlgn="base">
        <a:lnSpc>
          <a:spcPct val="90000"/>
        </a:lnSpc>
        <a:spcBef>
          <a:spcPct val="0"/>
        </a:spcBef>
        <a:spcAft>
          <a:spcPct val="0"/>
        </a:spcAft>
        <a:defRPr sz="3200" b="1">
          <a:solidFill>
            <a:schemeClr val="tx1"/>
          </a:solidFill>
          <a:effectLst>
            <a:outerShdw blurRad="38100" dist="38100" dir="2700000" algn="tl">
              <a:srgbClr val="000000"/>
            </a:outerShdw>
          </a:effectLst>
          <a:latin typeface="Verdana" pitchFamily="34" charset="0"/>
          <a:cs typeface="Arial" charset="0"/>
        </a:defRPr>
      </a:lvl7pPr>
      <a:lvl8pPr marL="1371600" algn="ctr" rtl="0" fontAlgn="base">
        <a:lnSpc>
          <a:spcPct val="90000"/>
        </a:lnSpc>
        <a:spcBef>
          <a:spcPct val="0"/>
        </a:spcBef>
        <a:spcAft>
          <a:spcPct val="0"/>
        </a:spcAft>
        <a:defRPr sz="3200" b="1">
          <a:solidFill>
            <a:schemeClr val="tx1"/>
          </a:solidFill>
          <a:effectLst>
            <a:outerShdw blurRad="38100" dist="38100" dir="2700000" algn="tl">
              <a:srgbClr val="000000"/>
            </a:outerShdw>
          </a:effectLst>
          <a:latin typeface="Verdana" pitchFamily="34" charset="0"/>
          <a:cs typeface="Arial" charset="0"/>
        </a:defRPr>
      </a:lvl8pPr>
      <a:lvl9pPr marL="1828800" algn="ctr" rtl="0" fontAlgn="base">
        <a:lnSpc>
          <a:spcPct val="90000"/>
        </a:lnSpc>
        <a:spcBef>
          <a:spcPct val="0"/>
        </a:spcBef>
        <a:spcAft>
          <a:spcPct val="0"/>
        </a:spcAft>
        <a:defRPr sz="3200" b="1">
          <a:solidFill>
            <a:schemeClr val="tx1"/>
          </a:solidFill>
          <a:effectLst>
            <a:outerShdw blurRad="38100" dist="38100" dir="2700000" algn="tl">
              <a:srgbClr val="000000"/>
            </a:outerShdw>
          </a:effectLst>
          <a:latin typeface="Verdana" pitchFamily="34" charset="0"/>
          <a:cs typeface="Arial" charset="0"/>
        </a:defRPr>
      </a:lvl9pPr>
    </p:titleStyle>
    <p:bodyStyle>
      <a:lvl1pPr marL="225425" indent="-225425" algn="l" rtl="0" eaLnBrk="0" fontAlgn="base" hangingPunct="0">
        <a:lnSpc>
          <a:spcPct val="95000"/>
        </a:lnSpc>
        <a:spcBef>
          <a:spcPct val="30000"/>
        </a:spcBef>
        <a:spcAft>
          <a:spcPct val="0"/>
        </a:spcAft>
        <a:buClr>
          <a:schemeClr val="tx1"/>
        </a:buClr>
        <a:buFont typeface="Wingdings" pitchFamily="2" charset="2"/>
        <a:buChar char=""/>
        <a:defRPr sz="2800">
          <a:solidFill>
            <a:srgbClr val="FFFFFF"/>
          </a:solidFill>
          <a:effectLst>
            <a:outerShdw blurRad="38100" dist="38100" dir="2700000" algn="tl">
              <a:srgbClr val="000000"/>
            </a:outerShdw>
          </a:effectLst>
          <a:latin typeface="Neo Sans Intel" pitchFamily="34" charset="0"/>
          <a:ea typeface="+mn-ea"/>
          <a:cs typeface="+mn-cs"/>
        </a:defRPr>
      </a:lvl1pPr>
      <a:lvl2pPr marL="569913" indent="-225425" algn="l" rtl="0" eaLnBrk="0" fontAlgn="base" hangingPunct="0">
        <a:lnSpc>
          <a:spcPct val="95000"/>
        </a:lnSpc>
        <a:spcBef>
          <a:spcPct val="30000"/>
        </a:spcBef>
        <a:spcAft>
          <a:spcPct val="0"/>
        </a:spcAft>
        <a:buClr>
          <a:schemeClr val="tx1"/>
        </a:buClr>
        <a:buChar char="–"/>
        <a:defRPr sz="2400">
          <a:solidFill>
            <a:schemeClr val="tx1"/>
          </a:solidFill>
          <a:effectLst>
            <a:outerShdw blurRad="38100" dist="38100" dir="2700000" algn="tl">
              <a:srgbClr val="000000"/>
            </a:outerShdw>
          </a:effectLst>
          <a:latin typeface="Neo Sans Intel" pitchFamily="34" charset="0"/>
          <a:cs typeface="+mn-cs"/>
        </a:defRPr>
      </a:lvl2pPr>
      <a:lvl3pPr marL="914400" indent="-225425" algn="l" rtl="0" eaLnBrk="0" fontAlgn="base" hangingPunct="0">
        <a:lnSpc>
          <a:spcPct val="95000"/>
        </a:lnSpc>
        <a:spcBef>
          <a:spcPct val="30000"/>
        </a:spcBef>
        <a:spcAft>
          <a:spcPct val="0"/>
        </a:spcAft>
        <a:buClr>
          <a:schemeClr val="tx1"/>
        </a:buClr>
        <a:buChar char="–"/>
        <a:defRPr sz="2200">
          <a:solidFill>
            <a:srgbClr val="FFFFFF"/>
          </a:solidFill>
          <a:effectLst>
            <a:outerShdw blurRad="38100" dist="38100" dir="2700000" algn="tl">
              <a:srgbClr val="000000"/>
            </a:outerShdw>
          </a:effectLst>
          <a:latin typeface="Neo Sans Intel" pitchFamily="34" charset="0"/>
          <a:cs typeface="+mn-cs"/>
        </a:defRPr>
      </a:lvl3pPr>
      <a:lvl4pPr marL="1382713" indent="-239713"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4pPr>
      <a:lvl5pPr marL="1727200" indent="-230188"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5pPr>
      <a:lvl6pPr marL="2184400" indent="-230188"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6pPr>
      <a:lvl7pPr marL="2641600" indent="-230188"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7pPr>
      <a:lvl8pPr marL="3098800" indent="-230188"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8pPr>
      <a:lvl9pPr marL="3556000" indent="-230188"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6098239"/>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1508029"/>
      </p:ext>
    </p:extLst>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29CFFBD-8917-2AC1-8405-EC109F77ACC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2A4DEA88-E349-34B7-C713-30CA33B012E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19879DE-2453-A278-0C93-DAD5A5A64752}"/>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defRPr>
            </a:lvl1pPr>
          </a:lstStyle>
          <a:p>
            <a:pPr>
              <a:defRPr/>
            </a:pPr>
            <a:fld id="{2C75CD59-F0E8-41ED-8CBC-83D94CDEB994}" type="datetimeFigureOut">
              <a:rPr lang="en-US" altLang="en-US"/>
              <a:pPr>
                <a:defRPr/>
              </a:pPr>
              <a:t>20-Jul-22</a:t>
            </a:fld>
            <a:endParaRPr lang="en-US" altLang="en-US"/>
          </a:p>
        </p:txBody>
      </p:sp>
      <p:sp>
        <p:nvSpPr>
          <p:cNvPr id="5" name="Footer Placeholder 4">
            <a:extLst>
              <a:ext uri="{FF2B5EF4-FFF2-40B4-BE49-F238E27FC236}">
                <a16:creationId xmlns:a16="http://schemas.microsoft.com/office/drawing/2014/main" id="{A85274DA-2827-8A51-9008-255F0F5B970A}"/>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a:extLst>
              <a:ext uri="{FF2B5EF4-FFF2-40B4-BE49-F238E27FC236}">
                <a16:creationId xmlns:a16="http://schemas.microsoft.com/office/drawing/2014/main" id="{36EA4106-9B62-849E-7441-CA4C6BCBA6BF}"/>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B3D37B15-4B04-45BC-A149-86D608E3BD66}" type="slidenum">
              <a:rPr lang="en-US" altLang="en-US"/>
              <a:pPr>
                <a:defRPr/>
              </a:pPr>
              <a:t>‹#›</a:t>
            </a:fld>
            <a:endParaRPr lang="en-US" altLang="en-US"/>
          </a:p>
        </p:txBody>
      </p:sp>
    </p:spTree>
    <p:extLst>
      <p:ext uri="{BB962C8B-B14F-4D97-AF65-F5344CB8AC3E}">
        <p14:creationId xmlns:p14="http://schemas.microsoft.com/office/powerpoint/2010/main" val="3018288155"/>
      </p:ext>
    </p:extLst>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Lst>
  <p:txStyles>
    <p:titleStyle>
      <a:lvl1pPr algn="ctr" defTabSz="457200" rtl="0" eaLnBrk="0" fontAlgn="base" hangingPunct="0">
        <a:spcBef>
          <a:spcPct val="0"/>
        </a:spcBef>
        <a:spcAft>
          <a:spcPct val="0"/>
        </a:spcAft>
        <a:defRPr sz="4400" kern="1200">
          <a:solidFill>
            <a:srgbClr val="376092"/>
          </a:solidFill>
          <a:latin typeface="+mj-lt"/>
          <a:ea typeface="MS PGothic" panose="020B0600070205080204" pitchFamily="34" charset="-128"/>
          <a:cs typeface="+mj-cs"/>
        </a:defRPr>
      </a:lvl1pPr>
      <a:lvl2pPr algn="ctr" defTabSz="457200" rtl="0" eaLnBrk="0" fontAlgn="base" hangingPunct="0">
        <a:spcBef>
          <a:spcPct val="0"/>
        </a:spcBef>
        <a:spcAft>
          <a:spcPct val="0"/>
        </a:spcAft>
        <a:defRPr sz="4400">
          <a:solidFill>
            <a:srgbClr val="376092"/>
          </a:solidFill>
          <a:latin typeface="Calibri" panose="020F0502020204030204" pitchFamily="34" charset="0"/>
          <a:ea typeface="MS PGothic" panose="020B0600070205080204" pitchFamily="34" charset="-128"/>
        </a:defRPr>
      </a:lvl2pPr>
      <a:lvl3pPr algn="ctr" defTabSz="457200" rtl="0" eaLnBrk="0" fontAlgn="base" hangingPunct="0">
        <a:spcBef>
          <a:spcPct val="0"/>
        </a:spcBef>
        <a:spcAft>
          <a:spcPct val="0"/>
        </a:spcAft>
        <a:defRPr sz="4400">
          <a:solidFill>
            <a:srgbClr val="376092"/>
          </a:solidFill>
          <a:latin typeface="Calibri" panose="020F0502020204030204" pitchFamily="34" charset="0"/>
          <a:ea typeface="MS PGothic" panose="020B0600070205080204" pitchFamily="34" charset="-128"/>
        </a:defRPr>
      </a:lvl3pPr>
      <a:lvl4pPr algn="ctr" defTabSz="457200" rtl="0" eaLnBrk="0" fontAlgn="base" hangingPunct="0">
        <a:spcBef>
          <a:spcPct val="0"/>
        </a:spcBef>
        <a:spcAft>
          <a:spcPct val="0"/>
        </a:spcAft>
        <a:defRPr sz="4400">
          <a:solidFill>
            <a:srgbClr val="376092"/>
          </a:solidFill>
          <a:latin typeface="Calibri" panose="020F0502020204030204" pitchFamily="34" charset="0"/>
          <a:ea typeface="MS PGothic" panose="020B0600070205080204" pitchFamily="34" charset="-128"/>
        </a:defRPr>
      </a:lvl4pPr>
      <a:lvl5pPr algn="ctr" defTabSz="457200" rtl="0" eaLnBrk="0" fontAlgn="base" hangingPunct="0">
        <a:spcBef>
          <a:spcPct val="0"/>
        </a:spcBef>
        <a:spcAft>
          <a:spcPct val="0"/>
        </a:spcAft>
        <a:defRPr sz="4400">
          <a:solidFill>
            <a:srgbClr val="376092"/>
          </a:solidFill>
          <a:latin typeface="Calibri" panose="020F0502020204030204" pitchFamily="34" charset="0"/>
          <a:ea typeface="MS PGothic" panose="020B0600070205080204" pitchFamily="34" charset="-128"/>
        </a:defRPr>
      </a:lvl5pPr>
      <a:lvl6pPr marL="457200" algn="ctr" defTabSz="457200" rtl="0" fontAlgn="base">
        <a:spcBef>
          <a:spcPct val="0"/>
        </a:spcBef>
        <a:spcAft>
          <a:spcPct val="0"/>
        </a:spcAft>
        <a:defRPr sz="4400">
          <a:solidFill>
            <a:srgbClr val="376092"/>
          </a:solidFill>
          <a:latin typeface="Calibri" panose="020F0502020204030204" pitchFamily="34" charset="0"/>
          <a:ea typeface="MS PGothic" panose="020B0600070205080204" pitchFamily="34" charset="-128"/>
        </a:defRPr>
      </a:lvl6pPr>
      <a:lvl7pPr marL="914400" algn="ctr" defTabSz="457200" rtl="0" fontAlgn="base">
        <a:spcBef>
          <a:spcPct val="0"/>
        </a:spcBef>
        <a:spcAft>
          <a:spcPct val="0"/>
        </a:spcAft>
        <a:defRPr sz="4400">
          <a:solidFill>
            <a:srgbClr val="376092"/>
          </a:solidFill>
          <a:latin typeface="Calibri" panose="020F0502020204030204" pitchFamily="34" charset="0"/>
          <a:ea typeface="MS PGothic" panose="020B0600070205080204" pitchFamily="34" charset="-128"/>
        </a:defRPr>
      </a:lvl7pPr>
      <a:lvl8pPr marL="1371600" algn="ctr" defTabSz="457200" rtl="0" fontAlgn="base">
        <a:spcBef>
          <a:spcPct val="0"/>
        </a:spcBef>
        <a:spcAft>
          <a:spcPct val="0"/>
        </a:spcAft>
        <a:defRPr sz="4400">
          <a:solidFill>
            <a:srgbClr val="376092"/>
          </a:solidFill>
          <a:latin typeface="Calibri" panose="020F0502020204030204" pitchFamily="34" charset="0"/>
          <a:ea typeface="MS PGothic" panose="020B0600070205080204" pitchFamily="34" charset="-128"/>
        </a:defRPr>
      </a:lvl8pPr>
      <a:lvl9pPr marL="1828800" algn="ctr" defTabSz="457200" rtl="0" fontAlgn="base">
        <a:spcBef>
          <a:spcPct val="0"/>
        </a:spcBef>
        <a:spcAft>
          <a:spcPct val="0"/>
        </a:spcAft>
        <a:defRPr sz="4400">
          <a:solidFill>
            <a:srgbClr val="376092"/>
          </a:solidFill>
          <a:latin typeface="Calibri" panose="020F0502020204030204" pitchFamily="34" charset="0"/>
          <a:ea typeface="MS PGothic" panose="020B0600070205080204"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DD0F1E8-CEF6-F81E-9979-51B023C0D4D3}"/>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027" name="Rectangle 3">
            <a:extLst>
              <a:ext uri="{FF2B5EF4-FFF2-40B4-BE49-F238E27FC236}">
                <a16:creationId xmlns:a16="http://schemas.microsoft.com/office/drawing/2014/main" id="{9992E5B7-6D89-D00F-8AC1-7EEFFB20E149}"/>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028" name="Rectangle 4">
            <a:extLst>
              <a:ext uri="{FF2B5EF4-FFF2-40B4-BE49-F238E27FC236}">
                <a16:creationId xmlns:a16="http://schemas.microsoft.com/office/drawing/2014/main" id="{EDEDE8CE-4427-1809-5151-EE097B140295}"/>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a:defRPr/>
            </a:pPr>
            <a:endParaRPr lang="en-US" altLang="zh-CN"/>
          </a:p>
        </p:txBody>
      </p:sp>
      <p:sp>
        <p:nvSpPr>
          <p:cNvPr id="1030" name="Rectangle 6">
            <a:extLst>
              <a:ext uri="{FF2B5EF4-FFF2-40B4-BE49-F238E27FC236}">
                <a16:creationId xmlns:a16="http://schemas.microsoft.com/office/drawing/2014/main" id="{AFA93F97-579F-E2E7-5064-1FAA0E853527}"/>
              </a:ext>
            </a:extLst>
          </p:cNvPr>
          <p:cNvSpPr>
            <a:spLocks noGrp="1" noChangeArrowheads="1"/>
          </p:cNvSpPr>
          <p:nvPr>
            <p:ph type="sldNum" sz="quarter" idx="4"/>
          </p:nvPr>
        </p:nvSpPr>
        <p:spPr bwMode="auto">
          <a:xfrm>
            <a:off x="64770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lvl1pPr>
          </a:lstStyle>
          <a:p>
            <a:fld id="{A6165F3F-D6C2-4B14-AB3F-36A367F51A19}" type="slidenum">
              <a:rPr lang="en-US" altLang="zh-CN"/>
              <a:pPr/>
              <a:t>‹#›</a:t>
            </a:fld>
            <a:endParaRPr lang="en-US" altLang="zh-CN"/>
          </a:p>
        </p:txBody>
      </p:sp>
    </p:spTree>
    <p:extLst>
      <p:ext uri="{BB962C8B-B14F-4D97-AF65-F5344CB8AC3E}">
        <p14:creationId xmlns:p14="http://schemas.microsoft.com/office/powerpoint/2010/main" val="2344483191"/>
      </p:ext>
    </p:extLst>
  </p:cSld>
  <p:clrMap bg1="lt1" tx1="dk1" bg2="lt2" tx2="dk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 id="2147483970" r:id="rId12"/>
    <p:sldLayoutId id="2147483971" r:id="rId13"/>
    <p:sldLayoutId id="2147483972" r:id="rId14"/>
    <p:sldLayoutId id="2147483973" r:id="rId15"/>
    <p:sldLayoutId id="2147483974" r:id="rId16"/>
    <p:sldLayoutId id="2147483975" r:id="rId17"/>
    <p:sldLayoutId id="2147483976" r:id="rId18"/>
  </p:sldLayoutIdLst>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Unicode MS" pitchFamily="34" charset="-122"/>
          <a:cs typeface="Arial Unicode MS" pitchFamily="34" charset="-122"/>
        </a:defRPr>
      </a:lvl2pPr>
      <a:lvl3pPr algn="ctr" rtl="0" eaLnBrk="0" fontAlgn="base" hangingPunct="0">
        <a:spcBef>
          <a:spcPct val="0"/>
        </a:spcBef>
        <a:spcAft>
          <a:spcPct val="0"/>
        </a:spcAft>
        <a:defRPr sz="4400">
          <a:solidFill>
            <a:schemeClr val="tx2"/>
          </a:solidFill>
          <a:latin typeface="Arial" charset="0"/>
          <a:ea typeface="Arial Unicode MS" pitchFamily="34" charset="-122"/>
          <a:cs typeface="Arial Unicode MS" pitchFamily="34" charset="-122"/>
        </a:defRPr>
      </a:lvl3pPr>
      <a:lvl4pPr algn="ctr" rtl="0" eaLnBrk="0" fontAlgn="base" hangingPunct="0">
        <a:spcBef>
          <a:spcPct val="0"/>
        </a:spcBef>
        <a:spcAft>
          <a:spcPct val="0"/>
        </a:spcAft>
        <a:defRPr sz="4400">
          <a:solidFill>
            <a:schemeClr val="tx2"/>
          </a:solidFill>
          <a:latin typeface="Arial" charset="0"/>
          <a:ea typeface="Arial Unicode MS" pitchFamily="34" charset="-122"/>
          <a:cs typeface="Arial Unicode MS" pitchFamily="34" charset="-122"/>
        </a:defRPr>
      </a:lvl4pPr>
      <a:lvl5pPr algn="ctr" rtl="0" eaLnBrk="0" fontAlgn="base" hangingPunct="0">
        <a:spcBef>
          <a:spcPct val="0"/>
        </a:spcBef>
        <a:spcAft>
          <a:spcPct val="0"/>
        </a:spcAft>
        <a:defRPr sz="4400">
          <a:solidFill>
            <a:schemeClr val="tx2"/>
          </a:solidFill>
          <a:latin typeface="Arial" charset="0"/>
          <a:ea typeface="Arial Unicode MS" pitchFamily="34" charset="-122"/>
          <a:cs typeface="Arial Unicode MS" pitchFamily="34" charset="-122"/>
        </a:defRPr>
      </a:lvl5pPr>
      <a:lvl6pPr marL="457200" algn="ctr" rtl="0" fontAlgn="base">
        <a:spcBef>
          <a:spcPct val="0"/>
        </a:spcBef>
        <a:spcAft>
          <a:spcPct val="0"/>
        </a:spcAft>
        <a:defRPr sz="4400">
          <a:solidFill>
            <a:schemeClr val="tx2"/>
          </a:solidFill>
          <a:latin typeface="Arial" charset="0"/>
          <a:ea typeface="Arial Unicode MS" pitchFamily="34" charset="-122"/>
          <a:cs typeface="Arial Unicode MS" pitchFamily="34" charset="-122"/>
        </a:defRPr>
      </a:lvl6pPr>
      <a:lvl7pPr marL="914400" algn="ctr" rtl="0" fontAlgn="base">
        <a:spcBef>
          <a:spcPct val="0"/>
        </a:spcBef>
        <a:spcAft>
          <a:spcPct val="0"/>
        </a:spcAft>
        <a:defRPr sz="4400">
          <a:solidFill>
            <a:schemeClr val="tx2"/>
          </a:solidFill>
          <a:latin typeface="Arial" charset="0"/>
          <a:ea typeface="Arial Unicode MS" pitchFamily="34" charset="-122"/>
          <a:cs typeface="Arial Unicode MS" pitchFamily="34" charset="-122"/>
        </a:defRPr>
      </a:lvl7pPr>
      <a:lvl8pPr marL="1371600" algn="ctr" rtl="0" fontAlgn="base">
        <a:spcBef>
          <a:spcPct val="0"/>
        </a:spcBef>
        <a:spcAft>
          <a:spcPct val="0"/>
        </a:spcAft>
        <a:defRPr sz="4400">
          <a:solidFill>
            <a:schemeClr val="tx2"/>
          </a:solidFill>
          <a:latin typeface="Arial" charset="0"/>
          <a:ea typeface="Arial Unicode MS" pitchFamily="34" charset="-122"/>
          <a:cs typeface="Arial Unicode MS" pitchFamily="34" charset="-122"/>
        </a:defRPr>
      </a:lvl8pPr>
      <a:lvl9pPr marL="1828800" algn="ctr" rtl="0" fontAlgn="base">
        <a:spcBef>
          <a:spcPct val="0"/>
        </a:spcBef>
        <a:spcAft>
          <a:spcPct val="0"/>
        </a:spcAft>
        <a:defRPr sz="4400">
          <a:solidFill>
            <a:schemeClr val="tx2"/>
          </a:solidFill>
          <a:latin typeface="Arial" charset="0"/>
          <a:ea typeface="Arial Unicode MS" pitchFamily="34" charset="-122"/>
          <a:cs typeface="Arial Unicode MS" pitchFamily="34"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4E08585-9F35-92CF-A845-F176996AE041}"/>
              </a:ext>
            </a:extLst>
          </p:cNvPr>
          <p:cNvSpPr>
            <a:spLocks noGrp="1" noChangeArrowheads="1"/>
          </p:cNvSpPr>
          <p:nvPr>
            <p:ph type="title"/>
          </p:nvPr>
        </p:nvSpPr>
        <p:spPr bwMode="auto">
          <a:xfrm>
            <a:off x="685800" y="3048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208D321-EDC6-4EE6-AF69-E72612040965}"/>
              </a:ext>
            </a:extLst>
          </p:cNvPr>
          <p:cNvSpPr>
            <a:spLocks noGrp="1" noChangeArrowheads="1"/>
          </p:cNvSpPr>
          <p:nvPr>
            <p:ph type="body" idx="1"/>
          </p:nvPr>
        </p:nvSpPr>
        <p:spPr bwMode="auto">
          <a:xfrm>
            <a:off x="6096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584503849"/>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Lst>
  <p:transition/>
  <p:txStyles>
    <p:titleStyle>
      <a:lvl1pPr algn="ctr" rtl="0" eaLnBrk="0" fontAlgn="base" hangingPunct="0">
        <a:spcBef>
          <a:spcPct val="0"/>
        </a:spcBef>
        <a:spcAft>
          <a:spcPct val="0"/>
        </a:spcAft>
        <a:defRPr sz="3200" b="1" kern="1200">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anose="02020603050405020304" pitchFamily="18" charset="0"/>
        </a:defRPr>
      </a:lvl2pPr>
      <a:lvl3pPr algn="ctr" rtl="0" eaLnBrk="0" fontAlgn="base" hangingPunct="0">
        <a:spcBef>
          <a:spcPct val="0"/>
        </a:spcBef>
        <a:spcAft>
          <a:spcPct val="0"/>
        </a:spcAft>
        <a:defRPr sz="3200" b="1">
          <a:solidFill>
            <a:schemeClr val="tx2"/>
          </a:solidFill>
          <a:latin typeface="Times New Roman" panose="02020603050405020304" pitchFamily="18" charset="0"/>
        </a:defRPr>
      </a:lvl3pPr>
      <a:lvl4pPr algn="ctr" rtl="0" eaLnBrk="0" fontAlgn="base" hangingPunct="0">
        <a:spcBef>
          <a:spcPct val="0"/>
        </a:spcBef>
        <a:spcAft>
          <a:spcPct val="0"/>
        </a:spcAft>
        <a:defRPr sz="3200" b="1">
          <a:solidFill>
            <a:schemeClr val="tx2"/>
          </a:solidFill>
          <a:latin typeface="Times New Roman" panose="02020603050405020304" pitchFamily="18" charset="0"/>
        </a:defRPr>
      </a:lvl4pPr>
      <a:lvl5pPr algn="ctr" rtl="0" eaLnBrk="0" fontAlgn="base" hangingPunct="0">
        <a:spcBef>
          <a:spcPct val="0"/>
        </a:spcBef>
        <a:spcAft>
          <a:spcPct val="0"/>
        </a:spcAft>
        <a:defRPr sz="3200" b="1">
          <a:solidFill>
            <a:schemeClr val="tx2"/>
          </a:solidFill>
          <a:latin typeface="Times New Roman" panose="02020603050405020304" pitchFamily="18" charset="0"/>
        </a:defRPr>
      </a:lvl5pPr>
      <a:lvl6pPr marL="457200" algn="ctr" rtl="0" fontAlgn="base">
        <a:spcBef>
          <a:spcPct val="0"/>
        </a:spcBef>
        <a:spcAft>
          <a:spcPct val="0"/>
        </a:spcAft>
        <a:defRPr sz="3200" b="1">
          <a:solidFill>
            <a:schemeClr val="tx2"/>
          </a:solidFill>
          <a:latin typeface="Times New Roman" panose="02020603050405020304" pitchFamily="18" charset="0"/>
        </a:defRPr>
      </a:lvl6pPr>
      <a:lvl7pPr marL="914400" algn="ctr" rtl="0" fontAlgn="base">
        <a:spcBef>
          <a:spcPct val="0"/>
        </a:spcBef>
        <a:spcAft>
          <a:spcPct val="0"/>
        </a:spcAft>
        <a:defRPr sz="3200" b="1">
          <a:solidFill>
            <a:schemeClr val="tx2"/>
          </a:solidFill>
          <a:latin typeface="Times New Roman" panose="02020603050405020304" pitchFamily="18" charset="0"/>
        </a:defRPr>
      </a:lvl7pPr>
      <a:lvl8pPr marL="1371600" algn="ctr" rtl="0" fontAlgn="base">
        <a:spcBef>
          <a:spcPct val="0"/>
        </a:spcBef>
        <a:spcAft>
          <a:spcPct val="0"/>
        </a:spcAft>
        <a:defRPr sz="3200" b="1">
          <a:solidFill>
            <a:schemeClr val="tx2"/>
          </a:solidFill>
          <a:latin typeface="Times New Roman" panose="02020603050405020304" pitchFamily="18" charset="0"/>
        </a:defRPr>
      </a:lvl8pPr>
      <a:lvl9pPr marL="1828800" algn="ctr" rtl="0" fontAlgn="base">
        <a:spcBef>
          <a:spcPct val="0"/>
        </a:spcBef>
        <a:spcAft>
          <a:spcPct val="0"/>
        </a:spcAft>
        <a:defRPr sz="3200" b="1">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5.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8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8.xml"/><Relationship Id="rId1" Type="http://schemas.openxmlformats.org/officeDocument/2006/relationships/tags" Target="../tags/tag1.xml"/><Relationship Id="rId5" Type="http://schemas.openxmlformats.org/officeDocument/2006/relationships/image" Target="../media/image14.wmf"/><Relationship Id="rId4" Type="http://schemas.openxmlformats.org/officeDocument/2006/relationships/image" Target="../media/image13.w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5.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5.xml"/><Relationship Id="rId1" Type="http://schemas.openxmlformats.org/officeDocument/2006/relationships/slideLayout" Target="../slideLayouts/slideLayout55.xml"/><Relationship Id="rId4" Type="http://schemas.openxmlformats.org/officeDocument/2006/relationships/image" Target="../media/image15.wmf"/></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55.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8.xml"/><Relationship Id="rId1" Type="http://schemas.openxmlformats.org/officeDocument/2006/relationships/tags" Target="../tags/tag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5.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55.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5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55.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6.xml"/><Relationship Id="rId1" Type="http://schemas.openxmlformats.org/officeDocument/2006/relationships/slideLayout" Target="../slideLayouts/slideLayout97.xml"/><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5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5.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9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5.xml"/></Relationships>
</file>

<file path=ppt/slides/_rels/slide3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1.xml"/><Relationship Id="rId1" Type="http://schemas.openxmlformats.org/officeDocument/2006/relationships/slideLayout" Target="../slideLayouts/slideLayout55.xml"/></Relationships>
</file>

<file path=ppt/slides/_rels/slide3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2.xml"/><Relationship Id="rId1" Type="http://schemas.openxmlformats.org/officeDocument/2006/relationships/slideLayout" Target="../slideLayouts/slideLayout55.xml"/></Relationships>
</file>

<file path=ppt/slides/_rels/slide36.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55.xml"/></Relationships>
</file>

<file path=ppt/slides/_rels/slide37.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55.xml"/></Relationships>
</file>

<file path=ppt/slides/_rels/slide38.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55.xml"/></Relationships>
</file>

<file path=ppt/slides/_rels/slide39.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5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1.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5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5.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5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5.xml"/></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5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9.xml"/><Relationship Id="rId1" Type="http://schemas.openxmlformats.org/officeDocument/2006/relationships/slideLayout" Target="../slideLayouts/slideLayout55.xml"/><Relationship Id="rId4" Type="http://schemas.openxmlformats.org/officeDocument/2006/relationships/image" Target="../media/image36.png"/></Relationships>
</file>

<file path=ppt/slides/_rels/slide48.xml.rels><?xml version="1.0" encoding="UTF-8" standalone="yes"?>
<Relationships xmlns="http://schemas.openxmlformats.org/package/2006/relationships"><Relationship Id="rId8" Type="http://schemas.openxmlformats.org/officeDocument/2006/relationships/image" Target="../media/image39.wmf"/><Relationship Id="rId13" Type="http://schemas.openxmlformats.org/officeDocument/2006/relationships/oleObject" Target="../embeddings/oleObject7.bin"/><Relationship Id="rId18" Type="http://schemas.openxmlformats.org/officeDocument/2006/relationships/image" Target="../media/image44.wmf"/><Relationship Id="rId26" Type="http://schemas.openxmlformats.org/officeDocument/2006/relationships/image" Target="../media/image48.wmf"/><Relationship Id="rId3" Type="http://schemas.openxmlformats.org/officeDocument/2006/relationships/oleObject" Target="../embeddings/oleObject2.bin"/><Relationship Id="rId21" Type="http://schemas.openxmlformats.org/officeDocument/2006/relationships/oleObject" Target="../embeddings/oleObject11.bin"/><Relationship Id="rId7" Type="http://schemas.openxmlformats.org/officeDocument/2006/relationships/oleObject" Target="../embeddings/oleObject4.bin"/><Relationship Id="rId12" Type="http://schemas.openxmlformats.org/officeDocument/2006/relationships/image" Target="../media/image41.wmf"/><Relationship Id="rId17" Type="http://schemas.openxmlformats.org/officeDocument/2006/relationships/oleObject" Target="../embeddings/oleObject9.bin"/><Relationship Id="rId25" Type="http://schemas.openxmlformats.org/officeDocument/2006/relationships/oleObject" Target="../embeddings/oleObject13.bin"/><Relationship Id="rId2" Type="http://schemas.openxmlformats.org/officeDocument/2006/relationships/notesSlide" Target="../notesSlides/notesSlide40.xml"/><Relationship Id="rId16" Type="http://schemas.openxmlformats.org/officeDocument/2006/relationships/image" Target="../media/image43.wmf"/><Relationship Id="rId20" Type="http://schemas.openxmlformats.org/officeDocument/2006/relationships/image" Target="../media/image45.wmf"/><Relationship Id="rId1" Type="http://schemas.openxmlformats.org/officeDocument/2006/relationships/slideLayout" Target="../slideLayouts/slideLayout55.xml"/><Relationship Id="rId6" Type="http://schemas.openxmlformats.org/officeDocument/2006/relationships/image" Target="../media/image38.wmf"/><Relationship Id="rId11" Type="http://schemas.openxmlformats.org/officeDocument/2006/relationships/oleObject" Target="../embeddings/oleObject6.bin"/><Relationship Id="rId24" Type="http://schemas.openxmlformats.org/officeDocument/2006/relationships/image" Target="../media/image47.wmf"/><Relationship Id="rId5" Type="http://schemas.openxmlformats.org/officeDocument/2006/relationships/oleObject" Target="../embeddings/oleObject3.bin"/><Relationship Id="rId15" Type="http://schemas.openxmlformats.org/officeDocument/2006/relationships/oleObject" Target="../embeddings/oleObject8.bin"/><Relationship Id="rId23" Type="http://schemas.openxmlformats.org/officeDocument/2006/relationships/oleObject" Target="../embeddings/oleObject12.bin"/><Relationship Id="rId10" Type="http://schemas.openxmlformats.org/officeDocument/2006/relationships/image" Target="../media/image40.wmf"/><Relationship Id="rId19" Type="http://schemas.openxmlformats.org/officeDocument/2006/relationships/oleObject" Target="../embeddings/oleObject10.bin"/><Relationship Id="rId4" Type="http://schemas.openxmlformats.org/officeDocument/2006/relationships/image" Target="../media/image37.wmf"/><Relationship Id="rId9" Type="http://schemas.openxmlformats.org/officeDocument/2006/relationships/oleObject" Target="../embeddings/oleObject5.bin"/><Relationship Id="rId14" Type="http://schemas.openxmlformats.org/officeDocument/2006/relationships/image" Target="../media/image42.wmf"/><Relationship Id="rId22" Type="http://schemas.openxmlformats.org/officeDocument/2006/relationships/image" Target="../media/image46.w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notesSlide" Target="../notesSlides/notesSlide41.xml"/><Relationship Id="rId1" Type="http://schemas.openxmlformats.org/officeDocument/2006/relationships/slideLayout" Target="../slideLayouts/slideLayout55.xml"/><Relationship Id="rId6" Type="http://schemas.openxmlformats.org/officeDocument/2006/relationships/image" Target="../media/image50.wmf"/><Relationship Id="rId5" Type="http://schemas.openxmlformats.org/officeDocument/2006/relationships/oleObject" Target="../embeddings/oleObject15.bin"/><Relationship Id="rId4" Type="http://schemas.openxmlformats.org/officeDocument/2006/relationships/image" Target="../media/image49.w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5.xml"/></Relationships>
</file>

<file path=ppt/slides/_rels/slide5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2.xml"/><Relationship Id="rId1" Type="http://schemas.openxmlformats.org/officeDocument/2006/relationships/slideLayout" Target="../slideLayouts/slideLayout5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5.xml"/></Relationships>
</file>

<file path=ppt/slides/_rels/slide53.xml.rels><?xml version="1.0" encoding="UTF-8" standalone="yes"?>
<Relationships xmlns="http://schemas.openxmlformats.org/package/2006/relationships"><Relationship Id="rId3" Type="http://schemas.openxmlformats.org/officeDocument/2006/relationships/hyperlink" Target="http://www.phillong.info/publications/LS10_potential.pdf" TargetMode="External"/><Relationship Id="rId2" Type="http://schemas.openxmlformats.org/officeDocument/2006/relationships/notesSlide" Target="../notesSlides/notesSlide44.xml"/><Relationship Id="rId1" Type="http://schemas.openxmlformats.org/officeDocument/2006/relationships/slideLayout" Target="../slideLayouts/slideLayout55.xml"/><Relationship Id="rId4" Type="http://schemas.openxmlformats.org/officeDocument/2006/relationships/hyperlink" Target="http://www.scholarpedia.org/article/Ensemble_learning"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hyperlink" Target="https://www.youtube.com/watch?v=m-S9Hojj1as" TargetMode="External"/><Relationship Id="rId2" Type="http://schemas.openxmlformats.org/officeDocument/2006/relationships/hyperlink" Target="https://www.youtube.com/watch?v=SZbEZcdyOWU" TargetMode="External"/><Relationship Id="rId1" Type="http://schemas.openxmlformats.org/officeDocument/2006/relationships/slideLayout" Target="../slideLayouts/slideLayout13.xml"/><Relationship Id="rId6" Type="http://schemas.openxmlformats.org/officeDocument/2006/relationships/hyperlink" Target="https://www.youtube.com/watch?v=FxrTtRvYQWk" TargetMode="External"/><Relationship Id="rId5" Type="http://schemas.openxmlformats.org/officeDocument/2006/relationships/hyperlink" Target="https://www.youtube.com/watch?v=Yvn3--rIdZg" TargetMode="External"/><Relationship Id="rId4" Type="http://schemas.openxmlformats.org/officeDocument/2006/relationships/hyperlink" Target="https://www.youtube.com/watch?v=LsK-xG1cLYA" TargetMode="External"/></Relationships>
</file>

<file path=ppt/slides/_rels/slide56.xml.rels><?xml version="1.0" encoding="UTF-8" standalone="yes"?>
<Relationships xmlns="http://schemas.openxmlformats.org/package/2006/relationships"><Relationship Id="rId8" Type="http://schemas.openxmlformats.org/officeDocument/2006/relationships/hyperlink" Target="https://medium.com/@rrfd/boosting-bagging-and-stacking-ensemble-methods-with-sklearn-and-mlens-a455c0c982de" TargetMode="External"/><Relationship Id="rId3" Type="http://schemas.openxmlformats.org/officeDocument/2006/relationships/hyperlink" Target="https://sefiks.com/2018/10/04/a-step-by-step-gradient-boosting-decision-tree-example/" TargetMode="External"/><Relationship Id="rId7" Type="http://schemas.openxmlformats.org/officeDocument/2006/relationships/hyperlink" Target="https://mkai.org/a-gentle-introduction-to-mixture-of-experts-ensembles/" TargetMode="External"/><Relationship Id="rId2" Type="http://schemas.openxmlformats.org/officeDocument/2006/relationships/hyperlink" Target="https://www.analyticsvidhya.com/blog/2018/06/comprehensive-guide-for-ensemble-models/" TargetMode="External"/><Relationship Id="rId1" Type="http://schemas.openxmlformats.org/officeDocument/2006/relationships/slideLayout" Target="../slideLayouts/slideLayout13.xml"/><Relationship Id="rId6" Type="http://schemas.openxmlformats.org/officeDocument/2006/relationships/hyperlink" Target="https://machinelearningmastery.com/mixture-of-experts/" TargetMode="External"/><Relationship Id="rId5" Type="http://schemas.openxmlformats.org/officeDocument/2006/relationships/hyperlink" Target="https://machinelearningmastery.com/gentle-introduction-gradient-boosting-algorithm-machine-learning/" TargetMode="External"/><Relationship Id="rId4" Type="http://schemas.openxmlformats.org/officeDocument/2006/relationships/hyperlink" Target="https://machinelearningmastery.com/boosting-and-adaboost-for-machine-learning/"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89064" y="1884384"/>
            <a:ext cx="7733104" cy="1506875"/>
          </a:xfrm>
          <a:solidFill>
            <a:schemeClr val="bg1"/>
          </a:solidFill>
          <a:ln>
            <a:noFill/>
          </a:ln>
        </p:spPr>
        <p:txBody>
          <a:bodyPr>
            <a:normAutofit/>
          </a:bodyPr>
          <a:lstStyle/>
          <a:p>
            <a:r>
              <a:rPr lang="en-US" altLang="en-US" sz="3200" b="1" dirty="0">
                <a:solidFill>
                  <a:srgbClr val="0000FF"/>
                </a:solidFill>
                <a:latin typeface="Cambria Math" panose="02040503050406030204" pitchFamily="18" charset="0"/>
                <a:ea typeface="Cambria Math" panose="02040503050406030204" pitchFamily="18" charset="0"/>
              </a:rPr>
              <a:t>ENG6500: Intro to Machine Learning</a:t>
            </a:r>
            <a:br>
              <a:rPr lang="en-US" altLang="en-US" sz="3200" b="1" dirty="0">
                <a:solidFill>
                  <a:srgbClr val="0000FF"/>
                </a:solidFill>
                <a:latin typeface="Cambria Math" panose="02040503050406030204" pitchFamily="18" charset="0"/>
                <a:ea typeface="Cambria Math" panose="02040503050406030204" pitchFamily="18" charset="0"/>
              </a:rPr>
            </a:br>
            <a:r>
              <a:rPr lang="en-US" altLang="en-US" sz="3200" b="1" dirty="0">
                <a:solidFill>
                  <a:srgbClr val="0000FF"/>
                </a:solidFill>
                <a:latin typeface="Comic Sans MS" panose="030F0702030302020204" pitchFamily="66" charset="0"/>
                <a:ea typeface="Cambria Math" panose="02040503050406030204" pitchFamily="18" charset="0"/>
              </a:rPr>
              <a:t>Ensemble Learning</a:t>
            </a:r>
            <a:br>
              <a:rPr lang="en-US" altLang="en-US" sz="3200" b="1" dirty="0">
                <a:latin typeface="Cambria Math" panose="02040503050406030204" pitchFamily="18" charset="0"/>
                <a:ea typeface="Cambria Math" panose="02040503050406030204" pitchFamily="18" charset="0"/>
              </a:rPr>
            </a:br>
            <a:r>
              <a:rPr lang="en-US" altLang="en-US" sz="3200" b="1" dirty="0">
                <a:latin typeface="Cambria Math" panose="02040503050406030204" pitchFamily="18" charset="0"/>
                <a:ea typeface="Cambria Math" panose="02040503050406030204" pitchFamily="18" charset="0"/>
              </a:rPr>
              <a:t>“</a:t>
            </a:r>
            <a:r>
              <a:rPr lang="en-US" altLang="en-US" sz="3200" b="1">
                <a:latin typeface="Comic Sans MS" panose="030F0702030302020204" pitchFamily="66" charset="0"/>
                <a:ea typeface="Cambria Math" panose="02040503050406030204" pitchFamily="18" charset="0"/>
              </a:rPr>
              <a:t>Part I: </a:t>
            </a:r>
            <a:r>
              <a:rPr lang="en-US" altLang="en-US" sz="3200" b="1" dirty="0">
                <a:latin typeface="Comic Sans MS" panose="030F0702030302020204" pitchFamily="66" charset="0"/>
                <a:ea typeface="Cambria Math" panose="02040503050406030204" pitchFamily="18" charset="0"/>
              </a:rPr>
              <a:t>Introduction</a:t>
            </a:r>
            <a:r>
              <a:rPr lang="en-US" altLang="en-US" sz="3200" b="1" dirty="0">
                <a:latin typeface="Cambria Math" panose="02040503050406030204" pitchFamily="18" charset="0"/>
                <a:ea typeface="Cambria Math" panose="02040503050406030204" pitchFamily="18" charset="0"/>
              </a:rPr>
              <a:t>”</a:t>
            </a:r>
            <a:endParaRPr lang="en-US" altLang="en-US" sz="3200" dirty="0">
              <a:latin typeface="Cambria Math" panose="02040503050406030204" pitchFamily="18" charset="0"/>
              <a:ea typeface="Cambria Math" panose="02040503050406030204" pitchFamily="18" charset="0"/>
            </a:endParaRPr>
          </a:p>
        </p:txBody>
      </p:sp>
      <p:sp>
        <p:nvSpPr>
          <p:cNvPr id="10" name="Rectangle 9"/>
          <p:cNvSpPr/>
          <p:nvPr/>
        </p:nvSpPr>
        <p:spPr>
          <a:xfrm>
            <a:off x="8827477" y="1472580"/>
            <a:ext cx="144016" cy="3912840"/>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D4A878B3-294C-44F1-9CCB-91528CB97DF9}"/>
              </a:ext>
            </a:extLst>
          </p:cNvPr>
          <p:cNvSpPr/>
          <p:nvPr/>
        </p:nvSpPr>
        <p:spPr>
          <a:xfrm>
            <a:off x="172507" y="1472580"/>
            <a:ext cx="144016" cy="3912840"/>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1">
            <a:extLst>
              <a:ext uri="{FF2B5EF4-FFF2-40B4-BE49-F238E27FC236}">
                <a16:creationId xmlns:a16="http://schemas.microsoft.com/office/drawing/2014/main" id="{A4823EDB-B866-4BDA-AC2A-3D300FE544B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49420" y="168103"/>
            <a:ext cx="2873001" cy="156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descr="Image result for machine learning">
            <a:extLst>
              <a:ext uri="{FF2B5EF4-FFF2-40B4-BE49-F238E27FC236}">
                <a16:creationId xmlns:a16="http://schemas.microsoft.com/office/drawing/2014/main" id="{286867A0-D0E0-4BF4-B123-399093DFE8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064" y="108123"/>
            <a:ext cx="3045541" cy="172716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machine learning">
            <a:extLst>
              <a:ext uri="{FF2B5EF4-FFF2-40B4-BE49-F238E27FC236}">
                <a16:creationId xmlns:a16="http://schemas.microsoft.com/office/drawing/2014/main" id="{C829AB47-59BF-4C41-9454-49628D819F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0146" y="5052396"/>
            <a:ext cx="2962275" cy="163750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 result for machine learning">
            <a:extLst>
              <a:ext uri="{FF2B5EF4-FFF2-40B4-BE49-F238E27FC236}">
                <a16:creationId xmlns:a16="http://schemas.microsoft.com/office/drawing/2014/main" id="{9F97ED0C-9095-4B1B-AD94-67F70848202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 y="5052396"/>
            <a:ext cx="3056364" cy="1599285"/>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s://miro.medium.com/max/1920/1*IKF4eIfN6PhW2EXofmrEJQ.jpeg">
            <a:extLst>
              <a:ext uri="{FF2B5EF4-FFF2-40B4-BE49-F238E27FC236}">
                <a16:creationId xmlns:a16="http://schemas.microsoft.com/office/drawing/2014/main" id="{64085351-7EA0-4CE8-99FE-93B1B9EEC36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3460061" y="291638"/>
            <a:ext cx="2000085" cy="112504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2">
            <a:extLst>
              <a:ext uri="{FF2B5EF4-FFF2-40B4-BE49-F238E27FC236}">
                <a16:creationId xmlns:a16="http://schemas.microsoft.com/office/drawing/2014/main" id="{7B5C4088-095D-4D40-9189-7BF79B1333A0}"/>
              </a:ext>
            </a:extLst>
          </p:cNvPr>
          <p:cNvSpPr txBox="1">
            <a:spLocks noChangeArrowheads="1"/>
          </p:cNvSpPr>
          <p:nvPr/>
        </p:nvSpPr>
        <p:spPr>
          <a:xfrm>
            <a:off x="1216697" y="3550435"/>
            <a:ext cx="6607993" cy="1418625"/>
          </a:xfrm>
          <a:prstGeom prst="rect">
            <a:avLst/>
          </a:prstGeom>
          <a:solidFill>
            <a:schemeClr val="bg1"/>
          </a:solidFill>
          <a:ln>
            <a:noFill/>
          </a:ln>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altLang="en-US" sz="3200" b="1" dirty="0">
                <a:solidFill>
                  <a:srgbClr val="0000FF"/>
                </a:solidFill>
                <a:latin typeface="Cambria Math" panose="02040503050406030204" pitchFamily="18" charset="0"/>
                <a:ea typeface="Cambria Math" panose="02040503050406030204" pitchFamily="18" charset="0"/>
              </a:rPr>
              <a:t>S. Areibi</a:t>
            </a:r>
          </a:p>
          <a:p>
            <a:r>
              <a:rPr lang="en-US" altLang="en-US" sz="3200" b="1" dirty="0">
                <a:solidFill>
                  <a:srgbClr val="0000FF"/>
                </a:solidFill>
                <a:latin typeface="Cambria Math" panose="02040503050406030204" pitchFamily="18" charset="0"/>
                <a:ea typeface="Cambria Math" panose="02040503050406030204" pitchFamily="18" charset="0"/>
              </a:rPr>
              <a:t>School of Engineering</a:t>
            </a:r>
          </a:p>
          <a:p>
            <a:r>
              <a:rPr lang="en-US" altLang="en-US" sz="3200" b="1" dirty="0">
                <a:solidFill>
                  <a:srgbClr val="0000FF"/>
                </a:solidFill>
                <a:latin typeface="Cambria Math" panose="02040503050406030204" pitchFamily="18" charset="0"/>
                <a:ea typeface="Cambria Math" panose="02040503050406030204" pitchFamily="18" charset="0"/>
              </a:rPr>
              <a:t>University of Guelph</a:t>
            </a:r>
            <a:endParaRPr lang="en-US" altLang="en-US" sz="3200" dirty="0">
              <a:latin typeface="Cambria Math" panose="02040503050406030204" pitchFamily="18" charset="0"/>
              <a:ea typeface="Cambria Math" panose="020405030504060302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a:extLst>
              <a:ext uri="{FF2B5EF4-FFF2-40B4-BE49-F238E27FC236}">
                <a16:creationId xmlns:a16="http://schemas.microsoft.com/office/drawing/2014/main" id="{BD7BB4A9-031E-4B38-96B3-E4E0D69C4E13}"/>
              </a:ext>
            </a:extLst>
          </p:cNvPr>
          <p:cNvSpPr txBox="1">
            <a:spLocks/>
          </p:cNvSpPr>
          <p:nvPr/>
        </p:nvSpPr>
        <p:spPr bwMode="auto">
          <a:xfrm>
            <a:off x="0" y="0"/>
            <a:ext cx="9144000" cy="83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TW" sz="54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Comic Sans MS" panose="030F0702030302020204" pitchFamily="66" charset="0"/>
                <a:ea typeface="新細明體" panose="02020500000000000000" pitchFamily="18" charset="-120"/>
                <a:cs typeface="+mj-cs"/>
              </a:rPr>
              <a:t>Ensembles</a:t>
            </a:r>
            <a:endParaRPr kumimoji="0" lang="zh-TW" altLang="en-US" sz="54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Comic Sans MS" panose="030F0702030302020204" pitchFamily="66" charset="0"/>
              <a:ea typeface="新細明體" panose="02020500000000000000" pitchFamily="18" charset="-120"/>
              <a:cs typeface="+mj-cs"/>
            </a:endParaRPr>
          </a:p>
        </p:txBody>
      </p:sp>
      <p:sp>
        <p:nvSpPr>
          <p:cNvPr id="7" name="投影片編號版面配置區 4">
            <a:extLst>
              <a:ext uri="{FF2B5EF4-FFF2-40B4-BE49-F238E27FC236}">
                <a16:creationId xmlns:a16="http://schemas.microsoft.com/office/drawing/2014/main" id="{FA9E679A-B3F6-4092-A8E6-1187955493AF}"/>
              </a:ext>
            </a:extLst>
          </p:cNvPr>
          <p:cNvSpPr txBox="1">
            <a:spLocks/>
          </p:cNvSpPr>
          <p:nvPr/>
        </p:nvSpPr>
        <p:spPr bwMode="auto">
          <a:xfrm>
            <a:off x="8575675" y="6629400"/>
            <a:ext cx="568325" cy="22542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l" defTabSz="914400" rtl="0" eaLnBrk="0" fontAlgn="auto" latinLnBrk="0" hangingPunct="0">
              <a:spcBef>
                <a:spcPts val="0"/>
              </a:spcBef>
              <a:spcAft>
                <a:spcPts val="0"/>
              </a:spcAft>
              <a:defRPr sz="2400" kern="1200">
                <a:solidFill>
                  <a:schemeClr val="tx1"/>
                </a:solidFill>
                <a:latin typeface="Arial" panose="020B0604020202020204" pitchFamily="34" charset="0"/>
                <a:ea typeface="+mn-ea"/>
                <a:cs typeface="+mn-cs"/>
              </a:defRPr>
            </a:lvl1pPr>
            <a:lvl2pPr marL="742950" indent="-285750" algn="l" defTabSz="914400" rtl="0" eaLnBrk="0" latinLnBrk="0" hangingPunct="0">
              <a:defRPr sz="2400" kern="1200">
                <a:solidFill>
                  <a:schemeClr val="tx1"/>
                </a:solidFill>
                <a:latin typeface="Arial" panose="020B0604020202020204" pitchFamily="34" charset="0"/>
                <a:ea typeface="+mn-ea"/>
                <a:cs typeface="+mn-cs"/>
              </a:defRPr>
            </a:lvl2pPr>
            <a:lvl3pPr marL="1143000" indent="-228600" algn="l" defTabSz="914400" rtl="0" eaLnBrk="0" latinLnBrk="0" hangingPunct="0">
              <a:defRPr sz="2400" kern="1200">
                <a:solidFill>
                  <a:schemeClr val="tx1"/>
                </a:solidFill>
                <a:latin typeface="Arial" panose="020B0604020202020204" pitchFamily="34" charset="0"/>
                <a:ea typeface="+mn-ea"/>
                <a:cs typeface="+mn-cs"/>
              </a:defRPr>
            </a:lvl3pPr>
            <a:lvl4pPr marL="1600200" indent="-228600" algn="l" defTabSz="914400" rtl="0" eaLnBrk="0" latinLnBrk="0" hangingPunct="0">
              <a:defRPr sz="2400" kern="1200">
                <a:solidFill>
                  <a:schemeClr val="tx1"/>
                </a:solidFill>
                <a:latin typeface="Arial" panose="020B0604020202020204" pitchFamily="34" charset="0"/>
                <a:ea typeface="+mn-ea"/>
                <a:cs typeface="+mn-cs"/>
              </a:defRPr>
            </a:lvl4pPr>
            <a:lvl5pPr marL="2057400" indent="-228600" algn="l" defTabSz="914400" rtl="0" eaLnBrk="0" latinLnBrk="0" hangingPunct="0">
              <a:defRPr sz="24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6C4B5BA-84F0-4490-9C0D-8C2E6B700225}" type="slidenum">
              <a:rPr kumimoji="0" lang="en-US" altLang="zh-TW" sz="1000" b="0" i="0" u="none" strike="noStrike" kern="1200" cap="none" spc="0" normalizeH="0" baseline="0" noProof="0" smtClean="0">
                <a:ln>
                  <a:noFill/>
                </a:ln>
                <a:solidFill>
                  <a:srgbClr val="000000"/>
                </a:solidFill>
                <a:effectLst/>
                <a:uLnTx/>
                <a:uFillTx/>
                <a:latin typeface="Verdana" panose="020B060403050404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zh-TW" sz="1000" b="0" i="0" u="none" strike="noStrike" kern="1200" cap="none" spc="0" normalizeH="0" baseline="0" noProof="0" dirty="0">
              <a:ln>
                <a:noFill/>
              </a:ln>
              <a:solidFill>
                <a:srgbClr val="000000"/>
              </a:solidFill>
              <a:effectLst/>
              <a:uLnTx/>
              <a:uFillTx/>
              <a:latin typeface="Verdana" panose="020B0604030504040204" pitchFamily="34" charset="0"/>
              <a:ea typeface="新細明體" panose="02020500000000000000" pitchFamily="18" charset="-120"/>
              <a:cs typeface="+mn-cs"/>
            </a:endParaRPr>
          </a:p>
        </p:txBody>
      </p:sp>
      <p:sp>
        <p:nvSpPr>
          <p:cNvPr id="4" name="Content Placeholder 2">
            <a:extLst>
              <a:ext uri="{FF2B5EF4-FFF2-40B4-BE49-F238E27FC236}">
                <a16:creationId xmlns:a16="http://schemas.microsoft.com/office/drawing/2014/main" id="{89F86DB6-E0DB-4168-8F67-493320CA24D7}"/>
              </a:ext>
            </a:extLst>
          </p:cNvPr>
          <p:cNvSpPr txBox="1">
            <a:spLocks/>
          </p:cNvSpPr>
          <p:nvPr/>
        </p:nvSpPr>
        <p:spPr>
          <a:xfrm>
            <a:off x="63910" y="1116365"/>
            <a:ext cx="8915401" cy="5509550"/>
          </a:xfrm>
          <a:prstGeom prst="rect">
            <a:avLst/>
          </a:prstGeom>
          <a:ln>
            <a:noFill/>
          </a:ln>
        </p:spPr>
        <p:txBody>
          <a:bodyPr/>
          <a:lstStyle>
            <a:lvl1pPr marL="0" indent="0" algn="l" defTabSz="457182" rtl="0" eaLnBrk="1" latinLnBrk="0" hangingPunct="1">
              <a:spcBef>
                <a:spcPct val="20000"/>
              </a:spcBef>
              <a:buFont typeface="Arial"/>
              <a:buNone/>
              <a:defRPr sz="2800" kern="1200">
                <a:solidFill>
                  <a:srgbClr val="464646"/>
                </a:solidFill>
                <a:latin typeface="Karla"/>
                <a:ea typeface="+mn-ea"/>
                <a:cs typeface="Karla"/>
              </a:defRPr>
            </a:lvl1pPr>
            <a:lvl2pPr marL="742920" indent="-285738" algn="l" defTabSz="457182" rtl="0" eaLnBrk="1" latinLnBrk="0" hangingPunct="1">
              <a:spcBef>
                <a:spcPct val="20000"/>
              </a:spcBef>
              <a:buFont typeface="Arial"/>
              <a:buChar char="–"/>
              <a:defRPr sz="2400" kern="1200">
                <a:solidFill>
                  <a:srgbClr val="464646"/>
                </a:solidFill>
                <a:latin typeface="Karla"/>
                <a:ea typeface="+mn-ea"/>
                <a:cs typeface="Karla"/>
              </a:defRPr>
            </a:lvl2pPr>
            <a:lvl3pPr marL="1142954" indent="-228590" algn="l" defTabSz="457182" rtl="0" eaLnBrk="1" latinLnBrk="0" hangingPunct="1">
              <a:spcBef>
                <a:spcPct val="20000"/>
              </a:spcBef>
              <a:buFont typeface="Arial"/>
              <a:buChar char="•"/>
              <a:defRPr sz="2000" kern="1200">
                <a:solidFill>
                  <a:srgbClr val="464646"/>
                </a:solidFill>
                <a:latin typeface="Karla"/>
                <a:ea typeface="+mn-ea"/>
                <a:cs typeface="Karla"/>
              </a:defRPr>
            </a:lvl3pPr>
            <a:lvl4pPr marL="1600136" indent="-228590" algn="l" defTabSz="457182" rtl="0" eaLnBrk="1" latinLnBrk="0" hangingPunct="1">
              <a:spcBef>
                <a:spcPct val="20000"/>
              </a:spcBef>
              <a:buFont typeface="Arial"/>
              <a:buChar char="–"/>
              <a:defRPr sz="1800" kern="1200">
                <a:solidFill>
                  <a:srgbClr val="464646"/>
                </a:solidFill>
                <a:latin typeface="Karla"/>
                <a:ea typeface="+mn-ea"/>
                <a:cs typeface="Karla"/>
              </a:defRPr>
            </a:lvl4pPr>
            <a:lvl5pPr marL="2057317" indent="-228590" algn="l" defTabSz="457182" rtl="0" eaLnBrk="1" latinLnBrk="0" hangingPunct="1">
              <a:spcBef>
                <a:spcPct val="20000"/>
              </a:spcBef>
              <a:buFont typeface="Arial"/>
              <a:buChar char="»"/>
              <a:defRPr sz="1800" kern="1200">
                <a:solidFill>
                  <a:srgbClr val="464646"/>
                </a:solidFill>
                <a:latin typeface="Karla"/>
                <a:ea typeface="+mn-ea"/>
                <a:cs typeface="Karla"/>
              </a:defRPr>
            </a:lvl5pPr>
            <a:lvl6pPr marL="2514499"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4"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182" rtl="0" eaLnBrk="1" fontAlgn="auto" latinLnBrk="0" hangingPunct="1">
              <a:lnSpc>
                <a:spcPct val="100000"/>
              </a:lnSpc>
              <a:spcBef>
                <a:spcPct val="20000"/>
              </a:spcBef>
              <a:spcAft>
                <a:spcPts val="0"/>
              </a:spcAft>
              <a:buClrTx/>
              <a:buSzTx/>
              <a:buFont typeface="Arial"/>
              <a:buNone/>
              <a:tabLst/>
              <a:defRPr/>
            </a:pPr>
            <a:endParaRPr kumimoji="0" lang="en-US" sz="2400" b="0" i="0" u="none" strike="noStrike" kern="1200" cap="none" spc="0" normalizeH="0" baseline="0" noProof="0" dirty="0">
              <a:ln>
                <a:noFill/>
              </a:ln>
              <a:solidFill>
                <a:srgbClr val="0000FF"/>
              </a:solidFill>
              <a:effectLst/>
              <a:uLnTx/>
              <a:uFillTx/>
              <a:latin typeface="Karla"/>
              <a:ea typeface="+mn-ea"/>
            </a:endParaRPr>
          </a:p>
        </p:txBody>
      </p:sp>
      <p:sp>
        <p:nvSpPr>
          <p:cNvPr id="8" name="TextBox 7">
            <a:extLst>
              <a:ext uri="{FF2B5EF4-FFF2-40B4-BE49-F238E27FC236}">
                <a16:creationId xmlns:a16="http://schemas.microsoft.com/office/drawing/2014/main" id="{1909E9BD-8A66-4329-AA4A-B4893A40FE8F}"/>
              </a:ext>
            </a:extLst>
          </p:cNvPr>
          <p:cNvSpPr txBox="1"/>
          <p:nvPr/>
        </p:nvSpPr>
        <p:spPr>
          <a:xfrm>
            <a:off x="164689" y="855314"/>
            <a:ext cx="8814622" cy="3416320"/>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FF"/>
                </a:solidFill>
                <a:effectLst/>
                <a:uLnTx/>
                <a:uFillTx/>
                <a:latin typeface="Calibri" panose="020F0502020204030204"/>
                <a:ea typeface="+mn-ea"/>
                <a:cs typeface="+mn-cs"/>
              </a:rPr>
              <a:t>Ensemble machine learning methods use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multiple learning algorithms</a:t>
            </a:r>
            <a:r>
              <a:rPr kumimoji="0" lang="en-US" sz="2400" b="0" i="0" u="none" strike="noStrike" kern="1200" cap="none" spc="0" normalizeH="0" baseline="0" noProof="0" dirty="0">
                <a:ln>
                  <a:noFill/>
                </a:ln>
                <a:solidFill>
                  <a:srgbClr val="0000FF"/>
                </a:solidFill>
                <a:effectLst/>
                <a:uLnTx/>
                <a:uFillTx/>
                <a:latin typeface="Calibri" panose="020F0502020204030204"/>
                <a:ea typeface="+mn-ea"/>
                <a:cs typeface="+mn-cs"/>
              </a:rPr>
              <a:t> to obtain </a:t>
            </a:r>
            <a:r>
              <a:rPr kumimoji="0" lang="en-US" sz="2400" b="0"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Calibri" panose="020F0502020204030204"/>
                <a:ea typeface="+mn-ea"/>
                <a:cs typeface="+mn-cs"/>
              </a:rPr>
              <a:t>better predictive performance </a:t>
            </a:r>
            <a:r>
              <a:rPr kumimoji="0" lang="en-US" sz="2400" b="0" i="0" u="none" strike="noStrike" kern="1200" cap="none" spc="0" normalizeH="0" baseline="0" noProof="0" dirty="0">
                <a:ln>
                  <a:noFill/>
                </a:ln>
                <a:solidFill>
                  <a:srgbClr val="0000FF"/>
                </a:solidFill>
                <a:effectLst/>
                <a:uLnTx/>
                <a:uFillTx/>
                <a:latin typeface="Calibri" panose="020F0502020204030204"/>
                <a:ea typeface="+mn-ea"/>
                <a:cs typeface="+mn-cs"/>
              </a:rPr>
              <a:t>than could be obtained from any of the constituent learning algorithms.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FF"/>
                </a:solidFill>
                <a:effectLst/>
                <a:uLnTx/>
                <a:uFillTx/>
                <a:latin typeface="Calibri" panose="020F0502020204030204"/>
                <a:ea typeface="+mn-ea"/>
                <a:cs typeface="+mn-cs"/>
              </a:rPr>
              <a:t>Many of the </a:t>
            </a: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popular</a:t>
            </a:r>
            <a:r>
              <a:rPr kumimoji="0" lang="en-US" sz="2400" b="0" i="0" u="none" strike="noStrike" kern="1200" cap="none" spc="0" normalizeH="0" baseline="0" noProof="0" dirty="0">
                <a:ln>
                  <a:noFill/>
                </a:ln>
                <a:solidFill>
                  <a:srgbClr val="0000FF"/>
                </a:solidFill>
                <a:effectLst/>
                <a:uLnTx/>
                <a:uFillTx/>
                <a:latin typeface="Calibri" panose="020F0502020204030204"/>
                <a:ea typeface="+mn-ea"/>
                <a:cs typeface="+mn-cs"/>
              </a:rPr>
              <a:t> modern machine learning algorithms are actually </a:t>
            </a: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ensembles</a:t>
            </a:r>
            <a:r>
              <a:rPr kumimoji="0" lang="en-US" sz="2400" b="0" i="0" u="none" strike="noStrike" kern="1200" cap="none" spc="0" normalizeH="0" baseline="0" noProof="0" dirty="0">
                <a:ln>
                  <a:noFill/>
                </a:ln>
                <a:solidFill>
                  <a:srgbClr val="0000FF"/>
                </a:solidFill>
                <a:effectLst/>
                <a:uLnTx/>
                <a:uFillTx/>
                <a:latin typeface="Calibri" panose="020F0502020204030204"/>
                <a:ea typeface="+mn-ea"/>
                <a:cs typeface="+mn-cs"/>
              </a:rPr>
              <a:t>. For example,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Random Forest</a:t>
            </a:r>
            <a:r>
              <a:rPr kumimoji="0" lang="en-US" sz="2400" b="0" i="0" u="none" strike="noStrike" kern="1200" cap="none" spc="0" normalizeH="0" baseline="0" noProof="0" dirty="0">
                <a:ln>
                  <a:noFill/>
                </a:ln>
                <a:solidFill>
                  <a:srgbClr val="0000FF"/>
                </a:solidFill>
                <a:effectLst/>
                <a:uLnTx/>
                <a:uFillTx/>
                <a:latin typeface="Calibri" panose="020F0502020204030204"/>
                <a:ea typeface="+mn-ea"/>
                <a:cs typeface="+mn-cs"/>
              </a:rPr>
              <a:t> (RF) and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Gradient Boosting Machine </a:t>
            </a:r>
            <a:r>
              <a:rPr kumimoji="0" lang="en-US" sz="2400" b="0" i="0" u="none" strike="noStrike" kern="1200" cap="none" spc="0" normalizeH="0" baseline="0" noProof="0" dirty="0">
                <a:ln>
                  <a:noFill/>
                </a:ln>
                <a:solidFill>
                  <a:srgbClr val="0000FF"/>
                </a:solidFill>
                <a:effectLst/>
                <a:uLnTx/>
                <a:uFillTx/>
                <a:latin typeface="Calibri" panose="020F0502020204030204"/>
                <a:ea typeface="+mn-ea"/>
                <a:cs typeface="+mn-cs"/>
              </a:rPr>
              <a:t>(GBM) are both ensemble learners.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FF"/>
                </a:solidFill>
                <a:effectLst/>
                <a:uLnTx/>
                <a:uFillTx/>
                <a:latin typeface="Calibri" panose="020F0502020204030204"/>
                <a:ea typeface="+mn-ea"/>
                <a:cs typeface="+mn-cs"/>
              </a:rPr>
              <a:t>Both bagging (e.g. Random Forest) and boosting (e.g. GBM) are methods for </a:t>
            </a:r>
            <a:r>
              <a:rPr kumimoji="0" lang="en-US" sz="2400" b="0" i="0" u="none" strike="noStrike" kern="1200" cap="none" spc="0" normalizeH="0" baseline="0" noProof="0" dirty="0" err="1">
                <a:ln>
                  <a:noFill/>
                </a:ln>
                <a:solidFill>
                  <a:srgbClr val="0000FF"/>
                </a:solidFill>
                <a:effectLst/>
                <a:uLnTx/>
                <a:uFillTx/>
                <a:latin typeface="Calibri" panose="020F0502020204030204"/>
                <a:ea typeface="+mn-ea"/>
                <a:cs typeface="+mn-cs"/>
              </a:rPr>
              <a:t>ensembling</a:t>
            </a:r>
            <a:r>
              <a:rPr kumimoji="0" lang="en-US" sz="2400" b="0" i="0" u="none" strike="noStrike" kern="1200" cap="none" spc="0" normalizeH="0" baseline="0" noProof="0" dirty="0">
                <a:ln>
                  <a:noFill/>
                </a:ln>
                <a:solidFill>
                  <a:srgbClr val="0000FF"/>
                </a:solidFill>
                <a:effectLst/>
                <a:uLnTx/>
                <a:uFillTx/>
                <a:latin typeface="Calibri" panose="020F0502020204030204"/>
                <a:ea typeface="+mn-ea"/>
                <a:cs typeface="+mn-cs"/>
              </a:rPr>
              <a:t> that take a collection of weak learners (e.g. decision tree) and form a single, strong learner.</a:t>
            </a:r>
          </a:p>
        </p:txBody>
      </p:sp>
      <p:pic>
        <p:nvPicPr>
          <p:cNvPr id="1026" name="Picture 2" descr="Ensemble Machine Learning for AI Self-Driving Cars - AI Trends">
            <a:extLst>
              <a:ext uri="{FF2B5EF4-FFF2-40B4-BE49-F238E27FC236}">
                <a16:creationId xmlns:a16="http://schemas.microsoft.com/office/drawing/2014/main" id="{E8E8E98B-8F7D-4EA9-9895-B5F4B59A18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4532685"/>
            <a:ext cx="6553200" cy="2209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2546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18711FE0-F43D-2190-B93F-B05FA44898F9}"/>
              </a:ext>
            </a:extLst>
          </p:cNvPr>
          <p:cNvSpPr>
            <a:spLocks noGrp="1"/>
          </p:cNvSpPr>
          <p:nvPr>
            <p:ph type="title"/>
          </p:nvPr>
        </p:nvSpPr>
        <p:spPr>
          <a:xfrm>
            <a:off x="0" y="0"/>
            <a:ext cx="9144000" cy="715962"/>
          </a:xfrm>
        </p:spPr>
        <p:txBody>
          <a:bodyPr/>
          <a:lstStyle/>
          <a:p>
            <a:pPr eaLnBrk="1" hangingPunct="1"/>
            <a:r>
              <a:rPr lang="en-US" altLang="zh-CN" sz="5400" b="1" dirty="0">
                <a:solidFill>
                  <a:srgbClr val="0070C0"/>
                </a:solidFill>
                <a:effectLst>
                  <a:outerShdw blurRad="38100" dist="38100" dir="2700000" algn="tl">
                    <a:srgbClr val="000000">
                      <a:alpha val="43137"/>
                    </a:srgbClr>
                  </a:outerShdw>
                </a:effectLst>
                <a:latin typeface="Comic Sans MS" panose="030F0702030302020204" pitchFamily="66" charset="0"/>
                <a:ea typeface="SimSun" panose="02010600030101010101" pitchFamily="2" charset="-122"/>
              </a:rPr>
              <a:t>Ensembles of Classifiers</a:t>
            </a:r>
          </a:p>
        </p:txBody>
      </p:sp>
      <p:sp>
        <p:nvSpPr>
          <p:cNvPr id="498691" name="Rectangle 3">
            <a:extLst>
              <a:ext uri="{FF2B5EF4-FFF2-40B4-BE49-F238E27FC236}">
                <a16:creationId xmlns:a16="http://schemas.microsoft.com/office/drawing/2014/main" id="{652037EB-B76C-4A5A-BD3A-D12B294FB415}"/>
              </a:ext>
            </a:extLst>
          </p:cNvPr>
          <p:cNvSpPr>
            <a:spLocks noGrp="1"/>
          </p:cNvSpPr>
          <p:nvPr>
            <p:ph type="body" idx="1"/>
          </p:nvPr>
        </p:nvSpPr>
        <p:spPr>
          <a:xfrm>
            <a:off x="76200" y="853281"/>
            <a:ext cx="8991600" cy="5660005"/>
          </a:xfrm>
        </p:spPr>
        <p:txBody>
          <a:bodyPr/>
          <a:lstStyle/>
          <a:p>
            <a:pPr eaLnBrk="1" hangingPunct="1"/>
            <a:r>
              <a:rPr lang="en-US" altLang="ja-JP" sz="2800" dirty="0">
                <a:latin typeface="Verdana" panose="020B0604030504040204" pitchFamily="34" charset="0"/>
                <a:ea typeface="Verdana" panose="020B0604030504040204" pitchFamily="34" charset="0"/>
              </a:rPr>
              <a:t>Idea</a:t>
            </a:r>
          </a:p>
          <a:p>
            <a:pPr lvl="1" eaLnBrk="1" hangingPunct="1"/>
            <a:r>
              <a:rPr lang="en-US" altLang="ja-JP" sz="2200" dirty="0">
                <a:solidFill>
                  <a:srgbClr val="0000FF"/>
                </a:solidFill>
                <a:latin typeface="Verdana" panose="020B0604030504040204" pitchFamily="34" charset="0"/>
                <a:ea typeface="Verdana" panose="020B0604030504040204" pitchFamily="34" charset="0"/>
              </a:rPr>
              <a:t>Combine </a:t>
            </a:r>
            <a:r>
              <a:rPr lang="en-US" altLang="ja-JP" sz="2200" dirty="0">
                <a:solidFill>
                  <a:srgbClr val="00B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similar</a:t>
            </a:r>
            <a:r>
              <a:rPr lang="en-US" altLang="ja-JP" sz="2200" dirty="0">
                <a:solidFill>
                  <a:srgbClr val="0000FF"/>
                </a:solidFill>
                <a:latin typeface="Verdana" panose="020B0604030504040204" pitchFamily="34" charset="0"/>
                <a:ea typeface="Verdana" panose="020B0604030504040204" pitchFamily="34" charset="0"/>
              </a:rPr>
              <a:t>/</a:t>
            </a:r>
            <a:r>
              <a:rPr lang="en-US" altLang="ja-JP" sz="2200" dirty="0">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different</a:t>
            </a:r>
            <a:r>
              <a:rPr lang="en-US" altLang="ja-JP" sz="220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classifiers </a:t>
            </a:r>
            <a:r>
              <a:rPr lang="en-US" altLang="ja-JP" sz="2200" dirty="0">
                <a:solidFill>
                  <a:srgbClr val="0000FF"/>
                </a:solidFill>
                <a:latin typeface="Verdana" panose="020B0604030504040204" pitchFamily="34" charset="0"/>
                <a:ea typeface="Verdana" panose="020B0604030504040204" pitchFamily="34" charset="0"/>
              </a:rPr>
              <a:t>to improve the performance and accuracy of results</a:t>
            </a:r>
          </a:p>
          <a:p>
            <a:pPr eaLnBrk="1" hangingPunct="1"/>
            <a:r>
              <a:rPr lang="en-US" altLang="ja-JP" sz="2800" dirty="0">
                <a:solidFill>
                  <a:srgbClr val="0000FF"/>
                </a:solidFill>
                <a:latin typeface="Verdana" panose="020B0604030504040204" pitchFamily="34" charset="0"/>
                <a:ea typeface="Verdana" panose="020B0604030504040204" pitchFamily="34" charset="0"/>
              </a:rPr>
              <a:t>Multiple Classifiers</a:t>
            </a:r>
          </a:p>
          <a:p>
            <a:pPr lvl="1" eaLnBrk="1" hangingPunct="1"/>
            <a:r>
              <a:rPr lang="en-US" altLang="ja-JP" sz="2200" dirty="0">
                <a:solidFill>
                  <a:srgbClr val="0000FF"/>
                </a:solidFill>
                <a:latin typeface="Verdana" panose="020B0604030504040204" pitchFamily="34" charset="0"/>
                <a:ea typeface="Verdana" panose="020B0604030504040204" pitchFamily="34" charset="0"/>
              </a:rPr>
              <a:t>If we utilize multiple independent and diverse decisions (classifiers) each of which is at least more accurate than random guessing, </a:t>
            </a:r>
            <a:r>
              <a:rPr lang="en-US" altLang="ja-JP" sz="2200" dirty="0">
                <a:solidFill>
                  <a:srgbClr val="FF0000"/>
                </a:solidFill>
                <a:latin typeface="Verdana" panose="020B0604030504040204" pitchFamily="34" charset="0"/>
                <a:ea typeface="Verdana" panose="020B0604030504040204" pitchFamily="34" charset="0"/>
              </a:rPr>
              <a:t>random errors cancel</a:t>
            </a:r>
            <a:r>
              <a:rPr lang="en-US" altLang="ja-JP" sz="2200" dirty="0">
                <a:solidFill>
                  <a:srgbClr val="0000FF"/>
                </a:solidFill>
                <a:latin typeface="Verdana" panose="020B0604030504040204" pitchFamily="34" charset="0"/>
                <a:ea typeface="Verdana" panose="020B0604030504040204" pitchFamily="34" charset="0"/>
              </a:rPr>
              <a:t> each other out, </a:t>
            </a:r>
            <a:r>
              <a:rPr lang="en-US" altLang="ja-JP" sz="2200" dirty="0">
                <a:solidFill>
                  <a:srgbClr val="00B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correct decisions are reinforced</a:t>
            </a:r>
            <a:r>
              <a:rPr lang="en-US" altLang="ja-JP" sz="2200" dirty="0">
                <a:solidFill>
                  <a:srgbClr val="0000FF"/>
                </a:solidFill>
                <a:latin typeface="Verdana" panose="020B0604030504040204" pitchFamily="34" charset="0"/>
                <a:ea typeface="Verdana" panose="020B0604030504040204" pitchFamily="34" charset="0"/>
              </a:rPr>
              <a:t>.</a:t>
            </a:r>
          </a:p>
          <a:p>
            <a:pPr eaLnBrk="1" hangingPunct="1"/>
            <a:r>
              <a:rPr lang="en-US" altLang="ja-JP" sz="2800" dirty="0">
                <a:solidFill>
                  <a:srgbClr val="0000FF"/>
                </a:solidFill>
                <a:latin typeface="Verdana" panose="020B0604030504040204" pitchFamily="34" charset="0"/>
                <a:ea typeface="Verdana" panose="020B0604030504040204" pitchFamily="34" charset="0"/>
              </a:rPr>
              <a:t>Ensembles of Classifiers</a:t>
            </a:r>
          </a:p>
          <a:p>
            <a:pPr lvl="1" eaLnBrk="1" hangingPunct="1"/>
            <a:r>
              <a:rPr lang="en-US" altLang="ja-JP" sz="2400" dirty="0">
                <a:latin typeface="Verdana" panose="020B0604030504040204" pitchFamily="34" charset="0"/>
                <a:ea typeface="Verdana" panose="020B0604030504040204" pitchFamily="34" charset="0"/>
              </a:rPr>
              <a:t>Combine</a:t>
            </a:r>
            <a:r>
              <a:rPr lang="en-US" altLang="ja-JP" sz="2400" dirty="0">
                <a:solidFill>
                  <a:srgbClr val="0000FF"/>
                </a:solidFill>
                <a:latin typeface="Verdana" panose="020B0604030504040204" pitchFamily="34" charset="0"/>
                <a:ea typeface="Verdana" panose="020B0604030504040204" pitchFamily="34" charset="0"/>
              </a:rPr>
              <a:t> the classification </a:t>
            </a:r>
            <a:r>
              <a:rPr lang="en-US" altLang="ja-JP" sz="2400" dirty="0">
                <a:latin typeface="Verdana" panose="020B0604030504040204" pitchFamily="34" charset="0"/>
                <a:ea typeface="Verdana" panose="020B0604030504040204" pitchFamily="34" charset="0"/>
              </a:rPr>
              <a:t>results</a:t>
            </a:r>
            <a:r>
              <a:rPr lang="en-US" altLang="ja-JP" sz="2400" dirty="0">
                <a:solidFill>
                  <a:srgbClr val="0000FF"/>
                </a:solidFill>
                <a:latin typeface="Verdana" panose="020B0604030504040204" pitchFamily="34" charset="0"/>
                <a:ea typeface="Verdana" panose="020B0604030504040204" pitchFamily="34" charset="0"/>
              </a:rPr>
              <a:t> from different classifiers to produce the final output. </a:t>
            </a:r>
            <a:r>
              <a:rPr lang="en-US" altLang="ja-JP" sz="2400" dirty="0">
                <a:solidFill>
                  <a:srgbClr val="FF0000"/>
                </a:solidFill>
                <a:latin typeface="Verdana" panose="020B0604030504040204" pitchFamily="34" charset="0"/>
                <a:ea typeface="Verdana" panose="020B0604030504040204" pitchFamily="34" charset="0"/>
              </a:rPr>
              <a:t>How?</a:t>
            </a:r>
          </a:p>
          <a:p>
            <a:pPr lvl="2" eaLnBrk="1" hangingPunct="1">
              <a:buFont typeface="Courier New" panose="02070309020205020404" pitchFamily="49" charset="0"/>
              <a:buChar char="o"/>
            </a:pPr>
            <a:r>
              <a:rPr lang="en-US" altLang="ja-JP" dirty="0">
                <a:solidFill>
                  <a:srgbClr val="0000FF"/>
                </a:solidFill>
                <a:latin typeface="Verdana" panose="020B0604030504040204" pitchFamily="34" charset="0"/>
                <a:ea typeface="Verdana" panose="020B0604030504040204" pitchFamily="34" charset="0"/>
              </a:rPr>
              <a:t>Unweighted </a:t>
            </a:r>
            <a:r>
              <a:rPr lang="en-US" altLang="ja-JP" dirty="0">
                <a:latin typeface="Verdana" panose="020B0604030504040204" pitchFamily="34" charset="0"/>
                <a:ea typeface="Verdana" panose="020B0604030504040204" pitchFamily="34" charset="0"/>
              </a:rPr>
              <a:t>voting</a:t>
            </a:r>
          </a:p>
          <a:p>
            <a:pPr lvl="2" eaLnBrk="1" hangingPunct="1">
              <a:buFont typeface="Courier New" panose="02070309020205020404" pitchFamily="49" charset="0"/>
              <a:buChar char="o"/>
            </a:pPr>
            <a:r>
              <a:rPr lang="en-US" altLang="ja-JP" dirty="0">
                <a:solidFill>
                  <a:srgbClr val="0000FF"/>
                </a:solidFill>
                <a:latin typeface="Verdana" panose="020B0604030504040204" pitchFamily="34" charset="0"/>
                <a:ea typeface="Verdana" panose="020B0604030504040204" pitchFamily="34" charset="0"/>
              </a:rPr>
              <a:t>Weighted </a:t>
            </a:r>
            <a:r>
              <a:rPr lang="en-US" altLang="ja-JP" dirty="0">
                <a:latin typeface="Verdana" panose="020B0604030504040204" pitchFamily="34" charset="0"/>
                <a:ea typeface="Verdana" panose="020B0604030504040204" pitchFamily="34" charset="0"/>
              </a:rPr>
              <a:t>voting</a:t>
            </a:r>
          </a:p>
          <a:p>
            <a:pPr lvl="2" eaLnBrk="1" hangingPunct="1">
              <a:buFont typeface="Courier New" panose="02070309020205020404" pitchFamily="49" charset="0"/>
              <a:buChar char="o"/>
            </a:pPr>
            <a:r>
              <a:rPr lang="en-US" altLang="ja-JP" dirty="0">
                <a:solidFill>
                  <a:srgbClr val="0000FF"/>
                </a:solidFill>
                <a:latin typeface="Verdana" panose="020B0604030504040204" pitchFamily="34" charset="0"/>
                <a:ea typeface="Verdana" panose="020B0604030504040204" pitchFamily="34" charset="0"/>
              </a:rPr>
              <a:t>Majority</a:t>
            </a:r>
            <a:r>
              <a:rPr lang="en-US" altLang="ja-JP" dirty="0">
                <a:latin typeface="Verdana" panose="020B0604030504040204" pitchFamily="34" charset="0"/>
                <a:ea typeface="Verdana" panose="020B0604030504040204" pitchFamily="34" charset="0"/>
              </a:rPr>
              <a:t> voting</a:t>
            </a:r>
          </a:p>
        </p:txBody>
      </p:sp>
      <p:sp>
        <p:nvSpPr>
          <p:cNvPr id="5" name="投影片編號版面配置區 4">
            <a:extLst>
              <a:ext uri="{FF2B5EF4-FFF2-40B4-BE49-F238E27FC236}">
                <a16:creationId xmlns:a16="http://schemas.microsoft.com/office/drawing/2014/main" id="{54237FC9-6C5D-5266-9802-4207A94E2653}"/>
              </a:ext>
            </a:extLst>
          </p:cNvPr>
          <p:cNvSpPr txBox="1">
            <a:spLocks/>
          </p:cNvSpPr>
          <p:nvPr/>
        </p:nvSpPr>
        <p:spPr bwMode="auto">
          <a:xfrm>
            <a:off x="8575675" y="6650605"/>
            <a:ext cx="568325" cy="1857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0" latinLnBrk="0" hangingPunct="0">
              <a:defRPr sz="2400" kern="1200">
                <a:solidFill>
                  <a:schemeClr val="tx1"/>
                </a:solidFill>
                <a:latin typeface="Arial" panose="020B0604020202020204" pitchFamily="34" charset="0"/>
                <a:ea typeface="新細明體" panose="02020500000000000000" pitchFamily="18" charset="-120"/>
                <a:cs typeface="+mn-cs"/>
              </a:defRPr>
            </a:lvl1pPr>
            <a:lvl2pPr marL="742950" indent="-285750" algn="l" defTabSz="914400" rtl="0" eaLnBrk="0" latinLnBrk="0" hangingPunct="0">
              <a:defRPr sz="2400" kern="1200">
                <a:solidFill>
                  <a:schemeClr val="tx1"/>
                </a:solidFill>
                <a:latin typeface="Arial" panose="020B0604020202020204" pitchFamily="34" charset="0"/>
                <a:ea typeface="+mn-ea"/>
                <a:cs typeface="+mn-cs"/>
              </a:defRPr>
            </a:lvl2pPr>
            <a:lvl3pPr marL="1143000" indent="-228600" algn="l" defTabSz="914400" rtl="0" eaLnBrk="0" latinLnBrk="0" hangingPunct="0">
              <a:defRPr sz="2400" kern="1200">
                <a:solidFill>
                  <a:schemeClr val="tx1"/>
                </a:solidFill>
                <a:latin typeface="Arial" panose="020B0604020202020204" pitchFamily="34" charset="0"/>
                <a:ea typeface="+mn-ea"/>
                <a:cs typeface="+mn-cs"/>
              </a:defRPr>
            </a:lvl3pPr>
            <a:lvl4pPr marL="1600200" indent="-228600" algn="l" defTabSz="914400" rtl="0" eaLnBrk="0" latinLnBrk="0" hangingPunct="0">
              <a:defRPr sz="2400" kern="1200">
                <a:solidFill>
                  <a:schemeClr val="tx1"/>
                </a:solidFill>
                <a:latin typeface="Arial" panose="020B0604020202020204" pitchFamily="34" charset="0"/>
                <a:ea typeface="+mn-ea"/>
                <a:cs typeface="+mn-cs"/>
              </a:defRPr>
            </a:lvl4pPr>
            <a:lvl5pPr marL="2057400" indent="-228600" algn="l" defTabSz="914400" rtl="0" eaLnBrk="0" latinLnBrk="0" hangingPunct="0">
              <a:defRPr sz="24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n-ea"/>
                <a:cs typeface="+mn-cs"/>
              </a:defRPr>
            </a:lvl9pPr>
          </a:lstStyle>
          <a:p>
            <a:pPr algn="r" eaLnBrk="1" fontAlgn="base" hangingPunct="1">
              <a:spcBef>
                <a:spcPct val="0"/>
              </a:spcBef>
              <a:spcAft>
                <a:spcPct val="0"/>
              </a:spcAft>
              <a:defRPr/>
            </a:pPr>
            <a:fld id="{CAE298B6-02BD-4DB8-99D9-34A23F58F45F}" type="slidenum">
              <a:rPr lang="en-US" altLang="zh-TW" sz="1100" smtClean="0">
                <a:solidFill>
                  <a:srgbClr val="000000"/>
                </a:solidFill>
                <a:latin typeface="Verdana" panose="020B0604030504040204" pitchFamily="34" charset="0"/>
              </a:rPr>
              <a:pPr algn="r" eaLnBrk="1" fontAlgn="base" hangingPunct="1">
                <a:spcBef>
                  <a:spcPct val="0"/>
                </a:spcBef>
                <a:spcAft>
                  <a:spcPct val="0"/>
                </a:spcAft>
                <a:defRPr/>
              </a:pPr>
              <a:t>11</a:t>
            </a:fld>
            <a:endParaRPr lang="en-US" altLang="zh-TW" sz="1100" dirty="0">
              <a:solidFill>
                <a:srgbClr val="000000"/>
              </a:solidFill>
              <a:latin typeface="Verdana" panose="020B060403050404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86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869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9869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9869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8691">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98691">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98691">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98691">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9869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8691"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標題 1">
            <a:extLst>
              <a:ext uri="{FF2B5EF4-FFF2-40B4-BE49-F238E27FC236}">
                <a16:creationId xmlns:a16="http://schemas.microsoft.com/office/drawing/2014/main" id="{DECF4EFE-CB11-467B-8D2C-A25186699869}"/>
              </a:ext>
            </a:extLst>
          </p:cNvPr>
          <p:cNvSpPr>
            <a:spLocks noGrp="1"/>
          </p:cNvSpPr>
          <p:nvPr>
            <p:ph type="title"/>
          </p:nvPr>
        </p:nvSpPr>
        <p:spPr bwMode="auto">
          <a:xfrm>
            <a:off x="0" y="0"/>
            <a:ext cx="9144000" cy="757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TW" sz="4800" b="1" dirty="0">
                <a:solidFill>
                  <a:srgbClr val="0070C0"/>
                </a:solidFill>
                <a:effectLst>
                  <a:outerShdw blurRad="38100" dist="38100" dir="2700000" algn="tl">
                    <a:srgbClr val="000000">
                      <a:alpha val="43137"/>
                    </a:srgbClr>
                  </a:outerShdw>
                </a:effectLst>
                <a:latin typeface="Comic Sans MS" panose="030F0702030302020204" pitchFamily="66" charset="0"/>
                <a:ea typeface="新細明體" panose="02020500000000000000" pitchFamily="18" charset="-120"/>
              </a:rPr>
              <a:t>Ensemble Learning </a:t>
            </a:r>
            <a:endParaRPr lang="zh-TW" altLang="en-US" sz="4800" b="1" dirty="0">
              <a:solidFill>
                <a:srgbClr val="0070C0"/>
              </a:solidFill>
              <a:effectLst>
                <a:outerShdw blurRad="38100" dist="38100" dir="2700000" algn="tl">
                  <a:srgbClr val="000000">
                    <a:alpha val="43137"/>
                  </a:srgbClr>
                </a:outerShdw>
              </a:effectLst>
              <a:latin typeface="Comic Sans MS" panose="030F0702030302020204" pitchFamily="66" charset="0"/>
              <a:ea typeface="新細明體" panose="02020500000000000000" pitchFamily="18" charset="-120"/>
            </a:endParaRPr>
          </a:p>
        </p:txBody>
      </p:sp>
      <p:sp>
        <p:nvSpPr>
          <p:cNvPr id="16387" name="內容版面配置區 2">
            <a:extLst>
              <a:ext uri="{FF2B5EF4-FFF2-40B4-BE49-F238E27FC236}">
                <a16:creationId xmlns:a16="http://schemas.microsoft.com/office/drawing/2014/main" id="{A97F12E3-C17C-4E09-B96A-D788BE239043}"/>
              </a:ext>
            </a:extLst>
          </p:cNvPr>
          <p:cNvSpPr>
            <a:spLocks noGrp="1"/>
          </p:cNvSpPr>
          <p:nvPr>
            <p:ph idx="1"/>
          </p:nvPr>
        </p:nvSpPr>
        <p:spPr bwMode="auto">
          <a:xfrm>
            <a:off x="27562" y="799306"/>
            <a:ext cx="9040238" cy="318983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 typeface="Wingdings" panose="05000000000000000000" pitchFamily="2" charset="2"/>
              <a:buChar char="v"/>
            </a:pPr>
            <a:r>
              <a:rPr lang="en-US" altLang="zh-TW" sz="2200" dirty="0">
                <a:latin typeface="Verdana" panose="020B0604030504040204" pitchFamily="34" charset="0"/>
                <a:ea typeface="新細明體" panose="02020500000000000000" pitchFamily="18" charset="-120"/>
              </a:rPr>
              <a:t>Definition</a:t>
            </a:r>
            <a:r>
              <a:rPr lang="en-US" altLang="zh-TW" sz="2200" dirty="0">
                <a:solidFill>
                  <a:srgbClr val="0000FF"/>
                </a:solidFill>
                <a:latin typeface="Verdana" panose="020B0604030504040204" pitchFamily="34" charset="0"/>
                <a:ea typeface="新細明體" panose="02020500000000000000" pitchFamily="18" charset="-120"/>
              </a:rPr>
              <a:t>: A Method to </a:t>
            </a:r>
            <a:r>
              <a:rPr lang="en-US" altLang="zh-TW" sz="2200" dirty="0">
                <a:latin typeface="Verdana" panose="020B0604030504040204" pitchFamily="34" charset="0"/>
                <a:ea typeface="新細明體" panose="02020500000000000000" pitchFamily="18" charset="-120"/>
              </a:rPr>
              <a:t>select and combine</a:t>
            </a:r>
            <a:r>
              <a:rPr lang="en-US" altLang="zh-TW" sz="2200" dirty="0">
                <a:solidFill>
                  <a:srgbClr val="0000FF"/>
                </a:solidFill>
                <a:latin typeface="Verdana" panose="020B0604030504040204" pitchFamily="34" charset="0"/>
                <a:ea typeface="新細明體" panose="02020500000000000000" pitchFamily="18" charset="-120"/>
              </a:rPr>
              <a:t> an ensemble of hypotheses into a hopefully better hypothesis</a:t>
            </a:r>
          </a:p>
          <a:p>
            <a:pPr eaLnBrk="1" hangingPunct="1">
              <a:buFont typeface="Wingdings" panose="05000000000000000000" pitchFamily="2" charset="2"/>
              <a:buChar char="v"/>
            </a:pPr>
            <a:r>
              <a:rPr lang="en-US" altLang="zh-TW" sz="2200" dirty="0">
                <a:solidFill>
                  <a:srgbClr val="0000FF"/>
                </a:solidFill>
                <a:latin typeface="Verdana" panose="020B0604030504040204" pitchFamily="34" charset="0"/>
                <a:ea typeface="新細明體" panose="02020500000000000000" pitchFamily="18" charset="-120"/>
              </a:rPr>
              <a:t>Can </a:t>
            </a:r>
            <a:r>
              <a:rPr lang="en-US" altLang="zh-TW" sz="2200" dirty="0">
                <a:latin typeface="Verdana" panose="020B0604030504040204" pitchFamily="34" charset="0"/>
                <a:ea typeface="新細明體" panose="02020500000000000000" pitchFamily="18" charset="-120"/>
              </a:rPr>
              <a:t>enlarge hypothesis space</a:t>
            </a:r>
            <a:r>
              <a:rPr lang="en-US" altLang="zh-TW" sz="2200" dirty="0">
                <a:solidFill>
                  <a:srgbClr val="0000FF"/>
                </a:solidFill>
                <a:latin typeface="Verdana" panose="020B0604030504040204" pitchFamily="34" charset="0"/>
                <a:ea typeface="新細明體" panose="02020500000000000000" pitchFamily="18" charset="-120"/>
              </a:rPr>
              <a:t> to create complex decision boundary:</a:t>
            </a:r>
          </a:p>
          <a:p>
            <a:pPr lvl="1" eaLnBrk="1" hangingPunct="1"/>
            <a:r>
              <a:rPr lang="en-US" altLang="zh-TW" sz="2000" dirty="0">
                <a:solidFill>
                  <a:srgbClr val="0000FF"/>
                </a:solidFill>
                <a:latin typeface="Verdana" panose="020B0604030504040204" pitchFamily="34" charset="0"/>
                <a:ea typeface="新細明體" panose="02020500000000000000" pitchFamily="18" charset="-120"/>
              </a:rPr>
              <a:t>Perceptron</a:t>
            </a:r>
          </a:p>
          <a:p>
            <a:pPr lvl="2" eaLnBrk="1" hangingPunct="1"/>
            <a:r>
              <a:rPr lang="en-US" altLang="zh-TW" sz="2000" dirty="0">
                <a:solidFill>
                  <a:srgbClr val="0000FF"/>
                </a:solidFill>
                <a:latin typeface="Verdana" panose="020B0604030504040204" pitchFamily="34" charset="0"/>
                <a:ea typeface="新細明體" panose="02020500000000000000" pitchFamily="18" charset="-120"/>
              </a:rPr>
              <a:t>Linear separators (limited)</a:t>
            </a:r>
          </a:p>
          <a:p>
            <a:pPr lvl="1" eaLnBrk="1" hangingPunct="1"/>
            <a:r>
              <a:rPr lang="en-US" altLang="zh-TW" sz="2000" dirty="0">
                <a:solidFill>
                  <a:srgbClr val="0000FF"/>
                </a:solidFill>
                <a:latin typeface="Verdana" panose="020B0604030504040204" pitchFamily="34" charset="0"/>
                <a:ea typeface="新細明體" panose="02020500000000000000" pitchFamily="18" charset="-120"/>
              </a:rPr>
              <a:t>Ensemble of perceptron</a:t>
            </a:r>
          </a:p>
          <a:p>
            <a:pPr lvl="2" eaLnBrk="1" hangingPunct="1"/>
            <a:r>
              <a:rPr lang="en-US" altLang="zh-TW" sz="2000" dirty="0">
                <a:solidFill>
                  <a:srgbClr val="0000FF"/>
                </a:solidFill>
                <a:latin typeface="Verdana" panose="020B0604030504040204" pitchFamily="34" charset="0"/>
                <a:ea typeface="新細明體" panose="02020500000000000000" pitchFamily="18" charset="-120"/>
              </a:rPr>
              <a:t>Polytype (more rich separator)</a:t>
            </a:r>
          </a:p>
        </p:txBody>
      </p:sp>
      <p:sp>
        <p:nvSpPr>
          <p:cNvPr id="16388" name="投影片編號版面配置區 4">
            <a:extLst>
              <a:ext uri="{FF2B5EF4-FFF2-40B4-BE49-F238E27FC236}">
                <a16:creationId xmlns:a16="http://schemas.microsoft.com/office/drawing/2014/main" id="{9F71499D-4230-4772-AB33-9CC2B8A064F7}"/>
              </a:ext>
            </a:extLst>
          </p:cNvPr>
          <p:cNvSpPr>
            <a:spLocks noGrp="1"/>
          </p:cNvSpPr>
          <p:nvPr>
            <p:ph type="sldNum" sz="quarter" idx="10"/>
          </p:nvPr>
        </p:nvSpPr>
        <p:spPr bwMode="auto">
          <a:xfrm>
            <a:off x="8575675" y="6629400"/>
            <a:ext cx="568325" cy="2254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6C4B5BA-84F0-4490-9C0D-8C2E6B700225}" type="slidenum">
              <a:rPr kumimoji="0" lang="en-US" altLang="zh-TW" sz="1200" b="0" i="0" u="none" strike="noStrike" kern="1200" cap="none" spc="0" normalizeH="0" baseline="0" noProof="0" smtClean="0">
                <a:ln>
                  <a:noFill/>
                </a:ln>
                <a:solidFill>
                  <a:srgbClr val="000000"/>
                </a:solidFill>
                <a:effectLst/>
                <a:uLnTx/>
                <a:uFillTx/>
                <a:latin typeface="Verdana" panose="020B060403050404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zh-TW" sz="1200" b="0" i="0" u="none" strike="noStrike" kern="1200" cap="none" spc="0" normalizeH="0" baseline="0" noProof="0" dirty="0">
              <a:ln>
                <a:noFill/>
              </a:ln>
              <a:solidFill>
                <a:srgbClr val="000000"/>
              </a:solidFill>
              <a:effectLst/>
              <a:uLnTx/>
              <a:uFillTx/>
              <a:latin typeface="Verdana" panose="020B0604030504040204" pitchFamily="34" charset="0"/>
              <a:ea typeface="新細明體" panose="02020500000000000000" pitchFamily="18" charset="-120"/>
              <a:cs typeface="+mn-cs"/>
            </a:endParaRPr>
          </a:p>
        </p:txBody>
      </p:sp>
      <p:grpSp>
        <p:nvGrpSpPr>
          <p:cNvPr id="6" name="Group 5">
            <a:extLst>
              <a:ext uri="{FF2B5EF4-FFF2-40B4-BE49-F238E27FC236}">
                <a16:creationId xmlns:a16="http://schemas.microsoft.com/office/drawing/2014/main" id="{A7EA3196-F54F-42CA-AB4C-BE8976FA2C6F}"/>
              </a:ext>
            </a:extLst>
          </p:cNvPr>
          <p:cNvGrpSpPr/>
          <p:nvPr/>
        </p:nvGrpSpPr>
        <p:grpSpPr>
          <a:xfrm>
            <a:off x="2877766" y="5847738"/>
            <a:ext cx="3827834" cy="184963"/>
            <a:chOff x="2877766" y="5847738"/>
            <a:chExt cx="3827834" cy="184963"/>
          </a:xfrm>
        </p:grpSpPr>
        <p:cxnSp>
          <p:nvCxnSpPr>
            <p:cNvPr id="3" name="Straight Connector 2">
              <a:extLst>
                <a:ext uri="{FF2B5EF4-FFF2-40B4-BE49-F238E27FC236}">
                  <a16:creationId xmlns:a16="http://schemas.microsoft.com/office/drawing/2014/main" id="{A181FCE2-2A73-4CFF-BC17-EFB898B62D90}"/>
                </a:ext>
              </a:extLst>
            </p:cNvPr>
            <p:cNvCxnSpPr/>
            <p:nvPr/>
          </p:nvCxnSpPr>
          <p:spPr>
            <a:xfrm>
              <a:off x="2971800" y="5867400"/>
              <a:ext cx="37338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E898819-DE9D-43D0-A201-1F881FE18CC1}"/>
                </a:ext>
              </a:extLst>
            </p:cNvPr>
            <p:cNvCxnSpPr/>
            <p:nvPr/>
          </p:nvCxnSpPr>
          <p:spPr>
            <a:xfrm flipH="1">
              <a:off x="3048000" y="5867400"/>
              <a:ext cx="2286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2A7688E-CB36-4B61-B4D3-13C774041BE3}"/>
                </a:ext>
              </a:extLst>
            </p:cNvPr>
            <p:cNvCxnSpPr/>
            <p:nvPr/>
          </p:nvCxnSpPr>
          <p:spPr>
            <a:xfrm flipH="1">
              <a:off x="3206885" y="5867400"/>
              <a:ext cx="2286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0B81BE3-11B3-492E-B5B6-B9B087C1C0EA}"/>
                </a:ext>
              </a:extLst>
            </p:cNvPr>
            <p:cNvCxnSpPr/>
            <p:nvPr/>
          </p:nvCxnSpPr>
          <p:spPr>
            <a:xfrm flipH="1">
              <a:off x="3352800" y="5870626"/>
              <a:ext cx="2286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C385BD7-BB66-481D-BC8D-58C9910F0642}"/>
                </a:ext>
              </a:extLst>
            </p:cNvPr>
            <p:cNvCxnSpPr/>
            <p:nvPr/>
          </p:nvCxnSpPr>
          <p:spPr>
            <a:xfrm flipH="1">
              <a:off x="3511685" y="5873851"/>
              <a:ext cx="2286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8871ECA-33D0-4359-8E76-12EA4B21BA97}"/>
                </a:ext>
              </a:extLst>
            </p:cNvPr>
            <p:cNvCxnSpPr/>
            <p:nvPr/>
          </p:nvCxnSpPr>
          <p:spPr>
            <a:xfrm flipH="1">
              <a:off x="3670570" y="5880301"/>
              <a:ext cx="2286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CAF9FD0-0D3C-4CB2-958D-D4E1F57E4884}"/>
                </a:ext>
              </a:extLst>
            </p:cNvPr>
            <p:cNvCxnSpPr/>
            <p:nvPr/>
          </p:nvCxnSpPr>
          <p:spPr>
            <a:xfrm flipH="1">
              <a:off x="3861070" y="5880197"/>
              <a:ext cx="2286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F8AE2CF-203F-4134-B0F1-7336CF984349}"/>
                </a:ext>
              </a:extLst>
            </p:cNvPr>
            <p:cNvCxnSpPr/>
            <p:nvPr/>
          </p:nvCxnSpPr>
          <p:spPr>
            <a:xfrm flipH="1">
              <a:off x="4004553" y="5870626"/>
              <a:ext cx="2286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70EFA3-BF6D-422A-B846-944B0A63B7E9}"/>
                </a:ext>
              </a:extLst>
            </p:cNvPr>
            <p:cNvCxnSpPr/>
            <p:nvPr/>
          </p:nvCxnSpPr>
          <p:spPr>
            <a:xfrm flipH="1">
              <a:off x="4127770" y="5860950"/>
              <a:ext cx="2286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C66994-2A01-4947-8E98-8C4DB864C32F}"/>
                </a:ext>
              </a:extLst>
            </p:cNvPr>
            <p:cNvCxnSpPr/>
            <p:nvPr/>
          </p:nvCxnSpPr>
          <p:spPr>
            <a:xfrm flipH="1">
              <a:off x="4286655" y="5880197"/>
              <a:ext cx="2286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23AEDBB-D88D-43F9-B466-4EB8C45B86C6}"/>
                </a:ext>
              </a:extLst>
            </p:cNvPr>
            <p:cNvCxnSpPr/>
            <p:nvPr/>
          </p:nvCxnSpPr>
          <p:spPr>
            <a:xfrm flipH="1">
              <a:off x="4477155" y="5854500"/>
              <a:ext cx="2286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974FC7A-C1FB-4FE5-942A-EACA20AB6D65}"/>
                </a:ext>
              </a:extLst>
            </p:cNvPr>
            <p:cNvCxnSpPr/>
            <p:nvPr/>
          </p:nvCxnSpPr>
          <p:spPr>
            <a:xfrm flipH="1">
              <a:off x="4620638" y="5860950"/>
              <a:ext cx="2286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D0FE808-311C-4283-AB06-AF2E474788B1}"/>
                </a:ext>
              </a:extLst>
            </p:cNvPr>
            <p:cNvCxnSpPr/>
            <p:nvPr/>
          </p:nvCxnSpPr>
          <p:spPr>
            <a:xfrm flipH="1">
              <a:off x="4850048" y="5860950"/>
              <a:ext cx="2286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02E6E93-8798-40F8-AB11-380F5D46EED7}"/>
                </a:ext>
              </a:extLst>
            </p:cNvPr>
            <p:cNvCxnSpPr/>
            <p:nvPr/>
          </p:nvCxnSpPr>
          <p:spPr>
            <a:xfrm flipH="1">
              <a:off x="5018661" y="5867400"/>
              <a:ext cx="2286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229BA15-2F9D-4DA4-9C08-CBED5DB788BE}"/>
                </a:ext>
              </a:extLst>
            </p:cNvPr>
            <p:cNvCxnSpPr/>
            <p:nvPr/>
          </p:nvCxnSpPr>
          <p:spPr>
            <a:xfrm flipH="1">
              <a:off x="5167008" y="5873799"/>
              <a:ext cx="2286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D0170D6-9BA9-4F20-A8D1-009C009430E3}"/>
                </a:ext>
              </a:extLst>
            </p:cNvPr>
            <p:cNvCxnSpPr/>
            <p:nvPr/>
          </p:nvCxnSpPr>
          <p:spPr>
            <a:xfrm flipH="1">
              <a:off x="2877766" y="5870556"/>
              <a:ext cx="2286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59EB386-FB77-4097-A143-ABEDBD559BB2}"/>
                </a:ext>
              </a:extLst>
            </p:cNvPr>
            <p:cNvCxnSpPr/>
            <p:nvPr/>
          </p:nvCxnSpPr>
          <p:spPr>
            <a:xfrm flipH="1">
              <a:off x="5868209" y="5867400"/>
              <a:ext cx="2286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843F452-9614-4A2F-9966-A19B7B5C8084}"/>
                </a:ext>
              </a:extLst>
            </p:cNvPr>
            <p:cNvCxnSpPr/>
            <p:nvPr/>
          </p:nvCxnSpPr>
          <p:spPr>
            <a:xfrm flipH="1">
              <a:off x="6021419" y="5860950"/>
              <a:ext cx="2286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E87FD89-7147-46CF-A626-9DC583F0E3E4}"/>
                </a:ext>
              </a:extLst>
            </p:cNvPr>
            <p:cNvCxnSpPr/>
            <p:nvPr/>
          </p:nvCxnSpPr>
          <p:spPr>
            <a:xfrm flipH="1">
              <a:off x="6194086" y="5870556"/>
              <a:ext cx="2286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97393A2-30E9-4C89-85B8-AC9726D738F4}"/>
                </a:ext>
              </a:extLst>
            </p:cNvPr>
            <p:cNvCxnSpPr/>
            <p:nvPr/>
          </p:nvCxnSpPr>
          <p:spPr>
            <a:xfrm flipH="1">
              <a:off x="6379723" y="5859208"/>
              <a:ext cx="2286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5F1F1D6-276F-47DC-970D-399BC9A41BE1}"/>
                </a:ext>
              </a:extLst>
            </p:cNvPr>
            <p:cNvCxnSpPr/>
            <p:nvPr/>
          </p:nvCxnSpPr>
          <p:spPr>
            <a:xfrm flipH="1">
              <a:off x="5374127" y="5847738"/>
              <a:ext cx="2286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F32FF92-2204-4A03-9507-965A832ACAD2}"/>
                </a:ext>
              </a:extLst>
            </p:cNvPr>
            <p:cNvCxnSpPr/>
            <p:nvPr/>
          </p:nvCxnSpPr>
          <p:spPr>
            <a:xfrm flipH="1">
              <a:off x="5548008" y="5854344"/>
              <a:ext cx="2286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1C15C77-5076-4DB0-BFAB-6BFFF2F7FB48}"/>
                </a:ext>
              </a:extLst>
            </p:cNvPr>
            <p:cNvCxnSpPr/>
            <p:nvPr/>
          </p:nvCxnSpPr>
          <p:spPr>
            <a:xfrm flipH="1">
              <a:off x="5699596" y="5860950"/>
              <a:ext cx="2286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95CCABFF-2BF2-4407-8E79-D2EB07B4C162}"/>
              </a:ext>
            </a:extLst>
          </p:cNvPr>
          <p:cNvGrpSpPr/>
          <p:nvPr/>
        </p:nvGrpSpPr>
        <p:grpSpPr>
          <a:xfrm rot="8913009">
            <a:off x="2644858" y="5141872"/>
            <a:ext cx="3827834" cy="184963"/>
            <a:chOff x="2877766" y="5847738"/>
            <a:chExt cx="3827834" cy="184963"/>
          </a:xfrm>
        </p:grpSpPr>
        <p:cxnSp>
          <p:nvCxnSpPr>
            <p:cNvPr id="32" name="Straight Connector 31">
              <a:extLst>
                <a:ext uri="{FF2B5EF4-FFF2-40B4-BE49-F238E27FC236}">
                  <a16:creationId xmlns:a16="http://schemas.microsoft.com/office/drawing/2014/main" id="{E2C1E4FF-197C-42EE-89C7-870FC67D6901}"/>
                </a:ext>
              </a:extLst>
            </p:cNvPr>
            <p:cNvCxnSpPr/>
            <p:nvPr/>
          </p:nvCxnSpPr>
          <p:spPr>
            <a:xfrm>
              <a:off x="2971800" y="5867400"/>
              <a:ext cx="3733800" cy="0"/>
            </a:xfrm>
            <a:prstGeom prst="line">
              <a:avLst/>
            </a:prstGeom>
            <a:ln w="222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368E199-71FB-4340-A084-E14583459752}"/>
                </a:ext>
              </a:extLst>
            </p:cNvPr>
            <p:cNvCxnSpPr/>
            <p:nvPr/>
          </p:nvCxnSpPr>
          <p:spPr>
            <a:xfrm flipH="1">
              <a:off x="3048000" y="5867400"/>
              <a:ext cx="228600" cy="15240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257982E-8305-4636-9D7B-D90E6CE118B1}"/>
                </a:ext>
              </a:extLst>
            </p:cNvPr>
            <p:cNvCxnSpPr/>
            <p:nvPr/>
          </p:nvCxnSpPr>
          <p:spPr>
            <a:xfrm flipH="1">
              <a:off x="3206885" y="5867400"/>
              <a:ext cx="228600" cy="15240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25592DF-8697-4991-851F-D52B4C732E92}"/>
                </a:ext>
              </a:extLst>
            </p:cNvPr>
            <p:cNvCxnSpPr/>
            <p:nvPr/>
          </p:nvCxnSpPr>
          <p:spPr>
            <a:xfrm flipH="1">
              <a:off x="3352800" y="5870626"/>
              <a:ext cx="228600" cy="15240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CE1BB26-10A7-4181-8294-AB288FF528C7}"/>
                </a:ext>
              </a:extLst>
            </p:cNvPr>
            <p:cNvCxnSpPr/>
            <p:nvPr/>
          </p:nvCxnSpPr>
          <p:spPr>
            <a:xfrm flipH="1">
              <a:off x="3511685" y="5873851"/>
              <a:ext cx="228600" cy="15240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82233FE-C87E-4559-ABBE-C1F72ED259BD}"/>
                </a:ext>
              </a:extLst>
            </p:cNvPr>
            <p:cNvCxnSpPr/>
            <p:nvPr/>
          </p:nvCxnSpPr>
          <p:spPr>
            <a:xfrm flipH="1">
              <a:off x="3670570" y="5880301"/>
              <a:ext cx="228600" cy="15240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3A6DB03-9F2A-4651-91F1-EA3AF84EC9D6}"/>
                </a:ext>
              </a:extLst>
            </p:cNvPr>
            <p:cNvCxnSpPr/>
            <p:nvPr/>
          </p:nvCxnSpPr>
          <p:spPr>
            <a:xfrm flipH="1">
              <a:off x="3861070" y="5880197"/>
              <a:ext cx="228600" cy="15240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28110B9-7508-49D4-B6F5-31E4A1133D38}"/>
                </a:ext>
              </a:extLst>
            </p:cNvPr>
            <p:cNvCxnSpPr/>
            <p:nvPr/>
          </p:nvCxnSpPr>
          <p:spPr>
            <a:xfrm flipH="1">
              <a:off x="4004553" y="5870626"/>
              <a:ext cx="228600" cy="15240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BEC66CA-ADC2-442F-9B39-629760BE19D8}"/>
                </a:ext>
              </a:extLst>
            </p:cNvPr>
            <p:cNvCxnSpPr/>
            <p:nvPr/>
          </p:nvCxnSpPr>
          <p:spPr>
            <a:xfrm flipH="1">
              <a:off x="4127770" y="5860950"/>
              <a:ext cx="228600" cy="15240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DEA6D2F-BFF2-410D-A732-72C632F4E631}"/>
                </a:ext>
              </a:extLst>
            </p:cNvPr>
            <p:cNvCxnSpPr/>
            <p:nvPr/>
          </p:nvCxnSpPr>
          <p:spPr>
            <a:xfrm flipH="1">
              <a:off x="4286655" y="5880197"/>
              <a:ext cx="228600" cy="15240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719AA38-934B-4150-B115-AA2C5152E9E7}"/>
                </a:ext>
              </a:extLst>
            </p:cNvPr>
            <p:cNvCxnSpPr/>
            <p:nvPr/>
          </p:nvCxnSpPr>
          <p:spPr>
            <a:xfrm flipH="1">
              <a:off x="4477155" y="5854500"/>
              <a:ext cx="228600" cy="15240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1716B60-DF52-4EF1-B60A-FFBEC2C420AC}"/>
                </a:ext>
              </a:extLst>
            </p:cNvPr>
            <p:cNvCxnSpPr/>
            <p:nvPr/>
          </p:nvCxnSpPr>
          <p:spPr>
            <a:xfrm flipH="1">
              <a:off x="4620638" y="5860950"/>
              <a:ext cx="228600" cy="15240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092CAA36-043F-42FB-9022-F30EDFCB942B}"/>
                </a:ext>
              </a:extLst>
            </p:cNvPr>
            <p:cNvCxnSpPr/>
            <p:nvPr/>
          </p:nvCxnSpPr>
          <p:spPr>
            <a:xfrm flipH="1">
              <a:off x="4850048" y="5860950"/>
              <a:ext cx="228600" cy="15240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9AC8CD2-9E1A-4037-A9E3-3D589208F1ED}"/>
                </a:ext>
              </a:extLst>
            </p:cNvPr>
            <p:cNvCxnSpPr/>
            <p:nvPr/>
          </p:nvCxnSpPr>
          <p:spPr>
            <a:xfrm flipH="1">
              <a:off x="5018661" y="5867400"/>
              <a:ext cx="228600" cy="15240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CE415D4-4373-41F1-B67B-9624ED2AC184}"/>
                </a:ext>
              </a:extLst>
            </p:cNvPr>
            <p:cNvCxnSpPr/>
            <p:nvPr/>
          </p:nvCxnSpPr>
          <p:spPr>
            <a:xfrm flipH="1">
              <a:off x="5167008" y="5873799"/>
              <a:ext cx="228600" cy="15240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EC301CDE-69D3-42D0-A954-9673A30B35CB}"/>
                </a:ext>
              </a:extLst>
            </p:cNvPr>
            <p:cNvCxnSpPr/>
            <p:nvPr/>
          </p:nvCxnSpPr>
          <p:spPr>
            <a:xfrm flipH="1">
              <a:off x="2877766" y="5870556"/>
              <a:ext cx="228600" cy="15240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19270194-4656-47E6-A318-92FB06BBB7A0}"/>
                </a:ext>
              </a:extLst>
            </p:cNvPr>
            <p:cNvCxnSpPr/>
            <p:nvPr/>
          </p:nvCxnSpPr>
          <p:spPr>
            <a:xfrm flipH="1">
              <a:off x="5868209" y="5867400"/>
              <a:ext cx="228600" cy="15240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1413B36-B5DD-4DAC-898A-63789F2079D6}"/>
                </a:ext>
              </a:extLst>
            </p:cNvPr>
            <p:cNvCxnSpPr/>
            <p:nvPr/>
          </p:nvCxnSpPr>
          <p:spPr>
            <a:xfrm flipH="1">
              <a:off x="6021419" y="5860950"/>
              <a:ext cx="228600" cy="15240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F6D10B4A-C496-431A-A654-2A03E77D937A}"/>
                </a:ext>
              </a:extLst>
            </p:cNvPr>
            <p:cNvCxnSpPr/>
            <p:nvPr/>
          </p:nvCxnSpPr>
          <p:spPr>
            <a:xfrm flipH="1">
              <a:off x="6194086" y="5870556"/>
              <a:ext cx="228600" cy="15240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26BC861-1F90-41DF-8F89-BED986E94757}"/>
                </a:ext>
              </a:extLst>
            </p:cNvPr>
            <p:cNvCxnSpPr/>
            <p:nvPr/>
          </p:nvCxnSpPr>
          <p:spPr>
            <a:xfrm flipH="1">
              <a:off x="6379723" y="5859208"/>
              <a:ext cx="228600" cy="15240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3A52D6F9-D97D-4898-99BC-4A62569E75FE}"/>
                </a:ext>
              </a:extLst>
            </p:cNvPr>
            <p:cNvCxnSpPr/>
            <p:nvPr/>
          </p:nvCxnSpPr>
          <p:spPr>
            <a:xfrm flipH="1">
              <a:off x="5374127" y="5847738"/>
              <a:ext cx="228600" cy="15240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AF3827B-FA9C-4F89-B3AE-14525EF13674}"/>
                </a:ext>
              </a:extLst>
            </p:cNvPr>
            <p:cNvCxnSpPr/>
            <p:nvPr/>
          </p:nvCxnSpPr>
          <p:spPr>
            <a:xfrm flipH="1">
              <a:off x="5548008" y="5854344"/>
              <a:ext cx="228600" cy="15240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A600B36-3569-42C7-BC9B-0E89FEABF814}"/>
                </a:ext>
              </a:extLst>
            </p:cNvPr>
            <p:cNvCxnSpPr/>
            <p:nvPr/>
          </p:nvCxnSpPr>
          <p:spPr>
            <a:xfrm flipH="1">
              <a:off x="5699596" y="5860950"/>
              <a:ext cx="228600" cy="15240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55" name="Group 54">
            <a:extLst>
              <a:ext uri="{FF2B5EF4-FFF2-40B4-BE49-F238E27FC236}">
                <a16:creationId xmlns:a16="http://schemas.microsoft.com/office/drawing/2014/main" id="{49CB1A39-3373-4F54-96AC-E6246C83E3E2}"/>
              </a:ext>
            </a:extLst>
          </p:cNvPr>
          <p:cNvGrpSpPr/>
          <p:nvPr/>
        </p:nvGrpSpPr>
        <p:grpSpPr>
          <a:xfrm rot="17287112">
            <a:off x="3478630" y="4758893"/>
            <a:ext cx="3827834" cy="184963"/>
            <a:chOff x="2877766" y="5847738"/>
            <a:chExt cx="3827834" cy="184963"/>
          </a:xfrm>
        </p:grpSpPr>
        <p:cxnSp>
          <p:nvCxnSpPr>
            <p:cNvPr id="56" name="Straight Connector 55">
              <a:extLst>
                <a:ext uri="{FF2B5EF4-FFF2-40B4-BE49-F238E27FC236}">
                  <a16:creationId xmlns:a16="http://schemas.microsoft.com/office/drawing/2014/main" id="{7D3B152B-5EB3-4BE8-A535-A0E8D7CE4DF5}"/>
                </a:ext>
              </a:extLst>
            </p:cNvPr>
            <p:cNvCxnSpPr/>
            <p:nvPr/>
          </p:nvCxnSpPr>
          <p:spPr>
            <a:xfrm>
              <a:off x="2971800" y="5867400"/>
              <a:ext cx="3733800" cy="0"/>
            </a:xfrm>
            <a:prstGeom prst="line">
              <a:avLst/>
            </a:prstGeom>
            <a:ln w="2222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C701AA5-2C66-4F41-AEE0-C704C21B5426}"/>
                </a:ext>
              </a:extLst>
            </p:cNvPr>
            <p:cNvCxnSpPr/>
            <p:nvPr/>
          </p:nvCxnSpPr>
          <p:spPr>
            <a:xfrm flipH="1">
              <a:off x="3048000" y="5867400"/>
              <a:ext cx="228600" cy="1524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5E7391D-C991-479B-831A-E024A489858E}"/>
                </a:ext>
              </a:extLst>
            </p:cNvPr>
            <p:cNvCxnSpPr/>
            <p:nvPr/>
          </p:nvCxnSpPr>
          <p:spPr>
            <a:xfrm flipH="1">
              <a:off x="3206885" y="5867400"/>
              <a:ext cx="228600" cy="1524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BB5277E-4572-4455-B32A-002F4FC52AE9}"/>
                </a:ext>
              </a:extLst>
            </p:cNvPr>
            <p:cNvCxnSpPr/>
            <p:nvPr/>
          </p:nvCxnSpPr>
          <p:spPr>
            <a:xfrm flipH="1">
              <a:off x="3352800" y="5870626"/>
              <a:ext cx="228600" cy="1524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DCE6900A-6EE7-4254-8E9E-3A7E05AAF09B}"/>
                </a:ext>
              </a:extLst>
            </p:cNvPr>
            <p:cNvCxnSpPr/>
            <p:nvPr/>
          </p:nvCxnSpPr>
          <p:spPr>
            <a:xfrm flipH="1">
              <a:off x="3511685" y="5873851"/>
              <a:ext cx="228600" cy="1524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426F20C-F037-489C-A4A6-2FB9EEFB2280}"/>
                </a:ext>
              </a:extLst>
            </p:cNvPr>
            <p:cNvCxnSpPr/>
            <p:nvPr/>
          </p:nvCxnSpPr>
          <p:spPr>
            <a:xfrm flipH="1">
              <a:off x="3670570" y="5880301"/>
              <a:ext cx="228600" cy="1524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652DD3EB-E79F-4126-9910-60143D95890E}"/>
                </a:ext>
              </a:extLst>
            </p:cNvPr>
            <p:cNvCxnSpPr/>
            <p:nvPr/>
          </p:nvCxnSpPr>
          <p:spPr>
            <a:xfrm flipH="1">
              <a:off x="3861070" y="5880197"/>
              <a:ext cx="228600" cy="1524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A92A78E4-405E-4210-A476-2242A837F10B}"/>
                </a:ext>
              </a:extLst>
            </p:cNvPr>
            <p:cNvCxnSpPr/>
            <p:nvPr/>
          </p:nvCxnSpPr>
          <p:spPr>
            <a:xfrm flipH="1">
              <a:off x="4004553" y="5870626"/>
              <a:ext cx="228600" cy="1524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B7D4963-4F27-4BD0-86B0-D83385F073CC}"/>
                </a:ext>
              </a:extLst>
            </p:cNvPr>
            <p:cNvCxnSpPr/>
            <p:nvPr/>
          </p:nvCxnSpPr>
          <p:spPr>
            <a:xfrm flipH="1">
              <a:off x="4127770" y="5860950"/>
              <a:ext cx="228600" cy="1524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4074E04A-D3AC-418B-86D9-33D2EB450CD2}"/>
                </a:ext>
              </a:extLst>
            </p:cNvPr>
            <p:cNvCxnSpPr/>
            <p:nvPr/>
          </p:nvCxnSpPr>
          <p:spPr>
            <a:xfrm flipH="1">
              <a:off x="4286655" y="5880197"/>
              <a:ext cx="228600" cy="1524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982101CC-5F19-40C9-B980-7D8E531C584D}"/>
                </a:ext>
              </a:extLst>
            </p:cNvPr>
            <p:cNvCxnSpPr/>
            <p:nvPr/>
          </p:nvCxnSpPr>
          <p:spPr>
            <a:xfrm flipH="1">
              <a:off x="4477155" y="5854500"/>
              <a:ext cx="228600" cy="1524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972DEA1B-4E90-4B74-B7AC-9E0047CE8B0A}"/>
                </a:ext>
              </a:extLst>
            </p:cNvPr>
            <p:cNvCxnSpPr/>
            <p:nvPr/>
          </p:nvCxnSpPr>
          <p:spPr>
            <a:xfrm flipH="1">
              <a:off x="4620638" y="5860950"/>
              <a:ext cx="228600" cy="1524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AEE8414-CBF8-4BBF-9821-6B538E4FC0F4}"/>
                </a:ext>
              </a:extLst>
            </p:cNvPr>
            <p:cNvCxnSpPr/>
            <p:nvPr/>
          </p:nvCxnSpPr>
          <p:spPr>
            <a:xfrm flipH="1">
              <a:off x="4850048" y="5860950"/>
              <a:ext cx="228600" cy="1524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612A20C1-A870-44C4-89AA-BCB63C578875}"/>
                </a:ext>
              </a:extLst>
            </p:cNvPr>
            <p:cNvCxnSpPr/>
            <p:nvPr/>
          </p:nvCxnSpPr>
          <p:spPr>
            <a:xfrm flipH="1">
              <a:off x="5018661" y="5867400"/>
              <a:ext cx="228600" cy="1524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58ADBB2E-C51B-46AD-B1CC-30CA8319A97C}"/>
                </a:ext>
              </a:extLst>
            </p:cNvPr>
            <p:cNvCxnSpPr/>
            <p:nvPr/>
          </p:nvCxnSpPr>
          <p:spPr>
            <a:xfrm flipH="1">
              <a:off x="5167008" y="5873799"/>
              <a:ext cx="228600" cy="1524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5CDD93B0-4CFB-40E7-91FB-3411846DF356}"/>
                </a:ext>
              </a:extLst>
            </p:cNvPr>
            <p:cNvCxnSpPr/>
            <p:nvPr/>
          </p:nvCxnSpPr>
          <p:spPr>
            <a:xfrm flipH="1">
              <a:off x="2877766" y="5870556"/>
              <a:ext cx="228600" cy="1524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BEB2D70C-B5F8-4B8A-A2FE-0CCBC417BC5F}"/>
                </a:ext>
              </a:extLst>
            </p:cNvPr>
            <p:cNvCxnSpPr/>
            <p:nvPr/>
          </p:nvCxnSpPr>
          <p:spPr>
            <a:xfrm flipH="1">
              <a:off x="5868209" y="5867400"/>
              <a:ext cx="228600" cy="1524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ECC2935F-5991-40CF-8EE8-1A18FD4FD619}"/>
                </a:ext>
              </a:extLst>
            </p:cNvPr>
            <p:cNvCxnSpPr/>
            <p:nvPr/>
          </p:nvCxnSpPr>
          <p:spPr>
            <a:xfrm flipH="1">
              <a:off x="6021419" y="5860950"/>
              <a:ext cx="228600" cy="1524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E45B7B3B-CE75-4D18-B925-3CD0B2A4F94E}"/>
                </a:ext>
              </a:extLst>
            </p:cNvPr>
            <p:cNvCxnSpPr/>
            <p:nvPr/>
          </p:nvCxnSpPr>
          <p:spPr>
            <a:xfrm flipH="1">
              <a:off x="6194086" y="5870556"/>
              <a:ext cx="228600" cy="1524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3DB25122-2A8D-49A1-B3F6-CC16E49F17AF}"/>
                </a:ext>
              </a:extLst>
            </p:cNvPr>
            <p:cNvCxnSpPr/>
            <p:nvPr/>
          </p:nvCxnSpPr>
          <p:spPr>
            <a:xfrm flipH="1">
              <a:off x="6379723" y="5859208"/>
              <a:ext cx="228600" cy="1524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043CF9E1-964F-4299-B8CF-DA21B888974A}"/>
                </a:ext>
              </a:extLst>
            </p:cNvPr>
            <p:cNvCxnSpPr/>
            <p:nvPr/>
          </p:nvCxnSpPr>
          <p:spPr>
            <a:xfrm flipH="1">
              <a:off x="5374127" y="5847738"/>
              <a:ext cx="228600" cy="1524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4779590E-9E16-42CE-B25D-C41FB139ECDD}"/>
                </a:ext>
              </a:extLst>
            </p:cNvPr>
            <p:cNvCxnSpPr/>
            <p:nvPr/>
          </p:nvCxnSpPr>
          <p:spPr>
            <a:xfrm flipH="1">
              <a:off x="5548008" y="5854344"/>
              <a:ext cx="228600" cy="1524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E8BBDD88-DE21-4858-B76D-22A370F112C5}"/>
                </a:ext>
              </a:extLst>
            </p:cNvPr>
            <p:cNvCxnSpPr/>
            <p:nvPr/>
          </p:nvCxnSpPr>
          <p:spPr>
            <a:xfrm flipH="1">
              <a:off x="5699596" y="5860950"/>
              <a:ext cx="228600" cy="1524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47280200-D298-34BF-27BE-183E4194BE54}"/>
              </a:ext>
            </a:extLst>
          </p:cNvPr>
          <p:cNvGrpSpPr/>
          <p:nvPr/>
        </p:nvGrpSpPr>
        <p:grpSpPr>
          <a:xfrm>
            <a:off x="3630968" y="4801548"/>
            <a:ext cx="2255749" cy="1661072"/>
            <a:chOff x="3630968" y="4801548"/>
            <a:chExt cx="2255749" cy="1661072"/>
          </a:xfrm>
        </p:grpSpPr>
        <p:sp>
          <p:nvSpPr>
            <p:cNvPr id="7" name="Oval 6">
              <a:extLst>
                <a:ext uri="{FF2B5EF4-FFF2-40B4-BE49-F238E27FC236}">
                  <a16:creationId xmlns:a16="http://schemas.microsoft.com/office/drawing/2014/main" id="{93FC088E-4E7B-40B6-ABF6-9560A701F5CE}"/>
                </a:ext>
              </a:extLst>
            </p:cNvPr>
            <p:cNvSpPr/>
            <p:nvPr/>
          </p:nvSpPr>
          <p:spPr>
            <a:xfrm>
              <a:off x="4581996" y="5495169"/>
              <a:ext cx="47039" cy="8619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6F83D833-5932-4A90-9ABA-6B1BA3DD2AFF}"/>
                </a:ext>
              </a:extLst>
            </p:cNvPr>
            <p:cNvSpPr/>
            <p:nvPr/>
          </p:nvSpPr>
          <p:spPr>
            <a:xfrm>
              <a:off x="4824784" y="5668473"/>
              <a:ext cx="47039" cy="8619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F71A2FE-56AD-4110-AFE9-AAFF39FEEC99}"/>
                </a:ext>
              </a:extLst>
            </p:cNvPr>
            <p:cNvSpPr/>
            <p:nvPr/>
          </p:nvSpPr>
          <p:spPr>
            <a:xfrm>
              <a:off x="4907890" y="5439932"/>
              <a:ext cx="47039" cy="8619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7D925D09-5DEF-4F17-A550-C8562CFA137A}"/>
                </a:ext>
              </a:extLst>
            </p:cNvPr>
            <p:cNvSpPr/>
            <p:nvPr/>
          </p:nvSpPr>
          <p:spPr>
            <a:xfrm>
              <a:off x="4602242" y="5671245"/>
              <a:ext cx="47039" cy="8619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8CB1F66-2962-473E-9321-AB2B02872C46}"/>
                </a:ext>
              </a:extLst>
            </p:cNvPr>
            <p:cNvSpPr/>
            <p:nvPr/>
          </p:nvSpPr>
          <p:spPr>
            <a:xfrm>
              <a:off x="5105806" y="5055133"/>
              <a:ext cx="47039" cy="8619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6831CB22-49F1-49DC-9D7E-4060AEE86B4F}"/>
                </a:ext>
              </a:extLst>
            </p:cNvPr>
            <p:cNvSpPr/>
            <p:nvPr/>
          </p:nvSpPr>
          <p:spPr>
            <a:xfrm>
              <a:off x="4395201" y="5635347"/>
              <a:ext cx="47039" cy="8619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C1C6CD9A-E664-4F59-9C21-541BF425BF88}"/>
                </a:ext>
              </a:extLst>
            </p:cNvPr>
            <p:cNvSpPr/>
            <p:nvPr/>
          </p:nvSpPr>
          <p:spPr>
            <a:xfrm>
              <a:off x="4953132" y="5194466"/>
              <a:ext cx="47039" cy="8619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D91758F3-C95F-4938-9CCC-82777513B3D0}"/>
                </a:ext>
              </a:extLst>
            </p:cNvPr>
            <p:cNvSpPr/>
            <p:nvPr/>
          </p:nvSpPr>
          <p:spPr>
            <a:xfrm>
              <a:off x="4687089" y="5317467"/>
              <a:ext cx="47039" cy="8619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4D218500-A4ED-447F-8D29-467347FB0758}"/>
                </a:ext>
              </a:extLst>
            </p:cNvPr>
            <p:cNvSpPr/>
            <p:nvPr/>
          </p:nvSpPr>
          <p:spPr>
            <a:xfrm>
              <a:off x="4421731" y="5461673"/>
              <a:ext cx="47039" cy="8619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873C67F1-FAC7-490D-83A7-3718B11CD8AD}"/>
                </a:ext>
              </a:extLst>
            </p:cNvPr>
            <p:cNvSpPr/>
            <p:nvPr/>
          </p:nvSpPr>
          <p:spPr>
            <a:xfrm>
              <a:off x="4135975" y="5670525"/>
              <a:ext cx="47039" cy="8619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B55D2D7A-7166-401E-BCED-21A9C7B5E037}"/>
                </a:ext>
              </a:extLst>
            </p:cNvPr>
            <p:cNvSpPr/>
            <p:nvPr/>
          </p:nvSpPr>
          <p:spPr>
            <a:xfrm>
              <a:off x="3630968" y="5383306"/>
              <a:ext cx="47039" cy="8619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ACD05F2D-3123-4565-9CEC-4E708F6902DB}"/>
                </a:ext>
              </a:extLst>
            </p:cNvPr>
            <p:cNvSpPr/>
            <p:nvPr/>
          </p:nvSpPr>
          <p:spPr>
            <a:xfrm>
              <a:off x="3907700" y="5176449"/>
              <a:ext cx="47039" cy="8619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341BD7F4-0236-4C5B-A377-C94EF49124B2}"/>
                </a:ext>
              </a:extLst>
            </p:cNvPr>
            <p:cNvSpPr/>
            <p:nvPr/>
          </p:nvSpPr>
          <p:spPr>
            <a:xfrm>
              <a:off x="4395899" y="4950482"/>
              <a:ext cx="47039" cy="8619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6AE7BA40-3375-4A02-A6D1-593EEF28B46B}"/>
                </a:ext>
              </a:extLst>
            </p:cNvPr>
            <p:cNvSpPr/>
            <p:nvPr/>
          </p:nvSpPr>
          <p:spPr>
            <a:xfrm>
              <a:off x="5456431" y="5436234"/>
              <a:ext cx="47039" cy="8619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22E052E0-8E6B-45BD-8D19-2EF3DC3A61BB}"/>
                </a:ext>
              </a:extLst>
            </p:cNvPr>
            <p:cNvSpPr/>
            <p:nvPr/>
          </p:nvSpPr>
          <p:spPr>
            <a:xfrm>
              <a:off x="5649106" y="5121534"/>
              <a:ext cx="47039" cy="8619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64CFF30E-C26E-48C9-BE33-EF4D29902E44}"/>
                </a:ext>
              </a:extLst>
            </p:cNvPr>
            <p:cNvSpPr/>
            <p:nvPr/>
          </p:nvSpPr>
          <p:spPr>
            <a:xfrm>
              <a:off x="5557566" y="6165102"/>
              <a:ext cx="47039" cy="8619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B1B45AB3-D05B-40E4-9735-465603B0B561}"/>
                </a:ext>
              </a:extLst>
            </p:cNvPr>
            <p:cNvSpPr/>
            <p:nvPr/>
          </p:nvSpPr>
          <p:spPr>
            <a:xfrm>
              <a:off x="5234269" y="6132538"/>
              <a:ext cx="47039" cy="8619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CDB93223-DDF8-4B0E-A17F-A72B447361D7}"/>
                </a:ext>
              </a:extLst>
            </p:cNvPr>
            <p:cNvSpPr/>
            <p:nvPr/>
          </p:nvSpPr>
          <p:spPr>
            <a:xfrm>
              <a:off x="4267732" y="6158464"/>
              <a:ext cx="47039" cy="8619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D30313E6-CB18-4C1D-95DB-69B6D5DDEE68}"/>
                </a:ext>
              </a:extLst>
            </p:cNvPr>
            <p:cNvSpPr/>
            <p:nvPr/>
          </p:nvSpPr>
          <p:spPr>
            <a:xfrm>
              <a:off x="3846489" y="6126658"/>
              <a:ext cx="47039" cy="8619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2DB511BC-72E8-411C-AD9C-4E51BF169037}"/>
                </a:ext>
              </a:extLst>
            </p:cNvPr>
            <p:cNvSpPr/>
            <p:nvPr/>
          </p:nvSpPr>
          <p:spPr>
            <a:xfrm>
              <a:off x="5839678" y="5390825"/>
              <a:ext cx="47039" cy="8619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116030BC-7E3E-4508-AE23-673E59FC55D0}"/>
                </a:ext>
              </a:extLst>
            </p:cNvPr>
            <p:cNvSpPr/>
            <p:nvPr/>
          </p:nvSpPr>
          <p:spPr>
            <a:xfrm>
              <a:off x="5805475" y="4801548"/>
              <a:ext cx="47039" cy="8619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3748CF2B-4A99-4F3B-B2D2-85F2356BBB52}"/>
                </a:ext>
              </a:extLst>
            </p:cNvPr>
            <p:cNvSpPr/>
            <p:nvPr/>
          </p:nvSpPr>
          <p:spPr>
            <a:xfrm>
              <a:off x="4114194" y="5024605"/>
              <a:ext cx="47039" cy="8619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DFD2B30A-6DA1-4474-9B7A-FFF5E055A5AB}"/>
                </a:ext>
              </a:extLst>
            </p:cNvPr>
            <p:cNvSpPr/>
            <p:nvPr/>
          </p:nvSpPr>
          <p:spPr>
            <a:xfrm>
              <a:off x="4266594" y="5177005"/>
              <a:ext cx="47039" cy="8619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E0EECD60-C401-4619-8FAA-11C043DE2348}"/>
                </a:ext>
              </a:extLst>
            </p:cNvPr>
            <p:cNvSpPr/>
            <p:nvPr/>
          </p:nvSpPr>
          <p:spPr>
            <a:xfrm>
              <a:off x="4539126" y="4947040"/>
              <a:ext cx="47039" cy="8619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51C9E2B7-EF2D-4FC9-8794-E84969784499}"/>
                </a:ext>
              </a:extLst>
            </p:cNvPr>
            <p:cNvSpPr/>
            <p:nvPr/>
          </p:nvSpPr>
          <p:spPr>
            <a:xfrm>
              <a:off x="3998889" y="6279058"/>
              <a:ext cx="47039" cy="8619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B7C26ED4-D3BB-4E0A-A230-97F107404425}"/>
                </a:ext>
              </a:extLst>
            </p:cNvPr>
            <p:cNvSpPr/>
            <p:nvPr/>
          </p:nvSpPr>
          <p:spPr>
            <a:xfrm>
              <a:off x="5303157" y="6376421"/>
              <a:ext cx="47039" cy="8619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64B6A69D-5582-4311-C942-E381FD61E5D2}"/>
              </a:ext>
            </a:extLst>
          </p:cNvPr>
          <p:cNvSpPr txBox="1"/>
          <p:nvPr/>
        </p:nvSpPr>
        <p:spPr>
          <a:xfrm>
            <a:off x="6001832" y="3189695"/>
            <a:ext cx="1170513" cy="307777"/>
          </a:xfrm>
          <a:prstGeom prst="rect">
            <a:avLst/>
          </a:prstGeom>
          <a:noFill/>
        </p:spPr>
        <p:txBody>
          <a:bodyPr wrap="none" rtlCol="0">
            <a:spAutoFit/>
          </a:bodyPr>
          <a:lstStyle/>
          <a:p>
            <a:r>
              <a:rPr lang="en-US" sz="1400" dirty="0">
                <a:solidFill>
                  <a:srgbClr val="0000FF"/>
                </a:solidFill>
              </a:rPr>
              <a:t>Classifier #1</a:t>
            </a:r>
          </a:p>
        </p:txBody>
      </p:sp>
      <p:sp>
        <p:nvSpPr>
          <p:cNvPr id="105" name="TextBox 104">
            <a:extLst>
              <a:ext uri="{FF2B5EF4-FFF2-40B4-BE49-F238E27FC236}">
                <a16:creationId xmlns:a16="http://schemas.microsoft.com/office/drawing/2014/main" id="{03042BF4-5017-DB9A-70CD-7CE204C0904C}"/>
              </a:ext>
            </a:extLst>
          </p:cNvPr>
          <p:cNvSpPr txBox="1"/>
          <p:nvPr/>
        </p:nvSpPr>
        <p:spPr>
          <a:xfrm>
            <a:off x="6167144" y="6049009"/>
            <a:ext cx="1170513" cy="307777"/>
          </a:xfrm>
          <a:prstGeom prst="rect">
            <a:avLst/>
          </a:prstGeom>
          <a:noFill/>
        </p:spPr>
        <p:txBody>
          <a:bodyPr wrap="none" rtlCol="0">
            <a:spAutoFit/>
          </a:bodyPr>
          <a:lstStyle/>
          <a:p>
            <a:r>
              <a:rPr lang="en-US" sz="1400" dirty="0"/>
              <a:t>Classifier #2</a:t>
            </a:r>
          </a:p>
        </p:txBody>
      </p:sp>
      <p:sp>
        <p:nvSpPr>
          <p:cNvPr id="106" name="TextBox 105">
            <a:extLst>
              <a:ext uri="{FF2B5EF4-FFF2-40B4-BE49-F238E27FC236}">
                <a16:creationId xmlns:a16="http://schemas.microsoft.com/office/drawing/2014/main" id="{92186CEC-5E67-2B62-6DC7-FBD25EE25204}"/>
              </a:ext>
            </a:extLst>
          </p:cNvPr>
          <p:cNvSpPr txBox="1"/>
          <p:nvPr/>
        </p:nvSpPr>
        <p:spPr>
          <a:xfrm>
            <a:off x="2106087" y="6306740"/>
            <a:ext cx="1170513" cy="307777"/>
          </a:xfrm>
          <a:prstGeom prst="rect">
            <a:avLst/>
          </a:prstGeom>
          <a:noFill/>
        </p:spPr>
        <p:txBody>
          <a:bodyPr wrap="none" rtlCol="0">
            <a:spAutoFit/>
          </a:bodyPr>
          <a:lstStyle/>
          <a:p>
            <a:r>
              <a:rPr lang="en-US" sz="1400" dirty="0">
                <a:solidFill>
                  <a:srgbClr val="FFC000"/>
                </a:solidFill>
              </a:rPr>
              <a:t>Classifier #3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6387">
                                            <p:txEl>
                                              <p:pRg st="4" end="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5" grpId="0"/>
      <p:bldP spid="106"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9C39115E-144B-8D4E-9054-C6BC50D1647A}"/>
              </a:ext>
            </a:extLst>
          </p:cNvPr>
          <p:cNvSpPr>
            <a:spLocks noGrp="1" noChangeArrowheads="1"/>
          </p:cNvSpPr>
          <p:nvPr>
            <p:ph type="title"/>
          </p:nvPr>
        </p:nvSpPr>
        <p:spPr>
          <a:xfrm>
            <a:off x="0" y="0"/>
            <a:ext cx="9144000" cy="762000"/>
          </a:xfrm>
        </p:spPr>
        <p:txBody>
          <a:bodyPr/>
          <a:lstStyle/>
          <a:p>
            <a:pPr eaLnBrk="1" hangingPunct="1"/>
            <a:r>
              <a:rPr lang="en-US" altLang="en-US" sz="4800" dirty="0">
                <a:solidFill>
                  <a:srgbClr val="0070C0"/>
                </a:solidFill>
                <a:effectLst>
                  <a:outerShdw blurRad="38100" dist="38100" dir="2700000" algn="tl">
                    <a:srgbClr val="000000">
                      <a:alpha val="43137"/>
                    </a:srgbClr>
                  </a:outerShdw>
                </a:effectLst>
                <a:latin typeface="Comic Sans MS" panose="030F0702030302020204" pitchFamily="66" charset="0"/>
              </a:rPr>
              <a:t>Different types of Ensembles</a:t>
            </a:r>
          </a:p>
        </p:txBody>
      </p:sp>
      <p:sp>
        <p:nvSpPr>
          <p:cNvPr id="1013763" name="Rectangle 3">
            <a:extLst>
              <a:ext uri="{FF2B5EF4-FFF2-40B4-BE49-F238E27FC236}">
                <a16:creationId xmlns:a16="http://schemas.microsoft.com/office/drawing/2014/main" id="{BD0492AD-B8A7-E777-BEE3-06BABBBA65DA}"/>
              </a:ext>
            </a:extLst>
          </p:cNvPr>
          <p:cNvSpPr>
            <a:spLocks noGrp="1" noChangeArrowheads="1"/>
          </p:cNvSpPr>
          <p:nvPr>
            <p:ph type="body" idx="1"/>
          </p:nvPr>
        </p:nvSpPr>
        <p:spPr>
          <a:xfrm>
            <a:off x="152400" y="1752600"/>
            <a:ext cx="8991600" cy="2590800"/>
          </a:xfrm>
        </p:spPr>
        <p:txBody>
          <a:bodyPr/>
          <a:lstStyle/>
          <a:p>
            <a:pPr eaLnBrk="1" hangingPunct="1"/>
            <a:r>
              <a:rPr lang="en-US" altLang="en-US" sz="2800" dirty="0">
                <a:solidFill>
                  <a:srgbClr val="0000FF"/>
                </a:solidFill>
              </a:rPr>
              <a:t>Different learning </a:t>
            </a:r>
            <a:r>
              <a:rPr lang="en-US" altLang="en-US" sz="2800" dirty="0">
                <a:solidFill>
                  <a:srgbClr val="FF0000"/>
                </a:solidFill>
              </a:rPr>
              <a:t>algorithms </a:t>
            </a:r>
            <a:r>
              <a:rPr lang="en-US" altLang="en-US" sz="2800" dirty="0">
                <a:solidFill>
                  <a:srgbClr val="0000FF"/>
                </a:solidFill>
              </a:rPr>
              <a:t>(Collaborate)</a:t>
            </a:r>
          </a:p>
          <a:p>
            <a:pPr eaLnBrk="1" hangingPunct="1"/>
            <a:r>
              <a:rPr lang="en-US" altLang="en-US" sz="2800" dirty="0">
                <a:solidFill>
                  <a:srgbClr val="0000FF"/>
                </a:solidFill>
              </a:rPr>
              <a:t>Similar algorithms with different choice for </a:t>
            </a:r>
            <a:r>
              <a:rPr lang="en-US" altLang="en-US" sz="2800" dirty="0">
                <a:solidFill>
                  <a:srgbClr val="FF0000"/>
                </a:solidFill>
              </a:rPr>
              <a:t>parameters</a:t>
            </a:r>
          </a:p>
          <a:p>
            <a:pPr eaLnBrk="1" hangingPunct="1"/>
            <a:r>
              <a:rPr lang="en-US" altLang="en-US" sz="2800" dirty="0">
                <a:solidFill>
                  <a:srgbClr val="0000FF"/>
                </a:solidFill>
              </a:rPr>
              <a:t>Data set with different </a:t>
            </a:r>
            <a:r>
              <a:rPr lang="en-US" altLang="en-US" sz="2800" dirty="0">
                <a:solidFill>
                  <a:srgbClr val="FF0000"/>
                </a:solidFill>
              </a:rPr>
              <a:t>features </a:t>
            </a:r>
            <a:r>
              <a:rPr lang="en-US" altLang="en-US" sz="2800" dirty="0"/>
              <a:t>(e.g. random subspace)</a:t>
            </a:r>
          </a:p>
          <a:p>
            <a:pPr eaLnBrk="1" hangingPunct="1"/>
            <a:r>
              <a:rPr lang="en-US" altLang="en-US" sz="2800" dirty="0">
                <a:solidFill>
                  <a:srgbClr val="0000FF"/>
                </a:solidFill>
              </a:rPr>
              <a:t>Data set = different </a:t>
            </a:r>
            <a:r>
              <a:rPr lang="en-US" altLang="en-US" sz="2800" dirty="0">
                <a:solidFill>
                  <a:srgbClr val="FF0000"/>
                </a:solidFill>
              </a:rPr>
              <a:t>subsets </a:t>
            </a:r>
            <a:r>
              <a:rPr lang="en-US" altLang="en-US" sz="2800" dirty="0"/>
              <a:t>(e.g. bagging, boosting, stacking)</a:t>
            </a:r>
          </a:p>
        </p:txBody>
      </p:sp>
      <p:sp>
        <p:nvSpPr>
          <p:cNvPr id="4" name="投影片編號版面配置區 4">
            <a:extLst>
              <a:ext uri="{FF2B5EF4-FFF2-40B4-BE49-F238E27FC236}">
                <a16:creationId xmlns:a16="http://schemas.microsoft.com/office/drawing/2014/main" id="{E1DEE16E-78F7-922D-670D-BDC47167FE7C}"/>
              </a:ext>
            </a:extLst>
          </p:cNvPr>
          <p:cNvSpPr txBox="1">
            <a:spLocks/>
          </p:cNvSpPr>
          <p:nvPr/>
        </p:nvSpPr>
        <p:spPr bwMode="auto">
          <a:xfrm>
            <a:off x="8575675" y="6629400"/>
            <a:ext cx="568325" cy="22542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0" latinLnBrk="0" hangingPunct="0">
              <a:defRPr sz="2400" kern="1200">
                <a:solidFill>
                  <a:schemeClr val="tx1"/>
                </a:solidFill>
                <a:latin typeface="Arial" panose="020B0604020202020204" pitchFamily="34" charset="0"/>
                <a:ea typeface="新細明體" panose="02020500000000000000" pitchFamily="18" charset="-120"/>
                <a:cs typeface="+mn-cs"/>
              </a:defRPr>
            </a:lvl1pPr>
            <a:lvl2pPr marL="742950" indent="-285750" algn="l" defTabSz="914400" rtl="0" eaLnBrk="0" latinLnBrk="0" hangingPunct="0">
              <a:defRPr sz="2400" kern="1200">
                <a:solidFill>
                  <a:schemeClr val="tx1"/>
                </a:solidFill>
                <a:latin typeface="Arial" panose="020B0604020202020204" pitchFamily="34" charset="0"/>
                <a:ea typeface="+mn-ea"/>
                <a:cs typeface="+mn-cs"/>
              </a:defRPr>
            </a:lvl2pPr>
            <a:lvl3pPr marL="1143000" indent="-228600" algn="l" defTabSz="914400" rtl="0" eaLnBrk="0" latinLnBrk="0" hangingPunct="0">
              <a:defRPr sz="2400" kern="1200">
                <a:solidFill>
                  <a:schemeClr val="tx1"/>
                </a:solidFill>
                <a:latin typeface="Arial" panose="020B0604020202020204" pitchFamily="34" charset="0"/>
                <a:ea typeface="+mn-ea"/>
                <a:cs typeface="+mn-cs"/>
              </a:defRPr>
            </a:lvl3pPr>
            <a:lvl4pPr marL="1600200" indent="-228600" algn="l" defTabSz="914400" rtl="0" eaLnBrk="0" latinLnBrk="0" hangingPunct="0">
              <a:defRPr sz="2400" kern="1200">
                <a:solidFill>
                  <a:schemeClr val="tx1"/>
                </a:solidFill>
                <a:latin typeface="Arial" panose="020B0604020202020204" pitchFamily="34" charset="0"/>
                <a:ea typeface="+mn-ea"/>
                <a:cs typeface="+mn-cs"/>
              </a:defRPr>
            </a:lvl4pPr>
            <a:lvl5pPr marL="2057400" indent="-228600" algn="l" defTabSz="914400" rtl="0" eaLnBrk="0" latinLnBrk="0" hangingPunct="0">
              <a:defRPr sz="24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n-ea"/>
                <a:cs typeface="+mn-cs"/>
              </a:defRPr>
            </a:lvl9pPr>
          </a:lstStyle>
          <a:p>
            <a:pPr algn="r" eaLnBrk="1" fontAlgn="base" hangingPunct="1">
              <a:spcBef>
                <a:spcPct val="0"/>
              </a:spcBef>
              <a:spcAft>
                <a:spcPct val="0"/>
              </a:spcAft>
              <a:defRPr/>
            </a:pPr>
            <a:fld id="{26C4B5BA-84F0-4490-9C0D-8C2E6B700225}" type="slidenum">
              <a:rPr lang="en-US" altLang="zh-TW" sz="1200" smtClean="0">
                <a:solidFill>
                  <a:srgbClr val="000000"/>
                </a:solidFill>
                <a:latin typeface="Verdana" panose="020B0604030504040204" pitchFamily="34" charset="0"/>
              </a:rPr>
              <a:pPr algn="r" eaLnBrk="1" fontAlgn="base" hangingPunct="1">
                <a:spcBef>
                  <a:spcPct val="0"/>
                </a:spcBef>
                <a:spcAft>
                  <a:spcPct val="0"/>
                </a:spcAft>
                <a:defRPr/>
              </a:pPr>
              <a:t>13</a:t>
            </a:fld>
            <a:endParaRPr lang="en-US" altLang="zh-TW" sz="1200" dirty="0">
              <a:solidFill>
                <a:srgbClr val="000000"/>
              </a:solidFill>
              <a:latin typeface="Verdana" panose="020B0604030504040204" pitchFamily="34" charset="0"/>
            </a:endParaRPr>
          </a:p>
        </p:txBody>
      </p:sp>
      <p:pic>
        <p:nvPicPr>
          <p:cNvPr id="1026" name="Picture 2" descr="Ensemble Methods - Overview, Categories, Main Types">
            <a:extLst>
              <a:ext uri="{FF2B5EF4-FFF2-40B4-BE49-F238E27FC236}">
                <a16:creationId xmlns:a16="http://schemas.microsoft.com/office/drawing/2014/main" id="{9CB2915C-E286-DCFE-E94A-F0224DAF6E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1700" y="4114800"/>
            <a:ext cx="4800600" cy="20574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004F2B4-45BA-EDA4-299D-5259A11B73DC}"/>
              </a:ext>
            </a:extLst>
          </p:cNvPr>
          <p:cNvSpPr txBox="1"/>
          <p:nvPr/>
        </p:nvSpPr>
        <p:spPr>
          <a:xfrm>
            <a:off x="1524871" y="1010572"/>
            <a:ext cx="6246658" cy="461665"/>
          </a:xfrm>
          <a:prstGeom prst="rect">
            <a:avLst/>
          </a:prstGeom>
          <a:noFill/>
        </p:spPr>
        <p:txBody>
          <a:bodyPr wrap="square">
            <a:spAutoFit/>
          </a:bodyPr>
          <a:lstStyle/>
          <a:p>
            <a:pPr algn="ctr"/>
            <a:r>
              <a:rPr lang="en-US" sz="2400" b="1" dirty="0">
                <a:solidFill>
                  <a:srgbClr val="FF0000"/>
                </a:solidFill>
              </a:rPr>
              <a:t>How can we design/create ML Ensembles?</a:t>
            </a:r>
          </a:p>
        </p:txBody>
      </p:sp>
      <p:sp>
        <p:nvSpPr>
          <p:cNvPr id="8" name="TextBox 7">
            <a:extLst>
              <a:ext uri="{FF2B5EF4-FFF2-40B4-BE49-F238E27FC236}">
                <a16:creationId xmlns:a16="http://schemas.microsoft.com/office/drawing/2014/main" id="{6DF1E231-63A5-A26E-0E4A-15E4EF3C6D53}"/>
              </a:ext>
            </a:extLst>
          </p:cNvPr>
          <p:cNvSpPr txBox="1"/>
          <p:nvPr/>
        </p:nvSpPr>
        <p:spPr>
          <a:xfrm>
            <a:off x="169572" y="4774168"/>
            <a:ext cx="3276600" cy="369332"/>
          </a:xfrm>
          <a:prstGeom prst="rect">
            <a:avLst/>
          </a:prstGeom>
          <a:noFill/>
        </p:spPr>
        <p:txBody>
          <a:bodyPr wrap="square">
            <a:spAutoFit/>
          </a:bodyPr>
          <a:lstStyle/>
          <a:p>
            <a:r>
              <a:rPr lang="en-US" dirty="0">
                <a:solidFill>
                  <a:srgbClr val="C00000"/>
                </a:solidFill>
              </a:rPr>
              <a:t>Bagging helps decrease variance.</a:t>
            </a:r>
          </a:p>
        </p:txBody>
      </p:sp>
      <p:sp>
        <p:nvSpPr>
          <p:cNvPr id="10" name="TextBox 9">
            <a:extLst>
              <a:ext uri="{FF2B5EF4-FFF2-40B4-BE49-F238E27FC236}">
                <a16:creationId xmlns:a16="http://schemas.microsoft.com/office/drawing/2014/main" id="{D95743F3-231A-6993-EA4E-0BD47D338280}"/>
              </a:ext>
            </a:extLst>
          </p:cNvPr>
          <p:cNvSpPr txBox="1"/>
          <p:nvPr/>
        </p:nvSpPr>
        <p:spPr>
          <a:xfrm>
            <a:off x="2971800" y="6165891"/>
            <a:ext cx="4351492" cy="369332"/>
          </a:xfrm>
          <a:prstGeom prst="rect">
            <a:avLst/>
          </a:prstGeom>
          <a:noFill/>
        </p:spPr>
        <p:txBody>
          <a:bodyPr wrap="square">
            <a:spAutoFit/>
          </a:bodyPr>
          <a:lstStyle/>
          <a:p>
            <a:pPr algn="l"/>
            <a:r>
              <a:rPr lang="en-US" i="0" dirty="0">
                <a:solidFill>
                  <a:srgbClr val="FF0000"/>
                </a:solidFill>
                <a:effectLst/>
                <a:latin typeface="Inter"/>
              </a:rPr>
              <a:t>Boosting helps to decrease the model’s bias.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37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137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137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137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6FCDFCB1-CA85-B6B8-951B-034956C258CF}"/>
              </a:ext>
            </a:extLst>
          </p:cNvPr>
          <p:cNvSpPr>
            <a:spLocks noGrp="1" noChangeArrowheads="1"/>
          </p:cNvSpPr>
          <p:nvPr>
            <p:ph type="body" idx="1"/>
          </p:nvPr>
        </p:nvSpPr>
        <p:spPr>
          <a:xfrm>
            <a:off x="304800" y="980281"/>
            <a:ext cx="8763000" cy="1374775"/>
          </a:xfrm>
        </p:spPr>
        <p:txBody>
          <a:bodyPr/>
          <a:lstStyle/>
          <a:p>
            <a:pPr eaLnBrk="1" hangingPunct="1">
              <a:lnSpc>
                <a:spcPct val="90000"/>
              </a:lnSpc>
            </a:pPr>
            <a:r>
              <a:rPr lang="en-US" altLang="en-US" sz="2400" dirty="0">
                <a:solidFill>
                  <a:srgbClr val="0000FF"/>
                </a:solidFill>
              </a:rPr>
              <a:t>Learn multiple alternative definitions of a concept using </a:t>
            </a:r>
            <a:r>
              <a:rPr lang="en-US" altLang="en-US" sz="2400" dirty="0">
                <a:effectLst>
                  <a:outerShdw blurRad="38100" dist="38100" dir="2700000" algn="tl">
                    <a:srgbClr val="000000">
                      <a:alpha val="43137"/>
                    </a:srgbClr>
                  </a:outerShdw>
                </a:effectLst>
              </a:rPr>
              <a:t>different training data </a:t>
            </a:r>
            <a:r>
              <a:rPr lang="en-US" altLang="en-US" sz="2400" dirty="0">
                <a:solidFill>
                  <a:srgbClr val="0000FF"/>
                </a:solidFill>
              </a:rPr>
              <a:t>or </a:t>
            </a:r>
            <a:r>
              <a:rPr lang="en-US" altLang="en-US" sz="2400" dirty="0">
                <a:solidFill>
                  <a:srgbClr val="FF0000"/>
                </a:solidFill>
              </a:rPr>
              <a:t>different learning algorithms</a:t>
            </a:r>
            <a:r>
              <a:rPr lang="en-US" altLang="en-US" sz="2400" dirty="0">
                <a:solidFill>
                  <a:srgbClr val="0000FF"/>
                </a:solidFill>
              </a:rPr>
              <a:t>.</a:t>
            </a:r>
          </a:p>
          <a:p>
            <a:pPr eaLnBrk="1" hangingPunct="1">
              <a:lnSpc>
                <a:spcPct val="90000"/>
              </a:lnSpc>
            </a:pPr>
            <a:r>
              <a:rPr lang="en-US" altLang="en-US" sz="2400" u="sng" dirty="0">
                <a:solidFill>
                  <a:srgbClr val="0000FF"/>
                </a:solidFill>
                <a:effectLst>
                  <a:outerShdw blurRad="38100" dist="38100" dir="2700000" algn="tl">
                    <a:srgbClr val="000000">
                      <a:alpha val="43137"/>
                    </a:srgbClr>
                  </a:outerShdw>
                </a:effectLst>
              </a:rPr>
              <a:t>Combine decisions </a:t>
            </a:r>
            <a:r>
              <a:rPr lang="en-US" altLang="en-US" sz="2400" dirty="0">
                <a:solidFill>
                  <a:srgbClr val="0000FF"/>
                </a:solidFill>
              </a:rPr>
              <a:t>of multiple definitions, e.g. using weighted voting.</a:t>
            </a:r>
          </a:p>
        </p:txBody>
      </p:sp>
      <p:sp>
        <p:nvSpPr>
          <p:cNvPr id="7172" name="Text Box 4">
            <a:extLst>
              <a:ext uri="{FF2B5EF4-FFF2-40B4-BE49-F238E27FC236}">
                <a16:creationId xmlns:a16="http://schemas.microsoft.com/office/drawing/2014/main" id="{F1BC6AF1-B7A6-9C23-152F-0D20024D6D1D}"/>
              </a:ext>
            </a:extLst>
          </p:cNvPr>
          <p:cNvSpPr txBox="1">
            <a:spLocks noChangeArrowheads="1"/>
          </p:cNvSpPr>
          <p:nvPr/>
        </p:nvSpPr>
        <p:spPr bwMode="auto">
          <a:xfrm>
            <a:off x="4371975" y="2938463"/>
            <a:ext cx="1809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nvGrpSpPr>
          <p:cNvPr id="903173" name="Group 5">
            <a:extLst>
              <a:ext uri="{FF2B5EF4-FFF2-40B4-BE49-F238E27FC236}">
                <a16:creationId xmlns:a16="http://schemas.microsoft.com/office/drawing/2014/main" id="{6ED2B630-715E-0F42-C8C0-2F885F7D0229}"/>
              </a:ext>
            </a:extLst>
          </p:cNvPr>
          <p:cNvGrpSpPr>
            <a:grpSpLocks/>
          </p:cNvGrpSpPr>
          <p:nvPr/>
        </p:nvGrpSpPr>
        <p:grpSpPr bwMode="auto">
          <a:xfrm>
            <a:off x="3498850" y="2705100"/>
            <a:ext cx="1938338" cy="596900"/>
            <a:chOff x="2265" y="2165"/>
            <a:chExt cx="1221" cy="376"/>
          </a:xfrm>
        </p:grpSpPr>
        <p:sp>
          <p:nvSpPr>
            <p:cNvPr id="7221" name="Text Box 6">
              <a:extLst>
                <a:ext uri="{FF2B5EF4-FFF2-40B4-BE49-F238E27FC236}">
                  <a16:creationId xmlns:a16="http://schemas.microsoft.com/office/drawing/2014/main" id="{EA6D3175-63B1-810A-3370-8565AF0524F9}"/>
                </a:ext>
              </a:extLst>
            </p:cNvPr>
            <p:cNvSpPr txBox="1">
              <a:spLocks noChangeArrowheads="1"/>
            </p:cNvSpPr>
            <p:nvPr/>
          </p:nvSpPr>
          <p:spPr bwMode="auto">
            <a:xfrm>
              <a:off x="2370" y="2229"/>
              <a:ext cx="100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Training Data</a:t>
              </a:r>
            </a:p>
          </p:txBody>
        </p:sp>
        <p:sp>
          <p:nvSpPr>
            <p:cNvPr id="7222" name="Oval 7">
              <a:extLst>
                <a:ext uri="{FF2B5EF4-FFF2-40B4-BE49-F238E27FC236}">
                  <a16:creationId xmlns:a16="http://schemas.microsoft.com/office/drawing/2014/main" id="{91AFE006-9BA1-5506-E8DB-061DBCADE79B}"/>
                </a:ext>
              </a:extLst>
            </p:cNvPr>
            <p:cNvSpPr>
              <a:spLocks noChangeArrowheads="1"/>
            </p:cNvSpPr>
            <p:nvPr/>
          </p:nvSpPr>
          <p:spPr bwMode="auto">
            <a:xfrm>
              <a:off x="2265" y="2165"/>
              <a:ext cx="1221" cy="376"/>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903176" name="Group 8">
            <a:extLst>
              <a:ext uri="{FF2B5EF4-FFF2-40B4-BE49-F238E27FC236}">
                <a16:creationId xmlns:a16="http://schemas.microsoft.com/office/drawing/2014/main" id="{2C4B6ADD-D29A-743F-C474-6320E42B8ADA}"/>
              </a:ext>
            </a:extLst>
          </p:cNvPr>
          <p:cNvGrpSpPr>
            <a:grpSpLocks/>
          </p:cNvGrpSpPr>
          <p:nvPr/>
        </p:nvGrpSpPr>
        <p:grpSpPr bwMode="auto">
          <a:xfrm>
            <a:off x="1736725" y="3233738"/>
            <a:ext cx="5437188" cy="811212"/>
            <a:chOff x="1094" y="2037"/>
            <a:chExt cx="3425" cy="511"/>
          </a:xfrm>
        </p:grpSpPr>
        <p:grpSp>
          <p:nvGrpSpPr>
            <p:cNvPr id="7208" name="Group 9">
              <a:extLst>
                <a:ext uri="{FF2B5EF4-FFF2-40B4-BE49-F238E27FC236}">
                  <a16:creationId xmlns:a16="http://schemas.microsoft.com/office/drawing/2014/main" id="{D5A2A8BC-FA05-3541-52EC-848D3689BF0D}"/>
                </a:ext>
              </a:extLst>
            </p:cNvPr>
            <p:cNvGrpSpPr>
              <a:grpSpLocks/>
            </p:cNvGrpSpPr>
            <p:nvPr/>
          </p:nvGrpSpPr>
          <p:grpSpPr bwMode="auto">
            <a:xfrm>
              <a:off x="1094" y="2219"/>
              <a:ext cx="660" cy="329"/>
              <a:chOff x="1140" y="2654"/>
              <a:chExt cx="660" cy="329"/>
            </a:xfrm>
          </p:grpSpPr>
          <p:sp>
            <p:nvSpPr>
              <p:cNvPr id="7219" name="Text Box 10">
                <a:extLst>
                  <a:ext uri="{FF2B5EF4-FFF2-40B4-BE49-F238E27FC236}">
                    <a16:creationId xmlns:a16="http://schemas.microsoft.com/office/drawing/2014/main" id="{39A01D7A-2771-9D92-BC53-F9A8D5A0EABA}"/>
                  </a:ext>
                </a:extLst>
              </p:cNvPr>
              <p:cNvSpPr txBox="1">
                <a:spLocks noChangeArrowheads="1"/>
              </p:cNvSpPr>
              <p:nvPr/>
            </p:nvSpPr>
            <p:spPr bwMode="auto">
              <a:xfrm>
                <a:off x="1218" y="2674"/>
                <a:ext cx="4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Data1</a:t>
                </a:r>
              </a:p>
            </p:txBody>
          </p:sp>
          <p:sp>
            <p:nvSpPr>
              <p:cNvPr id="7220" name="Oval 11">
                <a:extLst>
                  <a:ext uri="{FF2B5EF4-FFF2-40B4-BE49-F238E27FC236}">
                    <a16:creationId xmlns:a16="http://schemas.microsoft.com/office/drawing/2014/main" id="{D7E8C6A1-AA5E-98B2-565F-84808DD99EC6}"/>
                  </a:ext>
                </a:extLst>
              </p:cNvPr>
              <p:cNvSpPr>
                <a:spLocks noChangeArrowheads="1"/>
              </p:cNvSpPr>
              <p:nvPr/>
            </p:nvSpPr>
            <p:spPr bwMode="auto">
              <a:xfrm>
                <a:off x="1140" y="2654"/>
                <a:ext cx="660" cy="329"/>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7209" name="Group 12">
              <a:extLst>
                <a:ext uri="{FF2B5EF4-FFF2-40B4-BE49-F238E27FC236}">
                  <a16:creationId xmlns:a16="http://schemas.microsoft.com/office/drawing/2014/main" id="{F2DDF5CE-3887-11D9-BB50-5B2DA260D89B}"/>
                </a:ext>
              </a:extLst>
            </p:cNvPr>
            <p:cNvGrpSpPr>
              <a:grpSpLocks/>
            </p:cNvGrpSpPr>
            <p:nvPr/>
          </p:nvGrpSpPr>
          <p:grpSpPr bwMode="auto">
            <a:xfrm>
              <a:off x="3859" y="2219"/>
              <a:ext cx="660" cy="329"/>
              <a:chOff x="1140" y="2654"/>
              <a:chExt cx="660" cy="329"/>
            </a:xfrm>
          </p:grpSpPr>
          <p:sp>
            <p:nvSpPr>
              <p:cNvPr id="7217" name="Text Box 13">
                <a:extLst>
                  <a:ext uri="{FF2B5EF4-FFF2-40B4-BE49-F238E27FC236}">
                    <a16:creationId xmlns:a16="http://schemas.microsoft.com/office/drawing/2014/main" id="{0501BF3E-2A62-74CC-D882-9CEBC9107BAE}"/>
                  </a:ext>
                </a:extLst>
              </p:cNvPr>
              <p:cNvSpPr txBox="1">
                <a:spLocks noChangeArrowheads="1"/>
              </p:cNvSpPr>
              <p:nvPr/>
            </p:nvSpPr>
            <p:spPr bwMode="auto">
              <a:xfrm>
                <a:off x="1218" y="2674"/>
                <a:ext cx="58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Data m</a:t>
                </a:r>
              </a:p>
            </p:txBody>
          </p:sp>
          <p:sp>
            <p:nvSpPr>
              <p:cNvPr id="7218" name="Oval 14">
                <a:extLst>
                  <a:ext uri="{FF2B5EF4-FFF2-40B4-BE49-F238E27FC236}">
                    <a16:creationId xmlns:a16="http://schemas.microsoft.com/office/drawing/2014/main" id="{8D4E1455-A442-4EE2-3A9A-4B4A01014FB8}"/>
                  </a:ext>
                </a:extLst>
              </p:cNvPr>
              <p:cNvSpPr>
                <a:spLocks noChangeArrowheads="1"/>
              </p:cNvSpPr>
              <p:nvPr/>
            </p:nvSpPr>
            <p:spPr bwMode="auto">
              <a:xfrm>
                <a:off x="1140" y="2654"/>
                <a:ext cx="660" cy="329"/>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7210" name="Group 15">
              <a:extLst>
                <a:ext uri="{FF2B5EF4-FFF2-40B4-BE49-F238E27FC236}">
                  <a16:creationId xmlns:a16="http://schemas.microsoft.com/office/drawing/2014/main" id="{A552AF5C-3C45-39BB-FCFB-BF24CD564EB7}"/>
                </a:ext>
              </a:extLst>
            </p:cNvPr>
            <p:cNvGrpSpPr>
              <a:grpSpLocks/>
            </p:cNvGrpSpPr>
            <p:nvPr/>
          </p:nvGrpSpPr>
          <p:grpSpPr bwMode="auto">
            <a:xfrm>
              <a:off x="1973" y="2219"/>
              <a:ext cx="660" cy="329"/>
              <a:chOff x="1140" y="2654"/>
              <a:chExt cx="660" cy="329"/>
            </a:xfrm>
          </p:grpSpPr>
          <p:sp>
            <p:nvSpPr>
              <p:cNvPr id="7215" name="Text Box 16">
                <a:extLst>
                  <a:ext uri="{FF2B5EF4-FFF2-40B4-BE49-F238E27FC236}">
                    <a16:creationId xmlns:a16="http://schemas.microsoft.com/office/drawing/2014/main" id="{70C2956C-3854-F487-AE76-992B99DE2000}"/>
                  </a:ext>
                </a:extLst>
              </p:cNvPr>
              <p:cNvSpPr txBox="1">
                <a:spLocks noChangeArrowheads="1"/>
              </p:cNvSpPr>
              <p:nvPr/>
            </p:nvSpPr>
            <p:spPr bwMode="auto">
              <a:xfrm>
                <a:off x="1218" y="2674"/>
                <a:ext cx="4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Data2</a:t>
                </a:r>
              </a:p>
            </p:txBody>
          </p:sp>
          <p:sp>
            <p:nvSpPr>
              <p:cNvPr id="7216" name="Oval 17">
                <a:extLst>
                  <a:ext uri="{FF2B5EF4-FFF2-40B4-BE49-F238E27FC236}">
                    <a16:creationId xmlns:a16="http://schemas.microsoft.com/office/drawing/2014/main" id="{62BE9A7C-1793-1AEA-EA71-A0C42F38DCB9}"/>
                  </a:ext>
                </a:extLst>
              </p:cNvPr>
              <p:cNvSpPr>
                <a:spLocks noChangeArrowheads="1"/>
              </p:cNvSpPr>
              <p:nvPr/>
            </p:nvSpPr>
            <p:spPr bwMode="auto">
              <a:xfrm>
                <a:off x="1140" y="2654"/>
                <a:ext cx="660" cy="329"/>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7211" name="Text Box 18">
              <a:extLst>
                <a:ext uri="{FF2B5EF4-FFF2-40B4-BE49-F238E27FC236}">
                  <a16:creationId xmlns:a16="http://schemas.microsoft.com/office/drawing/2014/main" id="{38693B04-3E18-26C5-9B72-118DE79AB8FD}"/>
                </a:ext>
              </a:extLst>
            </p:cNvPr>
            <p:cNvSpPr txBox="1">
              <a:spLocks noChangeArrowheads="1"/>
            </p:cNvSpPr>
            <p:nvPr/>
          </p:nvSpPr>
          <p:spPr bwMode="auto">
            <a:xfrm>
              <a:off x="2692" y="2115"/>
              <a:ext cx="113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sym typeface="Symbol" panose="05050102010706020507" pitchFamily="18" charset="2"/>
                </a:rPr>
                <a:t>        </a:t>
              </a:r>
            </a:p>
          </p:txBody>
        </p:sp>
        <p:cxnSp>
          <p:nvCxnSpPr>
            <p:cNvPr id="7212" name="AutoShape 19">
              <a:extLst>
                <a:ext uri="{FF2B5EF4-FFF2-40B4-BE49-F238E27FC236}">
                  <a16:creationId xmlns:a16="http://schemas.microsoft.com/office/drawing/2014/main" id="{C6F852ED-8092-56AD-CAC9-09F53A11F2A7}"/>
                </a:ext>
              </a:extLst>
            </p:cNvPr>
            <p:cNvCxnSpPr>
              <a:cxnSpLocks noChangeShapeType="1"/>
              <a:stCxn id="7222" idx="3"/>
              <a:endCxn id="7220" idx="7"/>
            </p:cNvCxnSpPr>
            <p:nvPr/>
          </p:nvCxnSpPr>
          <p:spPr bwMode="auto">
            <a:xfrm flipH="1">
              <a:off x="1657" y="2037"/>
              <a:ext cx="726" cy="218"/>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13" name="AutoShape 20">
              <a:extLst>
                <a:ext uri="{FF2B5EF4-FFF2-40B4-BE49-F238E27FC236}">
                  <a16:creationId xmlns:a16="http://schemas.microsoft.com/office/drawing/2014/main" id="{7EDEA083-86CC-A0D9-2DFB-11123607375D}"/>
                </a:ext>
              </a:extLst>
            </p:cNvPr>
            <p:cNvCxnSpPr>
              <a:cxnSpLocks noChangeShapeType="1"/>
              <a:stCxn id="7222" idx="4"/>
              <a:endCxn id="7216" idx="7"/>
            </p:cNvCxnSpPr>
            <p:nvPr/>
          </p:nvCxnSpPr>
          <p:spPr bwMode="auto">
            <a:xfrm flipH="1">
              <a:off x="2536" y="2092"/>
              <a:ext cx="279" cy="1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14" name="AutoShape 21">
              <a:extLst>
                <a:ext uri="{FF2B5EF4-FFF2-40B4-BE49-F238E27FC236}">
                  <a16:creationId xmlns:a16="http://schemas.microsoft.com/office/drawing/2014/main" id="{19C7E245-5F49-AB7E-44D4-EE9265569BFC}"/>
                </a:ext>
              </a:extLst>
            </p:cNvPr>
            <p:cNvCxnSpPr>
              <a:cxnSpLocks noChangeShapeType="1"/>
              <a:stCxn id="7222" idx="5"/>
              <a:endCxn id="7218" idx="1"/>
            </p:cNvCxnSpPr>
            <p:nvPr/>
          </p:nvCxnSpPr>
          <p:spPr bwMode="auto">
            <a:xfrm>
              <a:off x="3246" y="2037"/>
              <a:ext cx="710" cy="218"/>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03190" name="Group 22">
            <a:extLst>
              <a:ext uri="{FF2B5EF4-FFF2-40B4-BE49-F238E27FC236}">
                <a16:creationId xmlns:a16="http://schemas.microsoft.com/office/drawing/2014/main" id="{3F726EA7-0E27-E279-F544-98B3D553AEEC}"/>
              </a:ext>
            </a:extLst>
          </p:cNvPr>
          <p:cNvGrpSpPr>
            <a:grpSpLocks/>
          </p:cNvGrpSpPr>
          <p:nvPr/>
        </p:nvGrpSpPr>
        <p:grpSpPr bwMode="auto">
          <a:xfrm>
            <a:off x="1701800" y="4064000"/>
            <a:ext cx="5586413" cy="831850"/>
            <a:chOff x="1072" y="2560"/>
            <a:chExt cx="3519" cy="524"/>
          </a:xfrm>
        </p:grpSpPr>
        <p:sp>
          <p:nvSpPr>
            <p:cNvPr id="7201" name="Text Box 23">
              <a:extLst>
                <a:ext uri="{FF2B5EF4-FFF2-40B4-BE49-F238E27FC236}">
                  <a16:creationId xmlns:a16="http://schemas.microsoft.com/office/drawing/2014/main" id="{3020BDCA-7146-31A5-CD0F-875ED915E932}"/>
                </a:ext>
              </a:extLst>
            </p:cNvPr>
            <p:cNvSpPr txBox="1">
              <a:spLocks noChangeArrowheads="1"/>
            </p:cNvSpPr>
            <p:nvPr/>
          </p:nvSpPr>
          <p:spPr bwMode="auto">
            <a:xfrm>
              <a:off x="1072" y="2805"/>
              <a:ext cx="715" cy="274"/>
            </a:xfrm>
            <a:prstGeom prst="rect">
              <a:avLst/>
            </a:prstGeom>
            <a:noFill/>
            <a:ln w="381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Learner1</a:t>
              </a:r>
            </a:p>
          </p:txBody>
        </p:sp>
        <p:sp>
          <p:nvSpPr>
            <p:cNvPr id="7202" name="Text Box 24">
              <a:extLst>
                <a:ext uri="{FF2B5EF4-FFF2-40B4-BE49-F238E27FC236}">
                  <a16:creationId xmlns:a16="http://schemas.microsoft.com/office/drawing/2014/main" id="{257A27D8-EB82-B483-9CA8-A9B3E8B875FA}"/>
                </a:ext>
              </a:extLst>
            </p:cNvPr>
            <p:cNvSpPr txBox="1">
              <a:spLocks noChangeArrowheads="1"/>
            </p:cNvSpPr>
            <p:nvPr/>
          </p:nvSpPr>
          <p:spPr bwMode="auto">
            <a:xfrm>
              <a:off x="1952" y="2793"/>
              <a:ext cx="715" cy="274"/>
            </a:xfrm>
            <a:prstGeom prst="rect">
              <a:avLst/>
            </a:prstGeom>
            <a:noFill/>
            <a:ln w="381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Learner2</a:t>
              </a:r>
            </a:p>
          </p:txBody>
        </p:sp>
        <p:sp>
          <p:nvSpPr>
            <p:cNvPr id="7203" name="Text Box 25">
              <a:extLst>
                <a:ext uri="{FF2B5EF4-FFF2-40B4-BE49-F238E27FC236}">
                  <a16:creationId xmlns:a16="http://schemas.microsoft.com/office/drawing/2014/main" id="{63F8D20D-0811-5DBC-5EC6-917D97461D66}"/>
                </a:ext>
              </a:extLst>
            </p:cNvPr>
            <p:cNvSpPr txBox="1">
              <a:spLocks noChangeArrowheads="1"/>
            </p:cNvSpPr>
            <p:nvPr/>
          </p:nvSpPr>
          <p:spPr bwMode="auto">
            <a:xfrm>
              <a:off x="3792" y="2774"/>
              <a:ext cx="799" cy="274"/>
            </a:xfrm>
            <a:prstGeom prst="rect">
              <a:avLst/>
            </a:prstGeom>
            <a:noFill/>
            <a:ln w="381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Learner m</a:t>
              </a:r>
            </a:p>
          </p:txBody>
        </p:sp>
        <p:cxnSp>
          <p:nvCxnSpPr>
            <p:cNvPr id="7204" name="AutoShape 26">
              <a:extLst>
                <a:ext uri="{FF2B5EF4-FFF2-40B4-BE49-F238E27FC236}">
                  <a16:creationId xmlns:a16="http://schemas.microsoft.com/office/drawing/2014/main" id="{2D367BC8-17F1-204D-9D5B-2ACAAB6CB029}"/>
                </a:ext>
              </a:extLst>
            </p:cNvPr>
            <p:cNvCxnSpPr>
              <a:cxnSpLocks noChangeShapeType="1"/>
              <a:stCxn id="7220" idx="4"/>
              <a:endCxn id="7201" idx="0"/>
            </p:cNvCxnSpPr>
            <p:nvPr/>
          </p:nvCxnSpPr>
          <p:spPr bwMode="auto">
            <a:xfrm>
              <a:off x="1424" y="2560"/>
              <a:ext cx="6" cy="23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05" name="AutoShape 27">
              <a:extLst>
                <a:ext uri="{FF2B5EF4-FFF2-40B4-BE49-F238E27FC236}">
                  <a16:creationId xmlns:a16="http://schemas.microsoft.com/office/drawing/2014/main" id="{217F3919-4857-8355-BBED-3CAB69CEFC85}"/>
                </a:ext>
              </a:extLst>
            </p:cNvPr>
            <p:cNvCxnSpPr>
              <a:cxnSpLocks noChangeShapeType="1"/>
              <a:stCxn id="7216" idx="4"/>
              <a:endCxn id="7202" idx="0"/>
            </p:cNvCxnSpPr>
            <p:nvPr/>
          </p:nvCxnSpPr>
          <p:spPr bwMode="auto">
            <a:xfrm>
              <a:off x="2303" y="2560"/>
              <a:ext cx="7" cy="221"/>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06" name="AutoShape 28">
              <a:extLst>
                <a:ext uri="{FF2B5EF4-FFF2-40B4-BE49-F238E27FC236}">
                  <a16:creationId xmlns:a16="http://schemas.microsoft.com/office/drawing/2014/main" id="{56802716-694C-83C3-4A9A-C484EE14A537}"/>
                </a:ext>
              </a:extLst>
            </p:cNvPr>
            <p:cNvCxnSpPr>
              <a:cxnSpLocks noChangeShapeType="1"/>
              <a:stCxn id="7218" idx="4"/>
              <a:endCxn id="7203" idx="0"/>
            </p:cNvCxnSpPr>
            <p:nvPr/>
          </p:nvCxnSpPr>
          <p:spPr bwMode="auto">
            <a:xfrm>
              <a:off x="4189" y="2560"/>
              <a:ext cx="3" cy="202"/>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207" name="Text Box 29">
              <a:extLst>
                <a:ext uri="{FF2B5EF4-FFF2-40B4-BE49-F238E27FC236}">
                  <a16:creationId xmlns:a16="http://schemas.microsoft.com/office/drawing/2014/main" id="{502080BA-0B4C-286E-3E54-64592EE06A2D}"/>
                </a:ext>
              </a:extLst>
            </p:cNvPr>
            <p:cNvSpPr txBox="1">
              <a:spLocks noChangeArrowheads="1"/>
            </p:cNvSpPr>
            <p:nvPr/>
          </p:nvSpPr>
          <p:spPr bwMode="auto">
            <a:xfrm>
              <a:off x="2657" y="2719"/>
              <a:ext cx="113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sym typeface="Symbol" panose="05050102010706020507" pitchFamily="18" charset="2"/>
                </a:rPr>
                <a:t>        </a:t>
              </a:r>
            </a:p>
          </p:txBody>
        </p:sp>
      </p:grpSp>
      <p:grpSp>
        <p:nvGrpSpPr>
          <p:cNvPr id="903198" name="Group 30">
            <a:extLst>
              <a:ext uri="{FF2B5EF4-FFF2-40B4-BE49-F238E27FC236}">
                <a16:creationId xmlns:a16="http://schemas.microsoft.com/office/drawing/2014/main" id="{176C521B-289A-BF5E-41AD-B2CEC4D95155}"/>
              </a:ext>
            </a:extLst>
          </p:cNvPr>
          <p:cNvGrpSpPr>
            <a:grpSpLocks/>
          </p:cNvGrpSpPr>
          <p:nvPr/>
        </p:nvGrpSpPr>
        <p:grpSpPr bwMode="auto">
          <a:xfrm>
            <a:off x="1754188" y="4857750"/>
            <a:ext cx="5554662" cy="839788"/>
            <a:chOff x="1105" y="3060"/>
            <a:chExt cx="3499" cy="529"/>
          </a:xfrm>
        </p:grpSpPr>
        <p:grpSp>
          <p:nvGrpSpPr>
            <p:cNvPr id="7188" name="Group 31">
              <a:extLst>
                <a:ext uri="{FF2B5EF4-FFF2-40B4-BE49-F238E27FC236}">
                  <a16:creationId xmlns:a16="http://schemas.microsoft.com/office/drawing/2014/main" id="{8ADA09B0-0A32-6376-4619-E6DA609A96FC}"/>
                </a:ext>
              </a:extLst>
            </p:cNvPr>
            <p:cNvGrpSpPr>
              <a:grpSpLocks/>
            </p:cNvGrpSpPr>
            <p:nvPr/>
          </p:nvGrpSpPr>
          <p:grpSpPr bwMode="auto">
            <a:xfrm>
              <a:off x="1105" y="3260"/>
              <a:ext cx="660" cy="329"/>
              <a:chOff x="1105" y="3383"/>
              <a:chExt cx="660" cy="329"/>
            </a:xfrm>
          </p:grpSpPr>
          <p:sp>
            <p:nvSpPr>
              <p:cNvPr id="7199" name="Text Box 32">
                <a:extLst>
                  <a:ext uri="{FF2B5EF4-FFF2-40B4-BE49-F238E27FC236}">
                    <a16:creationId xmlns:a16="http://schemas.microsoft.com/office/drawing/2014/main" id="{D8D2D999-2D9F-2F1C-938E-7554DECF8B89}"/>
                  </a:ext>
                </a:extLst>
              </p:cNvPr>
              <p:cNvSpPr txBox="1">
                <a:spLocks noChangeArrowheads="1"/>
              </p:cNvSpPr>
              <p:nvPr/>
            </p:nvSpPr>
            <p:spPr bwMode="auto">
              <a:xfrm>
                <a:off x="1144" y="3403"/>
                <a:ext cx="61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Model1</a:t>
                </a:r>
              </a:p>
            </p:txBody>
          </p:sp>
          <p:sp>
            <p:nvSpPr>
              <p:cNvPr id="7200" name="Oval 33">
                <a:extLst>
                  <a:ext uri="{FF2B5EF4-FFF2-40B4-BE49-F238E27FC236}">
                    <a16:creationId xmlns:a16="http://schemas.microsoft.com/office/drawing/2014/main" id="{E6B19872-B42B-FAF9-E6A0-2DF8FBBA7AAF}"/>
                  </a:ext>
                </a:extLst>
              </p:cNvPr>
              <p:cNvSpPr>
                <a:spLocks noChangeArrowheads="1"/>
              </p:cNvSpPr>
              <p:nvPr/>
            </p:nvSpPr>
            <p:spPr bwMode="auto">
              <a:xfrm>
                <a:off x="1105" y="3383"/>
                <a:ext cx="660" cy="329"/>
              </a:xfrm>
              <a:prstGeom prst="ellipse">
                <a:avLst/>
              </a:prstGeom>
              <a:noFill/>
              <a:ln w="3810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7189" name="Group 34">
              <a:extLst>
                <a:ext uri="{FF2B5EF4-FFF2-40B4-BE49-F238E27FC236}">
                  <a16:creationId xmlns:a16="http://schemas.microsoft.com/office/drawing/2014/main" id="{14474D06-F287-89DF-CC1D-69D8A93EDAF1}"/>
                </a:ext>
              </a:extLst>
            </p:cNvPr>
            <p:cNvGrpSpPr>
              <a:grpSpLocks/>
            </p:cNvGrpSpPr>
            <p:nvPr/>
          </p:nvGrpSpPr>
          <p:grpSpPr bwMode="auto">
            <a:xfrm>
              <a:off x="1977" y="3260"/>
              <a:ext cx="660" cy="329"/>
              <a:chOff x="1977" y="3383"/>
              <a:chExt cx="660" cy="329"/>
            </a:xfrm>
          </p:grpSpPr>
          <p:sp>
            <p:nvSpPr>
              <p:cNvPr id="7197" name="Text Box 35">
                <a:extLst>
                  <a:ext uri="{FF2B5EF4-FFF2-40B4-BE49-F238E27FC236}">
                    <a16:creationId xmlns:a16="http://schemas.microsoft.com/office/drawing/2014/main" id="{2E88F576-A31C-B8F0-F6D8-915A74A9413C}"/>
                  </a:ext>
                </a:extLst>
              </p:cNvPr>
              <p:cNvSpPr txBox="1">
                <a:spLocks noChangeArrowheads="1"/>
              </p:cNvSpPr>
              <p:nvPr/>
            </p:nvSpPr>
            <p:spPr bwMode="auto">
              <a:xfrm>
                <a:off x="2016" y="3403"/>
                <a:ext cx="61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Model2</a:t>
                </a:r>
              </a:p>
            </p:txBody>
          </p:sp>
          <p:sp>
            <p:nvSpPr>
              <p:cNvPr id="7198" name="Oval 36">
                <a:extLst>
                  <a:ext uri="{FF2B5EF4-FFF2-40B4-BE49-F238E27FC236}">
                    <a16:creationId xmlns:a16="http://schemas.microsoft.com/office/drawing/2014/main" id="{0741D8DA-64B2-6AF0-C22D-8D60C05C1E72}"/>
                  </a:ext>
                </a:extLst>
              </p:cNvPr>
              <p:cNvSpPr>
                <a:spLocks noChangeArrowheads="1"/>
              </p:cNvSpPr>
              <p:nvPr/>
            </p:nvSpPr>
            <p:spPr bwMode="auto">
              <a:xfrm>
                <a:off x="1977" y="3383"/>
                <a:ext cx="660" cy="329"/>
              </a:xfrm>
              <a:prstGeom prst="ellipse">
                <a:avLst/>
              </a:prstGeom>
              <a:noFill/>
              <a:ln w="3810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7190" name="Group 37">
              <a:extLst>
                <a:ext uri="{FF2B5EF4-FFF2-40B4-BE49-F238E27FC236}">
                  <a16:creationId xmlns:a16="http://schemas.microsoft.com/office/drawing/2014/main" id="{0C544086-6275-0038-574A-3D5F6926510F}"/>
                </a:ext>
              </a:extLst>
            </p:cNvPr>
            <p:cNvGrpSpPr>
              <a:grpSpLocks/>
            </p:cNvGrpSpPr>
            <p:nvPr/>
          </p:nvGrpSpPr>
          <p:grpSpPr bwMode="auto">
            <a:xfrm>
              <a:off x="3855" y="3260"/>
              <a:ext cx="749" cy="329"/>
              <a:chOff x="3855" y="3383"/>
              <a:chExt cx="660" cy="329"/>
            </a:xfrm>
          </p:grpSpPr>
          <p:sp>
            <p:nvSpPr>
              <p:cNvPr id="7195" name="Text Box 38">
                <a:extLst>
                  <a:ext uri="{FF2B5EF4-FFF2-40B4-BE49-F238E27FC236}">
                    <a16:creationId xmlns:a16="http://schemas.microsoft.com/office/drawing/2014/main" id="{6D10D42C-E51D-9545-C0F0-77517057376C}"/>
                  </a:ext>
                </a:extLst>
              </p:cNvPr>
              <p:cNvSpPr txBox="1">
                <a:spLocks noChangeArrowheads="1"/>
              </p:cNvSpPr>
              <p:nvPr/>
            </p:nvSpPr>
            <p:spPr bwMode="auto">
              <a:xfrm>
                <a:off x="3894" y="3403"/>
                <a:ext cx="6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Model m</a:t>
                </a:r>
              </a:p>
            </p:txBody>
          </p:sp>
          <p:sp>
            <p:nvSpPr>
              <p:cNvPr id="7196" name="Oval 39">
                <a:extLst>
                  <a:ext uri="{FF2B5EF4-FFF2-40B4-BE49-F238E27FC236}">
                    <a16:creationId xmlns:a16="http://schemas.microsoft.com/office/drawing/2014/main" id="{8D92F8FA-E23B-4C8C-3890-FDD9B72A7989}"/>
                  </a:ext>
                </a:extLst>
              </p:cNvPr>
              <p:cNvSpPr>
                <a:spLocks noChangeArrowheads="1"/>
              </p:cNvSpPr>
              <p:nvPr/>
            </p:nvSpPr>
            <p:spPr bwMode="auto">
              <a:xfrm>
                <a:off x="3855" y="3383"/>
                <a:ext cx="660" cy="329"/>
              </a:xfrm>
              <a:prstGeom prst="ellipse">
                <a:avLst/>
              </a:prstGeom>
              <a:noFill/>
              <a:ln w="3810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cxnSp>
          <p:nvCxnSpPr>
            <p:cNvPr id="7191" name="AutoShape 40">
              <a:extLst>
                <a:ext uri="{FF2B5EF4-FFF2-40B4-BE49-F238E27FC236}">
                  <a16:creationId xmlns:a16="http://schemas.microsoft.com/office/drawing/2014/main" id="{2841317C-A1BD-5CAE-C576-8AF786E88A54}"/>
                </a:ext>
              </a:extLst>
            </p:cNvPr>
            <p:cNvCxnSpPr>
              <a:cxnSpLocks noChangeShapeType="1"/>
              <a:stCxn id="7201" idx="2"/>
              <a:endCxn id="7200" idx="0"/>
            </p:cNvCxnSpPr>
            <p:nvPr/>
          </p:nvCxnSpPr>
          <p:spPr bwMode="auto">
            <a:xfrm>
              <a:off x="1430" y="3091"/>
              <a:ext cx="5" cy="157"/>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92" name="AutoShape 41">
              <a:extLst>
                <a:ext uri="{FF2B5EF4-FFF2-40B4-BE49-F238E27FC236}">
                  <a16:creationId xmlns:a16="http://schemas.microsoft.com/office/drawing/2014/main" id="{F21DE81D-43C9-3025-E244-794D148D0500}"/>
                </a:ext>
              </a:extLst>
            </p:cNvPr>
            <p:cNvCxnSpPr>
              <a:cxnSpLocks noChangeShapeType="1"/>
              <a:stCxn id="7202" idx="2"/>
              <a:endCxn id="7198" idx="0"/>
            </p:cNvCxnSpPr>
            <p:nvPr/>
          </p:nvCxnSpPr>
          <p:spPr bwMode="auto">
            <a:xfrm flipH="1">
              <a:off x="2307" y="3079"/>
              <a:ext cx="3" cy="16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93" name="AutoShape 42">
              <a:extLst>
                <a:ext uri="{FF2B5EF4-FFF2-40B4-BE49-F238E27FC236}">
                  <a16:creationId xmlns:a16="http://schemas.microsoft.com/office/drawing/2014/main" id="{F1758AF0-B7D5-5C1E-9205-BFB2DE0D6217}"/>
                </a:ext>
              </a:extLst>
            </p:cNvPr>
            <p:cNvCxnSpPr>
              <a:cxnSpLocks noChangeShapeType="1"/>
              <a:stCxn id="7203" idx="2"/>
              <a:endCxn id="7196" idx="0"/>
            </p:cNvCxnSpPr>
            <p:nvPr/>
          </p:nvCxnSpPr>
          <p:spPr bwMode="auto">
            <a:xfrm>
              <a:off x="4192" y="3060"/>
              <a:ext cx="38" cy="188"/>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94" name="Text Box 43">
              <a:extLst>
                <a:ext uri="{FF2B5EF4-FFF2-40B4-BE49-F238E27FC236}">
                  <a16:creationId xmlns:a16="http://schemas.microsoft.com/office/drawing/2014/main" id="{4316A238-24C3-4355-E5BE-269CE21D3A33}"/>
                </a:ext>
              </a:extLst>
            </p:cNvPr>
            <p:cNvSpPr txBox="1">
              <a:spLocks noChangeArrowheads="1"/>
            </p:cNvSpPr>
            <p:nvPr/>
          </p:nvSpPr>
          <p:spPr bwMode="auto">
            <a:xfrm>
              <a:off x="2660" y="3169"/>
              <a:ext cx="113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sym typeface="Symbol" panose="05050102010706020507" pitchFamily="18" charset="2"/>
                </a:rPr>
                <a:t>        </a:t>
              </a:r>
            </a:p>
          </p:txBody>
        </p:sp>
      </p:grpSp>
      <p:grpSp>
        <p:nvGrpSpPr>
          <p:cNvPr id="903212" name="Group 44">
            <a:extLst>
              <a:ext uri="{FF2B5EF4-FFF2-40B4-BE49-F238E27FC236}">
                <a16:creationId xmlns:a16="http://schemas.microsoft.com/office/drawing/2014/main" id="{9A6CF5B0-BC36-11A4-036F-FB991426BE69}"/>
              </a:ext>
            </a:extLst>
          </p:cNvPr>
          <p:cNvGrpSpPr>
            <a:grpSpLocks/>
          </p:cNvGrpSpPr>
          <p:nvPr/>
        </p:nvGrpSpPr>
        <p:grpSpPr bwMode="auto">
          <a:xfrm>
            <a:off x="2278063" y="5716588"/>
            <a:ext cx="4437062" cy="731837"/>
            <a:chOff x="1435" y="3601"/>
            <a:chExt cx="2795" cy="461"/>
          </a:xfrm>
        </p:grpSpPr>
        <p:sp>
          <p:nvSpPr>
            <p:cNvPr id="7184" name="Text Box 45">
              <a:extLst>
                <a:ext uri="{FF2B5EF4-FFF2-40B4-BE49-F238E27FC236}">
                  <a16:creationId xmlns:a16="http://schemas.microsoft.com/office/drawing/2014/main" id="{B07B7799-D8E3-463A-F615-9212C30716E3}"/>
                </a:ext>
              </a:extLst>
            </p:cNvPr>
            <p:cNvSpPr txBox="1">
              <a:spLocks noChangeArrowheads="1"/>
            </p:cNvSpPr>
            <p:nvPr/>
          </p:nvSpPr>
          <p:spPr bwMode="auto">
            <a:xfrm>
              <a:off x="2016" y="3788"/>
              <a:ext cx="1234" cy="274"/>
            </a:xfrm>
            <a:prstGeom prst="rect">
              <a:avLst/>
            </a:prstGeom>
            <a:noFill/>
            <a:ln w="38100">
              <a:solidFill>
                <a:srgbClr val="CC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Model Combiner</a:t>
              </a:r>
            </a:p>
          </p:txBody>
        </p:sp>
        <p:cxnSp>
          <p:nvCxnSpPr>
            <p:cNvPr id="7185" name="AutoShape 46">
              <a:extLst>
                <a:ext uri="{FF2B5EF4-FFF2-40B4-BE49-F238E27FC236}">
                  <a16:creationId xmlns:a16="http://schemas.microsoft.com/office/drawing/2014/main" id="{3FE4DE7C-A096-8B3A-3C31-E234034A28FC}"/>
                </a:ext>
              </a:extLst>
            </p:cNvPr>
            <p:cNvCxnSpPr>
              <a:cxnSpLocks noChangeShapeType="1"/>
              <a:stCxn id="7200" idx="4"/>
              <a:endCxn id="7184" idx="0"/>
            </p:cNvCxnSpPr>
            <p:nvPr/>
          </p:nvCxnSpPr>
          <p:spPr bwMode="auto">
            <a:xfrm>
              <a:off x="1435" y="3601"/>
              <a:ext cx="1198" cy="17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86" name="AutoShape 47">
              <a:extLst>
                <a:ext uri="{FF2B5EF4-FFF2-40B4-BE49-F238E27FC236}">
                  <a16:creationId xmlns:a16="http://schemas.microsoft.com/office/drawing/2014/main" id="{FDD5AE8C-C053-AC4C-8930-B91098C86258}"/>
                </a:ext>
              </a:extLst>
            </p:cNvPr>
            <p:cNvCxnSpPr>
              <a:cxnSpLocks noChangeShapeType="1"/>
              <a:stCxn id="7198" idx="4"/>
              <a:endCxn id="7184" idx="0"/>
            </p:cNvCxnSpPr>
            <p:nvPr/>
          </p:nvCxnSpPr>
          <p:spPr bwMode="auto">
            <a:xfrm>
              <a:off x="2307" y="3601"/>
              <a:ext cx="326" cy="17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87" name="AutoShape 48">
              <a:extLst>
                <a:ext uri="{FF2B5EF4-FFF2-40B4-BE49-F238E27FC236}">
                  <a16:creationId xmlns:a16="http://schemas.microsoft.com/office/drawing/2014/main" id="{0930323D-C878-733E-E82D-AFC931A17D0A}"/>
                </a:ext>
              </a:extLst>
            </p:cNvPr>
            <p:cNvCxnSpPr>
              <a:cxnSpLocks noChangeShapeType="1"/>
              <a:stCxn id="7196" idx="4"/>
              <a:endCxn id="7184" idx="0"/>
            </p:cNvCxnSpPr>
            <p:nvPr/>
          </p:nvCxnSpPr>
          <p:spPr bwMode="auto">
            <a:xfrm flipH="1">
              <a:off x="2633" y="3601"/>
              <a:ext cx="1597" cy="17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03217" name="Group 49">
            <a:extLst>
              <a:ext uri="{FF2B5EF4-FFF2-40B4-BE49-F238E27FC236}">
                <a16:creationId xmlns:a16="http://schemas.microsoft.com/office/drawing/2014/main" id="{1995F669-F231-9178-EB5E-6182A1E50287}"/>
              </a:ext>
            </a:extLst>
          </p:cNvPr>
          <p:cNvGrpSpPr>
            <a:grpSpLocks/>
          </p:cNvGrpSpPr>
          <p:nvPr/>
        </p:nvGrpSpPr>
        <p:grpSpPr bwMode="auto">
          <a:xfrm>
            <a:off x="5178425" y="5962650"/>
            <a:ext cx="2814638" cy="522288"/>
            <a:chOff x="3262" y="3756"/>
            <a:chExt cx="1773" cy="329"/>
          </a:xfrm>
        </p:grpSpPr>
        <p:grpSp>
          <p:nvGrpSpPr>
            <p:cNvPr id="7180" name="Group 50">
              <a:extLst>
                <a:ext uri="{FF2B5EF4-FFF2-40B4-BE49-F238E27FC236}">
                  <a16:creationId xmlns:a16="http://schemas.microsoft.com/office/drawing/2014/main" id="{72EA0862-CD9C-975D-DB74-5D2185D69B5A}"/>
                </a:ext>
              </a:extLst>
            </p:cNvPr>
            <p:cNvGrpSpPr>
              <a:grpSpLocks/>
            </p:cNvGrpSpPr>
            <p:nvPr/>
          </p:nvGrpSpPr>
          <p:grpSpPr bwMode="auto">
            <a:xfrm>
              <a:off x="3830" y="3756"/>
              <a:ext cx="1205" cy="329"/>
              <a:chOff x="3855" y="3383"/>
              <a:chExt cx="660" cy="329"/>
            </a:xfrm>
          </p:grpSpPr>
          <p:sp>
            <p:nvSpPr>
              <p:cNvPr id="7182" name="Text Box 51">
                <a:extLst>
                  <a:ext uri="{FF2B5EF4-FFF2-40B4-BE49-F238E27FC236}">
                    <a16:creationId xmlns:a16="http://schemas.microsoft.com/office/drawing/2014/main" id="{616EE8DF-3883-5344-76D9-F583C51B3556}"/>
                  </a:ext>
                </a:extLst>
              </p:cNvPr>
              <p:cNvSpPr txBox="1">
                <a:spLocks noChangeArrowheads="1"/>
              </p:cNvSpPr>
              <p:nvPr/>
            </p:nvSpPr>
            <p:spPr bwMode="auto">
              <a:xfrm>
                <a:off x="3894" y="3403"/>
                <a:ext cx="52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Final Model</a:t>
                </a:r>
              </a:p>
            </p:txBody>
          </p:sp>
          <p:sp>
            <p:nvSpPr>
              <p:cNvPr id="7183" name="Oval 52">
                <a:extLst>
                  <a:ext uri="{FF2B5EF4-FFF2-40B4-BE49-F238E27FC236}">
                    <a16:creationId xmlns:a16="http://schemas.microsoft.com/office/drawing/2014/main" id="{CF8C46AE-289A-5536-2DBA-9701E3778B0F}"/>
                  </a:ext>
                </a:extLst>
              </p:cNvPr>
              <p:cNvSpPr>
                <a:spLocks noChangeArrowheads="1"/>
              </p:cNvSpPr>
              <p:nvPr/>
            </p:nvSpPr>
            <p:spPr bwMode="auto">
              <a:xfrm>
                <a:off x="3855" y="3383"/>
                <a:ext cx="660" cy="329"/>
              </a:xfrm>
              <a:prstGeom prst="ellipse">
                <a:avLst/>
              </a:prstGeom>
              <a:noFill/>
              <a:ln w="3810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cxnSp>
          <p:nvCxnSpPr>
            <p:cNvPr id="7181" name="AutoShape 53">
              <a:extLst>
                <a:ext uri="{FF2B5EF4-FFF2-40B4-BE49-F238E27FC236}">
                  <a16:creationId xmlns:a16="http://schemas.microsoft.com/office/drawing/2014/main" id="{CB158F70-6517-F52F-3746-211C43682285}"/>
                </a:ext>
              </a:extLst>
            </p:cNvPr>
            <p:cNvCxnSpPr>
              <a:cxnSpLocks noChangeShapeType="1"/>
              <a:stCxn id="7184" idx="3"/>
              <a:endCxn id="7183" idx="2"/>
            </p:cNvCxnSpPr>
            <p:nvPr/>
          </p:nvCxnSpPr>
          <p:spPr bwMode="auto">
            <a:xfrm flipV="1">
              <a:off x="3262" y="3921"/>
              <a:ext cx="556" cy="4"/>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55" name="標題 1">
            <a:extLst>
              <a:ext uri="{FF2B5EF4-FFF2-40B4-BE49-F238E27FC236}">
                <a16:creationId xmlns:a16="http://schemas.microsoft.com/office/drawing/2014/main" id="{7CC1A709-D5A3-C8B4-485B-AE7DFD7C9482}"/>
              </a:ext>
            </a:extLst>
          </p:cNvPr>
          <p:cNvSpPr txBox="1">
            <a:spLocks/>
          </p:cNvSpPr>
          <p:nvPr/>
        </p:nvSpPr>
        <p:spPr bwMode="auto">
          <a:xfrm>
            <a:off x="0" y="0"/>
            <a:ext cx="9144000" cy="7572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a:lstStyle>
          <a:p>
            <a:pPr eaLnBrk="1" hangingPunct="1"/>
            <a:r>
              <a:rPr lang="en-US" altLang="zh-TW" sz="5400" b="1" dirty="0">
                <a:solidFill>
                  <a:srgbClr val="0070C0"/>
                </a:solidFill>
                <a:effectLst>
                  <a:outerShdw blurRad="38100" dist="38100" dir="2700000" algn="tl">
                    <a:srgbClr val="000000">
                      <a:alpha val="43137"/>
                    </a:srgbClr>
                  </a:outerShdw>
                </a:effectLst>
                <a:latin typeface="Comic Sans MS" panose="030F0702030302020204" pitchFamily="66" charset="0"/>
                <a:ea typeface="新細明體" panose="02020500000000000000" pitchFamily="18" charset="-120"/>
              </a:rPr>
              <a:t>Ensemble Learning </a:t>
            </a:r>
            <a:endParaRPr lang="zh-TW" altLang="en-US" sz="5400" b="1" dirty="0">
              <a:solidFill>
                <a:srgbClr val="0070C0"/>
              </a:solidFill>
              <a:effectLst>
                <a:outerShdw blurRad="38100" dist="38100" dir="2700000" algn="tl">
                  <a:srgbClr val="000000">
                    <a:alpha val="43137"/>
                  </a:srgbClr>
                </a:outerShdw>
              </a:effectLst>
              <a:latin typeface="Comic Sans MS" panose="030F0702030302020204" pitchFamily="66" charset="0"/>
              <a:ea typeface="新細明體" panose="02020500000000000000" pitchFamily="18" charset="-120"/>
            </a:endParaRPr>
          </a:p>
        </p:txBody>
      </p:sp>
      <p:sp>
        <p:nvSpPr>
          <p:cNvPr id="56" name="投影片編號版面配置區 4">
            <a:extLst>
              <a:ext uri="{FF2B5EF4-FFF2-40B4-BE49-F238E27FC236}">
                <a16:creationId xmlns:a16="http://schemas.microsoft.com/office/drawing/2014/main" id="{44330E8C-5E33-DC1F-F4A9-B2AD457A4B23}"/>
              </a:ext>
            </a:extLst>
          </p:cNvPr>
          <p:cNvSpPr txBox="1">
            <a:spLocks/>
          </p:cNvSpPr>
          <p:nvPr/>
        </p:nvSpPr>
        <p:spPr bwMode="auto">
          <a:xfrm>
            <a:off x="8575675" y="6629400"/>
            <a:ext cx="568325" cy="22542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0" latinLnBrk="0" hangingPunct="0">
              <a:defRPr sz="2400" kern="1200">
                <a:solidFill>
                  <a:schemeClr val="tx1"/>
                </a:solidFill>
                <a:latin typeface="Arial" panose="020B0604020202020204" pitchFamily="34" charset="0"/>
                <a:ea typeface="新細明體" panose="02020500000000000000" pitchFamily="18" charset="-120"/>
                <a:cs typeface="+mn-cs"/>
              </a:defRPr>
            </a:lvl1pPr>
            <a:lvl2pPr marL="742950" indent="-285750" algn="l" defTabSz="914400" rtl="0" eaLnBrk="0" latinLnBrk="0" hangingPunct="0">
              <a:defRPr sz="2400" kern="1200">
                <a:solidFill>
                  <a:schemeClr val="tx1"/>
                </a:solidFill>
                <a:latin typeface="Arial" panose="020B0604020202020204" pitchFamily="34" charset="0"/>
                <a:ea typeface="+mn-ea"/>
                <a:cs typeface="+mn-cs"/>
              </a:defRPr>
            </a:lvl2pPr>
            <a:lvl3pPr marL="1143000" indent="-228600" algn="l" defTabSz="914400" rtl="0" eaLnBrk="0" latinLnBrk="0" hangingPunct="0">
              <a:defRPr sz="2400" kern="1200">
                <a:solidFill>
                  <a:schemeClr val="tx1"/>
                </a:solidFill>
                <a:latin typeface="Arial" panose="020B0604020202020204" pitchFamily="34" charset="0"/>
                <a:ea typeface="+mn-ea"/>
                <a:cs typeface="+mn-cs"/>
              </a:defRPr>
            </a:lvl3pPr>
            <a:lvl4pPr marL="1600200" indent="-228600" algn="l" defTabSz="914400" rtl="0" eaLnBrk="0" latinLnBrk="0" hangingPunct="0">
              <a:defRPr sz="2400" kern="1200">
                <a:solidFill>
                  <a:schemeClr val="tx1"/>
                </a:solidFill>
                <a:latin typeface="Arial" panose="020B0604020202020204" pitchFamily="34" charset="0"/>
                <a:ea typeface="+mn-ea"/>
                <a:cs typeface="+mn-cs"/>
              </a:defRPr>
            </a:lvl4pPr>
            <a:lvl5pPr marL="2057400" indent="-228600" algn="l" defTabSz="914400" rtl="0" eaLnBrk="0" latinLnBrk="0" hangingPunct="0">
              <a:defRPr sz="24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n-ea"/>
                <a:cs typeface="+mn-cs"/>
              </a:defRPr>
            </a:lvl9pPr>
          </a:lstStyle>
          <a:p>
            <a:pPr algn="r" eaLnBrk="1" fontAlgn="base" hangingPunct="1">
              <a:spcBef>
                <a:spcPct val="0"/>
              </a:spcBef>
              <a:spcAft>
                <a:spcPct val="0"/>
              </a:spcAft>
              <a:defRPr/>
            </a:pPr>
            <a:fld id="{26C4B5BA-84F0-4490-9C0D-8C2E6B700225}" type="slidenum">
              <a:rPr lang="en-US" altLang="zh-TW" sz="1200" smtClean="0">
                <a:solidFill>
                  <a:srgbClr val="000000"/>
                </a:solidFill>
                <a:latin typeface="Verdana" panose="020B0604030504040204" pitchFamily="34" charset="0"/>
              </a:rPr>
              <a:pPr algn="r" eaLnBrk="1" fontAlgn="base" hangingPunct="1">
                <a:spcBef>
                  <a:spcPct val="0"/>
                </a:spcBef>
                <a:spcAft>
                  <a:spcPct val="0"/>
                </a:spcAft>
                <a:defRPr/>
              </a:pPr>
              <a:t>14</a:t>
            </a:fld>
            <a:endParaRPr lang="en-US" altLang="zh-TW" sz="1200" dirty="0">
              <a:solidFill>
                <a:srgbClr val="000000"/>
              </a:solidFill>
              <a:latin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0317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0317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0319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0319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0321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9032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a:extLst>
              <a:ext uri="{FF2B5EF4-FFF2-40B4-BE49-F238E27FC236}">
                <a16:creationId xmlns:a16="http://schemas.microsoft.com/office/drawing/2014/main" id="{E97850E6-A3BE-121A-A122-706CB60442B0}"/>
              </a:ext>
            </a:extLst>
          </p:cNvPr>
          <p:cNvSpPr>
            <a:spLocks noGrp="1"/>
          </p:cNvSpPr>
          <p:nvPr>
            <p:ph type="sldNum" sz="quarter" idx="11"/>
          </p:nvPr>
        </p:nvSpPr>
        <p:spPr>
          <a:xfrm>
            <a:off x="8001000" y="6569075"/>
            <a:ext cx="1143000" cy="288925"/>
          </a:xfrm>
          <a:noFill/>
        </p:spPr>
        <p:txBody>
          <a:bodyPr/>
          <a:lstStyle>
            <a:lvl1pPr eaLnBrk="0" hangingPunct="0">
              <a:defRPr>
                <a:solidFill>
                  <a:schemeClr val="tx1"/>
                </a:solidFill>
                <a:latin typeface="Arial" panose="020B0604020202020204" pitchFamily="34" charset="0"/>
                <a:ea typeface="Arial Unicode MS" pitchFamily="34" charset="-122"/>
              </a:defRPr>
            </a:lvl1pPr>
            <a:lvl2pPr marL="742950" indent="-285750" eaLnBrk="0" hangingPunct="0">
              <a:defRPr>
                <a:solidFill>
                  <a:schemeClr val="tx1"/>
                </a:solidFill>
                <a:latin typeface="Arial" panose="020B0604020202020204" pitchFamily="34" charset="0"/>
                <a:ea typeface="Arial Unicode MS" pitchFamily="34" charset="-122"/>
              </a:defRPr>
            </a:lvl2pPr>
            <a:lvl3pPr marL="1143000" indent="-228600" eaLnBrk="0" hangingPunct="0">
              <a:defRPr>
                <a:solidFill>
                  <a:schemeClr val="tx1"/>
                </a:solidFill>
                <a:latin typeface="Arial" panose="020B0604020202020204" pitchFamily="34" charset="0"/>
                <a:ea typeface="Arial Unicode MS" pitchFamily="34" charset="-122"/>
              </a:defRPr>
            </a:lvl3pPr>
            <a:lvl4pPr marL="1600200" indent="-228600" eaLnBrk="0" hangingPunct="0">
              <a:defRPr>
                <a:solidFill>
                  <a:schemeClr val="tx1"/>
                </a:solidFill>
                <a:latin typeface="Arial" panose="020B0604020202020204" pitchFamily="34" charset="0"/>
                <a:ea typeface="Arial Unicode MS" pitchFamily="34" charset="-122"/>
              </a:defRPr>
            </a:lvl4pPr>
            <a:lvl5pPr marL="2057400" indent="-228600" eaLnBrk="0" hangingPunct="0">
              <a:defRPr>
                <a:solidFill>
                  <a:schemeClr val="tx1"/>
                </a:solidFill>
                <a:latin typeface="Arial" panose="020B0604020202020204" pitchFamily="34" charset="0"/>
                <a:ea typeface="Arial Unicode MS"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0EBF866-5BDA-4812-B023-475A0622A9E0}" type="slidenum">
              <a:rPr kumimoji="0" lang="en-US" altLang="zh-CN"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itchFamily="34" charset="-122"/>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Arial Unicode MS" pitchFamily="34" charset="-122"/>
            </a:endParaRPr>
          </a:p>
        </p:txBody>
      </p:sp>
      <p:sp>
        <p:nvSpPr>
          <p:cNvPr id="4099" name="Rectangle 2">
            <a:extLst>
              <a:ext uri="{FF2B5EF4-FFF2-40B4-BE49-F238E27FC236}">
                <a16:creationId xmlns:a16="http://schemas.microsoft.com/office/drawing/2014/main" id="{3E492B8A-9DD6-B97D-EE2E-105C4FC23D49}"/>
              </a:ext>
            </a:extLst>
          </p:cNvPr>
          <p:cNvSpPr>
            <a:spLocks noGrp="1" noChangeArrowheads="1"/>
          </p:cNvSpPr>
          <p:nvPr>
            <p:ph type="title"/>
          </p:nvPr>
        </p:nvSpPr>
        <p:spPr>
          <a:xfrm>
            <a:off x="0" y="0"/>
            <a:ext cx="9144000" cy="692150"/>
          </a:xfrm>
        </p:spPr>
        <p:txBody>
          <a:bodyPr/>
          <a:lstStyle/>
          <a:p>
            <a:pPr eaLnBrk="1" hangingPunct="1"/>
            <a:r>
              <a:rPr lang="en-US" altLang="zh-CN" sz="5400" b="1" dirty="0">
                <a:solidFill>
                  <a:srgbClr val="0070C0"/>
                </a:solidFill>
                <a:effectLst>
                  <a:outerShdw blurRad="38100" dist="38100" dir="2700000" algn="tl">
                    <a:srgbClr val="000000">
                      <a:alpha val="43137"/>
                    </a:srgbClr>
                  </a:outerShdw>
                </a:effectLst>
                <a:latin typeface="Comic Sans MS" panose="030F0702030302020204" pitchFamily="66" charset="0"/>
              </a:rPr>
              <a:t>Ensemble Learning</a:t>
            </a:r>
          </a:p>
        </p:txBody>
      </p:sp>
      <p:sp>
        <p:nvSpPr>
          <p:cNvPr id="4100" name="AutoShape 3">
            <a:extLst>
              <a:ext uri="{FF2B5EF4-FFF2-40B4-BE49-F238E27FC236}">
                <a16:creationId xmlns:a16="http://schemas.microsoft.com/office/drawing/2014/main" id="{0745B9C5-837D-4662-0FE5-85A79DFA6F72}"/>
              </a:ext>
            </a:extLst>
          </p:cNvPr>
          <p:cNvSpPr>
            <a:spLocks noChangeArrowheads="1"/>
          </p:cNvSpPr>
          <p:nvPr/>
        </p:nvSpPr>
        <p:spPr bwMode="auto">
          <a:xfrm>
            <a:off x="304800" y="2590800"/>
            <a:ext cx="1676400" cy="762000"/>
          </a:xfrm>
          <a:prstGeom prst="flowChartOnlineStorag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Arial Unicode MS" pitchFamily="34" charset="-122"/>
              </a:defRPr>
            </a:lvl1pPr>
            <a:lvl2pPr marL="742950" indent="-285750" eaLnBrk="0" hangingPunct="0">
              <a:defRPr>
                <a:solidFill>
                  <a:schemeClr val="tx1"/>
                </a:solidFill>
                <a:latin typeface="Arial" panose="020B0604020202020204" pitchFamily="34" charset="0"/>
                <a:ea typeface="Arial Unicode MS" pitchFamily="34" charset="-122"/>
              </a:defRPr>
            </a:lvl2pPr>
            <a:lvl3pPr marL="1143000" indent="-228600" eaLnBrk="0" hangingPunct="0">
              <a:defRPr>
                <a:solidFill>
                  <a:schemeClr val="tx1"/>
                </a:solidFill>
                <a:latin typeface="Arial" panose="020B0604020202020204" pitchFamily="34" charset="0"/>
                <a:ea typeface="Arial Unicode MS" pitchFamily="34" charset="-122"/>
              </a:defRPr>
            </a:lvl3pPr>
            <a:lvl4pPr marL="1600200" indent="-228600" eaLnBrk="0" hangingPunct="0">
              <a:defRPr>
                <a:solidFill>
                  <a:schemeClr val="tx1"/>
                </a:solidFill>
                <a:latin typeface="Arial" panose="020B0604020202020204" pitchFamily="34" charset="0"/>
                <a:ea typeface="Arial Unicode MS" pitchFamily="34" charset="-122"/>
              </a:defRPr>
            </a:lvl4pPr>
            <a:lvl5pPr marL="2057400" indent="-228600" eaLnBrk="0" hangingPunct="0">
              <a:defRPr>
                <a:solidFill>
                  <a:schemeClr val="tx1"/>
                </a:solidFill>
                <a:latin typeface="Arial" panose="020B0604020202020204" pitchFamily="34" charset="0"/>
                <a:ea typeface="Arial Unicode MS"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Arial Unicode MS" pitchFamily="34" charset="-122"/>
              </a:rPr>
              <a:t>Data</a:t>
            </a:r>
          </a:p>
        </p:txBody>
      </p:sp>
      <p:pic>
        <p:nvPicPr>
          <p:cNvPr id="379909" name="Picture 5" descr="MCj02379450000[1]">
            <a:extLst>
              <a:ext uri="{FF2B5EF4-FFF2-40B4-BE49-F238E27FC236}">
                <a16:creationId xmlns:a16="http://schemas.microsoft.com/office/drawing/2014/main" id="{1B0E61D6-8690-571C-9F85-F60FB06205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1447800"/>
            <a:ext cx="72072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79910" name="AutoShape 6">
            <a:extLst>
              <a:ext uri="{FF2B5EF4-FFF2-40B4-BE49-F238E27FC236}">
                <a16:creationId xmlns:a16="http://schemas.microsoft.com/office/drawing/2014/main" id="{C587342E-19DA-0503-9F43-DA963F10B4A8}"/>
              </a:ext>
            </a:extLst>
          </p:cNvPr>
          <p:cNvCxnSpPr>
            <a:cxnSpLocks noChangeShapeType="1"/>
            <a:stCxn id="4100" idx="3"/>
            <a:endCxn id="379909" idx="1"/>
          </p:cNvCxnSpPr>
          <p:nvPr/>
        </p:nvCxnSpPr>
        <p:spPr bwMode="auto">
          <a:xfrm flipV="1">
            <a:off x="1701800" y="1746250"/>
            <a:ext cx="965200" cy="122555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79911" name="Picture 7" descr="MCj02379450000[1]">
            <a:extLst>
              <a:ext uri="{FF2B5EF4-FFF2-40B4-BE49-F238E27FC236}">
                <a16:creationId xmlns:a16="http://schemas.microsoft.com/office/drawing/2014/main" id="{03D598D0-E67B-D2D8-9406-0C9709F3B4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2451100"/>
            <a:ext cx="72072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912" name="Picture 8" descr="MCj02379450000[1]">
            <a:extLst>
              <a:ext uri="{FF2B5EF4-FFF2-40B4-BE49-F238E27FC236}">
                <a16:creationId xmlns:a16="http://schemas.microsoft.com/office/drawing/2014/main" id="{34552F6B-1381-35C4-63AD-D93BE43297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4495800"/>
            <a:ext cx="72072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913" name="Picture 9" descr="MCj03107460000[1]">
            <a:extLst>
              <a:ext uri="{FF2B5EF4-FFF2-40B4-BE49-F238E27FC236}">
                <a16:creationId xmlns:a16="http://schemas.microsoft.com/office/drawing/2014/main" id="{F92A8C6D-2B60-80B6-4D16-1AF5D9091D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2438400"/>
            <a:ext cx="623888"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79914" name="AutoShape 10">
            <a:extLst>
              <a:ext uri="{FF2B5EF4-FFF2-40B4-BE49-F238E27FC236}">
                <a16:creationId xmlns:a16="http://schemas.microsoft.com/office/drawing/2014/main" id="{535531EB-AD2A-627A-EA22-22B600964031}"/>
              </a:ext>
            </a:extLst>
          </p:cNvPr>
          <p:cNvCxnSpPr>
            <a:cxnSpLocks noChangeShapeType="1"/>
            <a:stCxn id="4100" idx="3"/>
            <a:endCxn id="379911" idx="1"/>
          </p:cNvCxnSpPr>
          <p:nvPr/>
        </p:nvCxnSpPr>
        <p:spPr bwMode="auto">
          <a:xfrm flipV="1">
            <a:off x="1701800" y="2749550"/>
            <a:ext cx="965200" cy="22225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9915" name="Text Box 11">
            <a:extLst>
              <a:ext uri="{FF2B5EF4-FFF2-40B4-BE49-F238E27FC236}">
                <a16:creationId xmlns:a16="http://schemas.microsoft.com/office/drawing/2014/main" id="{05A79184-3A70-F6DD-CD9D-26634BD658E5}"/>
              </a:ext>
            </a:extLst>
          </p:cNvPr>
          <p:cNvSpPr txBox="1">
            <a:spLocks noChangeArrowheads="1"/>
          </p:cNvSpPr>
          <p:nvPr/>
        </p:nvSpPr>
        <p:spPr bwMode="auto">
          <a:xfrm>
            <a:off x="2590800" y="3505200"/>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Arial Unicode MS" pitchFamily="34" charset="-122"/>
              </a:defRPr>
            </a:lvl1pPr>
            <a:lvl2pPr marL="742950" indent="-285750" eaLnBrk="0" hangingPunct="0">
              <a:defRPr>
                <a:solidFill>
                  <a:schemeClr val="tx1"/>
                </a:solidFill>
                <a:latin typeface="Arial" panose="020B0604020202020204" pitchFamily="34" charset="0"/>
                <a:ea typeface="Arial Unicode MS" pitchFamily="34" charset="-122"/>
              </a:defRPr>
            </a:lvl2pPr>
            <a:lvl3pPr marL="1143000" indent="-228600" eaLnBrk="0" hangingPunct="0">
              <a:defRPr>
                <a:solidFill>
                  <a:schemeClr val="tx1"/>
                </a:solidFill>
                <a:latin typeface="Arial" panose="020B0604020202020204" pitchFamily="34" charset="0"/>
                <a:ea typeface="Arial Unicode MS" pitchFamily="34" charset="-122"/>
              </a:defRPr>
            </a:lvl3pPr>
            <a:lvl4pPr marL="1600200" indent="-228600" eaLnBrk="0" hangingPunct="0">
              <a:defRPr>
                <a:solidFill>
                  <a:schemeClr val="tx1"/>
                </a:solidFill>
                <a:latin typeface="Arial" panose="020B0604020202020204" pitchFamily="34" charset="0"/>
                <a:ea typeface="Arial Unicode MS" pitchFamily="34" charset="-122"/>
              </a:defRPr>
            </a:lvl4pPr>
            <a:lvl5pPr marL="2057400" indent="-228600" eaLnBrk="0" hangingPunct="0">
              <a:defRPr>
                <a:solidFill>
                  <a:schemeClr val="tx1"/>
                </a:solidFill>
                <a:latin typeface="Arial" panose="020B0604020202020204" pitchFamily="34" charset="0"/>
                <a:ea typeface="Arial Unicode MS"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Arial Unicode MS" pitchFamily="34" charset="-122"/>
              </a:rPr>
              <a:t>……</a:t>
            </a:r>
          </a:p>
        </p:txBody>
      </p:sp>
      <p:cxnSp>
        <p:nvCxnSpPr>
          <p:cNvPr id="379916" name="AutoShape 12">
            <a:extLst>
              <a:ext uri="{FF2B5EF4-FFF2-40B4-BE49-F238E27FC236}">
                <a16:creationId xmlns:a16="http://schemas.microsoft.com/office/drawing/2014/main" id="{4343A2B4-34DA-B765-0704-28CD385F6158}"/>
              </a:ext>
            </a:extLst>
          </p:cNvPr>
          <p:cNvCxnSpPr>
            <a:cxnSpLocks noChangeShapeType="1"/>
            <a:stCxn id="4100" idx="3"/>
            <a:endCxn id="379915" idx="1"/>
          </p:cNvCxnSpPr>
          <p:nvPr/>
        </p:nvCxnSpPr>
        <p:spPr bwMode="auto">
          <a:xfrm>
            <a:off x="1701800" y="2971800"/>
            <a:ext cx="889000" cy="71755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9917" name="AutoShape 13">
            <a:extLst>
              <a:ext uri="{FF2B5EF4-FFF2-40B4-BE49-F238E27FC236}">
                <a16:creationId xmlns:a16="http://schemas.microsoft.com/office/drawing/2014/main" id="{39FDCE4B-3FD9-1E79-2B1B-287987631C87}"/>
              </a:ext>
            </a:extLst>
          </p:cNvPr>
          <p:cNvCxnSpPr>
            <a:cxnSpLocks noChangeShapeType="1"/>
            <a:stCxn id="4100" idx="3"/>
            <a:endCxn id="379912" idx="1"/>
          </p:cNvCxnSpPr>
          <p:nvPr/>
        </p:nvCxnSpPr>
        <p:spPr bwMode="auto">
          <a:xfrm>
            <a:off x="1701800" y="2971800"/>
            <a:ext cx="1041400" cy="182245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9918" name="AutoShape 14">
            <a:extLst>
              <a:ext uri="{FF2B5EF4-FFF2-40B4-BE49-F238E27FC236}">
                <a16:creationId xmlns:a16="http://schemas.microsoft.com/office/drawing/2014/main" id="{D3BE42B0-E043-69D2-222D-008F6F147884}"/>
              </a:ext>
            </a:extLst>
          </p:cNvPr>
          <p:cNvCxnSpPr>
            <a:cxnSpLocks noChangeShapeType="1"/>
            <a:stCxn id="379909" idx="3"/>
            <a:endCxn id="379913" idx="1"/>
          </p:cNvCxnSpPr>
          <p:nvPr/>
        </p:nvCxnSpPr>
        <p:spPr bwMode="auto">
          <a:xfrm>
            <a:off x="3387725" y="1746250"/>
            <a:ext cx="1184275" cy="1150938"/>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9919" name="AutoShape 15">
            <a:extLst>
              <a:ext uri="{FF2B5EF4-FFF2-40B4-BE49-F238E27FC236}">
                <a16:creationId xmlns:a16="http://schemas.microsoft.com/office/drawing/2014/main" id="{CBEF8DCE-A9ED-57DA-98D1-419585405CD7}"/>
              </a:ext>
            </a:extLst>
          </p:cNvPr>
          <p:cNvCxnSpPr>
            <a:cxnSpLocks noChangeShapeType="1"/>
            <a:stCxn id="379911" idx="3"/>
            <a:endCxn id="379913" idx="1"/>
          </p:cNvCxnSpPr>
          <p:nvPr/>
        </p:nvCxnSpPr>
        <p:spPr bwMode="auto">
          <a:xfrm>
            <a:off x="3387725" y="2749550"/>
            <a:ext cx="1184275" cy="147638"/>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9920" name="AutoShape 16">
            <a:extLst>
              <a:ext uri="{FF2B5EF4-FFF2-40B4-BE49-F238E27FC236}">
                <a16:creationId xmlns:a16="http://schemas.microsoft.com/office/drawing/2014/main" id="{7DCF2F13-D1BF-CBEE-F47F-BDB0F5D97451}"/>
              </a:ext>
            </a:extLst>
          </p:cNvPr>
          <p:cNvCxnSpPr>
            <a:cxnSpLocks noChangeShapeType="1"/>
            <a:stCxn id="379915" idx="3"/>
            <a:endCxn id="379913" idx="1"/>
          </p:cNvCxnSpPr>
          <p:nvPr/>
        </p:nvCxnSpPr>
        <p:spPr bwMode="auto">
          <a:xfrm flipV="1">
            <a:off x="3429000" y="2897188"/>
            <a:ext cx="1143000" cy="7921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9921" name="AutoShape 17">
            <a:extLst>
              <a:ext uri="{FF2B5EF4-FFF2-40B4-BE49-F238E27FC236}">
                <a16:creationId xmlns:a16="http://schemas.microsoft.com/office/drawing/2014/main" id="{A64A87AA-7176-F187-5ED4-A894369211CD}"/>
              </a:ext>
            </a:extLst>
          </p:cNvPr>
          <p:cNvCxnSpPr>
            <a:cxnSpLocks noChangeShapeType="1"/>
            <a:stCxn id="379912" idx="3"/>
            <a:endCxn id="379913" idx="1"/>
          </p:cNvCxnSpPr>
          <p:nvPr/>
        </p:nvCxnSpPr>
        <p:spPr bwMode="auto">
          <a:xfrm flipV="1">
            <a:off x="3463925" y="2897188"/>
            <a:ext cx="1108075" cy="18970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9930" name="Text Box 26">
            <a:extLst>
              <a:ext uri="{FF2B5EF4-FFF2-40B4-BE49-F238E27FC236}">
                <a16:creationId xmlns:a16="http://schemas.microsoft.com/office/drawing/2014/main" id="{43C116D4-6141-88A4-C0C3-9A5137EC6F98}"/>
              </a:ext>
            </a:extLst>
          </p:cNvPr>
          <p:cNvSpPr txBox="1">
            <a:spLocks noChangeArrowheads="1"/>
          </p:cNvSpPr>
          <p:nvPr/>
        </p:nvSpPr>
        <p:spPr bwMode="auto">
          <a:xfrm>
            <a:off x="2057400" y="1981200"/>
            <a:ext cx="1905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Arial Unicode MS" pitchFamily="34" charset="-122"/>
              </a:defRPr>
            </a:lvl1pPr>
            <a:lvl2pPr marL="742950" indent="-285750" eaLnBrk="0" hangingPunct="0">
              <a:defRPr>
                <a:solidFill>
                  <a:schemeClr val="tx1"/>
                </a:solidFill>
                <a:latin typeface="Arial" panose="020B0604020202020204" pitchFamily="34" charset="0"/>
                <a:ea typeface="Arial Unicode MS" pitchFamily="34" charset="-122"/>
              </a:defRPr>
            </a:lvl2pPr>
            <a:lvl3pPr marL="1143000" indent="-228600" eaLnBrk="0" hangingPunct="0">
              <a:defRPr>
                <a:solidFill>
                  <a:schemeClr val="tx1"/>
                </a:solidFill>
                <a:latin typeface="Arial" panose="020B0604020202020204" pitchFamily="34" charset="0"/>
                <a:ea typeface="Arial Unicode MS" pitchFamily="34" charset="-122"/>
              </a:defRPr>
            </a:lvl3pPr>
            <a:lvl4pPr marL="1600200" indent="-228600" eaLnBrk="0" hangingPunct="0">
              <a:defRPr>
                <a:solidFill>
                  <a:schemeClr val="tx1"/>
                </a:solidFill>
                <a:latin typeface="Arial" panose="020B0604020202020204" pitchFamily="34" charset="0"/>
                <a:ea typeface="Arial Unicode MS" pitchFamily="34" charset="-122"/>
              </a:defRPr>
            </a:lvl4pPr>
            <a:lvl5pPr marL="2057400" indent="-228600" eaLnBrk="0" hangingPunct="0">
              <a:defRPr>
                <a:solidFill>
                  <a:schemeClr val="tx1"/>
                </a:solidFill>
                <a:latin typeface="Arial" panose="020B0604020202020204" pitchFamily="34" charset="0"/>
                <a:ea typeface="Arial Unicode MS"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Arial Unicode MS" pitchFamily="34" charset="-122"/>
              </a:rPr>
              <a:t>model 1</a:t>
            </a:r>
          </a:p>
        </p:txBody>
      </p:sp>
      <p:sp>
        <p:nvSpPr>
          <p:cNvPr id="379931" name="Text Box 27">
            <a:extLst>
              <a:ext uri="{FF2B5EF4-FFF2-40B4-BE49-F238E27FC236}">
                <a16:creationId xmlns:a16="http://schemas.microsoft.com/office/drawing/2014/main" id="{BFE5974F-6A00-5325-E501-C42623E0E36F}"/>
              </a:ext>
            </a:extLst>
          </p:cNvPr>
          <p:cNvSpPr txBox="1">
            <a:spLocks noChangeArrowheads="1"/>
          </p:cNvSpPr>
          <p:nvPr/>
        </p:nvSpPr>
        <p:spPr bwMode="auto">
          <a:xfrm>
            <a:off x="2057400" y="2909888"/>
            <a:ext cx="1905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Arial Unicode MS" pitchFamily="34" charset="-122"/>
              </a:defRPr>
            </a:lvl1pPr>
            <a:lvl2pPr marL="742950" indent="-285750" eaLnBrk="0" hangingPunct="0">
              <a:defRPr>
                <a:solidFill>
                  <a:schemeClr val="tx1"/>
                </a:solidFill>
                <a:latin typeface="Arial" panose="020B0604020202020204" pitchFamily="34" charset="0"/>
                <a:ea typeface="Arial Unicode MS" pitchFamily="34" charset="-122"/>
              </a:defRPr>
            </a:lvl2pPr>
            <a:lvl3pPr marL="1143000" indent="-228600" eaLnBrk="0" hangingPunct="0">
              <a:defRPr>
                <a:solidFill>
                  <a:schemeClr val="tx1"/>
                </a:solidFill>
                <a:latin typeface="Arial" panose="020B0604020202020204" pitchFamily="34" charset="0"/>
                <a:ea typeface="Arial Unicode MS" pitchFamily="34" charset="-122"/>
              </a:defRPr>
            </a:lvl3pPr>
            <a:lvl4pPr marL="1600200" indent="-228600" eaLnBrk="0" hangingPunct="0">
              <a:defRPr>
                <a:solidFill>
                  <a:schemeClr val="tx1"/>
                </a:solidFill>
                <a:latin typeface="Arial" panose="020B0604020202020204" pitchFamily="34" charset="0"/>
                <a:ea typeface="Arial Unicode MS" pitchFamily="34" charset="-122"/>
              </a:defRPr>
            </a:lvl4pPr>
            <a:lvl5pPr marL="2057400" indent="-228600" eaLnBrk="0" hangingPunct="0">
              <a:defRPr>
                <a:solidFill>
                  <a:schemeClr val="tx1"/>
                </a:solidFill>
                <a:latin typeface="Arial" panose="020B0604020202020204" pitchFamily="34" charset="0"/>
                <a:ea typeface="Arial Unicode MS"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Arial Unicode MS" pitchFamily="34" charset="-122"/>
              </a:rPr>
              <a:t>model 2</a:t>
            </a:r>
          </a:p>
        </p:txBody>
      </p:sp>
      <p:sp>
        <p:nvSpPr>
          <p:cNvPr id="379932" name="Text Box 28">
            <a:extLst>
              <a:ext uri="{FF2B5EF4-FFF2-40B4-BE49-F238E27FC236}">
                <a16:creationId xmlns:a16="http://schemas.microsoft.com/office/drawing/2014/main" id="{EC4FA866-C20B-13F2-1B59-FCC6EC539100}"/>
              </a:ext>
            </a:extLst>
          </p:cNvPr>
          <p:cNvSpPr txBox="1">
            <a:spLocks noChangeArrowheads="1"/>
          </p:cNvSpPr>
          <p:nvPr/>
        </p:nvSpPr>
        <p:spPr bwMode="auto">
          <a:xfrm>
            <a:off x="2057400" y="4281488"/>
            <a:ext cx="1905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Arial Unicode MS" pitchFamily="34" charset="-122"/>
              </a:defRPr>
            </a:lvl1pPr>
            <a:lvl2pPr marL="742950" indent="-285750" eaLnBrk="0" hangingPunct="0">
              <a:defRPr>
                <a:solidFill>
                  <a:schemeClr val="tx1"/>
                </a:solidFill>
                <a:latin typeface="Arial" panose="020B0604020202020204" pitchFamily="34" charset="0"/>
                <a:ea typeface="Arial Unicode MS" pitchFamily="34" charset="-122"/>
              </a:defRPr>
            </a:lvl2pPr>
            <a:lvl3pPr marL="1143000" indent="-228600" eaLnBrk="0" hangingPunct="0">
              <a:defRPr>
                <a:solidFill>
                  <a:schemeClr val="tx1"/>
                </a:solidFill>
                <a:latin typeface="Arial" panose="020B0604020202020204" pitchFamily="34" charset="0"/>
                <a:ea typeface="Arial Unicode MS" pitchFamily="34" charset="-122"/>
              </a:defRPr>
            </a:lvl3pPr>
            <a:lvl4pPr marL="1600200" indent="-228600" eaLnBrk="0" hangingPunct="0">
              <a:defRPr>
                <a:solidFill>
                  <a:schemeClr val="tx1"/>
                </a:solidFill>
                <a:latin typeface="Arial" panose="020B0604020202020204" pitchFamily="34" charset="0"/>
                <a:ea typeface="Arial Unicode MS" pitchFamily="34" charset="-122"/>
              </a:defRPr>
            </a:lvl4pPr>
            <a:lvl5pPr marL="2057400" indent="-228600" eaLnBrk="0" hangingPunct="0">
              <a:defRPr>
                <a:solidFill>
                  <a:schemeClr val="tx1"/>
                </a:solidFill>
                <a:latin typeface="Arial" panose="020B0604020202020204" pitchFamily="34" charset="0"/>
                <a:ea typeface="Arial Unicode MS"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Arial Unicode MS" pitchFamily="34" charset="-122"/>
              </a:rPr>
              <a:t>model k</a:t>
            </a:r>
          </a:p>
        </p:txBody>
      </p:sp>
      <p:sp>
        <p:nvSpPr>
          <p:cNvPr id="379933" name="Text Box 29">
            <a:extLst>
              <a:ext uri="{FF2B5EF4-FFF2-40B4-BE49-F238E27FC236}">
                <a16:creationId xmlns:a16="http://schemas.microsoft.com/office/drawing/2014/main" id="{35FC5047-491B-2787-855D-57726F31B56D}"/>
              </a:ext>
            </a:extLst>
          </p:cNvPr>
          <p:cNvSpPr txBox="1">
            <a:spLocks noChangeArrowheads="1"/>
          </p:cNvSpPr>
          <p:nvPr/>
        </p:nvSpPr>
        <p:spPr bwMode="auto">
          <a:xfrm>
            <a:off x="3810000" y="2133600"/>
            <a:ext cx="1905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Arial Unicode MS" pitchFamily="34" charset="-122"/>
              </a:defRPr>
            </a:lvl1pPr>
            <a:lvl2pPr marL="742950" indent="-285750" eaLnBrk="0" hangingPunct="0">
              <a:defRPr>
                <a:solidFill>
                  <a:schemeClr val="tx1"/>
                </a:solidFill>
                <a:latin typeface="Arial" panose="020B0604020202020204" pitchFamily="34" charset="0"/>
                <a:ea typeface="Arial Unicode MS" pitchFamily="34" charset="-122"/>
              </a:defRPr>
            </a:lvl2pPr>
            <a:lvl3pPr marL="1143000" indent="-228600" eaLnBrk="0" hangingPunct="0">
              <a:defRPr>
                <a:solidFill>
                  <a:schemeClr val="tx1"/>
                </a:solidFill>
                <a:latin typeface="Arial" panose="020B0604020202020204" pitchFamily="34" charset="0"/>
                <a:ea typeface="Arial Unicode MS" pitchFamily="34" charset="-122"/>
              </a:defRPr>
            </a:lvl3pPr>
            <a:lvl4pPr marL="1600200" indent="-228600" eaLnBrk="0" hangingPunct="0">
              <a:defRPr>
                <a:solidFill>
                  <a:schemeClr val="tx1"/>
                </a:solidFill>
                <a:latin typeface="Arial" panose="020B0604020202020204" pitchFamily="34" charset="0"/>
                <a:ea typeface="Arial Unicode MS" pitchFamily="34" charset="-122"/>
              </a:defRPr>
            </a:lvl4pPr>
            <a:lvl5pPr marL="2057400" indent="-228600" eaLnBrk="0" hangingPunct="0">
              <a:defRPr>
                <a:solidFill>
                  <a:schemeClr val="tx1"/>
                </a:solidFill>
                <a:latin typeface="Arial" panose="020B0604020202020204" pitchFamily="34" charset="0"/>
                <a:ea typeface="Arial Unicode MS"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Arial Unicode MS" pitchFamily="34" charset="-122"/>
              </a:rPr>
              <a:t>Ensemble model</a:t>
            </a:r>
          </a:p>
        </p:txBody>
      </p:sp>
      <p:sp>
        <p:nvSpPr>
          <p:cNvPr id="379934" name="Text Box 30">
            <a:extLst>
              <a:ext uri="{FF2B5EF4-FFF2-40B4-BE49-F238E27FC236}">
                <a16:creationId xmlns:a16="http://schemas.microsoft.com/office/drawing/2014/main" id="{A7FA1842-FB71-7AA4-0358-E740FC9F3B9B}"/>
              </a:ext>
            </a:extLst>
          </p:cNvPr>
          <p:cNvSpPr txBox="1">
            <a:spLocks noChangeArrowheads="1"/>
          </p:cNvSpPr>
          <p:nvPr/>
        </p:nvSpPr>
        <p:spPr bwMode="auto">
          <a:xfrm>
            <a:off x="838200" y="5715000"/>
            <a:ext cx="6934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Arial Unicode MS" pitchFamily="34" charset="-122"/>
              </a:defRPr>
            </a:lvl1pPr>
            <a:lvl2pPr marL="742950" indent="-285750" eaLnBrk="0" hangingPunct="0">
              <a:defRPr>
                <a:solidFill>
                  <a:schemeClr val="tx1"/>
                </a:solidFill>
                <a:latin typeface="Arial" panose="020B0604020202020204" pitchFamily="34" charset="0"/>
                <a:ea typeface="Arial Unicode MS" pitchFamily="34" charset="-122"/>
              </a:defRPr>
            </a:lvl2pPr>
            <a:lvl3pPr marL="1143000" indent="-228600" eaLnBrk="0" hangingPunct="0">
              <a:defRPr>
                <a:solidFill>
                  <a:schemeClr val="tx1"/>
                </a:solidFill>
                <a:latin typeface="Arial" panose="020B0604020202020204" pitchFamily="34" charset="0"/>
                <a:ea typeface="Arial Unicode MS" pitchFamily="34" charset="-122"/>
              </a:defRPr>
            </a:lvl3pPr>
            <a:lvl4pPr marL="1600200" indent="-228600" eaLnBrk="0" hangingPunct="0">
              <a:defRPr>
                <a:solidFill>
                  <a:schemeClr val="tx1"/>
                </a:solidFill>
                <a:latin typeface="Arial" panose="020B0604020202020204" pitchFamily="34" charset="0"/>
                <a:ea typeface="Arial Unicode MS" pitchFamily="34" charset="-122"/>
              </a:defRPr>
            </a:lvl4pPr>
            <a:lvl5pPr marL="2057400" indent="-228600" eaLnBrk="0" hangingPunct="0">
              <a:defRPr>
                <a:solidFill>
                  <a:schemeClr val="tx1"/>
                </a:solidFill>
                <a:latin typeface="Arial" panose="020B0604020202020204" pitchFamily="34" charset="0"/>
                <a:ea typeface="Arial Unicode MS"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dirty="0">
                <a:ln>
                  <a:noFill/>
                </a:ln>
                <a:solidFill>
                  <a:srgbClr val="0000FF"/>
                </a:solidFill>
                <a:effectLst/>
                <a:uLnTx/>
                <a:uFillTx/>
                <a:latin typeface="Arial" panose="020B0604020202020204" pitchFamily="34" charset="0"/>
                <a:ea typeface="Arial Unicode MS" pitchFamily="34" charset="-122"/>
              </a:rPr>
              <a:t>Applications: classification, clustering, collaborative filtering, anomaly detection……</a:t>
            </a:r>
          </a:p>
        </p:txBody>
      </p:sp>
      <p:sp>
        <p:nvSpPr>
          <p:cNvPr id="379935" name="Text Box 31">
            <a:extLst>
              <a:ext uri="{FF2B5EF4-FFF2-40B4-BE49-F238E27FC236}">
                <a16:creationId xmlns:a16="http://schemas.microsoft.com/office/drawing/2014/main" id="{872B4732-E284-8761-1CA6-5A7FB309F7DD}"/>
              </a:ext>
            </a:extLst>
          </p:cNvPr>
          <p:cNvSpPr txBox="1">
            <a:spLocks noChangeArrowheads="1"/>
          </p:cNvSpPr>
          <p:nvPr/>
        </p:nvSpPr>
        <p:spPr bwMode="auto">
          <a:xfrm>
            <a:off x="4800600" y="3886200"/>
            <a:ext cx="3886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Arial Unicode MS" pitchFamily="34" charset="-122"/>
              </a:defRPr>
            </a:lvl1pPr>
            <a:lvl2pPr marL="742950" indent="-285750" eaLnBrk="0" hangingPunct="0">
              <a:defRPr>
                <a:solidFill>
                  <a:schemeClr val="tx1"/>
                </a:solidFill>
                <a:latin typeface="Arial" panose="020B0604020202020204" pitchFamily="34" charset="0"/>
                <a:ea typeface="Arial Unicode MS" pitchFamily="34" charset="-122"/>
              </a:defRPr>
            </a:lvl2pPr>
            <a:lvl3pPr marL="1143000" indent="-228600" eaLnBrk="0" hangingPunct="0">
              <a:defRPr>
                <a:solidFill>
                  <a:schemeClr val="tx1"/>
                </a:solidFill>
                <a:latin typeface="Arial" panose="020B0604020202020204" pitchFamily="34" charset="0"/>
                <a:ea typeface="Arial Unicode MS" pitchFamily="34" charset="-122"/>
              </a:defRPr>
            </a:lvl3pPr>
            <a:lvl4pPr marL="1600200" indent="-228600" eaLnBrk="0" hangingPunct="0">
              <a:defRPr>
                <a:solidFill>
                  <a:schemeClr val="tx1"/>
                </a:solidFill>
                <a:latin typeface="Arial" panose="020B0604020202020204" pitchFamily="34" charset="0"/>
                <a:ea typeface="Arial Unicode MS" pitchFamily="34" charset="-122"/>
              </a:defRPr>
            </a:lvl4pPr>
            <a:lvl5pPr marL="2057400" indent="-228600" eaLnBrk="0" hangingPunct="0">
              <a:defRPr>
                <a:solidFill>
                  <a:schemeClr val="tx1"/>
                </a:solidFill>
                <a:latin typeface="Arial" panose="020B0604020202020204" pitchFamily="34" charset="0"/>
                <a:ea typeface="Arial Unicode MS"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FF0000"/>
                </a:solidFill>
                <a:effectLst/>
                <a:uLnTx/>
                <a:uFillTx/>
                <a:latin typeface="Comic Sans MS" panose="030F0702030302020204" pitchFamily="66" charset="0"/>
                <a:ea typeface="Arial Unicode MS" pitchFamily="34" charset="-122"/>
              </a:rPr>
              <a:t>Combine multiple models into one!</a:t>
            </a:r>
          </a:p>
        </p:txBody>
      </p:sp>
      <p:sp>
        <p:nvSpPr>
          <p:cNvPr id="2" name="TextBox 1">
            <a:extLst>
              <a:ext uri="{FF2B5EF4-FFF2-40B4-BE49-F238E27FC236}">
                <a16:creationId xmlns:a16="http://schemas.microsoft.com/office/drawing/2014/main" id="{5FD9074F-A30F-5487-0137-675F4DDA41B8}"/>
              </a:ext>
            </a:extLst>
          </p:cNvPr>
          <p:cNvSpPr txBox="1"/>
          <p:nvPr/>
        </p:nvSpPr>
        <p:spPr>
          <a:xfrm>
            <a:off x="358210" y="2051050"/>
            <a:ext cx="1338828" cy="369332"/>
          </a:xfrm>
          <a:prstGeom prst="rect">
            <a:avLst/>
          </a:prstGeom>
          <a:noFill/>
        </p:spPr>
        <p:txBody>
          <a:bodyPr wrap="none" rtlCol="0">
            <a:spAutoFit/>
          </a:bodyPr>
          <a:lstStyle/>
          <a:p>
            <a:r>
              <a:rPr lang="en-US" dirty="0">
                <a:solidFill>
                  <a:srgbClr val="0000FF"/>
                </a:solidFill>
              </a:rPr>
              <a:t>Same Data</a:t>
            </a:r>
          </a:p>
        </p:txBody>
      </p:sp>
      <p:sp>
        <p:nvSpPr>
          <p:cNvPr id="25" name="TextBox 24">
            <a:extLst>
              <a:ext uri="{FF2B5EF4-FFF2-40B4-BE49-F238E27FC236}">
                <a16:creationId xmlns:a16="http://schemas.microsoft.com/office/drawing/2014/main" id="{18ADECEE-E464-1EB0-8224-5030116DFE80}"/>
              </a:ext>
            </a:extLst>
          </p:cNvPr>
          <p:cNvSpPr txBox="1"/>
          <p:nvPr/>
        </p:nvSpPr>
        <p:spPr>
          <a:xfrm>
            <a:off x="4108450" y="1520145"/>
            <a:ext cx="2146742" cy="369332"/>
          </a:xfrm>
          <a:prstGeom prst="rect">
            <a:avLst/>
          </a:prstGeom>
          <a:noFill/>
        </p:spPr>
        <p:txBody>
          <a:bodyPr wrap="none" rtlCol="0">
            <a:spAutoFit/>
          </a:bodyPr>
          <a:lstStyle/>
          <a:p>
            <a:r>
              <a:rPr lang="en-US" dirty="0">
                <a:solidFill>
                  <a:srgbClr val="0000FF"/>
                </a:solidFill>
              </a:rPr>
              <a:t>Combine all results</a:t>
            </a:r>
          </a:p>
        </p:txBody>
      </p:sp>
    </p:spTree>
    <p:custDataLst>
      <p:tags r:id="rId1"/>
    </p:custDataLst>
    <p:extLst>
      <p:ext uri="{BB962C8B-B14F-4D97-AF65-F5344CB8AC3E}">
        <p14:creationId xmlns:p14="http://schemas.microsoft.com/office/powerpoint/2010/main" val="22452180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799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934" grpId="0"/>
      <p:bldP spid="2"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標題 1">
            <a:extLst>
              <a:ext uri="{FF2B5EF4-FFF2-40B4-BE49-F238E27FC236}">
                <a16:creationId xmlns:a16="http://schemas.microsoft.com/office/drawing/2014/main" id="{DECF4EFE-CB11-467B-8D2C-A25186699869}"/>
              </a:ext>
            </a:extLst>
          </p:cNvPr>
          <p:cNvSpPr>
            <a:spLocks noGrp="1"/>
          </p:cNvSpPr>
          <p:nvPr>
            <p:ph type="title"/>
          </p:nvPr>
        </p:nvSpPr>
        <p:spPr bwMode="auto">
          <a:xfrm>
            <a:off x="0" y="0"/>
            <a:ext cx="9144000" cy="757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TW" sz="4800" b="1" dirty="0">
                <a:solidFill>
                  <a:srgbClr val="0070C0"/>
                </a:solidFill>
                <a:effectLst>
                  <a:outerShdw blurRad="38100" dist="38100" dir="2700000" algn="tl">
                    <a:srgbClr val="000000">
                      <a:alpha val="43137"/>
                    </a:srgbClr>
                  </a:outerShdw>
                </a:effectLst>
                <a:latin typeface="Comic Sans MS" panose="030F0702030302020204" pitchFamily="66" charset="0"/>
                <a:ea typeface="新細明體" panose="02020500000000000000" pitchFamily="18" charset="-120"/>
              </a:rPr>
              <a:t>Ensemble-based Classifiers </a:t>
            </a:r>
            <a:endParaRPr lang="zh-TW" altLang="en-US" sz="4800" b="1" dirty="0">
              <a:solidFill>
                <a:srgbClr val="0070C0"/>
              </a:solidFill>
              <a:effectLst>
                <a:outerShdw blurRad="38100" dist="38100" dir="2700000" algn="tl">
                  <a:srgbClr val="000000">
                    <a:alpha val="43137"/>
                  </a:srgbClr>
                </a:outerShdw>
              </a:effectLst>
              <a:latin typeface="Comic Sans MS" panose="030F0702030302020204" pitchFamily="66" charset="0"/>
              <a:ea typeface="新細明體" panose="02020500000000000000" pitchFamily="18" charset="-120"/>
            </a:endParaRPr>
          </a:p>
        </p:txBody>
      </p:sp>
      <p:sp>
        <p:nvSpPr>
          <p:cNvPr id="16387" name="內容版面配置區 2">
            <a:extLst>
              <a:ext uri="{FF2B5EF4-FFF2-40B4-BE49-F238E27FC236}">
                <a16:creationId xmlns:a16="http://schemas.microsoft.com/office/drawing/2014/main" id="{A97F12E3-C17C-4E09-B96A-D788BE239043}"/>
              </a:ext>
            </a:extLst>
          </p:cNvPr>
          <p:cNvSpPr>
            <a:spLocks noGrp="1"/>
          </p:cNvSpPr>
          <p:nvPr>
            <p:ph idx="1"/>
          </p:nvPr>
        </p:nvSpPr>
        <p:spPr bwMode="auto">
          <a:xfrm>
            <a:off x="27562" y="799306"/>
            <a:ext cx="9040238" cy="58300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TW" sz="2400" dirty="0">
                <a:solidFill>
                  <a:srgbClr val="0000FF"/>
                </a:solidFill>
                <a:latin typeface="Verdana" panose="020B0604030504040204" pitchFamily="34" charset="0"/>
                <a:ea typeface="新細明體" panose="02020500000000000000" pitchFamily="18" charset="-120"/>
              </a:rPr>
              <a:t>In </a:t>
            </a:r>
            <a:r>
              <a:rPr lang="en-US" altLang="zh-TW" sz="2400" u="sng" dirty="0">
                <a:solidFill>
                  <a:schemeClr val="bg1"/>
                </a:solidFill>
                <a:effectLst>
                  <a:outerShdw blurRad="38100" dist="38100" dir="2700000" algn="tl">
                    <a:srgbClr val="000000">
                      <a:alpha val="43137"/>
                    </a:srgbClr>
                  </a:outerShdw>
                </a:effectLst>
                <a:latin typeface="Verdana" panose="020B0604030504040204" pitchFamily="34" charset="0"/>
                <a:ea typeface="新細明體" panose="02020500000000000000" pitchFamily="18" charset="-120"/>
              </a:rPr>
              <a:t>Ensemble Learning</a:t>
            </a:r>
            <a:r>
              <a:rPr lang="en-US" altLang="zh-TW" sz="2400" dirty="0">
                <a:solidFill>
                  <a:srgbClr val="0000FF"/>
                </a:solidFill>
                <a:latin typeface="Verdana" panose="020B0604030504040204" pitchFamily="34" charset="0"/>
                <a:ea typeface="新細明體" panose="02020500000000000000" pitchFamily="18" charset="-120"/>
              </a:rPr>
              <a:t>, individual models come together and bring forth a model that is </a:t>
            </a:r>
            <a:r>
              <a:rPr lang="en-US" altLang="zh-TW" sz="2400" dirty="0">
                <a:solidFill>
                  <a:srgbClr val="00B050"/>
                </a:solidFill>
                <a:latin typeface="Verdana" panose="020B0604030504040204" pitchFamily="34" charset="0"/>
                <a:ea typeface="新細明體" panose="02020500000000000000" pitchFamily="18" charset="-120"/>
              </a:rPr>
              <a:t>more accurate</a:t>
            </a:r>
            <a:r>
              <a:rPr lang="en-US" altLang="zh-TW" sz="2400" dirty="0">
                <a:solidFill>
                  <a:srgbClr val="0000FF"/>
                </a:solidFill>
                <a:latin typeface="Verdana" panose="020B0604030504040204" pitchFamily="34" charset="0"/>
                <a:ea typeface="新細明體" panose="02020500000000000000" pitchFamily="18" charset="-120"/>
              </a:rPr>
              <a:t>.</a:t>
            </a:r>
          </a:p>
          <a:p>
            <a:pPr eaLnBrk="1" hangingPunct="1"/>
            <a:r>
              <a:rPr lang="en-US" altLang="zh-TW" sz="2400" u="sng" dirty="0">
                <a:effectLst>
                  <a:outerShdw blurRad="38100" dist="38100" dir="2700000" algn="tl">
                    <a:srgbClr val="000000">
                      <a:alpha val="43137"/>
                    </a:srgbClr>
                  </a:outerShdw>
                </a:effectLst>
                <a:latin typeface="Verdana" panose="020B0604030504040204" pitchFamily="34" charset="0"/>
                <a:ea typeface="新細明體" panose="02020500000000000000" pitchFamily="18" charset="-120"/>
              </a:rPr>
              <a:t>Ensemble based systems</a:t>
            </a:r>
            <a:r>
              <a:rPr lang="en-US" altLang="zh-TW" sz="2400" dirty="0">
                <a:solidFill>
                  <a:srgbClr val="0000FF"/>
                </a:solidFill>
                <a:latin typeface="Verdana" panose="020B0604030504040204" pitchFamily="34" charset="0"/>
                <a:ea typeface="新細明體" panose="02020500000000000000" pitchFamily="18" charset="-120"/>
              </a:rPr>
              <a:t> provide </a:t>
            </a:r>
            <a:r>
              <a:rPr lang="en-US" altLang="zh-TW" sz="2400" dirty="0">
                <a:solidFill>
                  <a:srgbClr val="00B050"/>
                </a:solidFill>
                <a:latin typeface="Verdana" panose="020B0604030504040204" pitchFamily="34" charset="0"/>
                <a:ea typeface="新細明體" panose="02020500000000000000" pitchFamily="18" charset="-120"/>
              </a:rPr>
              <a:t>favorable results </a:t>
            </a:r>
            <a:r>
              <a:rPr lang="en-US" altLang="zh-TW" sz="2400" dirty="0">
                <a:solidFill>
                  <a:srgbClr val="0000FF"/>
                </a:solidFill>
                <a:latin typeface="Verdana" panose="020B0604030504040204" pitchFamily="34" charset="0"/>
                <a:ea typeface="新細明體" panose="02020500000000000000" pitchFamily="18" charset="-120"/>
              </a:rPr>
              <a:t>compared to single-expert systems for a broad range of applications &amp; under a variety of scenarios</a:t>
            </a:r>
          </a:p>
          <a:p>
            <a:pPr eaLnBrk="1" hangingPunct="1"/>
            <a:r>
              <a:rPr lang="en-US" altLang="zh-TW" sz="2400" dirty="0">
                <a:solidFill>
                  <a:srgbClr val="FF0000"/>
                </a:solidFill>
                <a:latin typeface="Verdana" panose="020B0604030504040204" pitchFamily="34" charset="0"/>
                <a:ea typeface="新細明體" panose="02020500000000000000" pitchFamily="18" charset="-120"/>
              </a:rPr>
              <a:t>How to </a:t>
            </a:r>
            <a:r>
              <a:rPr lang="en-US" altLang="zh-TW" sz="2400" dirty="0">
                <a:solidFill>
                  <a:srgbClr val="0000FF"/>
                </a:solidFill>
                <a:latin typeface="Verdana" panose="020B0604030504040204" pitchFamily="34" charset="0"/>
                <a:ea typeface="新細明體" panose="02020500000000000000" pitchFamily="18" charset="-120"/>
              </a:rPr>
              <a:t>(</a:t>
            </a:r>
            <a:r>
              <a:rPr lang="en-US" altLang="zh-TW" sz="2400" dirty="0" err="1">
                <a:solidFill>
                  <a:srgbClr val="0000FF"/>
                </a:solidFill>
                <a:latin typeface="Verdana" panose="020B0604030504040204" pitchFamily="34" charset="0"/>
                <a:ea typeface="新細明體" panose="02020500000000000000" pitchFamily="18" charset="-120"/>
              </a:rPr>
              <a:t>i</a:t>
            </a:r>
            <a:r>
              <a:rPr lang="en-US" altLang="zh-TW" sz="2400" dirty="0">
                <a:solidFill>
                  <a:srgbClr val="0000FF"/>
                </a:solidFill>
                <a:latin typeface="Verdana" panose="020B0604030504040204" pitchFamily="34" charset="0"/>
                <a:ea typeface="新細明體" panose="02020500000000000000" pitchFamily="18" charset="-120"/>
              </a:rPr>
              <a:t>) </a:t>
            </a:r>
            <a:r>
              <a:rPr lang="en-US" altLang="zh-TW" sz="2400" u="sng" dirty="0">
                <a:effectLst>
                  <a:outerShdw blurRad="38100" dist="38100" dir="2700000" algn="tl">
                    <a:srgbClr val="000000">
                      <a:alpha val="43137"/>
                    </a:srgbClr>
                  </a:outerShdw>
                </a:effectLst>
                <a:latin typeface="Verdana" panose="020B0604030504040204" pitchFamily="34" charset="0"/>
                <a:ea typeface="新細明體" panose="02020500000000000000" pitchFamily="18" charset="-120"/>
              </a:rPr>
              <a:t>generate</a:t>
            </a:r>
            <a:r>
              <a:rPr lang="en-US" altLang="zh-TW" sz="2400" dirty="0">
                <a:solidFill>
                  <a:srgbClr val="0000FF"/>
                </a:solidFill>
                <a:latin typeface="Verdana" panose="020B0604030504040204" pitchFamily="34" charset="0"/>
                <a:ea typeface="新細明體" panose="02020500000000000000" pitchFamily="18" charset="-120"/>
              </a:rPr>
              <a:t> individual components of the ensemble systems (base classifiers), and (ii) </a:t>
            </a:r>
            <a:r>
              <a:rPr lang="en-US" altLang="zh-TW" sz="2400" u="sng" dirty="0">
                <a:effectLst>
                  <a:outerShdw blurRad="38100" dist="38100" dir="2700000" algn="tl">
                    <a:srgbClr val="000000">
                      <a:alpha val="43137"/>
                    </a:srgbClr>
                  </a:outerShdw>
                </a:effectLst>
                <a:latin typeface="Verdana" panose="020B0604030504040204" pitchFamily="34" charset="0"/>
                <a:ea typeface="新細明體" panose="02020500000000000000" pitchFamily="18" charset="-120"/>
              </a:rPr>
              <a:t>combine</a:t>
            </a:r>
            <a:r>
              <a:rPr lang="en-US" altLang="zh-TW" sz="2400" dirty="0">
                <a:solidFill>
                  <a:srgbClr val="0000FF"/>
                </a:solidFill>
                <a:latin typeface="Verdana" panose="020B0604030504040204" pitchFamily="34" charset="0"/>
                <a:ea typeface="新細明體" panose="02020500000000000000" pitchFamily="18" charset="-120"/>
              </a:rPr>
              <a:t> the outputs of individual classifiers?</a:t>
            </a:r>
          </a:p>
          <a:p>
            <a:pPr eaLnBrk="1" hangingPunct="1"/>
            <a:r>
              <a:rPr lang="en-US" altLang="zh-TW" sz="2400" dirty="0">
                <a:solidFill>
                  <a:srgbClr val="0000FF"/>
                </a:solidFill>
                <a:latin typeface="Verdana" panose="020B0604030504040204" pitchFamily="34" charset="0"/>
                <a:ea typeface="新細明體" panose="02020500000000000000" pitchFamily="18" charset="-120"/>
              </a:rPr>
              <a:t>Popular </a:t>
            </a:r>
            <a:r>
              <a:rPr lang="en-US" altLang="zh-TW" sz="2400" u="sng" dirty="0">
                <a:effectLst>
                  <a:outerShdw blurRad="38100" dist="38100" dir="2700000" algn="tl">
                    <a:srgbClr val="000000">
                      <a:alpha val="43137"/>
                    </a:srgbClr>
                  </a:outerShdw>
                </a:effectLst>
                <a:latin typeface="Verdana" panose="020B0604030504040204" pitchFamily="34" charset="0"/>
                <a:ea typeface="新細明體" panose="02020500000000000000" pitchFamily="18" charset="-120"/>
              </a:rPr>
              <a:t>ensemble based algorithms</a:t>
            </a:r>
          </a:p>
          <a:p>
            <a:pPr lvl="1" eaLnBrk="1" hangingPunct="1"/>
            <a:r>
              <a:rPr lang="en-US" altLang="zh-TW" sz="2400" dirty="0">
                <a:solidFill>
                  <a:srgbClr val="0000FF"/>
                </a:solidFill>
                <a:latin typeface="Verdana" panose="020B0604030504040204" pitchFamily="34" charset="0"/>
                <a:ea typeface="新細明體" panose="02020500000000000000" pitchFamily="18" charset="-120"/>
              </a:rPr>
              <a:t> </a:t>
            </a:r>
            <a:r>
              <a:rPr lang="en-US" altLang="zh-TW" sz="2000" dirty="0">
                <a:solidFill>
                  <a:schemeClr val="bg1"/>
                </a:solidFill>
                <a:effectLst>
                  <a:outerShdw blurRad="38100" dist="38100" dir="2700000" algn="tl">
                    <a:srgbClr val="000000">
                      <a:alpha val="43137"/>
                    </a:srgbClr>
                  </a:outerShdw>
                </a:effectLst>
                <a:latin typeface="Verdana" panose="020B0604030504040204" pitchFamily="34" charset="0"/>
                <a:ea typeface="新細明體" panose="02020500000000000000" pitchFamily="18" charset="-120"/>
              </a:rPr>
              <a:t>Bagging</a:t>
            </a:r>
            <a:r>
              <a:rPr lang="en-US" altLang="zh-TW" sz="2000" dirty="0">
                <a:solidFill>
                  <a:srgbClr val="0000FF"/>
                </a:solidFill>
                <a:latin typeface="Verdana" panose="020B0604030504040204" pitchFamily="34" charset="0"/>
                <a:ea typeface="新細明體" panose="02020500000000000000" pitchFamily="18" charset="-120"/>
              </a:rPr>
              <a:t>, </a:t>
            </a:r>
            <a:r>
              <a:rPr lang="en-US" altLang="zh-TW" sz="2000" dirty="0">
                <a:solidFill>
                  <a:srgbClr val="00B050"/>
                </a:solidFill>
                <a:effectLst>
                  <a:outerShdw blurRad="38100" dist="38100" dir="2700000" algn="tl">
                    <a:srgbClr val="000000">
                      <a:alpha val="43137"/>
                    </a:srgbClr>
                  </a:outerShdw>
                </a:effectLst>
                <a:latin typeface="Verdana" panose="020B0604030504040204" pitchFamily="34" charset="0"/>
                <a:ea typeface="新細明體" panose="02020500000000000000" pitchFamily="18" charset="-120"/>
              </a:rPr>
              <a:t>boosting</a:t>
            </a:r>
            <a:r>
              <a:rPr lang="en-US" altLang="zh-TW" sz="2000" dirty="0">
                <a:solidFill>
                  <a:srgbClr val="0000FF"/>
                </a:solidFill>
                <a:latin typeface="Verdana" panose="020B0604030504040204" pitchFamily="34" charset="0"/>
                <a:ea typeface="新細明體" panose="02020500000000000000" pitchFamily="18" charset="-120"/>
              </a:rPr>
              <a:t>, </a:t>
            </a:r>
            <a:r>
              <a:rPr lang="en-US" altLang="zh-TW" sz="2000" dirty="0">
                <a:solidFill>
                  <a:srgbClr val="C00000"/>
                </a:solidFill>
                <a:effectLst>
                  <a:outerShdw blurRad="38100" dist="38100" dir="2700000" algn="tl">
                    <a:srgbClr val="000000">
                      <a:alpha val="43137"/>
                    </a:srgbClr>
                  </a:outerShdw>
                </a:effectLst>
                <a:latin typeface="Verdana" panose="020B0604030504040204" pitchFamily="34" charset="0"/>
                <a:ea typeface="新細明體" panose="02020500000000000000" pitchFamily="18" charset="-120"/>
              </a:rPr>
              <a:t>stacked generalization</a:t>
            </a:r>
            <a:r>
              <a:rPr lang="en-US" altLang="zh-TW" sz="2000" dirty="0">
                <a:solidFill>
                  <a:srgbClr val="0000FF"/>
                </a:solidFill>
                <a:latin typeface="Verdana" panose="020B0604030504040204" pitchFamily="34" charset="0"/>
                <a:ea typeface="新細明體" panose="02020500000000000000" pitchFamily="18" charset="-120"/>
              </a:rPr>
              <a:t>, and </a:t>
            </a:r>
            <a:r>
              <a:rPr lang="en-US" altLang="zh-TW" sz="2000" dirty="0">
                <a:solidFill>
                  <a:srgbClr val="7030A0"/>
                </a:solidFill>
                <a:effectLst>
                  <a:outerShdw blurRad="38100" dist="38100" dir="2700000" algn="tl">
                    <a:srgbClr val="000000">
                      <a:alpha val="43137"/>
                    </a:srgbClr>
                  </a:outerShdw>
                </a:effectLst>
                <a:latin typeface="Verdana" panose="020B0604030504040204" pitchFamily="34" charset="0"/>
                <a:ea typeface="新細明體" panose="02020500000000000000" pitchFamily="18" charset="-120"/>
              </a:rPr>
              <a:t>hierarchical mixture of experts</a:t>
            </a:r>
          </a:p>
          <a:p>
            <a:pPr eaLnBrk="1" hangingPunct="1"/>
            <a:r>
              <a:rPr lang="en-US" altLang="zh-TW" sz="2400" dirty="0">
                <a:solidFill>
                  <a:srgbClr val="0000FF"/>
                </a:solidFill>
                <a:latin typeface="Verdana" panose="020B0604030504040204" pitchFamily="34" charset="0"/>
                <a:ea typeface="新細明體" panose="02020500000000000000" pitchFamily="18" charset="-120"/>
              </a:rPr>
              <a:t>Commonly used </a:t>
            </a:r>
            <a:r>
              <a:rPr lang="en-US" altLang="zh-TW" sz="2400" u="sng" dirty="0">
                <a:solidFill>
                  <a:srgbClr val="0000FF"/>
                </a:solidFill>
                <a:effectLst>
                  <a:outerShdw blurRad="38100" dist="38100" dir="2700000" algn="tl">
                    <a:srgbClr val="000000">
                      <a:alpha val="43137"/>
                    </a:srgbClr>
                  </a:outerShdw>
                </a:effectLst>
                <a:latin typeface="Verdana" panose="020B0604030504040204" pitchFamily="34" charset="0"/>
                <a:ea typeface="新細明體" panose="02020500000000000000" pitchFamily="18" charset="-120"/>
              </a:rPr>
              <a:t>combination rules</a:t>
            </a:r>
          </a:p>
          <a:p>
            <a:pPr lvl="1" eaLnBrk="1" hangingPunct="1"/>
            <a:r>
              <a:rPr lang="en-US" altLang="zh-TW" sz="2000" dirty="0">
                <a:solidFill>
                  <a:srgbClr val="0000FF"/>
                </a:solidFill>
                <a:latin typeface="Verdana" panose="020B0604030504040204" pitchFamily="34" charset="0"/>
                <a:ea typeface="新細明體" panose="02020500000000000000" pitchFamily="18" charset="-120"/>
              </a:rPr>
              <a:t>Algebraic combination of outputs, voting methods, behavior knowledge space &amp; decision templates</a:t>
            </a:r>
          </a:p>
        </p:txBody>
      </p:sp>
      <p:sp>
        <p:nvSpPr>
          <p:cNvPr id="16388" name="投影片編號版面配置區 4">
            <a:extLst>
              <a:ext uri="{FF2B5EF4-FFF2-40B4-BE49-F238E27FC236}">
                <a16:creationId xmlns:a16="http://schemas.microsoft.com/office/drawing/2014/main" id="{9F71499D-4230-4772-AB33-9CC2B8A064F7}"/>
              </a:ext>
            </a:extLst>
          </p:cNvPr>
          <p:cNvSpPr>
            <a:spLocks noGrp="1"/>
          </p:cNvSpPr>
          <p:nvPr>
            <p:ph type="sldNum" sz="quarter" idx="10"/>
          </p:nvPr>
        </p:nvSpPr>
        <p:spPr bwMode="auto">
          <a:xfrm>
            <a:off x="8575675" y="6629400"/>
            <a:ext cx="568325" cy="2254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6C4B5BA-84F0-4490-9C0D-8C2E6B700225}" type="slidenum">
              <a:rPr kumimoji="0" lang="en-US" altLang="zh-TW" sz="1200" b="0" i="0" u="none" strike="noStrike" kern="1200" cap="none" spc="0" normalizeH="0" baseline="0" noProof="0" smtClean="0">
                <a:ln>
                  <a:noFill/>
                </a:ln>
                <a:solidFill>
                  <a:srgbClr val="000000"/>
                </a:solidFill>
                <a:effectLst/>
                <a:uLnTx/>
                <a:uFillTx/>
                <a:latin typeface="Verdana" panose="020B060403050404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zh-TW" sz="1200" b="0" i="0" u="none" strike="noStrike" kern="1200" cap="none" spc="0" normalizeH="0" baseline="0" noProof="0" dirty="0">
              <a:ln>
                <a:noFill/>
              </a:ln>
              <a:solidFill>
                <a:srgbClr val="000000"/>
              </a:solidFill>
              <a:effectLst/>
              <a:uLnTx/>
              <a:uFillTx/>
              <a:latin typeface="Verdana" panose="020B0604030504040204" pitchFamily="34" charset="0"/>
              <a:ea typeface="新細明體" panose="02020500000000000000" pitchFamily="18" charset="-120"/>
              <a:cs typeface="+mn-cs"/>
            </a:endParaRPr>
          </a:p>
        </p:txBody>
      </p:sp>
    </p:spTree>
    <p:extLst>
      <p:ext uri="{BB962C8B-B14F-4D97-AF65-F5344CB8AC3E}">
        <p14:creationId xmlns:p14="http://schemas.microsoft.com/office/powerpoint/2010/main" val="1158216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387">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3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523391DD-181F-4145-BF82-56E203600339}"/>
              </a:ext>
            </a:extLst>
          </p:cNvPr>
          <p:cNvSpPr>
            <a:spLocks noGrp="1" noChangeArrowheads="1"/>
          </p:cNvSpPr>
          <p:nvPr>
            <p:ph type="title"/>
          </p:nvPr>
        </p:nvSpPr>
        <p:spPr>
          <a:xfrm>
            <a:off x="0" y="0"/>
            <a:ext cx="9144000" cy="717550"/>
          </a:xfrm>
        </p:spPr>
        <p:txBody>
          <a:bodyPr/>
          <a:lstStyle/>
          <a:p>
            <a:pPr eaLnBrk="1" hangingPunct="1"/>
            <a:r>
              <a:rPr lang="en-US" altLang="en-US" sz="5400" b="1" dirty="0">
                <a:solidFill>
                  <a:srgbClr val="0070C0"/>
                </a:solidFill>
                <a:effectLst>
                  <a:outerShdw blurRad="38100" dist="38100" dir="2700000" algn="tl">
                    <a:srgbClr val="000000">
                      <a:alpha val="43137"/>
                    </a:srgbClr>
                  </a:outerShdw>
                </a:effectLst>
                <a:latin typeface="Comic Sans MS" panose="030F0702030302020204" pitchFamily="66" charset="0"/>
              </a:rPr>
              <a:t>Why does it Work?</a:t>
            </a:r>
          </a:p>
        </p:txBody>
      </p:sp>
      <p:sp>
        <p:nvSpPr>
          <p:cNvPr id="11267" name="Rectangle 3">
            <a:extLst>
              <a:ext uri="{FF2B5EF4-FFF2-40B4-BE49-F238E27FC236}">
                <a16:creationId xmlns:a16="http://schemas.microsoft.com/office/drawing/2014/main" id="{CE8A68EB-08FA-47F6-8FEA-7159102907B9}"/>
              </a:ext>
            </a:extLst>
          </p:cNvPr>
          <p:cNvSpPr>
            <a:spLocks noGrp="1" noChangeArrowheads="1"/>
          </p:cNvSpPr>
          <p:nvPr>
            <p:ph type="body" idx="1"/>
          </p:nvPr>
        </p:nvSpPr>
        <p:spPr>
          <a:xfrm>
            <a:off x="320675" y="1035049"/>
            <a:ext cx="8229600" cy="2241551"/>
          </a:xfrm>
        </p:spPr>
        <p:txBody>
          <a:bodyPr/>
          <a:lstStyle/>
          <a:p>
            <a:pPr eaLnBrk="1" hangingPunct="1"/>
            <a:r>
              <a:rPr lang="en-US" altLang="en-US" sz="2400" dirty="0">
                <a:solidFill>
                  <a:srgbClr val="0000FF"/>
                </a:solidFill>
              </a:rPr>
              <a:t>Suppose there are 25 base classifiers</a:t>
            </a:r>
          </a:p>
          <a:p>
            <a:pPr lvl="1" eaLnBrk="1" hangingPunct="1"/>
            <a:r>
              <a:rPr lang="en-US" altLang="en-US" sz="2400" dirty="0">
                <a:solidFill>
                  <a:srgbClr val="0000FF"/>
                </a:solidFill>
              </a:rPr>
              <a:t>Each classifier has error rate, </a:t>
            </a:r>
            <a:r>
              <a:rPr lang="en-US" altLang="en-US" sz="2400" dirty="0">
                <a:solidFill>
                  <a:srgbClr val="0000FF"/>
                </a:solidFill>
                <a:sym typeface="Symbol" panose="05050102010706020507" pitchFamily="18" charset="2"/>
              </a:rPr>
              <a:t></a:t>
            </a:r>
            <a:r>
              <a:rPr lang="en-US" altLang="en-US" sz="2400" dirty="0">
                <a:solidFill>
                  <a:srgbClr val="0000FF"/>
                </a:solidFill>
              </a:rPr>
              <a:t> = 0.35</a:t>
            </a:r>
          </a:p>
          <a:p>
            <a:pPr lvl="1" eaLnBrk="1" hangingPunct="1"/>
            <a:r>
              <a:rPr lang="en-US" altLang="en-US" sz="2400" dirty="0">
                <a:solidFill>
                  <a:srgbClr val="0000FF"/>
                </a:solidFill>
              </a:rPr>
              <a:t>Assume classifiers are independent</a:t>
            </a:r>
          </a:p>
          <a:p>
            <a:pPr lvl="1" eaLnBrk="1" hangingPunct="1"/>
            <a:r>
              <a:rPr lang="en-US" altLang="en-US" sz="2400" dirty="0">
                <a:solidFill>
                  <a:srgbClr val="0000FF"/>
                </a:solidFill>
              </a:rPr>
              <a:t>Probability that the ensemble classifier makes a wrong prediction:</a:t>
            </a:r>
          </a:p>
        </p:txBody>
      </p:sp>
      <p:graphicFrame>
        <p:nvGraphicFramePr>
          <p:cNvPr id="11268" name="Object 4">
            <a:extLst>
              <a:ext uri="{FF2B5EF4-FFF2-40B4-BE49-F238E27FC236}">
                <a16:creationId xmlns:a16="http://schemas.microsoft.com/office/drawing/2014/main" id="{B453A703-07A4-4E3B-A4B7-98ED3D4FD2FB}"/>
              </a:ext>
            </a:extLst>
          </p:cNvPr>
          <p:cNvGraphicFramePr>
            <a:graphicFrameLocks noGrp="1" noChangeAspect="1"/>
          </p:cNvGraphicFramePr>
          <p:nvPr>
            <p:ph sz="half" idx="4294967295"/>
            <p:extLst>
              <p:ext uri="{D42A27DB-BD31-4B8C-83A1-F6EECF244321}">
                <p14:modId xmlns:p14="http://schemas.microsoft.com/office/powerpoint/2010/main" val="682238657"/>
              </p:ext>
            </p:extLst>
          </p:nvPr>
        </p:nvGraphicFramePr>
        <p:xfrm>
          <a:off x="2438400" y="3429000"/>
          <a:ext cx="3657600" cy="1028700"/>
        </p:xfrm>
        <a:graphic>
          <a:graphicData uri="http://schemas.openxmlformats.org/presentationml/2006/ole">
            <mc:AlternateContent xmlns:mc="http://schemas.openxmlformats.org/markup-compatibility/2006">
              <mc:Choice xmlns:v="urn:schemas-microsoft-com:vml" Requires="v">
                <p:oleObj name="Equation" r:id="rId3" imgW="1625600" imgH="457200" progId="Equation.3">
                  <p:embed/>
                </p:oleObj>
              </mc:Choice>
              <mc:Fallback>
                <p:oleObj name="Equation" r:id="rId3" imgW="1625600" imgH="457200" progId="Equation.3">
                  <p:embed/>
                  <p:pic>
                    <p:nvPicPr>
                      <p:cNvPr id="11268" name="Object 4">
                        <a:extLst>
                          <a:ext uri="{FF2B5EF4-FFF2-40B4-BE49-F238E27FC236}">
                            <a16:creationId xmlns:a16="http://schemas.microsoft.com/office/drawing/2014/main" id="{B453A703-07A4-4E3B-A4B7-98ED3D4FD2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3429000"/>
                        <a:ext cx="3657600" cy="1028700"/>
                      </a:xfrm>
                      <a:prstGeom prst="rect">
                        <a:avLst/>
                      </a:prstGeom>
                      <a:solidFill>
                        <a:schemeClr val="accent3"/>
                      </a:solidFill>
                      <a:ln>
                        <a:noFill/>
                      </a:ln>
                      <a:effectLst/>
                    </p:spPr>
                  </p:pic>
                </p:oleObj>
              </mc:Fallback>
            </mc:AlternateContent>
          </a:graphicData>
        </a:graphic>
      </p:graphicFrame>
      <p:sp>
        <p:nvSpPr>
          <p:cNvPr id="6" name="投影片編號版面配置區 4">
            <a:extLst>
              <a:ext uri="{FF2B5EF4-FFF2-40B4-BE49-F238E27FC236}">
                <a16:creationId xmlns:a16="http://schemas.microsoft.com/office/drawing/2014/main" id="{2CF76DF9-41AF-4530-9160-0310232349EB}"/>
              </a:ext>
            </a:extLst>
          </p:cNvPr>
          <p:cNvSpPr>
            <a:spLocks noGrp="1"/>
          </p:cNvSpPr>
          <p:nvPr>
            <p:ph type="sldNum" sz="quarter" idx="10"/>
          </p:nvPr>
        </p:nvSpPr>
        <p:spPr bwMode="auto">
          <a:xfrm>
            <a:off x="8575675" y="6629400"/>
            <a:ext cx="568325" cy="2254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6C4B5BA-84F0-4490-9C0D-8C2E6B700225}" type="slidenum">
              <a:rPr kumimoji="0" lang="en-US" altLang="zh-TW" sz="1200" b="0" i="0" u="none" strike="noStrike" kern="1200" cap="none" spc="0" normalizeH="0" baseline="0" noProof="0" smtClean="0">
                <a:ln>
                  <a:noFill/>
                </a:ln>
                <a:solidFill>
                  <a:srgbClr val="000000"/>
                </a:solidFill>
                <a:effectLst/>
                <a:uLnTx/>
                <a:uFillTx/>
                <a:latin typeface="Verdana" panose="020B060403050404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zh-TW" sz="1200" b="0" i="0" u="none" strike="noStrike" kern="1200" cap="none" spc="0" normalizeH="0" baseline="0" noProof="0" dirty="0">
              <a:ln>
                <a:noFill/>
              </a:ln>
              <a:solidFill>
                <a:srgbClr val="000000"/>
              </a:solidFill>
              <a:effectLst/>
              <a:uLnTx/>
              <a:uFillTx/>
              <a:latin typeface="Verdana" panose="020B0604030504040204" pitchFamily="34" charset="0"/>
              <a:ea typeface="新細明體" panose="02020500000000000000" pitchFamily="18" charset="-120"/>
              <a:cs typeface="+mn-cs"/>
            </a:endParaRPr>
          </a:p>
        </p:txBody>
      </p:sp>
      <p:sp>
        <p:nvSpPr>
          <p:cNvPr id="7" name="TextBox 6">
            <a:extLst>
              <a:ext uri="{FF2B5EF4-FFF2-40B4-BE49-F238E27FC236}">
                <a16:creationId xmlns:a16="http://schemas.microsoft.com/office/drawing/2014/main" id="{87B576A6-29C1-5F95-C4D1-F4471A6E024A}"/>
              </a:ext>
            </a:extLst>
          </p:cNvPr>
          <p:cNvSpPr txBox="1"/>
          <p:nvPr/>
        </p:nvSpPr>
        <p:spPr>
          <a:xfrm>
            <a:off x="341313" y="5181600"/>
            <a:ext cx="8518524" cy="1107996"/>
          </a:xfrm>
          <a:prstGeom prst="rect">
            <a:avLst/>
          </a:prstGeom>
          <a:noFill/>
        </p:spPr>
        <p:txBody>
          <a:bodyPr wrap="square">
            <a:spAutoFit/>
          </a:bodyPr>
          <a:lstStyle/>
          <a:p>
            <a:pPr algn="ctr"/>
            <a:r>
              <a:rPr lang="en-US" sz="2200" dirty="0">
                <a:solidFill>
                  <a:srgbClr val="0000FF"/>
                </a:solidFill>
              </a:rPr>
              <a:t>When </a:t>
            </a:r>
            <a:r>
              <a:rPr lang="en-US" sz="2200" dirty="0"/>
              <a:t>combing multiple independent and diverse decisions </a:t>
            </a:r>
            <a:r>
              <a:rPr lang="en-US" sz="2200" dirty="0">
                <a:solidFill>
                  <a:srgbClr val="0000FF"/>
                </a:solidFill>
              </a:rPr>
              <a:t>each of which is at least more accurate than random guessing, </a:t>
            </a:r>
            <a:r>
              <a:rPr lang="en-US" sz="2200" dirty="0">
                <a:effectLst>
                  <a:outerShdw blurRad="38100" dist="38100" dir="2700000" algn="tl">
                    <a:srgbClr val="000000">
                      <a:alpha val="43137"/>
                    </a:srgbClr>
                  </a:outerShdw>
                </a:effectLst>
              </a:rPr>
              <a:t>random errors cancel</a:t>
            </a:r>
            <a:r>
              <a:rPr lang="en-US" sz="2200" dirty="0">
                <a:solidFill>
                  <a:srgbClr val="0000FF"/>
                </a:solidFill>
              </a:rPr>
              <a:t> each other out, </a:t>
            </a:r>
            <a:r>
              <a:rPr lang="en-US" sz="2200" dirty="0">
                <a:solidFill>
                  <a:srgbClr val="00B050"/>
                </a:solidFill>
                <a:effectLst>
                  <a:outerShdw blurRad="38100" dist="38100" dir="2700000" algn="tl">
                    <a:srgbClr val="000000">
                      <a:alpha val="43137"/>
                    </a:srgbClr>
                  </a:outerShdw>
                </a:effectLst>
              </a:rPr>
              <a:t>correct decisions are reinforced</a:t>
            </a:r>
            <a:r>
              <a:rPr lang="en-US" sz="2200" dirty="0">
                <a:solidFill>
                  <a:srgbClr val="0000FF"/>
                </a:solidFill>
              </a:rPr>
              <a:t>.</a:t>
            </a:r>
          </a:p>
        </p:txBody>
      </p:sp>
      <p:sp>
        <p:nvSpPr>
          <p:cNvPr id="3" name="Rectangle 2">
            <a:extLst>
              <a:ext uri="{FF2B5EF4-FFF2-40B4-BE49-F238E27FC236}">
                <a16:creationId xmlns:a16="http://schemas.microsoft.com/office/drawing/2014/main" id="{B73AACCB-6AD8-AA11-8681-11DF98179FFD}"/>
              </a:ext>
            </a:extLst>
          </p:cNvPr>
          <p:cNvSpPr/>
          <p:nvPr/>
        </p:nvSpPr>
        <p:spPr>
          <a:xfrm>
            <a:off x="320675" y="5029200"/>
            <a:ext cx="8594725" cy="1447800"/>
          </a:xfrm>
          <a:prstGeom prst="rect">
            <a:avLst/>
          </a:prstGeom>
          <a:noFill/>
          <a:ln w="476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26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2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標題 1">
            <a:extLst>
              <a:ext uri="{FF2B5EF4-FFF2-40B4-BE49-F238E27FC236}">
                <a16:creationId xmlns:a16="http://schemas.microsoft.com/office/drawing/2014/main" id="{626E28C6-D4F1-47EB-90C5-1B903C263392}"/>
              </a:ext>
            </a:extLst>
          </p:cNvPr>
          <p:cNvSpPr>
            <a:spLocks noGrp="1"/>
          </p:cNvSpPr>
          <p:nvPr>
            <p:ph type="title"/>
          </p:nvPr>
        </p:nvSpPr>
        <p:spPr bwMode="auto">
          <a:xfrm>
            <a:off x="0" y="0"/>
            <a:ext cx="9144000" cy="754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TW" b="1" dirty="0">
                <a:solidFill>
                  <a:srgbClr val="0070C0"/>
                </a:solidFill>
                <a:effectLst>
                  <a:outerShdw blurRad="38100" dist="38100" dir="2700000" algn="tl">
                    <a:srgbClr val="000000">
                      <a:alpha val="43137"/>
                    </a:srgbClr>
                  </a:outerShdw>
                </a:effectLst>
                <a:latin typeface="Comic Sans MS" panose="030F0702030302020204" pitchFamily="66" charset="0"/>
                <a:ea typeface="新細明體" panose="02020500000000000000" pitchFamily="18" charset="-120"/>
              </a:rPr>
              <a:t>Why Ensemble Based Systems?</a:t>
            </a:r>
            <a:endParaRPr lang="zh-TW" altLang="en-US" b="1" dirty="0">
              <a:solidFill>
                <a:srgbClr val="0070C0"/>
              </a:solidFill>
              <a:effectLst>
                <a:outerShdw blurRad="38100" dist="38100" dir="2700000" algn="tl">
                  <a:srgbClr val="000000">
                    <a:alpha val="43137"/>
                  </a:srgbClr>
                </a:outerShdw>
              </a:effectLst>
              <a:latin typeface="Comic Sans MS" panose="030F0702030302020204" pitchFamily="66" charset="0"/>
              <a:ea typeface="新細明體" panose="02020500000000000000" pitchFamily="18" charset="-120"/>
            </a:endParaRPr>
          </a:p>
        </p:txBody>
      </p:sp>
      <p:sp>
        <p:nvSpPr>
          <p:cNvPr id="18435" name="內容版面配置區 2">
            <a:extLst>
              <a:ext uri="{FF2B5EF4-FFF2-40B4-BE49-F238E27FC236}">
                <a16:creationId xmlns:a16="http://schemas.microsoft.com/office/drawing/2014/main" id="{7A9B504B-5A49-4582-8055-A74FB10E0F83}"/>
              </a:ext>
            </a:extLst>
          </p:cNvPr>
          <p:cNvSpPr>
            <a:spLocks noGrp="1"/>
          </p:cNvSpPr>
          <p:nvPr>
            <p:ph idx="1"/>
          </p:nvPr>
        </p:nvSpPr>
        <p:spPr bwMode="auto">
          <a:xfrm>
            <a:off x="266700" y="973322"/>
            <a:ext cx="8763000" cy="1276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TW" sz="2000" dirty="0">
                <a:latin typeface="Verdana" panose="020B0604030504040204" pitchFamily="34" charset="0"/>
                <a:ea typeface="新細明體" panose="02020500000000000000" pitchFamily="18" charset="-120"/>
              </a:rPr>
              <a:t>Divide and Conquer</a:t>
            </a:r>
          </a:p>
          <a:p>
            <a:pPr lvl="1" eaLnBrk="1" hangingPunct="1"/>
            <a:r>
              <a:rPr lang="en-US" altLang="zh-TW" sz="2000" dirty="0">
                <a:solidFill>
                  <a:srgbClr val="0000FF"/>
                </a:solidFill>
                <a:latin typeface="Verdana" panose="020B0604030504040204" pitchFamily="34" charset="0"/>
                <a:ea typeface="新細明體" panose="02020500000000000000" pitchFamily="18" charset="-120"/>
              </a:rPr>
              <a:t>Divide data space into smaller &amp; easier-to-learn partitions; each classifier learns only one of the simpler partitions</a:t>
            </a:r>
            <a:endParaRPr lang="zh-TW" altLang="en-US" sz="2000" dirty="0">
              <a:solidFill>
                <a:srgbClr val="0000FF"/>
              </a:solidFill>
              <a:latin typeface="Verdana" panose="020B0604030504040204" pitchFamily="34" charset="0"/>
              <a:ea typeface="新細明體" panose="02020500000000000000" pitchFamily="18" charset="-120"/>
            </a:endParaRPr>
          </a:p>
        </p:txBody>
      </p:sp>
      <p:pic>
        <p:nvPicPr>
          <p:cNvPr id="18437" name="Picture 2">
            <a:extLst>
              <a:ext uri="{FF2B5EF4-FFF2-40B4-BE49-F238E27FC236}">
                <a16:creationId xmlns:a16="http://schemas.microsoft.com/office/drawing/2014/main" id="{FF8630AC-736D-4E83-B3C6-D77B391756C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96" b="17022"/>
          <a:stretch/>
        </p:blipFill>
        <p:spPr bwMode="auto">
          <a:xfrm>
            <a:off x="215899" y="2749550"/>
            <a:ext cx="4292599" cy="3135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3">
            <a:extLst>
              <a:ext uri="{FF2B5EF4-FFF2-40B4-BE49-F238E27FC236}">
                <a16:creationId xmlns:a16="http://schemas.microsoft.com/office/drawing/2014/main" id="{B25F8D01-D0C9-4C87-AF14-8BC007E5679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4862"/>
          <a:stretch/>
        </p:blipFill>
        <p:spPr bwMode="auto">
          <a:xfrm>
            <a:off x="4648202" y="2762250"/>
            <a:ext cx="4191000" cy="3211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投影片編號版面配置區 4">
            <a:extLst>
              <a:ext uri="{FF2B5EF4-FFF2-40B4-BE49-F238E27FC236}">
                <a16:creationId xmlns:a16="http://schemas.microsoft.com/office/drawing/2014/main" id="{2EBF6BF6-E4F8-45E8-9933-5E1FF9D01DEE}"/>
              </a:ext>
            </a:extLst>
          </p:cNvPr>
          <p:cNvSpPr>
            <a:spLocks noGrp="1"/>
          </p:cNvSpPr>
          <p:nvPr>
            <p:ph type="sldNum" sz="quarter" idx="10"/>
          </p:nvPr>
        </p:nvSpPr>
        <p:spPr bwMode="auto">
          <a:xfrm>
            <a:off x="8575675" y="6629400"/>
            <a:ext cx="568325" cy="2254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6C4B5BA-84F0-4490-9C0D-8C2E6B700225}" type="slidenum">
              <a:rPr kumimoji="0" lang="en-US" altLang="zh-TW" sz="1200" b="0" i="0" u="none" strike="noStrike" kern="1200" cap="none" spc="0" normalizeH="0" baseline="0" noProof="0" smtClean="0">
                <a:ln>
                  <a:noFill/>
                </a:ln>
                <a:solidFill>
                  <a:srgbClr val="000000"/>
                </a:solidFill>
                <a:effectLst/>
                <a:uLnTx/>
                <a:uFillTx/>
                <a:latin typeface="Verdana" panose="020B060403050404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zh-TW" sz="1200" b="0" i="0" u="none" strike="noStrike" kern="1200" cap="none" spc="0" normalizeH="0" baseline="0" noProof="0" dirty="0">
              <a:ln>
                <a:noFill/>
              </a:ln>
              <a:solidFill>
                <a:srgbClr val="000000"/>
              </a:solidFill>
              <a:effectLst/>
              <a:uLnTx/>
              <a:uFillTx/>
              <a:latin typeface="Verdana" panose="020B0604030504040204" pitchFamily="34" charset="0"/>
              <a:ea typeface="新細明體" panose="02020500000000000000" pitchFamily="18" charset="-120"/>
              <a:cs typeface="+mn-cs"/>
            </a:endParaRPr>
          </a:p>
        </p:txBody>
      </p:sp>
      <p:sp>
        <p:nvSpPr>
          <p:cNvPr id="2" name="TextBox 1">
            <a:extLst>
              <a:ext uri="{FF2B5EF4-FFF2-40B4-BE49-F238E27FC236}">
                <a16:creationId xmlns:a16="http://schemas.microsoft.com/office/drawing/2014/main" id="{B9384ADF-F301-19A1-D938-5C15038B2CAA}"/>
              </a:ext>
            </a:extLst>
          </p:cNvPr>
          <p:cNvSpPr txBox="1"/>
          <p:nvPr/>
        </p:nvSpPr>
        <p:spPr>
          <a:xfrm>
            <a:off x="266700" y="6044625"/>
            <a:ext cx="4071949" cy="584775"/>
          </a:xfrm>
          <a:prstGeom prst="rect">
            <a:avLst/>
          </a:prstGeom>
          <a:noFill/>
        </p:spPr>
        <p:txBody>
          <a:bodyPr wrap="none" rtlCol="0">
            <a:spAutoFit/>
          </a:bodyPr>
          <a:lstStyle/>
          <a:p>
            <a:pPr algn="ctr"/>
            <a:r>
              <a:rPr lang="en-US" sz="1600" dirty="0">
                <a:solidFill>
                  <a:srgbClr val="0000FF"/>
                </a:solidFill>
              </a:rPr>
              <a:t>Complex decision boundary that cannot be</a:t>
            </a:r>
          </a:p>
          <a:p>
            <a:pPr algn="ctr"/>
            <a:r>
              <a:rPr lang="en-US" sz="1600" dirty="0">
                <a:solidFill>
                  <a:srgbClr val="0000FF"/>
                </a:solidFill>
              </a:rPr>
              <a:t>Learnt by linear or circular classifiers</a:t>
            </a:r>
          </a:p>
        </p:txBody>
      </p:sp>
      <p:sp>
        <p:nvSpPr>
          <p:cNvPr id="8" name="TextBox 7">
            <a:extLst>
              <a:ext uri="{FF2B5EF4-FFF2-40B4-BE49-F238E27FC236}">
                <a16:creationId xmlns:a16="http://schemas.microsoft.com/office/drawing/2014/main" id="{4B106832-FD13-FF92-8803-DDDBDE210619}"/>
              </a:ext>
            </a:extLst>
          </p:cNvPr>
          <p:cNvSpPr txBox="1"/>
          <p:nvPr/>
        </p:nvSpPr>
        <p:spPr>
          <a:xfrm>
            <a:off x="5158973" y="6044624"/>
            <a:ext cx="3169457" cy="584775"/>
          </a:xfrm>
          <a:prstGeom prst="rect">
            <a:avLst/>
          </a:prstGeom>
          <a:noFill/>
        </p:spPr>
        <p:txBody>
          <a:bodyPr wrap="none" rtlCol="0">
            <a:spAutoFit/>
          </a:bodyPr>
          <a:lstStyle/>
          <a:p>
            <a:pPr algn="ctr"/>
            <a:r>
              <a:rPr lang="en-US" sz="1600" dirty="0">
                <a:solidFill>
                  <a:srgbClr val="0000FF"/>
                </a:solidFill>
              </a:rPr>
              <a:t>Ensemble of classifiers spanning</a:t>
            </a:r>
          </a:p>
          <a:p>
            <a:pPr algn="ctr"/>
            <a:r>
              <a:rPr lang="en-US" sz="1600" dirty="0">
                <a:solidFill>
                  <a:srgbClr val="0000FF"/>
                </a:solidFill>
              </a:rPr>
              <a:t>the decision space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435">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3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P spid="2"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a:extLst>
              <a:ext uri="{FF2B5EF4-FFF2-40B4-BE49-F238E27FC236}">
                <a16:creationId xmlns:a16="http://schemas.microsoft.com/office/drawing/2014/main" id="{B63945B2-67BA-EB89-8411-3B9398159887}"/>
              </a:ext>
            </a:extLst>
          </p:cNvPr>
          <p:cNvSpPr>
            <a:spLocks noGrp="1" noChangeArrowheads="1"/>
          </p:cNvSpPr>
          <p:nvPr>
            <p:ph type="title"/>
          </p:nvPr>
        </p:nvSpPr>
        <p:spPr>
          <a:xfrm>
            <a:off x="0" y="0"/>
            <a:ext cx="9144000" cy="609600"/>
          </a:xfrm>
        </p:spPr>
        <p:txBody>
          <a:bodyPr/>
          <a:lstStyle/>
          <a:p>
            <a:pPr eaLnBrk="1" hangingPunct="1"/>
            <a:r>
              <a:rPr lang="en-US" altLang="zh-CN" sz="5400" b="1" dirty="0">
                <a:solidFill>
                  <a:srgbClr val="0070C0"/>
                </a:solidFill>
                <a:effectLst>
                  <a:outerShdw blurRad="38100" dist="38100" dir="2700000" algn="tl">
                    <a:srgbClr val="000000">
                      <a:alpha val="43137"/>
                    </a:srgbClr>
                  </a:outerShdw>
                </a:effectLst>
                <a:latin typeface="Comic Sans MS" panose="030F0702030302020204" pitchFamily="66" charset="0"/>
              </a:rPr>
              <a:t>Success Stories </a:t>
            </a:r>
          </a:p>
        </p:txBody>
      </p:sp>
      <p:pic>
        <p:nvPicPr>
          <p:cNvPr id="5124" name="Picture 23" descr="netflix">
            <a:extLst>
              <a:ext uri="{FF2B5EF4-FFF2-40B4-BE49-F238E27FC236}">
                <a16:creationId xmlns:a16="http://schemas.microsoft.com/office/drawing/2014/main" id="{FB5850F1-7E25-DD0B-481E-5B756FAF90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914400"/>
            <a:ext cx="2514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28">
            <a:extLst>
              <a:ext uri="{FF2B5EF4-FFF2-40B4-BE49-F238E27FC236}">
                <a16:creationId xmlns:a16="http://schemas.microsoft.com/office/drawing/2014/main" id="{AA97A088-FAF0-D488-55B2-A407087008CA}"/>
              </a:ext>
            </a:extLst>
          </p:cNvPr>
          <p:cNvSpPr>
            <a:spLocks noGrp="1" noChangeArrowheads="1"/>
          </p:cNvSpPr>
          <p:nvPr>
            <p:ph type="body" sz="half" idx="1"/>
          </p:nvPr>
        </p:nvSpPr>
        <p:spPr>
          <a:xfrm>
            <a:off x="3276600" y="838200"/>
            <a:ext cx="5715000" cy="3276600"/>
          </a:xfrm>
          <a:noFill/>
        </p:spPr>
        <p:txBody>
          <a:bodyPr/>
          <a:lstStyle/>
          <a:p>
            <a:pPr eaLnBrk="1" hangingPunct="1"/>
            <a:r>
              <a:rPr lang="en-US" altLang="zh-CN" sz="2800" dirty="0">
                <a:solidFill>
                  <a:srgbClr val="FF0000"/>
                </a:solidFill>
              </a:rPr>
              <a:t>Million-dollar prize</a:t>
            </a:r>
          </a:p>
          <a:p>
            <a:pPr lvl="1" eaLnBrk="1" hangingPunct="1"/>
            <a:r>
              <a:rPr lang="en-US" altLang="zh-CN" sz="2400" dirty="0">
                <a:sym typeface="Wingdings" panose="05000000000000000000" pitchFamily="2" charset="2"/>
              </a:rPr>
              <a:t>Improve the baseline movie recommendation approach of Netflix by 10% in accuracy</a:t>
            </a:r>
          </a:p>
          <a:p>
            <a:pPr lvl="1" eaLnBrk="1" hangingPunct="1"/>
            <a:r>
              <a:rPr lang="en-US" altLang="zh-CN" sz="2400" dirty="0">
                <a:sym typeface="Wingdings" panose="05000000000000000000" pitchFamily="2" charset="2"/>
              </a:rPr>
              <a:t>The top submissions all combine several teams and algorithms as an ensemble</a:t>
            </a:r>
          </a:p>
        </p:txBody>
      </p:sp>
      <p:pic>
        <p:nvPicPr>
          <p:cNvPr id="381982" name="Picture 30" descr="icdm08">
            <a:extLst>
              <a:ext uri="{FF2B5EF4-FFF2-40B4-BE49-F238E27FC236}">
                <a16:creationId xmlns:a16="http://schemas.microsoft.com/office/drawing/2014/main" id="{C59BCC76-3104-9545-D21F-337A88A9E3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4410075"/>
            <a:ext cx="1387475"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1983" name="Picture 31" descr="kdd09">
            <a:extLst>
              <a:ext uri="{FF2B5EF4-FFF2-40B4-BE49-F238E27FC236}">
                <a16:creationId xmlns:a16="http://schemas.microsoft.com/office/drawing/2014/main" id="{8679470A-482F-655C-190A-1B84C4F16C8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3600" y="4410075"/>
            <a:ext cx="1343025" cy="173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1984" name="Rectangle 32">
            <a:extLst>
              <a:ext uri="{FF2B5EF4-FFF2-40B4-BE49-F238E27FC236}">
                <a16:creationId xmlns:a16="http://schemas.microsoft.com/office/drawing/2014/main" id="{5D5F5F56-E41C-A4FB-1382-26C351B94AFF}"/>
              </a:ext>
            </a:extLst>
          </p:cNvPr>
          <p:cNvSpPr>
            <a:spLocks noChangeArrowheads="1"/>
          </p:cNvSpPr>
          <p:nvPr/>
        </p:nvSpPr>
        <p:spPr bwMode="auto">
          <a:xfrm>
            <a:off x="3657600" y="4267200"/>
            <a:ext cx="51816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panose="020B0604020202020204" pitchFamily="34" charset="0"/>
                <a:ea typeface="Arial Unicode MS"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Arial Unicode MS"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Arial Unicode MS"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Arial Unicode MS"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Arial Unicode MS" pitchFamily="34"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Unicode MS" pitchFamily="34"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Unicode MS" pitchFamily="34"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Unicode MS" pitchFamily="34"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Unicode MS" pitchFamily="34" charset="-122"/>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zh-CN" sz="2800" b="0" i="0" u="none" strike="noStrike" kern="1200" cap="none" spc="0" normalizeH="0" baseline="0" noProof="0" dirty="0">
                <a:ln>
                  <a:noFill/>
                </a:ln>
                <a:solidFill>
                  <a:srgbClr val="FF0000"/>
                </a:solidFill>
                <a:effectLst/>
                <a:uLnTx/>
                <a:uFillTx/>
                <a:latin typeface="Arial" panose="020B0604020202020204" pitchFamily="34" charset="0"/>
                <a:ea typeface="Arial Unicode MS" pitchFamily="34" charset="-122"/>
              </a:rPr>
              <a:t>Data mining competitions</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altLang="zh-CN" sz="2400" b="0" i="0" u="none" strike="noStrike" kern="1200" cap="none" spc="0" normalizeH="0" baseline="0" noProof="0" dirty="0">
                <a:ln>
                  <a:noFill/>
                </a:ln>
                <a:solidFill>
                  <a:srgbClr val="000000"/>
                </a:solidFill>
                <a:effectLst/>
                <a:uLnTx/>
                <a:uFillTx/>
                <a:latin typeface="Arial" panose="020B0604020202020204" pitchFamily="34" charset="0"/>
                <a:ea typeface="Arial Unicode MS" pitchFamily="34" charset="-122"/>
                <a:sym typeface="Wingdings" panose="05000000000000000000" pitchFamily="2" charset="2"/>
              </a:rPr>
              <a:t>Classification problems</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altLang="zh-CN" sz="2400" b="0" i="0" u="none" strike="noStrike" kern="1200" cap="none" spc="0" normalizeH="0" baseline="0" noProof="0" dirty="0">
                <a:ln>
                  <a:noFill/>
                </a:ln>
                <a:solidFill>
                  <a:srgbClr val="000000"/>
                </a:solidFill>
                <a:effectLst/>
                <a:uLnTx/>
                <a:uFillTx/>
                <a:latin typeface="Arial" panose="020B0604020202020204" pitchFamily="34" charset="0"/>
                <a:ea typeface="Arial Unicode MS" pitchFamily="34" charset="-122"/>
                <a:sym typeface="Wingdings" panose="05000000000000000000" pitchFamily="2" charset="2"/>
              </a:rPr>
              <a:t>Winning teams employ an ensemble of classifiers</a:t>
            </a:r>
          </a:p>
        </p:txBody>
      </p:sp>
      <p:sp>
        <p:nvSpPr>
          <p:cNvPr id="9" name="Slide Number Placeholder 4">
            <a:extLst>
              <a:ext uri="{FF2B5EF4-FFF2-40B4-BE49-F238E27FC236}">
                <a16:creationId xmlns:a16="http://schemas.microsoft.com/office/drawing/2014/main" id="{34A4ECEE-B34B-24B2-8254-1C128D5FABDB}"/>
              </a:ext>
            </a:extLst>
          </p:cNvPr>
          <p:cNvSpPr>
            <a:spLocks noGrp="1"/>
          </p:cNvSpPr>
          <p:nvPr>
            <p:ph type="sldNum" sz="quarter" idx="11"/>
          </p:nvPr>
        </p:nvSpPr>
        <p:spPr>
          <a:xfrm>
            <a:off x="8001000" y="6569075"/>
            <a:ext cx="1143000" cy="288925"/>
          </a:xfrm>
          <a:noFill/>
        </p:spPr>
        <p:txBody>
          <a:bodyPr/>
          <a:lstStyle>
            <a:lvl1pPr eaLnBrk="0" hangingPunct="0">
              <a:defRPr>
                <a:solidFill>
                  <a:schemeClr val="tx1"/>
                </a:solidFill>
                <a:latin typeface="Arial" panose="020B0604020202020204" pitchFamily="34" charset="0"/>
                <a:ea typeface="Arial Unicode MS" pitchFamily="34" charset="-122"/>
              </a:defRPr>
            </a:lvl1pPr>
            <a:lvl2pPr marL="742950" indent="-285750" eaLnBrk="0" hangingPunct="0">
              <a:defRPr>
                <a:solidFill>
                  <a:schemeClr val="tx1"/>
                </a:solidFill>
                <a:latin typeface="Arial" panose="020B0604020202020204" pitchFamily="34" charset="0"/>
                <a:ea typeface="Arial Unicode MS" pitchFamily="34" charset="-122"/>
              </a:defRPr>
            </a:lvl2pPr>
            <a:lvl3pPr marL="1143000" indent="-228600" eaLnBrk="0" hangingPunct="0">
              <a:defRPr>
                <a:solidFill>
                  <a:schemeClr val="tx1"/>
                </a:solidFill>
                <a:latin typeface="Arial" panose="020B0604020202020204" pitchFamily="34" charset="0"/>
                <a:ea typeface="Arial Unicode MS" pitchFamily="34" charset="-122"/>
              </a:defRPr>
            </a:lvl3pPr>
            <a:lvl4pPr marL="1600200" indent="-228600" eaLnBrk="0" hangingPunct="0">
              <a:defRPr>
                <a:solidFill>
                  <a:schemeClr val="tx1"/>
                </a:solidFill>
                <a:latin typeface="Arial" panose="020B0604020202020204" pitchFamily="34" charset="0"/>
                <a:ea typeface="Arial Unicode MS" pitchFamily="34" charset="-122"/>
              </a:defRPr>
            </a:lvl4pPr>
            <a:lvl5pPr marL="2057400" indent="-228600" eaLnBrk="0" hangingPunct="0">
              <a:defRPr>
                <a:solidFill>
                  <a:schemeClr val="tx1"/>
                </a:solidFill>
                <a:latin typeface="Arial" panose="020B0604020202020204" pitchFamily="34" charset="0"/>
                <a:ea typeface="Arial Unicode MS"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0EBF866-5BDA-4812-B023-475A0622A9E0}" type="slidenum">
              <a:rPr kumimoji="0" lang="en-US" altLang="zh-CN"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itchFamily="34" charset="-122"/>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Arial Unicode MS" pitchFamily="34" charset="-122"/>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198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198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19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984"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3DF8FD-B70C-453D-8A6A-5CFD4F32F553}"/>
              </a:ext>
            </a:extLst>
          </p:cNvPr>
          <p:cNvSpPr/>
          <p:nvPr/>
        </p:nvSpPr>
        <p:spPr>
          <a:xfrm>
            <a:off x="457200" y="2743200"/>
            <a:ext cx="8229600" cy="11811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CA" sz="4500" b="0" i="1"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Cambria Math" panose="02040503050406030204" pitchFamily="18" charset="0"/>
                <a:cs typeface="Times New Roman"/>
              </a:rPr>
              <a:t>Introduction</a:t>
            </a:r>
          </a:p>
        </p:txBody>
      </p:sp>
    </p:spTree>
    <p:extLst>
      <p:ext uri="{BB962C8B-B14F-4D97-AF65-F5344CB8AC3E}">
        <p14:creationId xmlns:p14="http://schemas.microsoft.com/office/powerpoint/2010/main" val="38928512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3DF8FD-B70C-453D-8A6A-5CFD4F32F553}"/>
              </a:ext>
            </a:extLst>
          </p:cNvPr>
          <p:cNvSpPr/>
          <p:nvPr/>
        </p:nvSpPr>
        <p:spPr>
          <a:xfrm>
            <a:off x="457200" y="2857500"/>
            <a:ext cx="8229600" cy="11811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CA" sz="4500" i="1" kern="0" dirty="0">
                <a:solidFill>
                  <a:srgbClr val="FFFFFF"/>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Times New Roman"/>
              </a:rPr>
              <a:t>Ensemble Learning: Approaches</a:t>
            </a:r>
            <a:endParaRPr kumimoji="0" lang="en-CA" sz="4500" b="0" i="1"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Cambria Math" panose="02040503050406030204" pitchFamily="18" charset="0"/>
              <a:cs typeface="Times New Roman"/>
            </a:endParaRPr>
          </a:p>
        </p:txBody>
      </p:sp>
    </p:spTree>
    <p:extLst>
      <p:ext uri="{BB962C8B-B14F-4D97-AF65-F5344CB8AC3E}">
        <p14:creationId xmlns:p14="http://schemas.microsoft.com/office/powerpoint/2010/main" val="12805324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標題 1">
            <a:extLst>
              <a:ext uri="{FF2B5EF4-FFF2-40B4-BE49-F238E27FC236}">
                <a16:creationId xmlns:a16="http://schemas.microsoft.com/office/drawing/2014/main" id="{626E28C6-D4F1-47EB-90C5-1B903C263392}"/>
              </a:ext>
            </a:extLst>
          </p:cNvPr>
          <p:cNvSpPr>
            <a:spLocks noGrp="1"/>
          </p:cNvSpPr>
          <p:nvPr>
            <p:ph type="title"/>
          </p:nvPr>
        </p:nvSpPr>
        <p:spPr bwMode="auto">
          <a:xfrm>
            <a:off x="0" y="0"/>
            <a:ext cx="9144000" cy="754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TW" b="1" dirty="0">
                <a:solidFill>
                  <a:srgbClr val="0070C0"/>
                </a:solidFill>
                <a:effectLst>
                  <a:outerShdw blurRad="38100" dist="38100" dir="2700000" algn="tl">
                    <a:srgbClr val="000000">
                      <a:alpha val="43137"/>
                    </a:srgbClr>
                  </a:outerShdw>
                </a:effectLst>
                <a:latin typeface="Comic Sans MS" panose="030F0702030302020204" pitchFamily="66" charset="0"/>
                <a:ea typeface="新細明體" panose="02020500000000000000" pitchFamily="18" charset="-120"/>
              </a:rPr>
              <a:t>Key Ensemble Questions</a:t>
            </a:r>
            <a:endParaRPr lang="zh-TW" altLang="en-US" b="1" dirty="0">
              <a:solidFill>
                <a:srgbClr val="0070C0"/>
              </a:solidFill>
              <a:effectLst>
                <a:outerShdw blurRad="38100" dist="38100" dir="2700000" algn="tl">
                  <a:srgbClr val="000000">
                    <a:alpha val="43137"/>
                  </a:srgbClr>
                </a:outerShdw>
              </a:effectLst>
              <a:latin typeface="Comic Sans MS" panose="030F0702030302020204" pitchFamily="66" charset="0"/>
              <a:ea typeface="新細明體" panose="02020500000000000000" pitchFamily="18" charset="-120"/>
            </a:endParaRPr>
          </a:p>
        </p:txBody>
      </p:sp>
      <p:sp>
        <p:nvSpPr>
          <p:cNvPr id="7" name="投影片編號版面配置區 4">
            <a:extLst>
              <a:ext uri="{FF2B5EF4-FFF2-40B4-BE49-F238E27FC236}">
                <a16:creationId xmlns:a16="http://schemas.microsoft.com/office/drawing/2014/main" id="{2EBF6BF6-E4F8-45E8-9933-5E1FF9D01DEE}"/>
              </a:ext>
            </a:extLst>
          </p:cNvPr>
          <p:cNvSpPr>
            <a:spLocks noGrp="1"/>
          </p:cNvSpPr>
          <p:nvPr>
            <p:ph type="sldNum" sz="quarter" idx="10"/>
          </p:nvPr>
        </p:nvSpPr>
        <p:spPr bwMode="auto">
          <a:xfrm>
            <a:off x="8575675" y="6629400"/>
            <a:ext cx="568325" cy="2254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6C4B5BA-84F0-4490-9C0D-8C2E6B700225}" type="slidenum">
              <a:rPr kumimoji="0" lang="en-US" altLang="zh-TW" sz="1200" b="0" i="0" u="none" strike="noStrike" kern="1200" cap="none" spc="0" normalizeH="0" baseline="0" noProof="0" smtClean="0">
                <a:ln>
                  <a:noFill/>
                </a:ln>
                <a:solidFill>
                  <a:srgbClr val="000000"/>
                </a:solidFill>
                <a:effectLst/>
                <a:uLnTx/>
                <a:uFillTx/>
                <a:latin typeface="Verdana" panose="020B060403050404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zh-TW" sz="1200" b="0" i="0" u="none" strike="noStrike" kern="1200" cap="none" spc="0" normalizeH="0" baseline="0" noProof="0" dirty="0">
              <a:ln>
                <a:noFill/>
              </a:ln>
              <a:solidFill>
                <a:srgbClr val="000000"/>
              </a:solidFill>
              <a:effectLst/>
              <a:uLnTx/>
              <a:uFillTx/>
              <a:latin typeface="Verdana" panose="020B0604030504040204" pitchFamily="34" charset="0"/>
              <a:ea typeface="新細明體" panose="02020500000000000000" pitchFamily="18" charset="-120"/>
              <a:cs typeface="+mn-cs"/>
            </a:endParaRPr>
          </a:p>
        </p:txBody>
      </p:sp>
      <p:sp>
        <p:nvSpPr>
          <p:cNvPr id="11" name="Rectangle 3">
            <a:extLst>
              <a:ext uri="{FF2B5EF4-FFF2-40B4-BE49-F238E27FC236}">
                <a16:creationId xmlns:a16="http://schemas.microsoft.com/office/drawing/2014/main" id="{10645A9E-DE95-AF46-C89E-B059D73C4635}"/>
              </a:ext>
            </a:extLst>
          </p:cNvPr>
          <p:cNvSpPr txBox="1">
            <a:spLocks noChangeArrowheads="1"/>
          </p:cNvSpPr>
          <p:nvPr/>
        </p:nvSpPr>
        <p:spPr bwMode="auto">
          <a:xfrm>
            <a:off x="533400" y="792162"/>
            <a:ext cx="7772400" cy="583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altLang="en-US" sz="2800" b="0" i="0" u="none" strike="noStrike" kern="1200" cap="none" spc="0" normalizeH="0" baseline="0" noProof="0" dirty="0">
                <a:ln>
                  <a:noFill/>
                </a:ln>
                <a:solidFill>
                  <a:srgbClr val="FF0000"/>
                </a:solidFill>
                <a:effectLst/>
                <a:uLnTx/>
                <a:uFillTx/>
                <a:latin typeface="Times New Roman"/>
                <a:ea typeface="+mn-ea"/>
                <a:cs typeface="+mn-cs"/>
              </a:rPr>
              <a:t>Which components to combine?</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2400" b="0" i="0" u="none" strike="noStrike" kern="1200" cap="none" spc="0" normalizeH="0" baseline="0" noProof="0" dirty="0">
                <a:ln>
                  <a:noFill/>
                </a:ln>
                <a:effectLst/>
                <a:uLnTx/>
                <a:uFillTx/>
                <a:latin typeface="Times New Roman"/>
                <a:ea typeface="+mn-ea"/>
                <a:cs typeface="+mn-cs"/>
              </a:rPr>
              <a:t>Different</a:t>
            </a:r>
            <a:r>
              <a:rPr kumimoji="0" lang="en-US" altLang="en-US" sz="2400" b="0" i="0" u="none" strike="noStrike" kern="1200" cap="none" spc="0" normalizeH="0" baseline="0" noProof="0" dirty="0">
                <a:ln>
                  <a:noFill/>
                </a:ln>
                <a:solidFill>
                  <a:srgbClr val="0000FF"/>
                </a:solidFill>
                <a:effectLst/>
                <a:uLnTx/>
                <a:uFillTx/>
                <a:latin typeface="Times New Roman"/>
                <a:ea typeface="+mn-ea"/>
                <a:cs typeface="+mn-cs"/>
              </a:rPr>
              <a:t> learning algorithms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2400" b="0" i="0" u="none" strike="noStrike" kern="1200" cap="none" spc="0" normalizeH="0" baseline="0" noProof="0" dirty="0">
                <a:ln>
                  <a:noFill/>
                </a:ln>
                <a:effectLst/>
                <a:uLnTx/>
                <a:uFillTx/>
                <a:latin typeface="Times New Roman"/>
                <a:ea typeface="+mn-ea"/>
                <a:cs typeface="+mn-cs"/>
              </a:rPr>
              <a:t>Same learning algorithm </a:t>
            </a:r>
            <a:r>
              <a:rPr kumimoji="0" lang="en-US" altLang="en-US" sz="2400" b="0" i="0" u="none" strike="noStrike" kern="1200" cap="none" spc="0" normalizeH="0" baseline="0" noProof="0" dirty="0">
                <a:ln>
                  <a:noFill/>
                </a:ln>
                <a:solidFill>
                  <a:srgbClr val="0000FF"/>
                </a:solidFill>
                <a:effectLst/>
                <a:uLnTx/>
                <a:uFillTx/>
                <a:latin typeface="Times New Roman"/>
                <a:ea typeface="+mn-ea"/>
                <a:cs typeface="+mn-cs"/>
              </a:rPr>
              <a:t>trained in different ways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2400" b="0" i="0" u="none" strike="noStrike" kern="1200" cap="none" spc="0" normalizeH="0" baseline="0" noProof="0" dirty="0">
                <a:ln>
                  <a:noFill/>
                </a:ln>
                <a:effectLst/>
                <a:uLnTx/>
                <a:uFillTx/>
                <a:latin typeface="Times New Roman"/>
                <a:ea typeface="+mn-ea"/>
                <a:cs typeface="+mn-cs"/>
              </a:rPr>
              <a:t>Same learning algorithm </a:t>
            </a:r>
            <a:r>
              <a:rPr kumimoji="0" lang="en-US" altLang="en-US" sz="2400" b="0" i="0" u="none" strike="noStrike" kern="1200" cap="none" spc="0" normalizeH="0" baseline="0" noProof="0" dirty="0">
                <a:ln>
                  <a:noFill/>
                </a:ln>
                <a:solidFill>
                  <a:srgbClr val="0000FF"/>
                </a:solidFill>
                <a:effectLst/>
                <a:uLnTx/>
                <a:uFillTx/>
                <a:latin typeface="Times New Roman"/>
                <a:ea typeface="+mn-ea"/>
                <a:cs typeface="+mn-cs"/>
              </a:rPr>
              <a:t>trained the same way</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altLang="en-US" sz="2800" b="0" i="0" u="none" strike="noStrike" kern="1200" cap="none" spc="0" normalizeH="0" baseline="0" noProof="0" dirty="0">
                <a:ln>
                  <a:noFill/>
                </a:ln>
                <a:solidFill>
                  <a:srgbClr val="FF0000"/>
                </a:solidFill>
                <a:effectLst/>
                <a:uLnTx/>
                <a:uFillTx/>
                <a:latin typeface="Times New Roman"/>
                <a:ea typeface="+mn-ea"/>
                <a:cs typeface="+mn-cs"/>
              </a:rPr>
              <a:t>How to combine classifications?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2400" b="0" i="0" u="none" strike="noStrike" kern="1200" cap="none" spc="0" normalizeH="0" baseline="0" noProof="0" dirty="0">
                <a:ln>
                  <a:noFill/>
                </a:ln>
                <a:solidFill>
                  <a:srgbClr val="0000FF"/>
                </a:solidFill>
                <a:effectLst/>
                <a:uLnTx/>
                <a:uFillTx/>
                <a:latin typeface="Times New Roman"/>
                <a:ea typeface="+mn-ea"/>
                <a:cs typeface="+mn-cs"/>
              </a:rPr>
              <a:t>Majority vote</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2400" b="0" i="0" u="none" strike="noStrike" kern="1200" cap="none" spc="0" normalizeH="0" baseline="0" noProof="0" dirty="0">
                <a:ln>
                  <a:noFill/>
                </a:ln>
                <a:solidFill>
                  <a:srgbClr val="0000FF"/>
                </a:solidFill>
                <a:effectLst/>
                <a:uLnTx/>
                <a:uFillTx/>
                <a:latin typeface="Times New Roman"/>
                <a:ea typeface="+mn-ea"/>
                <a:cs typeface="+mn-cs"/>
              </a:rPr>
              <a:t>Weighted (confidence of classifier) vote</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2400" b="0" i="0" u="none" strike="noStrike" kern="1200" cap="none" spc="0" normalizeH="0" baseline="0" noProof="0" dirty="0">
                <a:ln>
                  <a:noFill/>
                </a:ln>
                <a:solidFill>
                  <a:srgbClr val="0000FF"/>
                </a:solidFill>
                <a:effectLst/>
                <a:uLnTx/>
                <a:uFillTx/>
                <a:latin typeface="Times New Roman"/>
                <a:ea typeface="+mn-ea"/>
                <a:cs typeface="+mn-cs"/>
              </a:rPr>
              <a:t>Weighted (confidence in classifier) vote</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2400" b="0" i="0" u="none" strike="noStrike" kern="1200" cap="none" spc="0" normalizeH="0" baseline="0" noProof="0" dirty="0">
                <a:ln>
                  <a:noFill/>
                </a:ln>
                <a:solidFill>
                  <a:srgbClr val="0000FF"/>
                </a:solidFill>
                <a:effectLst/>
                <a:uLnTx/>
                <a:uFillTx/>
                <a:latin typeface="Times New Roman"/>
                <a:ea typeface="+mn-ea"/>
                <a:cs typeface="+mn-cs"/>
              </a:rPr>
              <a:t>Learned combiner</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altLang="en-US" sz="2800" b="0" i="0" u="none" strike="noStrike" kern="1200" cap="none" spc="0" normalizeH="0" baseline="0" noProof="0" dirty="0">
                <a:ln>
                  <a:noFill/>
                </a:ln>
                <a:solidFill>
                  <a:srgbClr val="FF0000"/>
                </a:solidFill>
                <a:effectLst/>
                <a:uLnTx/>
                <a:uFillTx/>
                <a:latin typeface="Times New Roman"/>
                <a:ea typeface="+mn-ea"/>
                <a:cs typeface="+mn-cs"/>
              </a:rPr>
              <a:t>What makes a good (accurate) ensemble?</a:t>
            </a:r>
          </a:p>
          <a:p>
            <a:pPr>
              <a:defRPr/>
            </a:pPr>
            <a:r>
              <a:rPr lang="en-US" altLang="en-US" sz="2400" dirty="0">
                <a:solidFill>
                  <a:srgbClr val="0000FF"/>
                </a:solidFill>
                <a:latin typeface="Times New Roman"/>
              </a:rPr>
              <a:t>Produce better results than single traditional ML</a:t>
            </a:r>
          </a:p>
          <a:p>
            <a:pPr>
              <a:defRPr/>
            </a:pPr>
            <a:r>
              <a:rPr kumimoji="0" lang="en-US" altLang="en-US" sz="2400" b="0" i="0" u="none" strike="noStrike" kern="1200" cap="none" spc="0" normalizeH="0" baseline="0" noProof="0" dirty="0">
                <a:ln>
                  <a:noFill/>
                </a:ln>
                <a:solidFill>
                  <a:srgbClr val="0000FF"/>
                </a:solidFill>
                <a:effectLst/>
                <a:uLnTx/>
                <a:uFillTx/>
                <a:latin typeface="Times New Roman"/>
              </a:rPr>
              <a:t>Utilize similar CPU time as regular ML algorithms</a:t>
            </a:r>
          </a:p>
        </p:txBody>
      </p:sp>
    </p:spTree>
    <p:extLst>
      <p:ext uri="{BB962C8B-B14F-4D97-AF65-F5344CB8AC3E}">
        <p14:creationId xmlns:p14="http://schemas.microsoft.com/office/powerpoint/2010/main" val="2430084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
                                            <p:txEl>
                                              <p:pRg st="10" end="1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標題 1">
            <a:extLst>
              <a:ext uri="{FF2B5EF4-FFF2-40B4-BE49-F238E27FC236}">
                <a16:creationId xmlns:a16="http://schemas.microsoft.com/office/drawing/2014/main" id="{2C4F311B-BB3F-4A21-A8E0-B826DCC39FD2}"/>
              </a:ext>
            </a:extLst>
          </p:cNvPr>
          <p:cNvSpPr>
            <a:spLocks noGrp="1"/>
          </p:cNvSpPr>
          <p:nvPr>
            <p:ph type="title"/>
          </p:nvPr>
        </p:nvSpPr>
        <p:spPr bwMode="auto">
          <a:xfrm>
            <a:off x="0" y="0"/>
            <a:ext cx="9144000" cy="5540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TW" sz="4000" b="1" dirty="0">
                <a:solidFill>
                  <a:srgbClr val="0070C0"/>
                </a:solidFill>
                <a:effectLst>
                  <a:outerShdw blurRad="38100" dist="38100" dir="2700000" algn="tl">
                    <a:srgbClr val="000000">
                      <a:alpha val="43137"/>
                    </a:srgbClr>
                  </a:outerShdw>
                </a:effectLst>
                <a:latin typeface="Comic Sans MS" panose="030F0702030302020204" pitchFamily="66" charset="0"/>
                <a:ea typeface="新細明體" panose="02020500000000000000" pitchFamily="18" charset="-120"/>
              </a:rPr>
              <a:t>Brief History of Ensemble Systems</a:t>
            </a:r>
            <a:endParaRPr lang="zh-TW" altLang="en-US" sz="4000" b="1" dirty="0">
              <a:solidFill>
                <a:srgbClr val="0070C0"/>
              </a:solidFill>
              <a:effectLst>
                <a:outerShdw blurRad="38100" dist="38100" dir="2700000" algn="tl">
                  <a:srgbClr val="000000">
                    <a:alpha val="43137"/>
                  </a:srgbClr>
                </a:outerShdw>
              </a:effectLst>
              <a:latin typeface="Comic Sans MS" panose="030F0702030302020204" pitchFamily="66" charset="0"/>
              <a:ea typeface="新細明體" panose="02020500000000000000" pitchFamily="18" charset="-120"/>
            </a:endParaRPr>
          </a:p>
        </p:txBody>
      </p:sp>
      <p:sp>
        <p:nvSpPr>
          <p:cNvPr id="20483" name="內容版面配置區 2">
            <a:extLst>
              <a:ext uri="{FF2B5EF4-FFF2-40B4-BE49-F238E27FC236}">
                <a16:creationId xmlns:a16="http://schemas.microsoft.com/office/drawing/2014/main" id="{FB39A446-44E9-4E96-A7FA-82DAC5C55B3B}"/>
              </a:ext>
            </a:extLst>
          </p:cNvPr>
          <p:cNvSpPr>
            <a:spLocks noGrp="1"/>
          </p:cNvSpPr>
          <p:nvPr>
            <p:ph idx="1"/>
          </p:nvPr>
        </p:nvSpPr>
        <p:spPr bwMode="auto">
          <a:xfrm>
            <a:off x="246063" y="1082675"/>
            <a:ext cx="8682037" cy="5492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TW" sz="2400" dirty="0">
                <a:solidFill>
                  <a:srgbClr val="0000FF"/>
                </a:solidFill>
                <a:latin typeface="Verdana" panose="020B0604030504040204" pitchFamily="34" charset="0"/>
                <a:ea typeface="新細明體" panose="02020500000000000000" pitchFamily="18" charset="-120"/>
              </a:rPr>
              <a:t>One of the earliest work on ensemble systems is </a:t>
            </a:r>
            <a:r>
              <a:rPr lang="en-US" altLang="zh-TW" sz="2400" dirty="0" err="1">
                <a:latin typeface="Verdana" panose="020B0604030504040204" pitchFamily="34" charset="0"/>
                <a:ea typeface="新細明體" panose="02020500000000000000" pitchFamily="18" charset="-120"/>
              </a:rPr>
              <a:t>Dasarathy</a:t>
            </a:r>
            <a:r>
              <a:rPr lang="en-US" altLang="zh-TW" sz="2400" dirty="0">
                <a:latin typeface="Verdana" panose="020B0604030504040204" pitchFamily="34" charset="0"/>
                <a:ea typeface="新細明體" panose="02020500000000000000" pitchFamily="18" charset="-120"/>
              </a:rPr>
              <a:t> and Sheela </a:t>
            </a:r>
            <a:r>
              <a:rPr lang="en-US" altLang="zh-TW" sz="2400" dirty="0">
                <a:solidFill>
                  <a:srgbClr val="0000FF"/>
                </a:solidFill>
                <a:latin typeface="Verdana" panose="020B0604030504040204" pitchFamily="34" charset="0"/>
                <a:ea typeface="新細明體" panose="02020500000000000000" pitchFamily="18" charset="-120"/>
              </a:rPr>
              <a:t>(1979 paper) which proposed using an ensemble system in a divide and conquer fashion </a:t>
            </a:r>
          </a:p>
          <a:p>
            <a:pPr eaLnBrk="1" hangingPunct="1"/>
            <a:r>
              <a:rPr lang="en-US" altLang="zh-TW" sz="2400" dirty="0">
                <a:latin typeface="Verdana" panose="020B0604030504040204" pitchFamily="34" charset="0"/>
                <a:ea typeface="新細明體" panose="02020500000000000000" pitchFamily="18" charset="-120"/>
              </a:rPr>
              <a:t>Several research directions</a:t>
            </a:r>
            <a:r>
              <a:rPr lang="en-US" altLang="zh-TW" sz="2400" dirty="0">
                <a:solidFill>
                  <a:srgbClr val="0000FF"/>
                </a:solidFill>
                <a:latin typeface="Verdana" panose="020B0604030504040204" pitchFamily="34" charset="0"/>
                <a:ea typeface="新細明體" panose="02020500000000000000" pitchFamily="18" charset="-120"/>
              </a:rPr>
              <a:t>:</a:t>
            </a:r>
          </a:p>
          <a:p>
            <a:pPr lvl="1" eaLnBrk="1" hangingPunct="1"/>
            <a:r>
              <a:rPr lang="en-US" altLang="zh-TW" sz="2200" dirty="0">
                <a:latin typeface="Verdana" panose="020B0604030504040204" pitchFamily="34" charset="0"/>
                <a:ea typeface="新細明體" panose="02020500000000000000" pitchFamily="18" charset="-120"/>
              </a:rPr>
              <a:t>Classifier selection </a:t>
            </a:r>
          </a:p>
          <a:p>
            <a:pPr lvl="2" eaLnBrk="1" hangingPunct="1"/>
            <a:r>
              <a:rPr lang="en-US" altLang="zh-TW" sz="2000" dirty="0">
                <a:solidFill>
                  <a:srgbClr val="0000FF"/>
                </a:solidFill>
                <a:latin typeface="Verdana" panose="020B0604030504040204" pitchFamily="34" charset="0"/>
                <a:ea typeface="新細明體" panose="02020500000000000000" pitchFamily="18" charset="-120"/>
              </a:rPr>
              <a:t>Each classifier is trained to become an</a:t>
            </a:r>
            <a:r>
              <a:rPr lang="en-US" altLang="zh-TW" sz="2000" dirty="0">
                <a:latin typeface="Verdana" panose="020B0604030504040204" pitchFamily="34" charset="0"/>
                <a:ea typeface="新細明體" panose="02020500000000000000" pitchFamily="18" charset="-120"/>
              </a:rPr>
              <a:t> </a:t>
            </a:r>
            <a:r>
              <a:rPr lang="en-US" altLang="zh-TW" sz="2000" dirty="0">
                <a:solidFill>
                  <a:srgbClr val="FF0000"/>
                </a:solidFill>
                <a:latin typeface="Verdana" panose="020B0604030504040204" pitchFamily="34" charset="0"/>
                <a:ea typeface="新細明體" panose="02020500000000000000" pitchFamily="18" charset="-120"/>
              </a:rPr>
              <a:t>expert in some local area </a:t>
            </a:r>
            <a:r>
              <a:rPr lang="en-US" altLang="zh-TW" sz="2000" dirty="0">
                <a:solidFill>
                  <a:srgbClr val="0000FF"/>
                </a:solidFill>
                <a:latin typeface="Verdana" panose="020B0604030504040204" pitchFamily="34" charset="0"/>
                <a:ea typeface="新細明體" panose="02020500000000000000" pitchFamily="18" charset="-120"/>
              </a:rPr>
              <a:t>of the feature space; one or more local experts can be nominated to make the decision</a:t>
            </a:r>
          </a:p>
          <a:p>
            <a:pPr lvl="1" eaLnBrk="1" hangingPunct="1"/>
            <a:r>
              <a:rPr lang="en-US" altLang="zh-TW" sz="2200" dirty="0">
                <a:latin typeface="Verdana" panose="020B0604030504040204" pitchFamily="34" charset="0"/>
                <a:ea typeface="新細明體" panose="02020500000000000000" pitchFamily="18" charset="-120"/>
              </a:rPr>
              <a:t>Classifier fusion</a:t>
            </a:r>
          </a:p>
          <a:p>
            <a:pPr lvl="2" eaLnBrk="1" hangingPunct="1"/>
            <a:r>
              <a:rPr lang="en-US" altLang="zh-TW" sz="2000" dirty="0">
                <a:solidFill>
                  <a:srgbClr val="0000FF"/>
                </a:solidFill>
                <a:latin typeface="Verdana" panose="020B0604030504040204" pitchFamily="34" charset="0"/>
                <a:ea typeface="新細明體" panose="02020500000000000000" pitchFamily="18" charset="-120"/>
              </a:rPr>
              <a:t>All classifiers are trained over the entire feature space; fusion involves merging the</a:t>
            </a:r>
            <a:r>
              <a:rPr lang="en-US" altLang="zh-TW" sz="2000" dirty="0">
                <a:latin typeface="Verdana" panose="020B0604030504040204" pitchFamily="34" charset="0"/>
                <a:ea typeface="新細明體" panose="02020500000000000000" pitchFamily="18" charset="-120"/>
              </a:rPr>
              <a:t> </a:t>
            </a:r>
            <a:r>
              <a:rPr lang="en-US" altLang="zh-TW" sz="2000" dirty="0">
                <a:solidFill>
                  <a:srgbClr val="FF0000"/>
                </a:solidFill>
                <a:latin typeface="Verdana" panose="020B0604030504040204" pitchFamily="34" charset="0"/>
                <a:ea typeface="新細明體" panose="02020500000000000000" pitchFamily="18" charset="-120"/>
              </a:rPr>
              <a:t>individual (weaker) classifiers </a:t>
            </a:r>
            <a:r>
              <a:rPr lang="en-US" altLang="zh-TW" sz="2000" dirty="0">
                <a:solidFill>
                  <a:srgbClr val="0000FF"/>
                </a:solidFill>
                <a:latin typeface="Verdana" panose="020B0604030504040204" pitchFamily="34" charset="0"/>
                <a:ea typeface="新細明體" panose="02020500000000000000" pitchFamily="18" charset="-120"/>
              </a:rPr>
              <a:t>to obtain a single (stronger) expert of superior performance</a:t>
            </a:r>
          </a:p>
          <a:p>
            <a:pPr lvl="1" eaLnBrk="1" hangingPunct="1"/>
            <a:r>
              <a:rPr lang="en-US" altLang="zh-TW" sz="2200" dirty="0">
                <a:solidFill>
                  <a:srgbClr val="0000FF"/>
                </a:solidFill>
                <a:latin typeface="Verdana" panose="020B0604030504040204" pitchFamily="34" charset="0"/>
                <a:ea typeface="新細明體" panose="02020500000000000000" pitchFamily="18" charset="-120"/>
              </a:rPr>
              <a:t>Classifier diversification</a:t>
            </a:r>
            <a:endParaRPr lang="zh-TW" altLang="en-US" sz="2200" dirty="0">
              <a:solidFill>
                <a:srgbClr val="0000FF"/>
              </a:solidFill>
              <a:latin typeface="Verdana" panose="020B0604030504040204" pitchFamily="34" charset="0"/>
              <a:ea typeface="新細明體" panose="02020500000000000000" pitchFamily="18" charset="-120"/>
            </a:endParaRPr>
          </a:p>
        </p:txBody>
      </p:sp>
      <p:sp>
        <p:nvSpPr>
          <p:cNvPr id="5" name="投影片編號版面配置區 4">
            <a:extLst>
              <a:ext uri="{FF2B5EF4-FFF2-40B4-BE49-F238E27FC236}">
                <a16:creationId xmlns:a16="http://schemas.microsoft.com/office/drawing/2014/main" id="{5C3137DD-F82B-4F7B-B17D-F4428E02D3B9}"/>
              </a:ext>
            </a:extLst>
          </p:cNvPr>
          <p:cNvSpPr>
            <a:spLocks noGrp="1"/>
          </p:cNvSpPr>
          <p:nvPr>
            <p:ph type="sldNum" sz="quarter" idx="10"/>
          </p:nvPr>
        </p:nvSpPr>
        <p:spPr bwMode="auto">
          <a:xfrm>
            <a:off x="8575675" y="6629400"/>
            <a:ext cx="568325" cy="2254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6C4B5BA-84F0-4490-9C0D-8C2E6B700225}" type="slidenum">
              <a:rPr kumimoji="0" lang="en-US" altLang="zh-TW" sz="1200" b="0" i="0" u="none" strike="noStrike" kern="1200" cap="none" spc="0" normalizeH="0" baseline="0" noProof="0" smtClean="0">
                <a:ln>
                  <a:noFill/>
                </a:ln>
                <a:solidFill>
                  <a:srgbClr val="000000"/>
                </a:solidFill>
                <a:effectLst/>
                <a:uLnTx/>
                <a:uFillTx/>
                <a:latin typeface="Verdana" panose="020B060403050404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zh-TW" sz="1200" b="0" i="0" u="none" strike="noStrike" kern="1200" cap="none" spc="0" normalizeH="0" baseline="0" noProof="0" dirty="0">
              <a:ln>
                <a:noFill/>
              </a:ln>
              <a:solidFill>
                <a:srgbClr val="000000"/>
              </a:solidFill>
              <a:effectLst/>
              <a:uLnTx/>
              <a:uFillTx/>
              <a:latin typeface="Verdana" panose="020B0604030504040204" pitchFamily="34" charset="0"/>
              <a:ea typeface="新細明體" panose="02020500000000000000" pitchFamily="18" charset="-12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48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48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4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標題 1">
            <a:extLst>
              <a:ext uri="{FF2B5EF4-FFF2-40B4-BE49-F238E27FC236}">
                <a16:creationId xmlns:a16="http://schemas.microsoft.com/office/drawing/2014/main" id="{86BB8A54-E5B8-45F8-8584-7ECDD67DA9C0}"/>
              </a:ext>
            </a:extLst>
          </p:cNvPr>
          <p:cNvSpPr>
            <a:spLocks noGrp="1"/>
          </p:cNvSpPr>
          <p:nvPr>
            <p:ph type="title"/>
          </p:nvPr>
        </p:nvSpPr>
        <p:spPr bwMode="auto">
          <a:xfrm>
            <a:off x="0" y="0"/>
            <a:ext cx="9144000" cy="693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TW" sz="4000" b="1" dirty="0">
                <a:solidFill>
                  <a:srgbClr val="0070C0"/>
                </a:solidFill>
                <a:effectLst>
                  <a:outerShdw blurRad="38100" dist="38100" dir="2700000" algn="tl">
                    <a:srgbClr val="000000">
                      <a:alpha val="43137"/>
                    </a:srgbClr>
                  </a:outerShdw>
                </a:effectLst>
                <a:latin typeface="Comic Sans MS" panose="030F0702030302020204" pitchFamily="66" charset="0"/>
                <a:ea typeface="新細明體" panose="02020500000000000000" pitchFamily="18" charset="-120"/>
              </a:rPr>
              <a:t>Diversity of Ensemble</a:t>
            </a:r>
            <a:endParaRPr lang="zh-TW" altLang="en-US" sz="4000" b="1" dirty="0">
              <a:solidFill>
                <a:srgbClr val="0070C0"/>
              </a:solidFill>
              <a:effectLst>
                <a:outerShdw blurRad="38100" dist="38100" dir="2700000" algn="tl">
                  <a:srgbClr val="000000">
                    <a:alpha val="43137"/>
                  </a:srgbClr>
                </a:outerShdw>
              </a:effectLst>
              <a:latin typeface="Comic Sans MS" panose="030F0702030302020204" pitchFamily="66" charset="0"/>
              <a:ea typeface="新細明體" panose="02020500000000000000" pitchFamily="18" charset="-120"/>
            </a:endParaRPr>
          </a:p>
        </p:txBody>
      </p:sp>
      <p:sp>
        <p:nvSpPr>
          <p:cNvPr id="3" name="內容版面配置區 2">
            <a:extLst>
              <a:ext uri="{FF2B5EF4-FFF2-40B4-BE49-F238E27FC236}">
                <a16:creationId xmlns:a16="http://schemas.microsoft.com/office/drawing/2014/main" id="{916A8F3F-9C9F-450D-8C97-87B8438BB079}"/>
              </a:ext>
            </a:extLst>
          </p:cNvPr>
          <p:cNvSpPr>
            <a:spLocks noGrp="1"/>
          </p:cNvSpPr>
          <p:nvPr>
            <p:ph idx="1"/>
          </p:nvPr>
        </p:nvSpPr>
        <p:spPr>
          <a:xfrm>
            <a:off x="260124" y="882309"/>
            <a:ext cx="8682037" cy="5972517"/>
          </a:xfrm>
        </p:spPr>
        <p:txBody>
          <a:bodyPr/>
          <a:lstStyle/>
          <a:p>
            <a:pPr eaLnBrk="1" fontAlgn="auto" hangingPunct="1">
              <a:spcAft>
                <a:spcPts val="0"/>
              </a:spcAft>
              <a:defRPr/>
            </a:pPr>
            <a:r>
              <a:rPr lang="en-US" altLang="zh-TW" sz="2200" dirty="0">
                <a:solidFill>
                  <a:srgbClr val="0000FF"/>
                </a:solidFill>
                <a:latin typeface="Verdana" pitchFamily="34" charset="0"/>
              </a:rPr>
              <a:t>Objective: </a:t>
            </a:r>
            <a:r>
              <a:rPr lang="en-US" altLang="zh-TW" sz="2200" dirty="0">
                <a:solidFill>
                  <a:schemeClr val="bg1"/>
                </a:solidFill>
                <a:effectLst>
                  <a:outerShdw blurRad="38100" dist="38100" dir="2700000" algn="tl">
                    <a:srgbClr val="000000">
                      <a:alpha val="43137"/>
                    </a:srgbClr>
                  </a:outerShdw>
                </a:effectLst>
                <a:latin typeface="Verdana" pitchFamily="34" charset="0"/>
              </a:rPr>
              <a:t>create many classifiers</a:t>
            </a:r>
            <a:r>
              <a:rPr lang="en-US" altLang="zh-TW" sz="2200" dirty="0">
                <a:solidFill>
                  <a:srgbClr val="0000FF"/>
                </a:solidFill>
                <a:latin typeface="Verdana" pitchFamily="34" charset="0"/>
              </a:rPr>
              <a:t>, and combine their outputs to improve the performance of a single classifier</a:t>
            </a:r>
          </a:p>
          <a:p>
            <a:pPr eaLnBrk="1" fontAlgn="auto" hangingPunct="1">
              <a:spcAft>
                <a:spcPts val="0"/>
              </a:spcAft>
              <a:defRPr/>
            </a:pPr>
            <a:r>
              <a:rPr lang="en-US" altLang="zh-TW" sz="2200" dirty="0">
                <a:solidFill>
                  <a:srgbClr val="00B050"/>
                </a:solidFill>
                <a:latin typeface="Verdana" pitchFamily="34" charset="0"/>
              </a:rPr>
              <a:t>Intuition</a:t>
            </a:r>
            <a:r>
              <a:rPr lang="en-US" altLang="zh-TW" sz="2200" dirty="0">
                <a:latin typeface="Verdana" pitchFamily="34" charset="0"/>
              </a:rPr>
              <a:t>: </a:t>
            </a:r>
            <a:r>
              <a:rPr lang="en-US" altLang="zh-TW" sz="2200" dirty="0">
                <a:solidFill>
                  <a:srgbClr val="0000FF"/>
                </a:solidFill>
                <a:latin typeface="Verdana" pitchFamily="34" charset="0"/>
              </a:rPr>
              <a:t>if each classifier makes </a:t>
            </a:r>
            <a:r>
              <a:rPr lang="en-US" altLang="zh-TW" sz="2200" dirty="0">
                <a:latin typeface="Verdana" pitchFamily="34" charset="0"/>
              </a:rPr>
              <a:t>different errors</a:t>
            </a:r>
            <a:r>
              <a:rPr lang="en-US" altLang="zh-TW" sz="2200" dirty="0">
                <a:solidFill>
                  <a:srgbClr val="0000FF"/>
                </a:solidFill>
                <a:latin typeface="Verdana" pitchFamily="34" charset="0"/>
              </a:rPr>
              <a:t>, then their strategic combination can reduce the total error!</a:t>
            </a:r>
          </a:p>
          <a:p>
            <a:pPr eaLnBrk="1" fontAlgn="auto" hangingPunct="1">
              <a:spcAft>
                <a:spcPts val="0"/>
              </a:spcAft>
              <a:defRPr/>
            </a:pPr>
            <a:r>
              <a:rPr lang="en-US" altLang="zh-TW" sz="2200" dirty="0">
                <a:solidFill>
                  <a:srgbClr val="0000FF"/>
                </a:solidFill>
                <a:latin typeface="Verdana" pitchFamily="34" charset="0"/>
              </a:rPr>
              <a:t>Need base classifiers</a:t>
            </a:r>
            <a:r>
              <a:rPr lang="en-US" altLang="zh-TW" sz="2200" dirty="0">
                <a:latin typeface="Verdana" pitchFamily="34" charset="0"/>
              </a:rPr>
              <a:t> whose decision boundaries are adequately different from those of others </a:t>
            </a:r>
          </a:p>
          <a:p>
            <a:pPr lvl="1" eaLnBrk="1" fontAlgn="auto" hangingPunct="1">
              <a:spcAft>
                <a:spcPts val="0"/>
              </a:spcAft>
              <a:defRPr/>
            </a:pPr>
            <a:r>
              <a:rPr lang="en-US" altLang="zh-TW" sz="2200" dirty="0">
                <a:solidFill>
                  <a:srgbClr val="0000FF"/>
                </a:solidFill>
                <a:latin typeface="Verdana" pitchFamily="34" charset="0"/>
              </a:rPr>
              <a:t>Such a set of classifiers is said to be </a:t>
            </a:r>
            <a:r>
              <a:rPr lang="en-US" altLang="zh-TW" sz="2200" b="1" i="1" dirty="0">
                <a:latin typeface="Verdana" pitchFamily="34" charset="0"/>
              </a:rPr>
              <a:t>diverse</a:t>
            </a:r>
          </a:p>
          <a:p>
            <a:pPr eaLnBrk="1" fontAlgn="auto" hangingPunct="1">
              <a:spcAft>
                <a:spcPts val="0"/>
              </a:spcAft>
              <a:defRPr/>
            </a:pPr>
            <a:r>
              <a:rPr lang="en-US" altLang="zh-TW" sz="2400" dirty="0">
                <a:solidFill>
                  <a:srgbClr val="FF0000"/>
                </a:solidFill>
                <a:latin typeface="Verdana" pitchFamily="34" charset="0"/>
              </a:rPr>
              <a:t>How to achieve</a:t>
            </a:r>
            <a:r>
              <a:rPr lang="en-US" altLang="zh-TW" sz="2400" dirty="0">
                <a:solidFill>
                  <a:srgbClr val="0000FF"/>
                </a:solidFill>
                <a:latin typeface="Verdana" pitchFamily="34" charset="0"/>
              </a:rPr>
              <a:t> classifier </a:t>
            </a:r>
            <a:r>
              <a:rPr lang="en-US" altLang="zh-TW" sz="2400" dirty="0">
                <a:effectLst>
                  <a:outerShdw blurRad="38100" dist="38100" dir="2700000" algn="tl">
                    <a:srgbClr val="000000">
                      <a:alpha val="43137"/>
                    </a:srgbClr>
                  </a:outerShdw>
                </a:effectLst>
                <a:latin typeface="Verdana" pitchFamily="34" charset="0"/>
              </a:rPr>
              <a:t>diversity</a:t>
            </a:r>
            <a:r>
              <a:rPr lang="en-US" altLang="zh-TW" sz="2400" dirty="0">
                <a:solidFill>
                  <a:srgbClr val="0000FF"/>
                </a:solidFill>
                <a:latin typeface="Verdana" pitchFamily="34" charset="0"/>
              </a:rPr>
              <a:t>? </a:t>
            </a:r>
          </a:p>
          <a:p>
            <a:pPr lvl="1" eaLnBrk="1" fontAlgn="auto" hangingPunct="1">
              <a:spcAft>
                <a:spcPts val="0"/>
              </a:spcAft>
              <a:defRPr/>
            </a:pPr>
            <a:r>
              <a:rPr lang="en-US" altLang="zh-TW" sz="2200" dirty="0">
                <a:solidFill>
                  <a:srgbClr val="0000FF"/>
                </a:solidFill>
                <a:latin typeface="Verdana" pitchFamily="34" charset="0"/>
              </a:rPr>
              <a:t>Use</a:t>
            </a:r>
            <a:r>
              <a:rPr lang="en-US" altLang="zh-TW" sz="2200" dirty="0">
                <a:solidFill>
                  <a:schemeClr val="bg1"/>
                </a:solidFill>
                <a:effectLst>
                  <a:outerShdw blurRad="38100" dist="38100" dir="2700000" algn="tl">
                    <a:srgbClr val="000000">
                      <a:alpha val="43137"/>
                    </a:srgbClr>
                  </a:outerShdw>
                </a:effectLst>
                <a:latin typeface="Verdana" pitchFamily="34" charset="0"/>
              </a:rPr>
              <a:t> different training sets </a:t>
            </a:r>
            <a:r>
              <a:rPr lang="en-US" altLang="zh-TW" sz="2200" dirty="0">
                <a:solidFill>
                  <a:srgbClr val="0000FF"/>
                </a:solidFill>
                <a:latin typeface="Verdana" pitchFamily="34" charset="0"/>
              </a:rPr>
              <a:t>to train individual classifiers</a:t>
            </a:r>
          </a:p>
          <a:p>
            <a:pPr lvl="1" eaLnBrk="1" fontAlgn="auto" hangingPunct="1">
              <a:spcAft>
                <a:spcPts val="0"/>
              </a:spcAft>
              <a:defRPr/>
            </a:pPr>
            <a:r>
              <a:rPr lang="en-US" altLang="zh-TW" sz="2200" dirty="0">
                <a:solidFill>
                  <a:srgbClr val="0000FF"/>
                </a:solidFill>
                <a:latin typeface="Verdana" pitchFamily="34" charset="0"/>
              </a:rPr>
              <a:t>Use </a:t>
            </a:r>
            <a:r>
              <a:rPr lang="en-US" altLang="zh-TW" sz="2200" dirty="0">
                <a:effectLst>
                  <a:outerShdw blurRad="38100" dist="38100" dir="2700000" algn="tl">
                    <a:srgbClr val="000000">
                      <a:alpha val="43137"/>
                    </a:srgbClr>
                  </a:outerShdw>
                </a:effectLst>
                <a:latin typeface="Verdana" pitchFamily="34" charset="0"/>
              </a:rPr>
              <a:t>different features</a:t>
            </a:r>
            <a:r>
              <a:rPr lang="en-US" altLang="zh-TW" sz="2200" dirty="0">
                <a:solidFill>
                  <a:srgbClr val="0000FF"/>
                </a:solidFill>
                <a:latin typeface="Verdana" pitchFamily="34" charset="0"/>
              </a:rPr>
              <a:t> with each classifier</a:t>
            </a:r>
          </a:p>
          <a:p>
            <a:pPr lvl="1" eaLnBrk="1" fontAlgn="auto" hangingPunct="1">
              <a:spcAft>
                <a:spcPts val="0"/>
              </a:spcAft>
              <a:defRPr/>
            </a:pPr>
            <a:r>
              <a:rPr lang="en-US" altLang="zh-TW" sz="2200" dirty="0">
                <a:solidFill>
                  <a:srgbClr val="0000FF"/>
                </a:solidFill>
                <a:latin typeface="Verdana" pitchFamily="34" charset="0"/>
              </a:rPr>
              <a:t>Use </a:t>
            </a:r>
            <a:r>
              <a:rPr lang="en-US" altLang="zh-TW" sz="2200" dirty="0">
                <a:effectLst>
                  <a:outerShdw blurRad="38100" dist="38100" dir="2700000" algn="tl">
                    <a:srgbClr val="000000">
                      <a:alpha val="43137"/>
                    </a:srgbClr>
                  </a:outerShdw>
                </a:effectLst>
                <a:latin typeface="Verdana" pitchFamily="34" charset="0"/>
              </a:rPr>
              <a:t>Heterogenous</a:t>
            </a:r>
            <a:r>
              <a:rPr lang="en-US" altLang="zh-TW" sz="2200" dirty="0">
                <a:solidFill>
                  <a:srgbClr val="0000FF"/>
                </a:solidFill>
                <a:latin typeface="Verdana" pitchFamily="34" charset="0"/>
              </a:rPr>
              <a:t> vs Homogenous classifiers</a:t>
            </a:r>
          </a:p>
          <a:p>
            <a:pPr eaLnBrk="1" fontAlgn="auto" hangingPunct="1">
              <a:spcAft>
                <a:spcPts val="0"/>
              </a:spcAft>
              <a:defRPr/>
            </a:pPr>
            <a:r>
              <a:rPr lang="en-US" altLang="zh-TW" sz="2400" dirty="0">
                <a:solidFill>
                  <a:srgbClr val="FF0000"/>
                </a:solidFill>
                <a:effectLst>
                  <a:outerShdw blurRad="38100" dist="38100" dir="2700000" algn="tl">
                    <a:srgbClr val="000000">
                      <a:alpha val="43137"/>
                    </a:srgbClr>
                  </a:outerShdw>
                </a:effectLst>
                <a:latin typeface="Verdana" pitchFamily="34" charset="0"/>
              </a:rPr>
              <a:t>How to obtain</a:t>
            </a:r>
            <a:r>
              <a:rPr lang="en-US" altLang="zh-TW" sz="2400" dirty="0">
                <a:solidFill>
                  <a:srgbClr val="0000FF"/>
                </a:solidFill>
                <a:latin typeface="Verdana" pitchFamily="34" charset="0"/>
              </a:rPr>
              <a:t> different </a:t>
            </a:r>
            <a:r>
              <a:rPr lang="en-US" altLang="zh-TW" sz="2400" dirty="0">
                <a:effectLst>
                  <a:outerShdw blurRad="38100" dist="38100" dir="2700000" algn="tl">
                    <a:srgbClr val="000000">
                      <a:alpha val="43137"/>
                    </a:srgbClr>
                  </a:outerShdw>
                </a:effectLst>
                <a:latin typeface="Verdana" pitchFamily="34" charset="0"/>
              </a:rPr>
              <a:t>training sets</a:t>
            </a:r>
            <a:r>
              <a:rPr lang="en-US" altLang="zh-TW" sz="2400" dirty="0">
                <a:solidFill>
                  <a:srgbClr val="0000FF"/>
                </a:solidFill>
                <a:latin typeface="Verdana" pitchFamily="34" charset="0"/>
              </a:rPr>
              <a:t>?</a:t>
            </a:r>
          </a:p>
          <a:p>
            <a:pPr lvl="1" eaLnBrk="1" fontAlgn="auto" hangingPunct="1">
              <a:spcAft>
                <a:spcPts val="0"/>
              </a:spcAft>
              <a:defRPr/>
            </a:pPr>
            <a:r>
              <a:rPr lang="en-US" altLang="zh-TW" sz="2200" dirty="0" err="1">
                <a:solidFill>
                  <a:srgbClr val="0000FF"/>
                </a:solidFill>
                <a:latin typeface="Verdana" pitchFamily="34" charset="0"/>
              </a:rPr>
              <a:t>Resampling</a:t>
            </a:r>
            <a:r>
              <a:rPr lang="en-US" altLang="zh-TW" sz="2200" dirty="0">
                <a:solidFill>
                  <a:srgbClr val="0000FF"/>
                </a:solidFill>
                <a:latin typeface="Verdana" pitchFamily="34" charset="0"/>
              </a:rPr>
              <a:t> techniques: </a:t>
            </a:r>
            <a:r>
              <a:rPr lang="en-US" altLang="zh-TW" sz="2200" dirty="0">
                <a:solidFill>
                  <a:srgbClr val="FF0000"/>
                </a:solidFill>
                <a:latin typeface="Verdana" pitchFamily="34" charset="0"/>
              </a:rPr>
              <a:t>bootstrapping</a:t>
            </a:r>
            <a:r>
              <a:rPr lang="en-US" altLang="zh-TW" sz="2200" dirty="0">
                <a:latin typeface="Verdana" pitchFamily="34" charset="0"/>
              </a:rPr>
              <a:t> </a:t>
            </a:r>
            <a:r>
              <a:rPr lang="en-US" altLang="zh-TW" sz="2200" dirty="0">
                <a:solidFill>
                  <a:srgbClr val="0000FF"/>
                </a:solidFill>
                <a:latin typeface="Verdana" pitchFamily="34" charset="0"/>
              </a:rPr>
              <a:t>or</a:t>
            </a:r>
            <a:r>
              <a:rPr lang="en-US" altLang="zh-TW" sz="2200" dirty="0">
                <a:latin typeface="Verdana" pitchFamily="34" charset="0"/>
              </a:rPr>
              <a:t> </a:t>
            </a:r>
            <a:r>
              <a:rPr lang="en-US" altLang="zh-TW" sz="2200" dirty="0">
                <a:solidFill>
                  <a:srgbClr val="FF0000"/>
                </a:solidFill>
                <a:latin typeface="Verdana" pitchFamily="34" charset="0"/>
              </a:rPr>
              <a:t>bagging,</a:t>
            </a:r>
            <a:r>
              <a:rPr lang="en-US" altLang="zh-TW" sz="2200" dirty="0">
                <a:latin typeface="Verdana" pitchFamily="34" charset="0"/>
              </a:rPr>
              <a:t> </a:t>
            </a:r>
            <a:r>
              <a:rPr lang="en-US" altLang="zh-TW" sz="2200" dirty="0">
                <a:solidFill>
                  <a:srgbClr val="0000FF"/>
                </a:solidFill>
                <a:latin typeface="Verdana" pitchFamily="34" charset="0"/>
              </a:rPr>
              <a:t>training subsets are drawn randomly, usually with replacement, from the entire training set</a:t>
            </a:r>
            <a:endParaRPr lang="zh-TW" altLang="en-US" sz="2200" dirty="0">
              <a:solidFill>
                <a:srgbClr val="0000FF"/>
              </a:solidFill>
              <a:latin typeface="Verdana" pitchFamily="34" charset="0"/>
            </a:endParaRPr>
          </a:p>
        </p:txBody>
      </p:sp>
      <p:sp>
        <p:nvSpPr>
          <p:cNvPr id="5" name="投影片編號版面配置區 4">
            <a:extLst>
              <a:ext uri="{FF2B5EF4-FFF2-40B4-BE49-F238E27FC236}">
                <a16:creationId xmlns:a16="http://schemas.microsoft.com/office/drawing/2014/main" id="{CCD6D520-C26E-4BC0-B497-310DCB74F9BD}"/>
              </a:ext>
            </a:extLst>
          </p:cNvPr>
          <p:cNvSpPr>
            <a:spLocks noGrp="1"/>
          </p:cNvSpPr>
          <p:nvPr>
            <p:ph type="sldNum" sz="quarter" idx="10"/>
          </p:nvPr>
        </p:nvSpPr>
        <p:spPr bwMode="auto">
          <a:xfrm>
            <a:off x="8575675" y="6629400"/>
            <a:ext cx="568325" cy="2254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6C4B5BA-84F0-4490-9C0D-8C2E6B700225}" type="slidenum">
              <a:rPr kumimoji="0" lang="en-US" altLang="zh-TW" sz="1200" b="0" i="0" u="none" strike="noStrike" kern="1200" cap="none" spc="0" normalizeH="0" baseline="0" noProof="0" smtClean="0">
                <a:ln>
                  <a:noFill/>
                </a:ln>
                <a:solidFill>
                  <a:srgbClr val="000000"/>
                </a:solidFill>
                <a:effectLst/>
                <a:uLnTx/>
                <a:uFillTx/>
                <a:latin typeface="Verdana" panose="020B060403050404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zh-TW" sz="1200" b="0" i="0" u="none" strike="noStrike" kern="1200" cap="none" spc="0" normalizeH="0" baseline="0" noProof="0" dirty="0">
              <a:ln>
                <a:noFill/>
              </a:ln>
              <a:solidFill>
                <a:srgbClr val="000000"/>
              </a:solidFill>
              <a:effectLst/>
              <a:uLnTx/>
              <a:uFillTx/>
              <a:latin typeface="Verdana" panose="020B0604030504040204" pitchFamily="34" charset="0"/>
              <a:ea typeface="新細明體" panose="02020500000000000000" pitchFamily="18" charset="-12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標題 1">
            <a:extLst>
              <a:ext uri="{FF2B5EF4-FFF2-40B4-BE49-F238E27FC236}">
                <a16:creationId xmlns:a16="http://schemas.microsoft.com/office/drawing/2014/main" id="{E8E3974C-F27E-4840-8125-F4F34EEDEBF4}"/>
              </a:ext>
            </a:extLst>
          </p:cNvPr>
          <p:cNvSpPr>
            <a:spLocks noGrp="1"/>
          </p:cNvSpPr>
          <p:nvPr>
            <p:ph type="title"/>
          </p:nvPr>
        </p:nvSpPr>
        <p:spPr bwMode="auto">
          <a:xfrm>
            <a:off x="0" y="3175"/>
            <a:ext cx="9144000" cy="758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TW" sz="4800" b="1" dirty="0">
                <a:solidFill>
                  <a:srgbClr val="0070C0"/>
                </a:solidFill>
                <a:effectLst>
                  <a:outerShdw blurRad="38100" dist="38100" dir="2700000" algn="tl">
                    <a:srgbClr val="000000">
                      <a:alpha val="43137"/>
                    </a:srgbClr>
                  </a:outerShdw>
                </a:effectLst>
                <a:latin typeface="Comic Sans MS" panose="030F0702030302020204" pitchFamily="66" charset="0"/>
                <a:ea typeface="新細明體" panose="02020500000000000000" pitchFamily="18" charset="-120"/>
              </a:rPr>
              <a:t>Sampling </a:t>
            </a:r>
            <a:r>
              <a:rPr lang="en-US" altLang="zh-TW" sz="4800" b="1" dirty="0">
                <a:effectLst>
                  <a:outerShdw blurRad="38100" dist="38100" dir="2700000" algn="tl">
                    <a:srgbClr val="000000">
                      <a:alpha val="43137"/>
                    </a:srgbClr>
                  </a:outerShdw>
                </a:effectLst>
                <a:latin typeface="Comic Sans MS" panose="030F0702030302020204" pitchFamily="66" charset="0"/>
                <a:ea typeface="新細明體" panose="02020500000000000000" pitchFamily="18" charset="-120"/>
              </a:rPr>
              <a:t>with</a:t>
            </a:r>
            <a:r>
              <a:rPr lang="en-US" altLang="zh-TW" sz="4800" b="1" dirty="0">
                <a:solidFill>
                  <a:srgbClr val="0070C0"/>
                </a:solidFill>
                <a:effectLst>
                  <a:outerShdw blurRad="38100" dist="38100" dir="2700000" algn="tl">
                    <a:srgbClr val="000000">
                      <a:alpha val="43137"/>
                    </a:srgbClr>
                  </a:outerShdw>
                </a:effectLst>
                <a:latin typeface="Comic Sans MS" panose="030F0702030302020204" pitchFamily="66" charset="0"/>
                <a:ea typeface="新細明體" panose="02020500000000000000" pitchFamily="18" charset="-120"/>
              </a:rPr>
              <a:t> Replacement</a:t>
            </a:r>
            <a:endParaRPr lang="zh-TW" altLang="en-US" sz="4800" b="1" dirty="0">
              <a:solidFill>
                <a:srgbClr val="0070C0"/>
              </a:solidFill>
              <a:effectLst>
                <a:outerShdw blurRad="38100" dist="38100" dir="2700000" algn="tl">
                  <a:srgbClr val="000000">
                    <a:alpha val="43137"/>
                  </a:srgbClr>
                </a:outerShdw>
              </a:effectLst>
              <a:latin typeface="Comic Sans MS" panose="030F0702030302020204" pitchFamily="66" charset="0"/>
              <a:ea typeface="新細明體" panose="02020500000000000000" pitchFamily="18" charset="-120"/>
            </a:endParaRPr>
          </a:p>
        </p:txBody>
      </p:sp>
      <p:sp>
        <p:nvSpPr>
          <p:cNvPr id="22531" name="內容版面配置區 2">
            <a:extLst>
              <a:ext uri="{FF2B5EF4-FFF2-40B4-BE49-F238E27FC236}">
                <a16:creationId xmlns:a16="http://schemas.microsoft.com/office/drawing/2014/main" id="{99273A19-EAA8-4376-B140-914CD5BD6874}"/>
              </a:ext>
            </a:extLst>
          </p:cNvPr>
          <p:cNvSpPr>
            <a:spLocks noGrp="1"/>
          </p:cNvSpPr>
          <p:nvPr>
            <p:ph idx="1"/>
          </p:nvPr>
        </p:nvSpPr>
        <p:spPr bwMode="auto">
          <a:xfrm>
            <a:off x="208756" y="828375"/>
            <a:ext cx="8859837" cy="1374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TW" sz="2400" dirty="0">
                <a:solidFill>
                  <a:srgbClr val="0000FF"/>
                </a:solidFill>
                <a:latin typeface="Verdana" panose="020B0604030504040204" pitchFamily="34" charset="0"/>
                <a:ea typeface="新細明體" panose="02020500000000000000" pitchFamily="18" charset="-120"/>
              </a:rPr>
              <a:t>Random &amp; </a:t>
            </a:r>
            <a:r>
              <a:rPr lang="en-US" altLang="zh-TW" sz="2400" dirty="0">
                <a:latin typeface="Verdana" panose="020B0604030504040204" pitchFamily="34" charset="0"/>
                <a:ea typeface="新細明體" panose="02020500000000000000" pitchFamily="18" charset="-120"/>
              </a:rPr>
              <a:t>overlapping training sets </a:t>
            </a:r>
            <a:r>
              <a:rPr lang="en-US" altLang="zh-TW" sz="2400" dirty="0">
                <a:solidFill>
                  <a:srgbClr val="0000FF"/>
                </a:solidFill>
                <a:latin typeface="Verdana" panose="020B0604030504040204" pitchFamily="34" charset="0"/>
                <a:ea typeface="新細明體" panose="02020500000000000000" pitchFamily="18" charset="-120"/>
              </a:rPr>
              <a:t>to train three classifiers; they are </a:t>
            </a:r>
            <a:r>
              <a:rPr lang="en-US" altLang="zh-TW" sz="2400" dirty="0">
                <a:solidFill>
                  <a:schemeClr val="bg1"/>
                </a:solidFill>
                <a:latin typeface="Verdana" panose="020B0604030504040204" pitchFamily="34" charset="0"/>
                <a:ea typeface="新細明體" panose="02020500000000000000" pitchFamily="18" charset="-120"/>
              </a:rPr>
              <a:t>combined</a:t>
            </a:r>
            <a:r>
              <a:rPr lang="en-US" altLang="zh-TW" sz="2400" dirty="0">
                <a:solidFill>
                  <a:srgbClr val="0000FF"/>
                </a:solidFill>
                <a:latin typeface="Verdana" panose="020B0604030504040204" pitchFamily="34" charset="0"/>
                <a:ea typeface="新細明體" panose="02020500000000000000" pitchFamily="18" charset="-120"/>
              </a:rPr>
              <a:t> to obtain a more accurate classification</a:t>
            </a:r>
            <a:endParaRPr lang="zh-TW" altLang="en-US" sz="2400" dirty="0">
              <a:solidFill>
                <a:srgbClr val="0000FF"/>
              </a:solidFill>
              <a:latin typeface="Verdana" panose="020B0604030504040204" pitchFamily="34" charset="0"/>
              <a:ea typeface="新細明體" panose="02020500000000000000" pitchFamily="18" charset="-120"/>
            </a:endParaRPr>
          </a:p>
        </p:txBody>
      </p:sp>
      <p:pic>
        <p:nvPicPr>
          <p:cNvPr id="22533" name="Picture 2">
            <a:extLst>
              <a:ext uri="{FF2B5EF4-FFF2-40B4-BE49-F238E27FC236}">
                <a16:creationId xmlns:a16="http://schemas.microsoft.com/office/drawing/2014/main" id="{B832B047-7A1C-4E1B-8382-3F1FBEA9C84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8369"/>
          <a:stretch/>
        </p:blipFill>
        <p:spPr bwMode="auto">
          <a:xfrm>
            <a:off x="1590675" y="2198688"/>
            <a:ext cx="6096000" cy="183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a:extLst>
              <a:ext uri="{FF2B5EF4-FFF2-40B4-BE49-F238E27FC236}">
                <a16:creationId xmlns:a16="http://schemas.microsoft.com/office/drawing/2014/main" id="{689B95CF-19A9-4C63-8A21-30F31B6077F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1632" b="4920"/>
          <a:stretch/>
        </p:blipFill>
        <p:spPr bwMode="auto">
          <a:xfrm>
            <a:off x="1590675" y="4038600"/>
            <a:ext cx="60960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投影片編號版面配置區 4">
            <a:extLst>
              <a:ext uri="{FF2B5EF4-FFF2-40B4-BE49-F238E27FC236}">
                <a16:creationId xmlns:a16="http://schemas.microsoft.com/office/drawing/2014/main" id="{FC9C29C7-3522-479F-BAF6-8FF20BD138B8}"/>
              </a:ext>
            </a:extLst>
          </p:cNvPr>
          <p:cNvSpPr>
            <a:spLocks noGrp="1"/>
          </p:cNvSpPr>
          <p:nvPr>
            <p:ph type="sldNum" sz="quarter" idx="10"/>
          </p:nvPr>
        </p:nvSpPr>
        <p:spPr bwMode="auto">
          <a:xfrm>
            <a:off x="8575675" y="6629400"/>
            <a:ext cx="568325" cy="2254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6C4B5BA-84F0-4490-9C0D-8C2E6B700225}" type="slidenum">
              <a:rPr kumimoji="0" lang="en-US" altLang="zh-TW" sz="1200" b="0" i="0" u="none" strike="noStrike" kern="1200" cap="none" spc="0" normalizeH="0" baseline="0" noProof="0" smtClean="0">
                <a:ln>
                  <a:noFill/>
                </a:ln>
                <a:solidFill>
                  <a:srgbClr val="000000"/>
                </a:solidFill>
                <a:effectLst/>
                <a:uLnTx/>
                <a:uFillTx/>
                <a:latin typeface="Verdana" panose="020B060403050404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zh-TW" sz="1200" b="0" i="0" u="none" strike="noStrike" kern="1200" cap="none" spc="0" normalizeH="0" baseline="0" noProof="0" dirty="0">
              <a:ln>
                <a:noFill/>
              </a:ln>
              <a:solidFill>
                <a:srgbClr val="000000"/>
              </a:solidFill>
              <a:effectLst/>
              <a:uLnTx/>
              <a:uFillTx/>
              <a:latin typeface="Verdana" panose="020B0604030504040204" pitchFamily="34" charset="0"/>
              <a:ea typeface="新細明體" panose="02020500000000000000" pitchFamily="18" charset="-12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標題 1">
            <a:extLst>
              <a:ext uri="{FF2B5EF4-FFF2-40B4-BE49-F238E27FC236}">
                <a16:creationId xmlns:a16="http://schemas.microsoft.com/office/drawing/2014/main" id="{F7902F3A-B495-40AD-B34E-25F82440BE4F}"/>
              </a:ext>
            </a:extLst>
          </p:cNvPr>
          <p:cNvSpPr>
            <a:spLocks noGrp="1"/>
          </p:cNvSpPr>
          <p:nvPr>
            <p:ph type="title"/>
          </p:nvPr>
        </p:nvSpPr>
        <p:spPr bwMode="auto">
          <a:xfrm>
            <a:off x="0" y="0"/>
            <a:ext cx="91440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TW" b="1" dirty="0">
                <a:solidFill>
                  <a:srgbClr val="0070C0"/>
                </a:solidFill>
                <a:effectLst>
                  <a:outerShdw blurRad="38100" dist="38100" dir="2700000" algn="tl">
                    <a:srgbClr val="000000">
                      <a:alpha val="43137"/>
                    </a:srgbClr>
                  </a:outerShdw>
                </a:effectLst>
                <a:latin typeface="Comic Sans MS" panose="030F0702030302020204" pitchFamily="66" charset="0"/>
                <a:ea typeface="新細明體" panose="02020500000000000000" pitchFamily="18" charset="-120"/>
              </a:rPr>
              <a:t>Sampling </a:t>
            </a:r>
            <a:r>
              <a:rPr lang="en-US" altLang="zh-TW" b="1" dirty="0">
                <a:effectLst>
                  <a:outerShdw blurRad="38100" dist="38100" dir="2700000" algn="tl">
                    <a:srgbClr val="000000">
                      <a:alpha val="43137"/>
                    </a:srgbClr>
                  </a:outerShdw>
                </a:effectLst>
                <a:latin typeface="Comic Sans MS" panose="030F0702030302020204" pitchFamily="66" charset="0"/>
                <a:ea typeface="新細明體" panose="02020500000000000000" pitchFamily="18" charset="-120"/>
              </a:rPr>
              <a:t>without</a:t>
            </a:r>
            <a:r>
              <a:rPr lang="en-US" altLang="zh-TW" b="1" dirty="0">
                <a:solidFill>
                  <a:srgbClr val="0070C0"/>
                </a:solidFill>
                <a:effectLst>
                  <a:outerShdw blurRad="38100" dist="38100" dir="2700000" algn="tl">
                    <a:srgbClr val="000000">
                      <a:alpha val="43137"/>
                    </a:srgbClr>
                  </a:outerShdw>
                </a:effectLst>
                <a:latin typeface="Comic Sans MS" panose="030F0702030302020204" pitchFamily="66" charset="0"/>
                <a:ea typeface="新細明體" panose="02020500000000000000" pitchFamily="18" charset="-120"/>
              </a:rPr>
              <a:t> Replacement</a:t>
            </a:r>
            <a:endParaRPr lang="zh-TW" altLang="en-US" b="1" dirty="0">
              <a:solidFill>
                <a:srgbClr val="0070C0"/>
              </a:solidFill>
              <a:effectLst>
                <a:outerShdw blurRad="38100" dist="38100" dir="2700000" algn="tl">
                  <a:srgbClr val="000000">
                    <a:alpha val="43137"/>
                  </a:srgbClr>
                </a:outerShdw>
              </a:effectLst>
              <a:latin typeface="Comic Sans MS" panose="030F0702030302020204" pitchFamily="66" charset="0"/>
              <a:ea typeface="新細明體" panose="02020500000000000000" pitchFamily="18" charset="-120"/>
            </a:endParaRPr>
          </a:p>
        </p:txBody>
      </p:sp>
      <p:sp>
        <p:nvSpPr>
          <p:cNvPr id="23555" name="內容版面配置區 2">
            <a:extLst>
              <a:ext uri="{FF2B5EF4-FFF2-40B4-BE49-F238E27FC236}">
                <a16:creationId xmlns:a16="http://schemas.microsoft.com/office/drawing/2014/main" id="{7D2C4593-7FCB-47D3-B15C-E36FBD72BAA6}"/>
              </a:ext>
            </a:extLst>
          </p:cNvPr>
          <p:cNvSpPr>
            <a:spLocks noGrp="1"/>
          </p:cNvSpPr>
          <p:nvPr>
            <p:ph idx="1"/>
          </p:nvPr>
        </p:nvSpPr>
        <p:spPr bwMode="auto">
          <a:xfrm>
            <a:off x="228600" y="838200"/>
            <a:ext cx="8682037" cy="1279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TW" sz="2400" dirty="0">
                <a:solidFill>
                  <a:srgbClr val="FF0000"/>
                </a:solidFill>
                <a:latin typeface="Verdana" panose="020B0604030504040204" pitchFamily="34" charset="0"/>
                <a:ea typeface="新細明體" panose="02020500000000000000" pitchFamily="18" charset="-120"/>
              </a:rPr>
              <a:t>Jackknife or k-fold data split</a:t>
            </a:r>
            <a:r>
              <a:rPr lang="en-US" altLang="zh-TW" sz="2400" dirty="0">
                <a:latin typeface="Verdana" panose="020B0604030504040204" pitchFamily="34" charset="0"/>
                <a:ea typeface="新細明體" panose="02020500000000000000" pitchFamily="18" charset="-120"/>
              </a:rPr>
              <a:t>: </a:t>
            </a:r>
          </a:p>
          <a:p>
            <a:pPr lvl="1" eaLnBrk="1" hangingPunct="1"/>
            <a:r>
              <a:rPr lang="en-US" altLang="zh-TW" sz="2400" dirty="0">
                <a:solidFill>
                  <a:srgbClr val="0000FF"/>
                </a:solidFill>
                <a:latin typeface="Verdana" panose="020B0604030504040204" pitchFamily="34" charset="0"/>
                <a:ea typeface="新細明體" panose="02020500000000000000" pitchFamily="18" charset="-120"/>
              </a:rPr>
              <a:t>Entire data is split into k blocks; each classifier is trained only on different subset of (k-1) blocks</a:t>
            </a:r>
            <a:endParaRPr lang="zh-TW" altLang="en-US" sz="2400" dirty="0">
              <a:solidFill>
                <a:srgbClr val="0000FF"/>
              </a:solidFill>
              <a:latin typeface="Verdana" panose="020B0604030504040204" pitchFamily="34" charset="0"/>
              <a:ea typeface="新細明體" panose="02020500000000000000" pitchFamily="18" charset="-120"/>
            </a:endParaRPr>
          </a:p>
        </p:txBody>
      </p:sp>
      <p:pic>
        <p:nvPicPr>
          <p:cNvPr id="23557" name="Picture 2">
            <a:extLst>
              <a:ext uri="{FF2B5EF4-FFF2-40B4-BE49-F238E27FC236}">
                <a16:creationId xmlns:a16="http://schemas.microsoft.com/office/drawing/2014/main" id="{FC43AB23-7313-4B08-BBAB-E8206F36292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407"/>
          <a:stretch/>
        </p:blipFill>
        <p:spPr bwMode="auto">
          <a:xfrm>
            <a:off x="1601788" y="2307047"/>
            <a:ext cx="6203950" cy="3636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投影片編號版面配置區 4">
            <a:extLst>
              <a:ext uri="{FF2B5EF4-FFF2-40B4-BE49-F238E27FC236}">
                <a16:creationId xmlns:a16="http://schemas.microsoft.com/office/drawing/2014/main" id="{4660FD59-7C1E-4907-B5D1-93B75D6144C8}"/>
              </a:ext>
            </a:extLst>
          </p:cNvPr>
          <p:cNvSpPr>
            <a:spLocks noGrp="1"/>
          </p:cNvSpPr>
          <p:nvPr>
            <p:ph type="sldNum" sz="quarter" idx="10"/>
          </p:nvPr>
        </p:nvSpPr>
        <p:spPr bwMode="auto">
          <a:xfrm>
            <a:off x="8575675" y="6629400"/>
            <a:ext cx="568325" cy="2254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6C4B5BA-84F0-4490-9C0D-8C2E6B700225}" type="slidenum">
              <a:rPr kumimoji="0" lang="en-US" altLang="zh-TW" sz="1200" b="0" i="0" u="none" strike="noStrike" kern="1200" cap="none" spc="0" normalizeH="0" baseline="0" noProof="0" smtClean="0">
                <a:ln>
                  <a:noFill/>
                </a:ln>
                <a:solidFill>
                  <a:srgbClr val="000000"/>
                </a:solidFill>
                <a:effectLst/>
                <a:uLnTx/>
                <a:uFillTx/>
                <a:latin typeface="Verdana" panose="020B060403050404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zh-TW" sz="1200" b="0" i="0" u="none" strike="noStrike" kern="1200" cap="none" spc="0" normalizeH="0" baseline="0" noProof="0" dirty="0">
              <a:ln>
                <a:noFill/>
              </a:ln>
              <a:solidFill>
                <a:srgbClr val="000000"/>
              </a:solidFill>
              <a:effectLst/>
              <a:uLnTx/>
              <a:uFillTx/>
              <a:latin typeface="Verdana" panose="020B0604030504040204" pitchFamily="34" charset="0"/>
              <a:ea typeface="新細明體" panose="02020500000000000000" pitchFamily="18" charset="-120"/>
              <a:cs typeface="+mn-cs"/>
            </a:endParaRPr>
          </a:p>
        </p:txBody>
      </p:sp>
      <p:sp>
        <p:nvSpPr>
          <p:cNvPr id="2" name="TextBox 1">
            <a:extLst>
              <a:ext uri="{FF2B5EF4-FFF2-40B4-BE49-F238E27FC236}">
                <a16:creationId xmlns:a16="http://schemas.microsoft.com/office/drawing/2014/main" id="{BDBBD520-AA80-ADC5-45E6-7BAC392E9128}"/>
              </a:ext>
            </a:extLst>
          </p:cNvPr>
          <p:cNvSpPr txBox="1"/>
          <p:nvPr/>
        </p:nvSpPr>
        <p:spPr>
          <a:xfrm>
            <a:off x="787708" y="6029713"/>
            <a:ext cx="8054449" cy="369332"/>
          </a:xfrm>
          <a:prstGeom prst="rect">
            <a:avLst/>
          </a:prstGeom>
          <a:noFill/>
        </p:spPr>
        <p:txBody>
          <a:bodyPr wrap="none" rtlCol="0">
            <a:spAutoFit/>
          </a:bodyPr>
          <a:lstStyle/>
          <a:p>
            <a:r>
              <a:rPr lang="en-US" dirty="0">
                <a:solidFill>
                  <a:srgbClr val="0000FF"/>
                </a:solidFill>
              </a:rPr>
              <a:t>K-fold data splitting for generating different, but overlapping, training datasets</a:t>
            </a:r>
          </a:p>
        </p:txBody>
      </p:sp>
      <p:sp>
        <p:nvSpPr>
          <p:cNvPr id="3" name="Oval 2">
            <a:extLst>
              <a:ext uri="{FF2B5EF4-FFF2-40B4-BE49-F238E27FC236}">
                <a16:creationId xmlns:a16="http://schemas.microsoft.com/office/drawing/2014/main" id="{45673ED1-0805-E581-B9DC-20269FC8D717}"/>
              </a:ext>
            </a:extLst>
          </p:cNvPr>
          <p:cNvSpPr/>
          <p:nvPr/>
        </p:nvSpPr>
        <p:spPr>
          <a:xfrm>
            <a:off x="6232967" y="2971800"/>
            <a:ext cx="1557338" cy="5334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C82EF3E-51E2-E704-AD12-64A948195B59}"/>
              </a:ext>
            </a:extLst>
          </p:cNvPr>
          <p:cNvSpPr/>
          <p:nvPr/>
        </p:nvSpPr>
        <p:spPr>
          <a:xfrm>
            <a:off x="3138708" y="2971800"/>
            <a:ext cx="2881091" cy="457200"/>
          </a:xfrm>
          <a:prstGeom prst="ellipse">
            <a:avLst/>
          </a:pr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5791F708-113B-EDF1-3F18-3F9F7C194E5D}"/>
              </a:ext>
            </a:extLst>
          </p:cNvPr>
          <p:cNvSpPr/>
          <p:nvPr/>
        </p:nvSpPr>
        <p:spPr>
          <a:xfrm>
            <a:off x="1447800" y="3505200"/>
            <a:ext cx="1219200" cy="369332"/>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8CD25E3-1DB3-DCEC-55A9-2BE64EF194E3}"/>
              </a:ext>
            </a:extLst>
          </p:cNvPr>
          <p:cNvSpPr/>
          <p:nvPr/>
        </p:nvSpPr>
        <p:spPr>
          <a:xfrm>
            <a:off x="1441048" y="3940657"/>
            <a:ext cx="1219200" cy="369332"/>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0E8B014-ED3B-1250-6B36-683122AEECEA}"/>
              </a:ext>
            </a:extLst>
          </p:cNvPr>
          <p:cNvSpPr/>
          <p:nvPr/>
        </p:nvSpPr>
        <p:spPr>
          <a:xfrm>
            <a:off x="1441048" y="4398205"/>
            <a:ext cx="1219200" cy="369332"/>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C903B4C-C74B-A118-8E9B-52634214840E}"/>
              </a:ext>
            </a:extLst>
          </p:cNvPr>
          <p:cNvSpPr txBox="1"/>
          <p:nvPr/>
        </p:nvSpPr>
        <p:spPr>
          <a:xfrm>
            <a:off x="2050648" y="6494315"/>
            <a:ext cx="5519460" cy="369332"/>
          </a:xfrm>
          <a:prstGeom prst="rect">
            <a:avLst/>
          </a:prstGeom>
          <a:noFill/>
        </p:spPr>
        <p:txBody>
          <a:bodyPr wrap="none" rtlCol="0">
            <a:spAutoFit/>
          </a:bodyPr>
          <a:lstStyle/>
          <a:p>
            <a:r>
              <a:rPr lang="en-US" dirty="0">
                <a:solidFill>
                  <a:srgbClr val="FF0000"/>
                </a:solidFill>
              </a:rPr>
              <a:t>How else can we diversify our proposed Classifiers?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10"/>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4" grpId="0" animBg="1"/>
      <p:bldP spid="4" grpId="1" animBg="1"/>
      <p:bldP spid="10" grpId="0" animBg="1"/>
      <p:bldP spid="10" grpId="1" animBg="1"/>
      <p:bldP spid="12" grpId="0" animBg="1"/>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標題 1">
            <a:extLst>
              <a:ext uri="{FF2B5EF4-FFF2-40B4-BE49-F238E27FC236}">
                <a16:creationId xmlns:a16="http://schemas.microsoft.com/office/drawing/2014/main" id="{EDB738B7-5493-493E-843A-295D062984BB}"/>
              </a:ext>
            </a:extLst>
          </p:cNvPr>
          <p:cNvSpPr>
            <a:spLocks noGrp="1"/>
          </p:cNvSpPr>
          <p:nvPr>
            <p:ph type="title"/>
          </p:nvPr>
        </p:nvSpPr>
        <p:spPr bwMode="auto">
          <a:xfrm>
            <a:off x="0" y="0"/>
            <a:ext cx="9144000" cy="554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TW" sz="3600" b="1" dirty="0">
                <a:solidFill>
                  <a:srgbClr val="0070C0"/>
                </a:solidFill>
                <a:effectLst>
                  <a:outerShdw blurRad="38100" dist="38100" dir="2700000" algn="tl">
                    <a:srgbClr val="000000">
                      <a:alpha val="43137"/>
                    </a:srgbClr>
                  </a:outerShdw>
                </a:effectLst>
                <a:latin typeface="Comic Sans MS" panose="030F0702030302020204" pitchFamily="66" charset="0"/>
                <a:ea typeface="新細明體" panose="02020500000000000000" pitchFamily="18" charset="-120"/>
              </a:rPr>
              <a:t>Other Approaches to Achieve Diversity</a:t>
            </a:r>
            <a:endParaRPr lang="zh-TW" altLang="en-US" sz="3600" b="1" dirty="0">
              <a:solidFill>
                <a:srgbClr val="0070C0"/>
              </a:solidFill>
              <a:effectLst>
                <a:outerShdw blurRad="38100" dist="38100" dir="2700000" algn="tl">
                  <a:srgbClr val="000000">
                    <a:alpha val="43137"/>
                  </a:srgbClr>
                </a:outerShdw>
              </a:effectLst>
              <a:latin typeface="Comic Sans MS" panose="030F0702030302020204" pitchFamily="66" charset="0"/>
              <a:ea typeface="新細明體" panose="02020500000000000000" pitchFamily="18" charset="-120"/>
            </a:endParaRPr>
          </a:p>
        </p:txBody>
      </p:sp>
      <p:sp>
        <p:nvSpPr>
          <p:cNvPr id="24579" name="內容版面配置區 2">
            <a:extLst>
              <a:ext uri="{FF2B5EF4-FFF2-40B4-BE49-F238E27FC236}">
                <a16:creationId xmlns:a16="http://schemas.microsoft.com/office/drawing/2014/main" id="{FCBE3944-4CD5-49AE-93B6-362D5C518455}"/>
              </a:ext>
            </a:extLst>
          </p:cNvPr>
          <p:cNvSpPr>
            <a:spLocks noGrp="1"/>
          </p:cNvSpPr>
          <p:nvPr>
            <p:ph idx="1"/>
          </p:nvPr>
        </p:nvSpPr>
        <p:spPr bwMode="auto">
          <a:xfrm>
            <a:off x="257175" y="969963"/>
            <a:ext cx="8682038" cy="5575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TW" sz="2400" dirty="0">
                <a:solidFill>
                  <a:srgbClr val="0000FF"/>
                </a:solidFill>
                <a:latin typeface="Verdana" panose="020B0604030504040204" pitchFamily="34" charset="0"/>
                <a:ea typeface="新細明體" panose="02020500000000000000" pitchFamily="18" charset="-120"/>
              </a:rPr>
              <a:t>Use</a:t>
            </a:r>
            <a:r>
              <a:rPr lang="en-US" altLang="zh-TW" sz="2400" dirty="0">
                <a:latin typeface="Verdana" panose="020B0604030504040204" pitchFamily="34" charset="0"/>
                <a:ea typeface="新細明體" panose="02020500000000000000" pitchFamily="18" charset="-120"/>
              </a:rPr>
              <a:t> </a:t>
            </a:r>
            <a:r>
              <a:rPr lang="en-US" altLang="zh-TW" sz="2400" dirty="0">
                <a:solidFill>
                  <a:srgbClr val="FF0000"/>
                </a:solidFill>
                <a:latin typeface="Verdana" panose="020B0604030504040204" pitchFamily="34" charset="0"/>
                <a:ea typeface="新細明體" panose="02020500000000000000" pitchFamily="18" charset="-120"/>
              </a:rPr>
              <a:t>different training parameters </a:t>
            </a:r>
            <a:r>
              <a:rPr lang="en-US" altLang="zh-TW" sz="2400" dirty="0">
                <a:solidFill>
                  <a:srgbClr val="0000FF"/>
                </a:solidFill>
                <a:latin typeface="Verdana" panose="020B0604030504040204" pitchFamily="34" charset="0"/>
                <a:ea typeface="新細明體" panose="02020500000000000000" pitchFamily="18" charset="-120"/>
              </a:rPr>
              <a:t>for a classifier</a:t>
            </a:r>
          </a:p>
          <a:p>
            <a:pPr lvl="1" eaLnBrk="1" hangingPunct="1"/>
            <a:r>
              <a:rPr lang="en-US" altLang="zh-TW" sz="2200" dirty="0">
                <a:solidFill>
                  <a:srgbClr val="0000FF"/>
                </a:solidFill>
                <a:latin typeface="Verdana" panose="020B0604030504040204" pitchFamily="34" charset="0"/>
                <a:ea typeface="新細明體" panose="02020500000000000000" pitchFamily="18" charset="-120"/>
              </a:rPr>
              <a:t>A series of MLP can be trained using different weight initializations, number of layers/nodes, etc.</a:t>
            </a:r>
          </a:p>
          <a:p>
            <a:pPr lvl="1" eaLnBrk="1" hangingPunct="1"/>
            <a:r>
              <a:rPr lang="en-US" altLang="zh-TW" sz="2200" dirty="0">
                <a:solidFill>
                  <a:srgbClr val="0000FF"/>
                </a:solidFill>
                <a:latin typeface="Verdana" panose="020B0604030504040204" pitchFamily="34" charset="0"/>
                <a:ea typeface="新細明體" panose="02020500000000000000" pitchFamily="18" charset="-120"/>
              </a:rPr>
              <a:t>Adjusting these parameters controls the </a:t>
            </a:r>
            <a:r>
              <a:rPr lang="en-US" altLang="zh-TW" sz="2200" dirty="0">
                <a:solidFill>
                  <a:srgbClr val="FF0000"/>
                </a:solidFill>
                <a:latin typeface="Verdana" panose="020B0604030504040204" pitchFamily="34" charset="0"/>
                <a:ea typeface="新細明體" panose="02020500000000000000" pitchFamily="18" charset="-120"/>
              </a:rPr>
              <a:t>instability</a:t>
            </a:r>
            <a:r>
              <a:rPr lang="en-US" altLang="zh-TW" sz="2200" dirty="0">
                <a:latin typeface="Verdana" panose="020B0604030504040204" pitchFamily="34" charset="0"/>
                <a:ea typeface="新細明體" panose="02020500000000000000" pitchFamily="18" charset="-120"/>
              </a:rPr>
              <a:t> </a:t>
            </a:r>
            <a:r>
              <a:rPr lang="en-US" altLang="zh-TW" sz="2200" dirty="0">
                <a:solidFill>
                  <a:srgbClr val="0000FF"/>
                </a:solidFill>
                <a:latin typeface="Verdana" panose="020B0604030504040204" pitchFamily="34" charset="0"/>
                <a:ea typeface="新細明體" panose="02020500000000000000" pitchFamily="18" charset="-120"/>
              </a:rPr>
              <a:t>of such classifiers (local minima)</a:t>
            </a:r>
          </a:p>
          <a:p>
            <a:pPr lvl="1" eaLnBrk="1" hangingPunct="1"/>
            <a:r>
              <a:rPr lang="en-US" altLang="zh-TW" sz="2200" dirty="0">
                <a:solidFill>
                  <a:srgbClr val="0000FF"/>
                </a:solidFill>
                <a:latin typeface="Verdana" panose="020B0604030504040204" pitchFamily="34" charset="0"/>
                <a:ea typeface="新細明體" panose="02020500000000000000" pitchFamily="18" charset="-120"/>
              </a:rPr>
              <a:t>Similar strategy can be used to generate different decision trees for the same problem</a:t>
            </a:r>
          </a:p>
          <a:p>
            <a:pPr eaLnBrk="1" hangingPunct="1">
              <a:spcBef>
                <a:spcPts val="1800"/>
              </a:spcBef>
            </a:pPr>
            <a:r>
              <a:rPr lang="en-US" altLang="zh-TW" sz="2400" dirty="0">
                <a:solidFill>
                  <a:srgbClr val="FF0000"/>
                </a:solidFill>
                <a:latin typeface="Verdana" panose="020B0604030504040204" pitchFamily="34" charset="0"/>
                <a:ea typeface="新細明體" panose="02020500000000000000" pitchFamily="18" charset="-120"/>
              </a:rPr>
              <a:t>Different types of classifiers </a:t>
            </a:r>
            <a:r>
              <a:rPr lang="en-US" altLang="zh-TW" sz="2400" dirty="0">
                <a:solidFill>
                  <a:srgbClr val="0000FF"/>
                </a:solidFill>
                <a:latin typeface="Verdana" panose="020B0604030504040204" pitchFamily="34" charset="0"/>
                <a:ea typeface="新細明體" panose="02020500000000000000" pitchFamily="18" charset="-120"/>
              </a:rPr>
              <a:t>(MLPs, decision trees, NN classifiers, SVM) can be combined for added diversity</a:t>
            </a:r>
          </a:p>
          <a:p>
            <a:pPr eaLnBrk="1" hangingPunct="1">
              <a:spcBef>
                <a:spcPts val="1800"/>
              </a:spcBef>
            </a:pPr>
            <a:r>
              <a:rPr lang="en-US" altLang="zh-TW" sz="2400" dirty="0">
                <a:solidFill>
                  <a:srgbClr val="0000FF"/>
                </a:solidFill>
                <a:latin typeface="Verdana" panose="020B0604030504040204" pitchFamily="34" charset="0"/>
                <a:ea typeface="新細明體" panose="02020500000000000000" pitchFamily="18" charset="-120"/>
              </a:rPr>
              <a:t>Diversity can also be achieved by using </a:t>
            </a:r>
            <a:r>
              <a:rPr lang="en-US" altLang="zh-TW" sz="2400" dirty="0">
                <a:effectLst>
                  <a:outerShdw blurRad="38100" dist="38100" dir="2700000" algn="tl">
                    <a:srgbClr val="000000">
                      <a:alpha val="43137"/>
                    </a:srgbClr>
                  </a:outerShdw>
                </a:effectLst>
                <a:latin typeface="Verdana" panose="020B0604030504040204" pitchFamily="34" charset="0"/>
                <a:ea typeface="新細明體" panose="02020500000000000000" pitchFamily="18" charset="-120"/>
              </a:rPr>
              <a:t>random feature</a:t>
            </a:r>
            <a:r>
              <a:rPr lang="en-US" altLang="zh-TW" sz="2400" dirty="0">
                <a:solidFill>
                  <a:srgbClr val="0000FF"/>
                </a:solidFill>
                <a:latin typeface="Verdana" panose="020B0604030504040204" pitchFamily="34" charset="0"/>
                <a:ea typeface="新細明體" panose="02020500000000000000" pitchFamily="18" charset="-120"/>
              </a:rPr>
              <a:t> subsets, called </a:t>
            </a:r>
            <a:r>
              <a:rPr lang="en-US" altLang="zh-TW" sz="2400" dirty="0">
                <a:solidFill>
                  <a:srgbClr val="FF0000"/>
                </a:solidFill>
                <a:latin typeface="Verdana" panose="020B0604030504040204" pitchFamily="34" charset="0"/>
                <a:ea typeface="新細明體" panose="02020500000000000000" pitchFamily="18" charset="-120"/>
              </a:rPr>
              <a:t>random subspace method</a:t>
            </a:r>
          </a:p>
          <a:p>
            <a:pPr eaLnBrk="1" hangingPunct="1">
              <a:buFont typeface="Arial" panose="020B0604020202020204" pitchFamily="34" charset="0"/>
              <a:buNone/>
            </a:pPr>
            <a:endParaRPr lang="en-US" altLang="zh-TW" sz="2400" dirty="0">
              <a:latin typeface="Verdana" panose="020B0604030504040204" pitchFamily="34" charset="0"/>
              <a:ea typeface="新細明體" panose="02020500000000000000" pitchFamily="18" charset="-120"/>
            </a:endParaRPr>
          </a:p>
        </p:txBody>
      </p:sp>
      <p:sp>
        <p:nvSpPr>
          <p:cNvPr id="5" name="投影片編號版面配置區 4">
            <a:extLst>
              <a:ext uri="{FF2B5EF4-FFF2-40B4-BE49-F238E27FC236}">
                <a16:creationId xmlns:a16="http://schemas.microsoft.com/office/drawing/2014/main" id="{92ABD447-C0F3-4D4E-AE64-2F60D07C23C8}"/>
              </a:ext>
            </a:extLst>
          </p:cNvPr>
          <p:cNvSpPr>
            <a:spLocks noGrp="1"/>
          </p:cNvSpPr>
          <p:nvPr>
            <p:ph type="sldNum" sz="quarter" idx="10"/>
          </p:nvPr>
        </p:nvSpPr>
        <p:spPr bwMode="auto">
          <a:xfrm>
            <a:off x="8575675" y="6629400"/>
            <a:ext cx="568325" cy="2254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6C4B5BA-84F0-4490-9C0D-8C2E6B700225}" type="slidenum">
              <a:rPr kumimoji="0" lang="en-US" altLang="zh-TW" sz="1200" b="0" i="0" u="none" strike="noStrike" kern="1200" cap="none" spc="0" normalizeH="0" baseline="0" noProof="0" smtClean="0">
                <a:ln>
                  <a:noFill/>
                </a:ln>
                <a:solidFill>
                  <a:srgbClr val="000000"/>
                </a:solidFill>
                <a:effectLst/>
                <a:uLnTx/>
                <a:uFillTx/>
                <a:latin typeface="Verdana" panose="020B060403050404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zh-TW" sz="1200" b="0" i="0" u="none" strike="noStrike" kern="1200" cap="none" spc="0" normalizeH="0" baseline="0" noProof="0" dirty="0">
              <a:ln>
                <a:noFill/>
              </a:ln>
              <a:solidFill>
                <a:srgbClr val="000000"/>
              </a:solidFill>
              <a:effectLst/>
              <a:uLnTx/>
              <a:uFillTx/>
              <a:latin typeface="Verdana" panose="020B0604030504040204" pitchFamily="34" charset="0"/>
              <a:ea typeface="新細明體" panose="02020500000000000000" pitchFamily="18" charset="-12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57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57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457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45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3DF8FD-B70C-453D-8A6A-5CFD4F32F553}"/>
              </a:ext>
            </a:extLst>
          </p:cNvPr>
          <p:cNvSpPr/>
          <p:nvPr/>
        </p:nvSpPr>
        <p:spPr>
          <a:xfrm>
            <a:off x="457200" y="2857500"/>
            <a:ext cx="8229600" cy="11811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CA" sz="4500" b="0" i="1"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Cambria Math" panose="02040503050406030204" pitchFamily="18" charset="0"/>
                <a:cs typeface="Times New Roman"/>
              </a:rPr>
              <a:t>Ensemble Algorithms</a:t>
            </a:r>
          </a:p>
        </p:txBody>
      </p:sp>
    </p:spTree>
    <p:extLst>
      <p:ext uri="{BB962C8B-B14F-4D97-AF65-F5344CB8AC3E}">
        <p14:creationId xmlns:p14="http://schemas.microsoft.com/office/powerpoint/2010/main" val="9850668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標題 1">
            <a:extLst>
              <a:ext uri="{FF2B5EF4-FFF2-40B4-BE49-F238E27FC236}">
                <a16:creationId xmlns:a16="http://schemas.microsoft.com/office/drawing/2014/main" id="{21BDB950-2952-4714-915C-3EF632D1B696}"/>
              </a:ext>
            </a:extLst>
          </p:cNvPr>
          <p:cNvSpPr>
            <a:spLocks noGrp="1"/>
          </p:cNvSpPr>
          <p:nvPr>
            <p:ph type="title"/>
          </p:nvPr>
        </p:nvSpPr>
        <p:spPr bwMode="auto">
          <a:xfrm>
            <a:off x="0" y="0"/>
            <a:ext cx="9144000" cy="8778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TW" sz="5000" b="1" dirty="0">
                <a:solidFill>
                  <a:srgbClr val="0070C0"/>
                </a:solidFill>
                <a:effectLst>
                  <a:outerShdw blurRad="38100" dist="38100" dir="2700000" algn="tl">
                    <a:srgbClr val="000000">
                      <a:alpha val="43137"/>
                    </a:srgbClr>
                  </a:outerShdw>
                </a:effectLst>
                <a:latin typeface="Comic Sans MS" panose="030F0702030302020204" pitchFamily="66" charset="0"/>
                <a:ea typeface="新細明體" panose="02020500000000000000" pitchFamily="18" charset="-120"/>
              </a:rPr>
              <a:t>Types of Ensemble Learning</a:t>
            </a:r>
            <a:endParaRPr lang="zh-TW" altLang="en-US" sz="5000" b="1" dirty="0">
              <a:solidFill>
                <a:srgbClr val="0070C0"/>
              </a:solidFill>
              <a:effectLst>
                <a:outerShdw blurRad="38100" dist="38100" dir="2700000" algn="tl">
                  <a:srgbClr val="000000">
                    <a:alpha val="43137"/>
                  </a:srgbClr>
                </a:outerShdw>
              </a:effectLst>
              <a:latin typeface="Comic Sans MS" panose="030F0702030302020204" pitchFamily="66" charset="0"/>
              <a:ea typeface="新細明體" panose="02020500000000000000" pitchFamily="18" charset="-120"/>
            </a:endParaRPr>
          </a:p>
        </p:txBody>
      </p:sp>
      <p:sp>
        <p:nvSpPr>
          <p:cNvPr id="5" name="投影片編號版面配置區 4">
            <a:extLst>
              <a:ext uri="{FF2B5EF4-FFF2-40B4-BE49-F238E27FC236}">
                <a16:creationId xmlns:a16="http://schemas.microsoft.com/office/drawing/2014/main" id="{0FC0DD5A-F7C3-4EB4-894B-3E9D6D8B1859}"/>
              </a:ext>
            </a:extLst>
          </p:cNvPr>
          <p:cNvSpPr>
            <a:spLocks noGrp="1"/>
          </p:cNvSpPr>
          <p:nvPr>
            <p:ph type="sldNum" sz="quarter" idx="10"/>
          </p:nvPr>
        </p:nvSpPr>
        <p:spPr bwMode="auto">
          <a:xfrm>
            <a:off x="8575675" y="6629400"/>
            <a:ext cx="568325" cy="2254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6C4B5BA-84F0-4490-9C0D-8C2E6B700225}" type="slidenum">
              <a:rPr kumimoji="0" lang="en-US" altLang="zh-TW" sz="1200" b="0" i="0" u="none" strike="noStrike" kern="1200" cap="none" spc="0" normalizeH="0" baseline="0" noProof="0" smtClean="0">
                <a:ln>
                  <a:noFill/>
                </a:ln>
                <a:solidFill>
                  <a:srgbClr val="000000"/>
                </a:solidFill>
                <a:effectLst/>
                <a:uLnTx/>
                <a:uFillTx/>
                <a:latin typeface="Verdana" panose="020B060403050404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zh-TW" sz="1200" b="0" i="0" u="none" strike="noStrike" kern="1200" cap="none" spc="0" normalizeH="0" baseline="0" noProof="0" dirty="0">
              <a:ln>
                <a:noFill/>
              </a:ln>
              <a:solidFill>
                <a:srgbClr val="000000"/>
              </a:solidFill>
              <a:effectLst/>
              <a:uLnTx/>
              <a:uFillTx/>
              <a:latin typeface="Verdana" panose="020B0604030504040204" pitchFamily="34" charset="0"/>
              <a:ea typeface="新細明體" panose="02020500000000000000" pitchFamily="18" charset="-120"/>
              <a:cs typeface="+mn-cs"/>
            </a:endParaRPr>
          </a:p>
        </p:txBody>
      </p:sp>
      <p:pic>
        <p:nvPicPr>
          <p:cNvPr id="1026" name="Picture 2" descr="Ensemble Methods | Bagging Vs Boosting Difference">
            <a:extLst>
              <a:ext uri="{FF2B5EF4-FFF2-40B4-BE49-F238E27FC236}">
                <a16:creationId xmlns:a16="http://schemas.microsoft.com/office/drawing/2014/main" id="{F36AB7C6-DD64-A036-83C2-FE72B97F787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931" t="8493" r="8910" b="73139"/>
          <a:stretch/>
        </p:blipFill>
        <p:spPr bwMode="auto">
          <a:xfrm>
            <a:off x="1079500" y="807442"/>
            <a:ext cx="6477000" cy="87788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E75702D-B585-7DE9-8E54-DC9E42BC250E}"/>
              </a:ext>
            </a:extLst>
          </p:cNvPr>
          <p:cNvSpPr txBox="1"/>
          <p:nvPr/>
        </p:nvSpPr>
        <p:spPr>
          <a:xfrm>
            <a:off x="152400" y="4803121"/>
            <a:ext cx="8839200" cy="1723549"/>
          </a:xfrm>
          <a:prstGeom prst="rect">
            <a:avLst/>
          </a:prstGeom>
          <a:noFill/>
        </p:spPr>
        <p:txBody>
          <a:bodyPr wrap="square">
            <a:spAutoFit/>
          </a:bodyPr>
          <a:lstStyle/>
          <a:p>
            <a:pPr marL="285750" indent="-285750">
              <a:buFont typeface="Arial" panose="020B0604020202020204" pitchFamily="34" charset="0"/>
              <a:buChar char="•"/>
            </a:pPr>
            <a:r>
              <a:rPr lang="en-US" sz="2000" dirty="0">
                <a:solidFill>
                  <a:srgbClr val="0000FF"/>
                </a:solidFill>
              </a:rPr>
              <a:t>Ensemble learning is a machine learning paradigm where multiple models are trained to solve the same problem and combined to get better results. </a:t>
            </a:r>
          </a:p>
          <a:p>
            <a:pPr marL="742950" lvl="1" indent="-285750">
              <a:buFont typeface="Arial" panose="020B0604020202020204" pitchFamily="34" charset="0"/>
              <a:buChar char="•"/>
            </a:pPr>
            <a:r>
              <a:rPr lang="en-US" sz="2200" dirty="0">
                <a:solidFill>
                  <a:srgbClr val="0000FF"/>
                </a:solidFill>
              </a:rPr>
              <a:t>Homogenous vs. Heterogenous</a:t>
            </a:r>
          </a:p>
          <a:p>
            <a:pPr marL="742950" lvl="1" indent="-285750">
              <a:buFont typeface="Arial" panose="020B0604020202020204" pitchFamily="34" charset="0"/>
              <a:buChar char="•"/>
            </a:pPr>
            <a:r>
              <a:rPr lang="en-US" sz="2200" dirty="0">
                <a:solidFill>
                  <a:srgbClr val="0000FF"/>
                </a:solidFill>
              </a:rPr>
              <a:t>Sequential vs. Concurrent</a:t>
            </a:r>
          </a:p>
          <a:p>
            <a:pPr marL="742950" lvl="1" indent="-285750">
              <a:buFont typeface="Arial" panose="020B0604020202020204" pitchFamily="34" charset="0"/>
              <a:buChar char="•"/>
            </a:pPr>
            <a:r>
              <a:rPr lang="en-US" sz="2200" dirty="0">
                <a:solidFill>
                  <a:srgbClr val="0000FF"/>
                </a:solidFill>
              </a:rPr>
              <a:t>Same data vs. different data .</a:t>
            </a:r>
          </a:p>
        </p:txBody>
      </p:sp>
      <p:pic>
        <p:nvPicPr>
          <p:cNvPr id="9" name="Picture 2" descr="Ensemble Methods | Bagging Vs Boosting Difference">
            <a:extLst>
              <a:ext uri="{FF2B5EF4-FFF2-40B4-BE49-F238E27FC236}">
                <a16:creationId xmlns:a16="http://schemas.microsoft.com/office/drawing/2014/main" id="{0B89C6E8-551B-135B-9DAE-166A89F6A16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930" t="27625" r="6930" b="8601"/>
          <a:stretch/>
        </p:blipFill>
        <p:spPr bwMode="auto">
          <a:xfrm>
            <a:off x="1079500" y="1685330"/>
            <a:ext cx="6629400" cy="304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0CF9ADD-F4FC-F481-424C-BD8E518D038C}"/>
              </a:ext>
            </a:extLst>
          </p:cNvPr>
          <p:cNvSpPr txBox="1"/>
          <p:nvPr/>
        </p:nvSpPr>
        <p:spPr>
          <a:xfrm>
            <a:off x="416498" y="3657600"/>
            <a:ext cx="1326004" cy="369332"/>
          </a:xfrm>
          <a:prstGeom prst="rect">
            <a:avLst/>
          </a:prstGeom>
          <a:noFill/>
        </p:spPr>
        <p:txBody>
          <a:bodyPr wrap="none" rtlCol="0">
            <a:spAutoFit/>
          </a:bodyPr>
          <a:lstStyle/>
          <a:p>
            <a:r>
              <a:rPr lang="en-US" dirty="0"/>
              <a:t>Concurrent</a:t>
            </a:r>
          </a:p>
        </p:txBody>
      </p:sp>
      <p:sp>
        <p:nvSpPr>
          <p:cNvPr id="2" name="TextBox 1">
            <a:extLst>
              <a:ext uri="{FF2B5EF4-FFF2-40B4-BE49-F238E27FC236}">
                <a16:creationId xmlns:a16="http://schemas.microsoft.com/office/drawing/2014/main" id="{90FFF629-9036-F4BE-DBD3-DD6A7A3ED6EA}"/>
              </a:ext>
            </a:extLst>
          </p:cNvPr>
          <p:cNvSpPr txBox="1"/>
          <p:nvPr/>
        </p:nvSpPr>
        <p:spPr>
          <a:xfrm>
            <a:off x="4088347" y="3657600"/>
            <a:ext cx="1274708" cy="369332"/>
          </a:xfrm>
          <a:prstGeom prst="rect">
            <a:avLst/>
          </a:prstGeom>
          <a:noFill/>
        </p:spPr>
        <p:txBody>
          <a:bodyPr wrap="none" rtlCol="0">
            <a:spAutoFit/>
          </a:bodyPr>
          <a:lstStyle/>
          <a:p>
            <a:r>
              <a:rPr lang="en-US" dirty="0"/>
              <a:t>Sequential</a:t>
            </a:r>
          </a:p>
        </p:txBody>
      </p:sp>
    </p:spTree>
    <p:extLst>
      <p:ext uri="{BB962C8B-B14F-4D97-AF65-F5344CB8AC3E}">
        <p14:creationId xmlns:p14="http://schemas.microsoft.com/office/powerpoint/2010/main" val="114286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a:extLst>
              <a:ext uri="{FF2B5EF4-FFF2-40B4-BE49-F238E27FC236}">
                <a16:creationId xmlns:a16="http://schemas.microsoft.com/office/drawing/2014/main" id="{536940B4-D7F8-4FFD-9A7D-B2A476969041}"/>
              </a:ext>
            </a:extLst>
          </p:cNvPr>
          <p:cNvSpPr>
            <a:spLocks noGrp="1"/>
          </p:cNvSpPr>
          <p:nvPr>
            <p:ph idx="1"/>
          </p:nvPr>
        </p:nvSpPr>
        <p:spPr>
          <a:xfrm>
            <a:off x="76200" y="838200"/>
            <a:ext cx="8991600" cy="2028732"/>
          </a:xfrm>
        </p:spPr>
        <p:txBody>
          <a:bodyPr/>
          <a:lstStyle/>
          <a:p>
            <a:pPr marL="0" indent="0" eaLnBrk="1" hangingPunct="1">
              <a:buNone/>
            </a:pPr>
            <a:r>
              <a:rPr lang="en-US" altLang="en-US" sz="2800" dirty="0">
                <a:solidFill>
                  <a:srgbClr val="0000FF"/>
                </a:solidFill>
              </a:rPr>
              <a:t>Ensemble methods use multiple learning algorithms to obtain better predictive performance than could be obtained from any of the constituent learning algorithms </a:t>
            </a:r>
          </a:p>
          <a:p>
            <a:pPr lvl="1" eaLnBrk="1" hangingPunct="1"/>
            <a:r>
              <a:rPr lang="en-US" altLang="en-US" sz="2500" dirty="0">
                <a:solidFill>
                  <a:srgbClr val="0000FF"/>
                </a:solidFill>
              </a:rPr>
              <a:t>Bagging</a:t>
            </a:r>
          </a:p>
          <a:p>
            <a:pPr lvl="1" eaLnBrk="1" hangingPunct="1"/>
            <a:r>
              <a:rPr lang="en-US" altLang="en-US" sz="2500" dirty="0">
                <a:solidFill>
                  <a:srgbClr val="0000FF"/>
                </a:solidFill>
              </a:rPr>
              <a:t>Boosting</a:t>
            </a:r>
          </a:p>
        </p:txBody>
      </p:sp>
      <p:sp>
        <p:nvSpPr>
          <p:cNvPr id="6" name="標題 1">
            <a:extLst>
              <a:ext uri="{FF2B5EF4-FFF2-40B4-BE49-F238E27FC236}">
                <a16:creationId xmlns:a16="http://schemas.microsoft.com/office/drawing/2014/main" id="{BD7BB4A9-031E-4B38-96B3-E4E0D69C4E13}"/>
              </a:ext>
            </a:extLst>
          </p:cNvPr>
          <p:cNvSpPr txBox="1">
            <a:spLocks/>
          </p:cNvSpPr>
          <p:nvPr/>
        </p:nvSpPr>
        <p:spPr bwMode="auto">
          <a:xfrm>
            <a:off x="0" y="0"/>
            <a:ext cx="9144000" cy="83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TW" sz="54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Comic Sans MS" panose="030F0702030302020204" pitchFamily="66" charset="0"/>
                <a:ea typeface="新細明體" panose="02020500000000000000" pitchFamily="18" charset="-120"/>
                <a:cs typeface="+mj-cs"/>
              </a:rPr>
              <a:t>Ensembles</a:t>
            </a:r>
            <a:endParaRPr kumimoji="0" lang="zh-TW" altLang="en-US" sz="54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Comic Sans MS" panose="030F0702030302020204" pitchFamily="66" charset="0"/>
              <a:ea typeface="新細明體" panose="02020500000000000000" pitchFamily="18" charset="-120"/>
              <a:cs typeface="+mj-cs"/>
            </a:endParaRPr>
          </a:p>
        </p:txBody>
      </p:sp>
      <p:pic>
        <p:nvPicPr>
          <p:cNvPr id="5" name="Picture 4" descr="Diagram&#10;&#10;Description automatically generated">
            <a:extLst>
              <a:ext uri="{FF2B5EF4-FFF2-40B4-BE49-F238E27FC236}">
                <a16:creationId xmlns:a16="http://schemas.microsoft.com/office/drawing/2014/main" id="{4DB0F4FE-C3F3-445C-9DDC-E39EDB67EAAC}"/>
              </a:ext>
            </a:extLst>
          </p:cNvPr>
          <p:cNvPicPr>
            <a:picLocks noChangeAspect="1"/>
          </p:cNvPicPr>
          <p:nvPr/>
        </p:nvPicPr>
        <p:blipFill rotWithShape="1">
          <a:blip r:embed="rId3"/>
          <a:srcRect r="55432"/>
          <a:stretch/>
        </p:blipFill>
        <p:spPr>
          <a:xfrm>
            <a:off x="261499" y="3895203"/>
            <a:ext cx="3383401" cy="2619375"/>
          </a:xfrm>
          <a:prstGeom prst="rect">
            <a:avLst/>
          </a:prstGeom>
        </p:spPr>
      </p:pic>
      <p:sp>
        <p:nvSpPr>
          <p:cNvPr id="7" name="投影片編號版面配置區 4">
            <a:extLst>
              <a:ext uri="{FF2B5EF4-FFF2-40B4-BE49-F238E27FC236}">
                <a16:creationId xmlns:a16="http://schemas.microsoft.com/office/drawing/2014/main" id="{B6F28DEE-43A0-4F57-BDF8-5A892583C00B}"/>
              </a:ext>
            </a:extLst>
          </p:cNvPr>
          <p:cNvSpPr txBox="1">
            <a:spLocks/>
          </p:cNvSpPr>
          <p:nvPr/>
        </p:nvSpPr>
        <p:spPr bwMode="auto">
          <a:xfrm>
            <a:off x="8575675" y="6629400"/>
            <a:ext cx="568325" cy="22542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l" defTabSz="914400" rtl="0" eaLnBrk="0" fontAlgn="auto" latinLnBrk="0" hangingPunct="0">
              <a:spcBef>
                <a:spcPts val="0"/>
              </a:spcBef>
              <a:spcAft>
                <a:spcPts val="0"/>
              </a:spcAft>
              <a:defRPr sz="2400" kern="1200">
                <a:solidFill>
                  <a:schemeClr val="tx1"/>
                </a:solidFill>
                <a:latin typeface="Arial" panose="020B0604020202020204" pitchFamily="34" charset="0"/>
                <a:ea typeface="+mn-ea"/>
                <a:cs typeface="+mn-cs"/>
              </a:defRPr>
            </a:lvl1pPr>
            <a:lvl2pPr marL="742950" indent="-285750" algn="l" defTabSz="914400" rtl="0" eaLnBrk="0" latinLnBrk="0" hangingPunct="0">
              <a:defRPr sz="2400" kern="1200">
                <a:solidFill>
                  <a:schemeClr val="tx1"/>
                </a:solidFill>
                <a:latin typeface="Arial" panose="020B0604020202020204" pitchFamily="34" charset="0"/>
                <a:ea typeface="+mn-ea"/>
                <a:cs typeface="+mn-cs"/>
              </a:defRPr>
            </a:lvl2pPr>
            <a:lvl3pPr marL="1143000" indent="-228600" algn="l" defTabSz="914400" rtl="0" eaLnBrk="0" latinLnBrk="0" hangingPunct="0">
              <a:defRPr sz="2400" kern="1200">
                <a:solidFill>
                  <a:schemeClr val="tx1"/>
                </a:solidFill>
                <a:latin typeface="Arial" panose="020B0604020202020204" pitchFamily="34" charset="0"/>
                <a:ea typeface="+mn-ea"/>
                <a:cs typeface="+mn-cs"/>
              </a:defRPr>
            </a:lvl3pPr>
            <a:lvl4pPr marL="1600200" indent="-228600" algn="l" defTabSz="914400" rtl="0" eaLnBrk="0" latinLnBrk="0" hangingPunct="0">
              <a:defRPr sz="2400" kern="1200">
                <a:solidFill>
                  <a:schemeClr val="tx1"/>
                </a:solidFill>
                <a:latin typeface="Arial" panose="020B0604020202020204" pitchFamily="34" charset="0"/>
                <a:ea typeface="+mn-ea"/>
                <a:cs typeface="+mn-cs"/>
              </a:defRPr>
            </a:lvl4pPr>
            <a:lvl5pPr marL="2057400" indent="-228600" algn="l" defTabSz="914400" rtl="0" eaLnBrk="0" latinLnBrk="0" hangingPunct="0">
              <a:defRPr sz="24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6C4B5BA-84F0-4490-9C0D-8C2E6B700225}" type="slidenum">
              <a:rPr kumimoji="0" lang="en-US" altLang="zh-TW" sz="1200" b="0" i="0" u="none" strike="noStrike" kern="1200" cap="none" spc="0" normalizeH="0" baseline="0" noProof="0" smtClean="0">
                <a:ln>
                  <a:noFill/>
                </a:ln>
                <a:solidFill>
                  <a:srgbClr val="000000"/>
                </a:solidFill>
                <a:effectLst/>
                <a:uLnTx/>
                <a:uFillTx/>
                <a:latin typeface="Verdana" panose="020B060403050404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zh-TW" sz="1200" b="0" i="0" u="none" strike="noStrike" kern="1200" cap="none" spc="0" normalizeH="0" baseline="0" noProof="0" dirty="0">
              <a:ln>
                <a:noFill/>
              </a:ln>
              <a:solidFill>
                <a:srgbClr val="000000"/>
              </a:solidFill>
              <a:effectLst/>
              <a:uLnTx/>
              <a:uFillTx/>
              <a:latin typeface="Verdana" panose="020B0604030504040204" pitchFamily="34" charset="0"/>
              <a:ea typeface="新細明體" panose="02020500000000000000" pitchFamily="18" charset="-120"/>
              <a:cs typeface="+mn-cs"/>
            </a:endParaRPr>
          </a:p>
        </p:txBody>
      </p:sp>
      <p:pic>
        <p:nvPicPr>
          <p:cNvPr id="8" name="Picture 7" descr="Diagram&#10;&#10;Description automatically generated">
            <a:extLst>
              <a:ext uri="{FF2B5EF4-FFF2-40B4-BE49-F238E27FC236}">
                <a16:creationId xmlns:a16="http://schemas.microsoft.com/office/drawing/2014/main" id="{F991ECA7-6C54-31A7-495E-62F21EB45DAE}"/>
              </a:ext>
            </a:extLst>
          </p:cNvPr>
          <p:cNvPicPr>
            <a:picLocks noChangeAspect="1"/>
          </p:cNvPicPr>
          <p:nvPr/>
        </p:nvPicPr>
        <p:blipFill rotWithShape="1">
          <a:blip r:embed="rId3"/>
          <a:srcRect l="64644" r="7251" b="50324"/>
          <a:stretch/>
        </p:blipFill>
        <p:spPr>
          <a:xfrm>
            <a:off x="5410199" y="3880393"/>
            <a:ext cx="2133601" cy="1301207"/>
          </a:xfrm>
          <a:prstGeom prst="rect">
            <a:avLst/>
          </a:prstGeom>
        </p:spPr>
      </p:pic>
      <p:sp>
        <p:nvSpPr>
          <p:cNvPr id="2" name="Rectangle 1">
            <a:extLst>
              <a:ext uri="{FF2B5EF4-FFF2-40B4-BE49-F238E27FC236}">
                <a16:creationId xmlns:a16="http://schemas.microsoft.com/office/drawing/2014/main" id="{E7621B81-FF49-2836-7FAA-02DC728B01D6}"/>
              </a:ext>
            </a:extLst>
          </p:cNvPr>
          <p:cNvSpPr/>
          <p:nvPr/>
        </p:nvSpPr>
        <p:spPr>
          <a:xfrm>
            <a:off x="3644900" y="4281487"/>
            <a:ext cx="1752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Random</a:t>
            </a:r>
          </a:p>
          <a:p>
            <a:pPr algn="ctr"/>
            <a:r>
              <a:rPr lang="en-US" dirty="0"/>
              <a:t>Forests</a:t>
            </a:r>
          </a:p>
        </p:txBody>
      </p:sp>
      <p:sp>
        <p:nvSpPr>
          <p:cNvPr id="9" name="Rectangle 8">
            <a:extLst>
              <a:ext uri="{FF2B5EF4-FFF2-40B4-BE49-F238E27FC236}">
                <a16:creationId xmlns:a16="http://schemas.microsoft.com/office/drawing/2014/main" id="{6AF5A8BC-21EC-2120-CC8A-D61DCCF617E9}"/>
              </a:ext>
            </a:extLst>
          </p:cNvPr>
          <p:cNvSpPr/>
          <p:nvPr/>
        </p:nvSpPr>
        <p:spPr>
          <a:xfrm>
            <a:off x="3644900" y="5619135"/>
            <a:ext cx="1752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Gradient</a:t>
            </a:r>
          </a:p>
          <a:p>
            <a:pPr algn="ctr"/>
            <a:r>
              <a:rPr lang="en-US" dirty="0"/>
              <a:t>Boosting</a:t>
            </a:r>
          </a:p>
        </p:txBody>
      </p:sp>
      <p:pic>
        <p:nvPicPr>
          <p:cNvPr id="10" name="Picture 2" descr="Ensemble Learning: Bagging &amp;amp; Boosting | by Fernando López | Towards Data  Science">
            <a:extLst>
              <a:ext uri="{FF2B5EF4-FFF2-40B4-BE49-F238E27FC236}">
                <a16:creationId xmlns:a16="http://schemas.microsoft.com/office/drawing/2014/main" id="{50CAD884-E061-CABB-41A4-A64C52E2998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3125"/>
          <a:stretch/>
        </p:blipFill>
        <p:spPr bwMode="auto">
          <a:xfrm>
            <a:off x="5448300" y="1989728"/>
            <a:ext cx="1714500" cy="151279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65CE62E-CB29-0199-B5A0-469891F92320}"/>
              </a:ext>
            </a:extLst>
          </p:cNvPr>
          <p:cNvSpPr txBox="1"/>
          <p:nvPr/>
        </p:nvSpPr>
        <p:spPr>
          <a:xfrm>
            <a:off x="736600" y="6458024"/>
            <a:ext cx="6831101" cy="369332"/>
          </a:xfrm>
          <a:prstGeom prst="rect">
            <a:avLst/>
          </a:prstGeom>
          <a:noFill/>
        </p:spPr>
        <p:txBody>
          <a:bodyPr wrap="none" rtlCol="0">
            <a:spAutoFit/>
          </a:bodyPr>
          <a:lstStyle/>
          <a:p>
            <a:r>
              <a:rPr lang="en-US" dirty="0">
                <a:solidFill>
                  <a:srgbClr val="0000FF"/>
                </a:solidFill>
              </a:rPr>
              <a:t>Learn different parts of the concept with different models and combine</a:t>
            </a:r>
          </a:p>
        </p:txBody>
      </p:sp>
      <p:pic>
        <p:nvPicPr>
          <p:cNvPr id="12" name="Picture 11" descr="Diagram&#10;&#10;Description automatically generated">
            <a:extLst>
              <a:ext uri="{FF2B5EF4-FFF2-40B4-BE49-F238E27FC236}">
                <a16:creationId xmlns:a16="http://schemas.microsoft.com/office/drawing/2014/main" id="{3CD55DDD-6252-A853-3F2C-18CAAED5F9BD}"/>
              </a:ext>
            </a:extLst>
          </p:cNvPr>
          <p:cNvPicPr>
            <a:picLocks noChangeAspect="1"/>
          </p:cNvPicPr>
          <p:nvPr/>
        </p:nvPicPr>
        <p:blipFill rotWithShape="1">
          <a:blip r:embed="rId3"/>
          <a:srcRect l="64644" t="49676" r="7251"/>
          <a:stretch/>
        </p:blipFill>
        <p:spPr>
          <a:xfrm>
            <a:off x="5410199" y="5181600"/>
            <a:ext cx="2133601" cy="1318168"/>
          </a:xfrm>
          <a:prstGeom prst="rect">
            <a:avLst/>
          </a:prstGeom>
        </p:spPr>
      </p:pic>
      <p:pic>
        <p:nvPicPr>
          <p:cNvPr id="13" name="Picture 2" descr="Ensemble Learning: Bagging &amp;amp; Boosting | by Fernando López | Towards Data  Science">
            <a:extLst>
              <a:ext uri="{FF2B5EF4-FFF2-40B4-BE49-F238E27FC236}">
                <a16:creationId xmlns:a16="http://schemas.microsoft.com/office/drawing/2014/main" id="{560D6D58-071F-17A0-6B85-B51CD187C9C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1042"/>
          <a:stretch/>
        </p:blipFill>
        <p:spPr bwMode="auto">
          <a:xfrm>
            <a:off x="7315200" y="1989728"/>
            <a:ext cx="1790700" cy="1512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4048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8B8508E0-2AE3-4D77-B9D1-546F6FECA1DC}"/>
              </a:ext>
            </a:extLst>
          </p:cNvPr>
          <p:cNvSpPr>
            <a:spLocks noGrp="1"/>
          </p:cNvSpPr>
          <p:nvPr>
            <p:ph type="title"/>
          </p:nvPr>
        </p:nvSpPr>
        <p:spPr bwMode="auto">
          <a:xfrm>
            <a:off x="0" y="8021"/>
            <a:ext cx="91440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b="1" dirty="0">
                <a:solidFill>
                  <a:srgbClr val="0070C0"/>
                </a:solidFill>
                <a:effectLst>
                  <a:outerShdw blurRad="38100" dist="38100" dir="2700000" algn="tl">
                    <a:srgbClr val="000000">
                      <a:alpha val="43137"/>
                    </a:srgbClr>
                  </a:outerShdw>
                </a:effectLst>
                <a:latin typeface="Comic Sans MS" panose="030F0702030302020204" pitchFamily="66" charset="0"/>
              </a:rPr>
              <a:t>Machine Learning Algorithms</a:t>
            </a:r>
          </a:p>
        </p:txBody>
      </p:sp>
      <p:sp>
        <p:nvSpPr>
          <p:cNvPr id="6147" name="Content Placeholder 2">
            <a:extLst>
              <a:ext uri="{FF2B5EF4-FFF2-40B4-BE49-F238E27FC236}">
                <a16:creationId xmlns:a16="http://schemas.microsoft.com/office/drawing/2014/main" id="{65DB6F6D-B43F-413E-8080-F2AF25CF1F80}"/>
              </a:ext>
            </a:extLst>
          </p:cNvPr>
          <p:cNvSpPr>
            <a:spLocks noGrp="1"/>
          </p:cNvSpPr>
          <p:nvPr>
            <p:ph idx="1"/>
          </p:nvPr>
        </p:nvSpPr>
        <p:spPr bwMode="auto">
          <a:xfrm>
            <a:off x="206374" y="914400"/>
            <a:ext cx="8861425" cy="34046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800" dirty="0">
                <a:solidFill>
                  <a:srgbClr val="0000FF"/>
                </a:solidFill>
              </a:rPr>
              <a:t>Supervised Learning </a:t>
            </a:r>
            <a:r>
              <a:rPr lang="en-US" altLang="en-US" sz="2800" dirty="0">
                <a:effectLst>
                  <a:outerShdw blurRad="38100" dist="38100" dir="2700000" algn="tl">
                    <a:srgbClr val="000000">
                      <a:alpha val="43137"/>
                    </a:srgbClr>
                  </a:outerShdw>
                </a:effectLst>
              </a:rPr>
              <a:t>Regression</a:t>
            </a:r>
            <a:r>
              <a:rPr lang="en-US" altLang="en-US" sz="2800" dirty="0">
                <a:solidFill>
                  <a:srgbClr val="0000FF"/>
                </a:solidFill>
              </a:rPr>
              <a:t>:</a:t>
            </a:r>
          </a:p>
          <a:p>
            <a:pPr lvl="1" eaLnBrk="1" hangingPunct="1"/>
            <a:r>
              <a:rPr lang="en-US" altLang="en-US" sz="2400" dirty="0">
                <a:solidFill>
                  <a:srgbClr val="0000FF"/>
                </a:solidFill>
              </a:rPr>
              <a:t>Simple Linear, Multiple, Polynomial Regression</a:t>
            </a:r>
          </a:p>
          <a:p>
            <a:pPr eaLnBrk="1" hangingPunct="1"/>
            <a:r>
              <a:rPr lang="en-US" altLang="en-US" sz="2800" dirty="0">
                <a:solidFill>
                  <a:srgbClr val="0000FF"/>
                </a:solidFill>
              </a:rPr>
              <a:t>Supervised Learning </a:t>
            </a:r>
            <a:r>
              <a:rPr lang="en-US" altLang="en-US" sz="2800" dirty="0">
                <a:solidFill>
                  <a:srgbClr val="00B050"/>
                </a:solidFill>
                <a:effectLst>
                  <a:outerShdw blurRad="38100" dist="38100" dir="2700000" algn="tl">
                    <a:srgbClr val="000000">
                      <a:alpha val="43137"/>
                    </a:srgbClr>
                  </a:outerShdw>
                </a:effectLst>
              </a:rPr>
              <a:t>Classification</a:t>
            </a:r>
            <a:r>
              <a:rPr lang="en-US" altLang="en-US" sz="2800" dirty="0">
                <a:solidFill>
                  <a:srgbClr val="0000FF"/>
                </a:solidFill>
              </a:rPr>
              <a:t>:</a:t>
            </a:r>
          </a:p>
          <a:p>
            <a:pPr lvl="1" eaLnBrk="1" hangingPunct="1"/>
            <a:r>
              <a:rPr lang="en-US" altLang="en-US" sz="2400" dirty="0">
                <a:solidFill>
                  <a:srgbClr val="0000FF"/>
                </a:solidFill>
              </a:rPr>
              <a:t>Logistic Regression, KNN, DTs, NB, SVM, ANNs ..</a:t>
            </a:r>
          </a:p>
          <a:p>
            <a:pPr eaLnBrk="1" hangingPunct="1"/>
            <a:r>
              <a:rPr lang="en-US" altLang="en-US" sz="2800" dirty="0">
                <a:solidFill>
                  <a:srgbClr val="FF0000"/>
                </a:solidFill>
              </a:rPr>
              <a:t>Unsupervised</a:t>
            </a:r>
            <a:r>
              <a:rPr lang="en-US" altLang="en-US" sz="2800" dirty="0">
                <a:solidFill>
                  <a:srgbClr val="0000FF"/>
                </a:solidFill>
              </a:rPr>
              <a:t> Learning Algorithms:</a:t>
            </a:r>
          </a:p>
          <a:p>
            <a:pPr lvl="1" eaLnBrk="1" hangingPunct="1"/>
            <a:r>
              <a:rPr lang="en-US" altLang="en-US" sz="2400" dirty="0">
                <a:solidFill>
                  <a:srgbClr val="0000FF"/>
                </a:solidFill>
              </a:rPr>
              <a:t>Clustering (KNN), PCA,  Apriori algorithm</a:t>
            </a:r>
          </a:p>
          <a:p>
            <a:pPr eaLnBrk="1" hangingPunct="1"/>
            <a:r>
              <a:rPr lang="en-US" altLang="en-US" sz="2800" dirty="0">
                <a:solidFill>
                  <a:srgbClr val="0000FF"/>
                </a:solidFill>
              </a:rPr>
              <a:t>Each algorithm had its pros and cons</a:t>
            </a:r>
          </a:p>
        </p:txBody>
      </p:sp>
      <p:sp>
        <p:nvSpPr>
          <p:cNvPr id="4" name="投影片編號版面配置區 4">
            <a:extLst>
              <a:ext uri="{FF2B5EF4-FFF2-40B4-BE49-F238E27FC236}">
                <a16:creationId xmlns:a16="http://schemas.microsoft.com/office/drawing/2014/main" id="{5A9A1AEF-525B-4BAB-9A82-3B9F035A8A3C}"/>
              </a:ext>
            </a:extLst>
          </p:cNvPr>
          <p:cNvSpPr>
            <a:spLocks noGrp="1"/>
          </p:cNvSpPr>
          <p:nvPr>
            <p:ph type="sldNum" sz="quarter" idx="10"/>
          </p:nvPr>
        </p:nvSpPr>
        <p:spPr bwMode="auto">
          <a:xfrm>
            <a:off x="8575675" y="6629400"/>
            <a:ext cx="568325" cy="2254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6C4B5BA-84F0-4490-9C0D-8C2E6B700225}" type="slidenum">
              <a:rPr kumimoji="0" lang="en-US" altLang="zh-TW" sz="1200" b="0" i="0" u="none" strike="noStrike" kern="1200" cap="none" spc="0" normalizeH="0" baseline="0" noProof="0" smtClean="0">
                <a:ln>
                  <a:noFill/>
                </a:ln>
                <a:solidFill>
                  <a:srgbClr val="000000"/>
                </a:solidFill>
                <a:effectLst/>
                <a:uLnTx/>
                <a:uFillTx/>
                <a:latin typeface="Verdana" panose="020B060403050404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zh-TW" sz="1200" b="0" i="0" u="none" strike="noStrike" kern="1200" cap="none" spc="0" normalizeH="0" baseline="0" noProof="0" dirty="0">
              <a:ln>
                <a:noFill/>
              </a:ln>
              <a:solidFill>
                <a:srgbClr val="000000"/>
              </a:solidFill>
              <a:effectLst/>
              <a:uLnTx/>
              <a:uFillTx/>
              <a:latin typeface="Verdana" panose="020B0604030504040204" pitchFamily="34" charset="0"/>
              <a:ea typeface="新細明體" panose="02020500000000000000" pitchFamily="18" charset="-120"/>
              <a:cs typeface="+mn-cs"/>
            </a:endParaRPr>
          </a:p>
        </p:txBody>
      </p:sp>
      <p:pic>
        <p:nvPicPr>
          <p:cNvPr id="1026" name="Picture 2" descr="Your Guide for the Commonly Used Machine Learning Algorithms -  DataScienceCentral.com">
            <a:extLst>
              <a:ext uri="{FF2B5EF4-FFF2-40B4-BE49-F238E27FC236}">
                <a16:creationId xmlns:a16="http://schemas.microsoft.com/office/drawing/2014/main" id="{47D31BFA-2A2D-8150-E902-8FD2C70BA4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4319051"/>
            <a:ext cx="4308475" cy="253092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9E70862-9002-325A-C569-E61EF5037DED}"/>
              </a:ext>
            </a:extLst>
          </p:cNvPr>
          <p:cNvSpPr txBox="1"/>
          <p:nvPr/>
        </p:nvSpPr>
        <p:spPr>
          <a:xfrm>
            <a:off x="458095" y="5151060"/>
            <a:ext cx="3557384" cy="646331"/>
          </a:xfrm>
          <a:prstGeom prst="rect">
            <a:avLst/>
          </a:prstGeom>
          <a:noFill/>
        </p:spPr>
        <p:txBody>
          <a:bodyPr wrap="none" rtlCol="0">
            <a:spAutoFit/>
          </a:bodyPr>
          <a:lstStyle/>
          <a:p>
            <a:r>
              <a:rPr lang="en-US" dirty="0">
                <a:solidFill>
                  <a:srgbClr val="FF0000"/>
                </a:solidFill>
                <a:effectLst>
                  <a:outerShdw blurRad="38100" dist="38100" dir="2700000" algn="tl">
                    <a:srgbClr val="000000">
                      <a:alpha val="43137"/>
                    </a:srgbClr>
                  </a:outerShdw>
                </a:effectLst>
              </a:rPr>
              <a:t>Why is it important to learn about</a:t>
            </a:r>
          </a:p>
          <a:p>
            <a:pPr algn="ctr"/>
            <a:r>
              <a:rPr lang="en-US" dirty="0">
                <a:solidFill>
                  <a:srgbClr val="FF0000"/>
                </a:solidFill>
                <a:effectLst>
                  <a:outerShdw blurRad="38100" dist="38100" dir="2700000" algn="tl">
                    <a:srgbClr val="000000">
                      <a:alpha val="43137"/>
                    </a:srgbClr>
                  </a:outerShdw>
                </a:effectLst>
              </a:rPr>
              <a:t>Different ML Algorithms?</a:t>
            </a:r>
          </a:p>
        </p:txBody>
      </p:sp>
    </p:spTree>
    <p:extLst>
      <p:ext uri="{BB962C8B-B14F-4D97-AF65-F5344CB8AC3E}">
        <p14:creationId xmlns:p14="http://schemas.microsoft.com/office/powerpoint/2010/main" val="3480582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14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1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標題 1">
            <a:extLst>
              <a:ext uri="{FF2B5EF4-FFF2-40B4-BE49-F238E27FC236}">
                <a16:creationId xmlns:a16="http://schemas.microsoft.com/office/drawing/2014/main" id="{21BDB950-2952-4714-915C-3EF632D1B696}"/>
              </a:ext>
            </a:extLst>
          </p:cNvPr>
          <p:cNvSpPr>
            <a:spLocks noGrp="1"/>
          </p:cNvSpPr>
          <p:nvPr>
            <p:ph type="title"/>
          </p:nvPr>
        </p:nvSpPr>
        <p:spPr bwMode="auto">
          <a:xfrm>
            <a:off x="0" y="0"/>
            <a:ext cx="9144000" cy="8778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TW" sz="5400" b="1" dirty="0">
                <a:solidFill>
                  <a:srgbClr val="0070C0"/>
                </a:solidFill>
                <a:effectLst>
                  <a:outerShdw blurRad="38100" dist="38100" dir="2700000" algn="tl">
                    <a:srgbClr val="000000">
                      <a:alpha val="43137"/>
                    </a:srgbClr>
                  </a:outerShdw>
                </a:effectLst>
                <a:latin typeface="Comic Sans MS" panose="030F0702030302020204" pitchFamily="66" charset="0"/>
                <a:ea typeface="新細明體" panose="02020500000000000000" pitchFamily="18" charset="-120"/>
              </a:rPr>
              <a:t>(1) Bagging</a:t>
            </a:r>
            <a:endParaRPr lang="zh-TW" altLang="en-US" sz="5400" b="1" dirty="0">
              <a:solidFill>
                <a:srgbClr val="0070C0"/>
              </a:solidFill>
              <a:effectLst>
                <a:outerShdw blurRad="38100" dist="38100" dir="2700000" algn="tl">
                  <a:srgbClr val="000000">
                    <a:alpha val="43137"/>
                  </a:srgbClr>
                </a:outerShdw>
              </a:effectLst>
              <a:latin typeface="Comic Sans MS" panose="030F0702030302020204" pitchFamily="66" charset="0"/>
              <a:ea typeface="新細明體" panose="02020500000000000000" pitchFamily="18" charset="-120"/>
            </a:endParaRPr>
          </a:p>
        </p:txBody>
      </p:sp>
      <p:sp>
        <p:nvSpPr>
          <p:cNvPr id="26627" name="內容版面配置區 2">
            <a:extLst>
              <a:ext uri="{FF2B5EF4-FFF2-40B4-BE49-F238E27FC236}">
                <a16:creationId xmlns:a16="http://schemas.microsoft.com/office/drawing/2014/main" id="{BE26562F-BD2D-4C44-8576-6947ED2BFC85}"/>
              </a:ext>
            </a:extLst>
          </p:cNvPr>
          <p:cNvSpPr>
            <a:spLocks noGrp="1"/>
          </p:cNvSpPr>
          <p:nvPr>
            <p:ph idx="1"/>
          </p:nvPr>
        </p:nvSpPr>
        <p:spPr bwMode="auto">
          <a:xfrm>
            <a:off x="174625" y="877888"/>
            <a:ext cx="8918575" cy="5440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ts val="1200"/>
              </a:spcBef>
              <a:buClr>
                <a:srgbClr val="0000FF"/>
              </a:buClr>
            </a:pPr>
            <a:r>
              <a:rPr lang="en-US" altLang="zh-TW" sz="2300" dirty="0">
                <a:solidFill>
                  <a:srgbClr val="FF0000"/>
                </a:solidFill>
                <a:effectLst>
                  <a:outerShdw blurRad="38100" dist="38100" dir="2700000" algn="tl">
                    <a:srgbClr val="000000">
                      <a:alpha val="43137"/>
                    </a:srgbClr>
                  </a:outerShdw>
                </a:effectLst>
                <a:latin typeface="Verdana" panose="020B0604030504040204" pitchFamily="34" charset="0"/>
                <a:ea typeface="新細明體" panose="02020500000000000000" pitchFamily="18" charset="-120"/>
              </a:rPr>
              <a:t>Bagging</a:t>
            </a:r>
            <a:r>
              <a:rPr lang="en-US" altLang="zh-TW" sz="2300" dirty="0">
                <a:solidFill>
                  <a:srgbClr val="0000FF"/>
                </a:solidFill>
                <a:latin typeface="Verdana" panose="020B0604030504040204" pitchFamily="34" charset="0"/>
                <a:ea typeface="新細明體" panose="02020500000000000000" pitchFamily="18" charset="-120"/>
              </a:rPr>
              <a:t>, short for </a:t>
            </a:r>
            <a:r>
              <a:rPr lang="en-US" altLang="zh-TW" sz="2300" dirty="0">
                <a:solidFill>
                  <a:srgbClr val="FF0000"/>
                </a:solidFill>
                <a:latin typeface="Verdana" panose="020B0604030504040204" pitchFamily="34" charset="0"/>
                <a:ea typeface="新細明體" panose="02020500000000000000" pitchFamily="18" charset="-120"/>
              </a:rPr>
              <a:t>B</a:t>
            </a:r>
            <a:r>
              <a:rPr lang="en-US" altLang="zh-TW" sz="2300" dirty="0">
                <a:solidFill>
                  <a:srgbClr val="0000FF"/>
                </a:solidFill>
                <a:latin typeface="Verdana" panose="020B0604030504040204" pitchFamily="34" charset="0"/>
                <a:ea typeface="新細明體" panose="02020500000000000000" pitchFamily="18" charset="-120"/>
              </a:rPr>
              <a:t>ootstrap </a:t>
            </a:r>
            <a:r>
              <a:rPr lang="en-US" altLang="zh-TW" sz="2300" dirty="0">
                <a:solidFill>
                  <a:srgbClr val="FF0000"/>
                </a:solidFill>
                <a:latin typeface="Verdana" panose="020B0604030504040204" pitchFamily="34" charset="0"/>
                <a:ea typeface="新細明體" panose="02020500000000000000" pitchFamily="18" charset="-120"/>
              </a:rPr>
              <a:t>agg</a:t>
            </a:r>
            <a:r>
              <a:rPr lang="en-US" altLang="zh-TW" sz="2300" dirty="0">
                <a:solidFill>
                  <a:srgbClr val="0000FF"/>
                </a:solidFill>
                <a:latin typeface="Verdana" panose="020B0604030504040204" pitchFamily="34" charset="0"/>
                <a:ea typeface="新細明體" panose="02020500000000000000" pitchFamily="18" charset="-120"/>
              </a:rPr>
              <a:t>regat</a:t>
            </a:r>
            <a:r>
              <a:rPr lang="en-US" altLang="zh-TW" sz="2300" dirty="0">
                <a:solidFill>
                  <a:srgbClr val="FF0000"/>
                </a:solidFill>
                <a:latin typeface="Verdana" panose="020B0604030504040204" pitchFamily="34" charset="0"/>
                <a:ea typeface="新細明體" panose="02020500000000000000" pitchFamily="18" charset="-120"/>
              </a:rPr>
              <a:t>ing</a:t>
            </a:r>
            <a:r>
              <a:rPr lang="en-US" altLang="zh-TW" sz="2300" dirty="0">
                <a:solidFill>
                  <a:srgbClr val="0000FF"/>
                </a:solidFill>
                <a:latin typeface="Verdana" panose="020B0604030504040204" pitchFamily="34" charset="0"/>
                <a:ea typeface="新細明體" panose="02020500000000000000" pitchFamily="18" charset="-120"/>
              </a:rPr>
              <a:t>, is one of the earliest ensemble based algorithms.</a:t>
            </a:r>
          </a:p>
          <a:p>
            <a:pPr eaLnBrk="1" hangingPunct="1">
              <a:spcBef>
                <a:spcPts val="1200"/>
              </a:spcBef>
            </a:pPr>
            <a:r>
              <a:rPr lang="en-US" altLang="zh-TW" sz="2300" dirty="0">
                <a:solidFill>
                  <a:srgbClr val="0000FF"/>
                </a:solidFill>
                <a:latin typeface="Verdana" panose="020B0604030504040204" pitchFamily="34" charset="0"/>
                <a:ea typeface="新細明體" panose="02020500000000000000" pitchFamily="18" charset="-120"/>
              </a:rPr>
              <a:t>It is also one of the most intuitive and </a:t>
            </a:r>
            <a:r>
              <a:rPr lang="en-US" altLang="zh-TW" sz="2300" dirty="0">
                <a:solidFill>
                  <a:srgbClr val="00B050"/>
                </a:solidFill>
                <a:latin typeface="Verdana" panose="020B0604030504040204" pitchFamily="34" charset="0"/>
                <a:ea typeface="新細明體" panose="02020500000000000000" pitchFamily="18" charset="-120"/>
              </a:rPr>
              <a:t>simplest</a:t>
            </a:r>
            <a:r>
              <a:rPr lang="en-US" altLang="zh-TW" sz="2300" dirty="0">
                <a:solidFill>
                  <a:srgbClr val="0000FF"/>
                </a:solidFill>
                <a:latin typeface="Verdana" panose="020B0604030504040204" pitchFamily="34" charset="0"/>
                <a:ea typeface="新細明體" panose="02020500000000000000" pitchFamily="18" charset="-120"/>
              </a:rPr>
              <a:t> to implement, with a surprisingly </a:t>
            </a:r>
            <a:r>
              <a:rPr lang="en-US" altLang="zh-TW" sz="2300" dirty="0">
                <a:solidFill>
                  <a:srgbClr val="00B050"/>
                </a:solidFill>
                <a:latin typeface="Verdana" panose="020B0604030504040204" pitchFamily="34" charset="0"/>
                <a:ea typeface="新細明體" panose="02020500000000000000" pitchFamily="18" charset="-120"/>
              </a:rPr>
              <a:t>good performance</a:t>
            </a:r>
          </a:p>
          <a:p>
            <a:pPr eaLnBrk="1" hangingPunct="1">
              <a:spcBef>
                <a:spcPts val="1200"/>
              </a:spcBef>
            </a:pPr>
            <a:r>
              <a:rPr lang="en-US" altLang="zh-TW" sz="2300" dirty="0">
                <a:solidFill>
                  <a:srgbClr val="0000FF"/>
                </a:solidFill>
                <a:latin typeface="Verdana" panose="020B0604030504040204" pitchFamily="34" charset="0"/>
                <a:ea typeface="新細明體" panose="02020500000000000000" pitchFamily="18" charset="-120"/>
              </a:rPr>
              <a:t>Use bootstrapped replicas of the training data; large number of (say 200)  training subsets are randomly drawn - </a:t>
            </a:r>
            <a:r>
              <a:rPr lang="en-US" altLang="zh-TW" sz="2300" dirty="0">
                <a:solidFill>
                  <a:srgbClr val="FF0000"/>
                </a:solidFill>
                <a:effectLst>
                  <a:outerShdw blurRad="38100" dist="38100" dir="2700000" algn="tl">
                    <a:srgbClr val="000000">
                      <a:alpha val="43137"/>
                    </a:srgbClr>
                  </a:outerShdw>
                </a:effectLst>
                <a:latin typeface="Verdana" panose="020B0604030504040204" pitchFamily="34" charset="0"/>
                <a:ea typeface="新細明體" panose="02020500000000000000" pitchFamily="18" charset="-120"/>
              </a:rPr>
              <a:t>with replacement</a:t>
            </a:r>
            <a:r>
              <a:rPr lang="en-US" altLang="zh-TW" sz="2300" dirty="0">
                <a:solidFill>
                  <a:srgbClr val="0000FF"/>
                </a:solidFill>
                <a:latin typeface="Verdana" panose="020B0604030504040204" pitchFamily="34" charset="0"/>
                <a:ea typeface="新細明體" panose="02020500000000000000" pitchFamily="18" charset="-120"/>
              </a:rPr>
              <a:t> - from the entire training data</a:t>
            </a:r>
          </a:p>
          <a:p>
            <a:pPr eaLnBrk="1" hangingPunct="1">
              <a:spcBef>
                <a:spcPts val="1200"/>
              </a:spcBef>
            </a:pPr>
            <a:r>
              <a:rPr lang="en-US" altLang="zh-TW" sz="2300" dirty="0">
                <a:solidFill>
                  <a:srgbClr val="0000FF"/>
                </a:solidFill>
                <a:latin typeface="Verdana" panose="020B0604030504040204" pitchFamily="34" charset="0"/>
                <a:ea typeface="新細明體" panose="02020500000000000000" pitchFamily="18" charset="-120"/>
              </a:rPr>
              <a:t>Each resampled training set is used to train a </a:t>
            </a:r>
            <a:r>
              <a:rPr lang="en-US" altLang="zh-TW" sz="2300" dirty="0">
                <a:latin typeface="Verdana" panose="020B0604030504040204" pitchFamily="34" charset="0"/>
                <a:ea typeface="新細明體" panose="02020500000000000000" pitchFamily="18" charset="-120"/>
              </a:rPr>
              <a:t>different classifier</a:t>
            </a:r>
            <a:r>
              <a:rPr lang="en-US" altLang="zh-TW" sz="2300" dirty="0">
                <a:solidFill>
                  <a:srgbClr val="0000FF"/>
                </a:solidFill>
                <a:latin typeface="Verdana" panose="020B0604030504040204" pitchFamily="34" charset="0"/>
                <a:ea typeface="新細明體" panose="02020500000000000000" pitchFamily="18" charset="-120"/>
              </a:rPr>
              <a:t> of the </a:t>
            </a:r>
            <a:r>
              <a:rPr lang="en-US" altLang="zh-TW" sz="2300" dirty="0">
                <a:latin typeface="Verdana" panose="020B0604030504040204" pitchFamily="34" charset="0"/>
                <a:ea typeface="新細明體" panose="02020500000000000000" pitchFamily="18" charset="-120"/>
              </a:rPr>
              <a:t>same type (</a:t>
            </a:r>
            <a:r>
              <a:rPr lang="en-US" altLang="zh-TW" sz="2300" u="sng" dirty="0">
                <a:effectLst>
                  <a:outerShdw blurRad="38100" dist="38100" dir="2700000" algn="tl">
                    <a:srgbClr val="000000">
                      <a:alpha val="43137"/>
                    </a:srgbClr>
                  </a:outerShdw>
                </a:effectLst>
                <a:latin typeface="Verdana" panose="020B0604030504040204" pitchFamily="34" charset="0"/>
                <a:ea typeface="新細明體" panose="02020500000000000000" pitchFamily="18" charset="-120"/>
              </a:rPr>
              <a:t>Homogenous</a:t>
            </a:r>
            <a:r>
              <a:rPr lang="en-US" altLang="zh-TW" sz="2300" dirty="0">
                <a:latin typeface="Verdana" panose="020B0604030504040204" pitchFamily="34" charset="0"/>
                <a:ea typeface="新細明體" panose="02020500000000000000" pitchFamily="18" charset="-120"/>
              </a:rPr>
              <a:t>)</a:t>
            </a:r>
          </a:p>
          <a:p>
            <a:pPr eaLnBrk="1" hangingPunct="1">
              <a:spcBef>
                <a:spcPts val="1200"/>
              </a:spcBef>
            </a:pPr>
            <a:r>
              <a:rPr lang="en-US" altLang="zh-TW" sz="2300" dirty="0">
                <a:solidFill>
                  <a:srgbClr val="0000FF"/>
                </a:solidFill>
                <a:latin typeface="Verdana" panose="020B0604030504040204" pitchFamily="34" charset="0"/>
                <a:ea typeface="新細明體" panose="02020500000000000000" pitchFamily="18" charset="-120"/>
              </a:rPr>
              <a:t>Individual classifiers are combined by taking a </a:t>
            </a:r>
            <a:r>
              <a:rPr lang="en-US" altLang="zh-TW" sz="2300" dirty="0">
                <a:effectLst>
                  <a:outerShdw blurRad="38100" dist="38100" dir="2700000" algn="tl">
                    <a:srgbClr val="000000">
                      <a:alpha val="43137"/>
                    </a:srgbClr>
                  </a:outerShdw>
                </a:effectLst>
                <a:latin typeface="Verdana" panose="020B0604030504040204" pitchFamily="34" charset="0"/>
                <a:ea typeface="新細明體" panose="02020500000000000000" pitchFamily="18" charset="-120"/>
              </a:rPr>
              <a:t>majority vote</a:t>
            </a:r>
            <a:r>
              <a:rPr lang="en-US" altLang="zh-TW" sz="2300" dirty="0">
                <a:solidFill>
                  <a:srgbClr val="0000FF"/>
                </a:solidFill>
                <a:latin typeface="Verdana" panose="020B0604030504040204" pitchFamily="34" charset="0"/>
                <a:ea typeface="新細明體" panose="02020500000000000000" pitchFamily="18" charset="-120"/>
              </a:rPr>
              <a:t> of their decisions</a:t>
            </a:r>
          </a:p>
          <a:p>
            <a:pPr eaLnBrk="1" hangingPunct="1">
              <a:spcBef>
                <a:spcPts val="1200"/>
              </a:spcBef>
            </a:pPr>
            <a:r>
              <a:rPr lang="en-US" altLang="zh-TW" sz="2300" dirty="0">
                <a:latin typeface="Verdana" panose="020B0604030504040204" pitchFamily="34" charset="0"/>
                <a:ea typeface="新細明體" panose="02020500000000000000" pitchFamily="18" charset="-120"/>
              </a:rPr>
              <a:t>Random Forest </a:t>
            </a:r>
            <a:r>
              <a:rPr lang="en-US" altLang="zh-TW" sz="2300" dirty="0">
                <a:solidFill>
                  <a:srgbClr val="0000FF"/>
                </a:solidFill>
                <a:latin typeface="Verdana" panose="020B0604030504040204" pitchFamily="34" charset="0"/>
                <a:ea typeface="新細明體" panose="02020500000000000000" pitchFamily="18" charset="-120"/>
              </a:rPr>
              <a:t>is one of the most popular and most powerful machine learning bagging techniques.</a:t>
            </a:r>
            <a:endParaRPr lang="zh-TW" altLang="en-US" sz="2300" dirty="0">
              <a:solidFill>
                <a:srgbClr val="0000FF"/>
              </a:solidFill>
              <a:latin typeface="Verdana" panose="020B0604030504040204" pitchFamily="34" charset="0"/>
              <a:ea typeface="新細明體" panose="02020500000000000000" pitchFamily="18" charset="-120"/>
            </a:endParaRPr>
          </a:p>
        </p:txBody>
      </p:sp>
      <p:sp>
        <p:nvSpPr>
          <p:cNvPr id="5" name="投影片編號版面配置區 4">
            <a:extLst>
              <a:ext uri="{FF2B5EF4-FFF2-40B4-BE49-F238E27FC236}">
                <a16:creationId xmlns:a16="http://schemas.microsoft.com/office/drawing/2014/main" id="{0FC0DD5A-F7C3-4EB4-894B-3E9D6D8B1859}"/>
              </a:ext>
            </a:extLst>
          </p:cNvPr>
          <p:cNvSpPr>
            <a:spLocks noGrp="1"/>
          </p:cNvSpPr>
          <p:nvPr>
            <p:ph type="sldNum" sz="quarter" idx="10"/>
          </p:nvPr>
        </p:nvSpPr>
        <p:spPr bwMode="auto">
          <a:xfrm>
            <a:off x="8575675" y="6629400"/>
            <a:ext cx="568325" cy="2254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6C4B5BA-84F0-4490-9C0D-8C2E6B700225}" type="slidenum">
              <a:rPr kumimoji="0" lang="en-US" altLang="zh-TW" sz="1200" b="0" i="0" u="none" strike="noStrike" kern="1200" cap="none" spc="0" normalizeH="0" baseline="0" noProof="0" smtClean="0">
                <a:ln>
                  <a:noFill/>
                </a:ln>
                <a:solidFill>
                  <a:srgbClr val="000000"/>
                </a:solidFill>
                <a:effectLst/>
                <a:uLnTx/>
                <a:uFillTx/>
                <a:latin typeface="Verdana" panose="020B060403050404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zh-TW" sz="1200" b="0" i="0" u="none" strike="noStrike" kern="1200" cap="none" spc="0" normalizeH="0" baseline="0" noProof="0" dirty="0">
              <a:ln>
                <a:noFill/>
              </a:ln>
              <a:solidFill>
                <a:srgbClr val="000000"/>
              </a:solidFill>
              <a:effectLst/>
              <a:uLnTx/>
              <a:uFillTx/>
              <a:latin typeface="Verdana" panose="020B0604030504040204" pitchFamily="34" charset="0"/>
              <a:ea typeface="新細明體" panose="02020500000000000000" pitchFamily="18" charset="-12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2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62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6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標題 1">
            <a:extLst>
              <a:ext uri="{FF2B5EF4-FFF2-40B4-BE49-F238E27FC236}">
                <a16:creationId xmlns:a16="http://schemas.microsoft.com/office/drawing/2014/main" id="{21BDB950-2952-4714-915C-3EF632D1B696}"/>
              </a:ext>
            </a:extLst>
          </p:cNvPr>
          <p:cNvSpPr>
            <a:spLocks noGrp="1"/>
          </p:cNvSpPr>
          <p:nvPr>
            <p:ph type="title"/>
          </p:nvPr>
        </p:nvSpPr>
        <p:spPr bwMode="auto">
          <a:xfrm>
            <a:off x="0" y="0"/>
            <a:ext cx="9144000" cy="8778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TW" sz="5400" b="1" dirty="0">
                <a:solidFill>
                  <a:srgbClr val="0070C0"/>
                </a:solidFill>
                <a:effectLst>
                  <a:outerShdw blurRad="38100" dist="38100" dir="2700000" algn="tl">
                    <a:srgbClr val="000000">
                      <a:alpha val="43137"/>
                    </a:srgbClr>
                  </a:outerShdw>
                </a:effectLst>
                <a:latin typeface="Comic Sans MS" panose="030F0702030302020204" pitchFamily="66" charset="0"/>
                <a:ea typeface="新細明體" panose="02020500000000000000" pitchFamily="18" charset="-120"/>
              </a:rPr>
              <a:t>(1) Bagging</a:t>
            </a:r>
            <a:endParaRPr lang="zh-TW" altLang="en-US" sz="5400" b="1" dirty="0">
              <a:solidFill>
                <a:srgbClr val="0070C0"/>
              </a:solidFill>
              <a:effectLst>
                <a:outerShdw blurRad="38100" dist="38100" dir="2700000" algn="tl">
                  <a:srgbClr val="000000">
                    <a:alpha val="43137"/>
                  </a:srgbClr>
                </a:outerShdw>
              </a:effectLst>
              <a:latin typeface="Comic Sans MS" panose="030F0702030302020204" pitchFamily="66" charset="0"/>
              <a:ea typeface="新細明體" panose="02020500000000000000" pitchFamily="18" charset="-120"/>
            </a:endParaRPr>
          </a:p>
        </p:txBody>
      </p:sp>
      <p:sp>
        <p:nvSpPr>
          <p:cNvPr id="26627" name="內容版面配置區 2">
            <a:extLst>
              <a:ext uri="{FF2B5EF4-FFF2-40B4-BE49-F238E27FC236}">
                <a16:creationId xmlns:a16="http://schemas.microsoft.com/office/drawing/2014/main" id="{BE26562F-BD2D-4C44-8576-6947ED2BFC85}"/>
              </a:ext>
            </a:extLst>
          </p:cNvPr>
          <p:cNvSpPr>
            <a:spLocks noGrp="1"/>
          </p:cNvSpPr>
          <p:nvPr>
            <p:ph idx="1"/>
          </p:nvPr>
        </p:nvSpPr>
        <p:spPr bwMode="auto">
          <a:xfrm>
            <a:off x="174625" y="877888"/>
            <a:ext cx="8918575" cy="950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ts val="1200"/>
              </a:spcBef>
            </a:pPr>
            <a:r>
              <a:rPr lang="en-US" altLang="zh-TW" sz="2300" dirty="0">
                <a:solidFill>
                  <a:srgbClr val="0000FF"/>
                </a:solidFill>
                <a:latin typeface="Verdana" panose="020B0604030504040204" pitchFamily="34" charset="0"/>
                <a:ea typeface="新細明體" panose="02020500000000000000" pitchFamily="18" charset="-120"/>
              </a:rPr>
              <a:t>Individual classifiers are combined by taking a </a:t>
            </a:r>
            <a:r>
              <a:rPr lang="en-US" altLang="zh-TW" sz="2300" dirty="0">
                <a:effectLst>
                  <a:outerShdw blurRad="38100" dist="38100" dir="2700000" algn="tl">
                    <a:srgbClr val="000000">
                      <a:alpha val="43137"/>
                    </a:srgbClr>
                  </a:outerShdw>
                </a:effectLst>
                <a:latin typeface="Verdana" panose="020B0604030504040204" pitchFamily="34" charset="0"/>
                <a:ea typeface="新細明體" panose="02020500000000000000" pitchFamily="18" charset="-120"/>
              </a:rPr>
              <a:t>majority vote</a:t>
            </a:r>
            <a:r>
              <a:rPr lang="en-US" altLang="zh-TW" sz="2300" dirty="0">
                <a:solidFill>
                  <a:srgbClr val="0000FF"/>
                </a:solidFill>
                <a:latin typeface="Verdana" panose="020B0604030504040204" pitchFamily="34" charset="0"/>
                <a:ea typeface="新細明體" panose="02020500000000000000" pitchFamily="18" charset="-120"/>
              </a:rPr>
              <a:t> of their decisions</a:t>
            </a:r>
          </a:p>
        </p:txBody>
      </p:sp>
      <p:sp>
        <p:nvSpPr>
          <p:cNvPr id="5" name="投影片編號版面配置區 4">
            <a:extLst>
              <a:ext uri="{FF2B5EF4-FFF2-40B4-BE49-F238E27FC236}">
                <a16:creationId xmlns:a16="http://schemas.microsoft.com/office/drawing/2014/main" id="{0FC0DD5A-F7C3-4EB4-894B-3E9D6D8B1859}"/>
              </a:ext>
            </a:extLst>
          </p:cNvPr>
          <p:cNvSpPr>
            <a:spLocks noGrp="1"/>
          </p:cNvSpPr>
          <p:nvPr>
            <p:ph type="sldNum" sz="quarter" idx="10"/>
          </p:nvPr>
        </p:nvSpPr>
        <p:spPr bwMode="auto">
          <a:xfrm>
            <a:off x="8575675" y="6629400"/>
            <a:ext cx="568325" cy="2254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6C4B5BA-84F0-4490-9C0D-8C2E6B700225}" type="slidenum">
              <a:rPr kumimoji="0" lang="en-US" altLang="zh-TW" sz="1200" b="0" i="0" u="none" strike="noStrike" kern="1200" cap="none" spc="0" normalizeH="0" baseline="0" noProof="0" smtClean="0">
                <a:ln>
                  <a:noFill/>
                </a:ln>
                <a:solidFill>
                  <a:srgbClr val="000000"/>
                </a:solidFill>
                <a:effectLst/>
                <a:uLnTx/>
                <a:uFillTx/>
                <a:latin typeface="Verdana" panose="020B060403050404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zh-TW" sz="1200" b="0" i="0" u="none" strike="noStrike" kern="1200" cap="none" spc="0" normalizeH="0" baseline="0" noProof="0" dirty="0">
              <a:ln>
                <a:noFill/>
              </a:ln>
              <a:solidFill>
                <a:srgbClr val="000000"/>
              </a:solidFill>
              <a:effectLst/>
              <a:uLnTx/>
              <a:uFillTx/>
              <a:latin typeface="Verdana" panose="020B0604030504040204" pitchFamily="34" charset="0"/>
              <a:ea typeface="新細明體" panose="02020500000000000000" pitchFamily="18" charset="-120"/>
              <a:cs typeface="+mn-cs"/>
            </a:endParaRPr>
          </a:p>
        </p:txBody>
      </p:sp>
      <p:sp>
        <p:nvSpPr>
          <p:cNvPr id="2" name="Oval 1">
            <a:extLst>
              <a:ext uri="{FF2B5EF4-FFF2-40B4-BE49-F238E27FC236}">
                <a16:creationId xmlns:a16="http://schemas.microsoft.com/office/drawing/2014/main" id="{B710655A-B69B-4A33-B12C-0FB8EA87C874}"/>
              </a:ext>
            </a:extLst>
          </p:cNvPr>
          <p:cNvSpPr/>
          <p:nvPr/>
        </p:nvSpPr>
        <p:spPr>
          <a:xfrm>
            <a:off x="1143000" y="2819400"/>
            <a:ext cx="2514600" cy="2438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5B44403-2AB5-416A-9655-E1E06D920593}"/>
              </a:ext>
            </a:extLst>
          </p:cNvPr>
          <p:cNvSpPr txBox="1"/>
          <p:nvPr/>
        </p:nvSpPr>
        <p:spPr>
          <a:xfrm>
            <a:off x="1862208" y="3272134"/>
            <a:ext cx="470000" cy="461665"/>
          </a:xfrm>
          <a:prstGeom prst="rect">
            <a:avLst/>
          </a:prstGeom>
          <a:noFill/>
        </p:spPr>
        <p:txBody>
          <a:bodyPr wrap="none" rtlCol="0">
            <a:spAutoFit/>
          </a:bodyPr>
          <a:lstStyle/>
          <a:p>
            <a:r>
              <a:rPr lang="en-US" sz="2400" dirty="0"/>
              <a:t>h</a:t>
            </a:r>
            <a:r>
              <a:rPr lang="en-US" sz="2400" baseline="-25000" dirty="0"/>
              <a:t>1</a:t>
            </a:r>
          </a:p>
        </p:txBody>
      </p:sp>
      <p:sp>
        <p:nvSpPr>
          <p:cNvPr id="7" name="TextBox 6">
            <a:extLst>
              <a:ext uri="{FF2B5EF4-FFF2-40B4-BE49-F238E27FC236}">
                <a16:creationId xmlns:a16="http://schemas.microsoft.com/office/drawing/2014/main" id="{14355A13-11FC-4EA4-AE2D-36061517A794}"/>
              </a:ext>
            </a:extLst>
          </p:cNvPr>
          <p:cNvSpPr txBox="1"/>
          <p:nvPr/>
        </p:nvSpPr>
        <p:spPr>
          <a:xfrm>
            <a:off x="2558718" y="3114259"/>
            <a:ext cx="470000" cy="461665"/>
          </a:xfrm>
          <a:prstGeom prst="rect">
            <a:avLst/>
          </a:prstGeom>
          <a:noFill/>
        </p:spPr>
        <p:txBody>
          <a:bodyPr wrap="none" rtlCol="0">
            <a:spAutoFit/>
          </a:bodyPr>
          <a:lstStyle/>
          <a:p>
            <a:r>
              <a:rPr lang="en-US" sz="2400" dirty="0"/>
              <a:t>h</a:t>
            </a:r>
            <a:r>
              <a:rPr lang="en-US" sz="2400" baseline="-25000" dirty="0"/>
              <a:t>2</a:t>
            </a:r>
          </a:p>
        </p:txBody>
      </p:sp>
      <p:sp>
        <p:nvSpPr>
          <p:cNvPr id="8" name="TextBox 7">
            <a:extLst>
              <a:ext uri="{FF2B5EF4-FFF2-40B4-BE49-F238E27FC236}">
                <a16:creationId xmlns:a16="http://schemas.microsoft.com/office/drawing/2014/main" id="{1E0B2FF9-6903-4A82-88B5-277151E72DB6}"/>
              </a:ext>
            </a:extLst>
          </p:cNvPr>
          <p:cNvSpPr txBox="1"/>
          <p:nvPr/>
        </p:nvSpPr>
        <p:spPr>
          <a:xfrm>
            <a:off x="2705100" y="3870783"/>
            <a:ext cx="470000" cy="461665"/>
          </a:xfrm>
          <a:prstGeom prst="rect">
            <a:avLst/>
          </a:prstGeom>
          <a:noFill/>
        </p:spPr>
        <p:txBody>
          <a:bodyPr wrap="none" rtlCol="0">
            <a:spAutoFit/>
          </a:bodyPr>
          <a:lstStyle/>
          <a:p>
            <a:r>
              <a:rPr lang="en-US" sz="2400" dirty="0"/>
              <a:t>h</a:t>
            </a:r>
            <a:r>
              <a:rPr lang="en-US" sz="2400" baseline="-25000" dirty="0"/>
              <a:t>4</a:t>
            </a:r>
          </a:p>
        </p:txBody>
      </p:sp>
      <p:sp>
        <p:nvSpPr>
          <p:cNvPr id="9" name="TextBox 8">
            <a:extLst>
              <a:ext uri="{FF2B5EF4-FFF2-40B4-BE49-F238E27FC236}">
                <a16:creationId xmlns:a16="http://schemas.microsoft.com/office/drawing/2014/main" id="{874FD26B-6E22-45A0-9374-3F380B710371}"/>
              </a:ext>
            </a:extLst>
          </p:cNvPr>
          <p:cNvSpPr txBox="1"/>
          <p:nvPr/>
        </p:nvSpPr>
        <p:spPr>
          <a:xfrm>
            <a:off x="1752600" y="3807767"/>
            <a:ext cx="470000" cy="461665"/>
          </a:xfrm>
          <a:prstGeom prst="rect">
            <a:avLst/>
          </a:prstGeom>
          <a:noFill/>
        </p:spPr>
        <p:txBody>
          <a:bodyPr wrap="none" rtlCol="0">
            <a:spAutoFit/>
          </a:bodyPr>
          <a:lstStyle/>
          <a:p>
            <a:r>
              <a:rPr lang="en-US" sz="2400" dirty="0"/>
              <a:t>h</a:t>
            </a:r>
            <a:r>
              <a:rPr lang="en-US" sz="2400" baseline="-25000" dirty="0"/>
              <a:t>3</a:t>
            </a:r>
          </a:p>
        </p:txBody>
      </p:sp>
      <p:sp>
        <p:nvSpPr>
          <p:cNvPr id="10" name="TextBox 9">
            <a:extLst>
              <a:ext uri="{FF2B5EF4-FFF2-40B4-BE49-F238E27FC236}">
                <a16:creationId xmlns:a16="http://schemas.microsoft.com/office/drawing/2014/main" id="{A5C78E4A-976B-4F2D-B2A2-DBDB29AAD17F}"/>
              </a:ext>
            </a:extLst>
          </p:cNvPr>
          <p:cNvSpPr txBox="1"/>
          <p:nvPr/>
        </p:nvSpPr>
        <p:spPr>
          <a:xfrm>
            <a:off x="2088718" y="4244288"/>
            <a:ext cx="470000" cy="461665"/>
          </a:xfrm>
          <a:prstGeom prst="rect">
            <a:avLst/>
          </a:prstGeom>
          <a:noFill/>
        </p:spPr>
        <p:txBody>
          <a:bodyPr wrap="none" rtlCol="0">
            <a:spAutoFit/>
          </a:bodyPr>
          <a:lstStyle/>
          <a:p>
            <a:r>
              <a:rPr lang="en-US" sz="2400" dirty="0"/>
              <a:t>h</a:t>
            </a:r>
            <a:r>
              <a:rPr lang="en-US" sz="2400" baseline="-25000" dirty="0"/>
              <a:t>5</a:t>
            </a:r>
          </a:p>
        </p:txBody>
      </p:sp>
      <p:sp>
        <p:nvSpPr>
          <p:cNvPr id="4" name="TextBox 3">
            <a:extLst>
              <a:ext uri="{FF2B5EF4-FFF2-40B4-BE49-F238E27FC236}">
                <a16:creationId xmlns:a16="http://schemas.microsoft.com/office/drawing/2014/main" id="{BBE2C554-05B2-4585-BC47-8C7DDDE91272}"/>
              </a:ext>
            </a:extLst>
          </p:cNvPr>
          <p:cNvSpPr txBox="1"/>
          <p:nvPr/>
        </p:nvSpPr>
        <p:spPr>
          <a:xfrm>
            <a:off x="1066800" y="5465802"/>
            <a:ext cx="2991525" cy="400110"/>
          </a:xfrm>
          <a:prstGeom prst="rect">
            <a:avLst/>
          </a:prstGeom>
          <a:noFill/>
        </p:spPr>
        <p:txBody>
          <a:bodyPr wrap="none" rtlCol="0">
            <a:spAutoFit/>
          </a:bodyPr>
          <a:lstStyle/>
          <a:p>
            <a:r>
              <a:rPr lang="en-US" sz="2000" dirty="0">
                <a:effectLst>
                  <a:outerShdw blurRad="38100" dist="38100" dir="2700000" algn="tl">
                    <a:srgbClr val="000000">
                      <a:alpha val="43137"/>
                    </a:srgbClr>
                  </a:outerShdw>
                </a:effectLst>
              </a:rPr>
              <a:t>Ensemble of hypotheses</a:t>
            </a:r>
          </a:p>
        </p:txBody>
      </p:sp>
      <p:cxnSp>
        <p:nvCxnSpPr>
          <p:cNvPr id="11" name="Straight Arrow Connector 10">
            <a:extLst>
              <a:ext uri="{FF2B5EF4-FFF2-40B4-BE49-F238E27FC236}">
                <a16:creationId xmlns:a16="http://schemas.microsoft.com/office/drawing/2014/main" id="{F153ACCD-C052-450F-B292-376B9C2BDDD5}"/>
              </a:ext>
            </a:extLst>
          </p:cNvPr>
          <p:cNvCxnSpPr>
            <a:stCxn id="2" idx="6"/>
          </p:cNvCxnSpPr>
          <p:nvPr/>
        </p:nvCxnSpPr>
        <p:spPr>
          <a:xfrm flipV="1">
            <a:off x="3657600" y="3649892"/>
            <a:ext cx="914400" cy="388708"/>
          </a:xfrm>
          <a:prstGeom prst="straightConnector1">
            <a:avLst/>
          </a:prstGeom>
          <a:ln w="47625">
            <a:tailEnd type="arrow"/>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4C8F858-2FC0-4FEF-AD68-167B44241FE4}"/>
              </a:ext>
            </a:extLst>
          </p:cNvPr>
          <p:cNvSpPr txBox="1"/>
          <p:nvPr/>
        </p:nvSpPr>
        <p:spPr>
          <a:xfrm>
            <a:off x="4633912" y="3429000"/>
            <a:ext cx="4071949" cy="369332"/>
          </a:xfrm>
          <a:prstGeom prst="rect">
            <a:avLst/>
          </a:prstGeom>
          <a:noFill/>
        </p:spPr>
        <p:txBody>
          <a:bodyPr wrap="none" rtlCol="0">
            <a:spAutoFit/>
          </a:bodyPr>
          <a:lstStyle/>
          <a:p>
            <a:r>
              <a:rPr lang="en-US" dirty="0">
                <a:solidFill>
                  <a:srgbClr val="0000FF"/>
                </a:solidFill>
              </a:rPr>
              <a:t>Majority(h</a:t>
            </a:r>
            <a:r>
              <a:rPr lang="en-US" baseline="-25000" dirty="0">
                <a:solidFill>
                  <a:srgbClr val="0000FF"/>
                </a:solidFill>
              </a:rPr>
              <a:t>1</a:t>
            </a:r>
            <a:r>
              <a:rPr lang="en-US" dirty="0">
                <a:solidFill>
                  <a:srgbClr val="0000FF"/>
                </a:solidFill>
              </a:rPr>
              <a:t>(x), h</a:t>
            </a:r>
            <a:r>
              <a:rPr lang="en-US" baseline="-25000" dirty="0">
                <a:solidFill>
                  <a:srgbClr val="0000FF"/>
                </a:solidFill>
              </a:rPr>
              <a:t>2</a:t>
            </a:r>
            <a:r>
              <a:rPr lang="en-US" dirty="0">
                <a:solidFill>
                  <a:srgbClr val="0000FF"/>
                </a:solidFill>
              </a:rPr>
              <a:t>(x), h</a:t>
            </a:r>
            <a:r>
              <a:rPr lang="en-US" baseline="-25000" dirty="0">
                <a:solidFill>
                  <a:srgbClr val="0000FF"/>
                </a:solidFill>
              </a:rPr>
              <a:t>3</a:t>
            </a:r>
            <a:r>
              <a:rPr lang="en-US" dirty="0">
                <a:solidFill>
                  <a:srgbClr val="0000FF"/>
                </a:solidFill>
              </a:rPr>
              <a:t>(x), h</a:t>
            </a:r>
            <a:r>
              <a:rPr lang="en-US" baseline="-25000" dirty="0">
                <a:solidFill>
                  <a:srgbClr val="0000FF"/>
                </a:solidFill>
              </a:rPr>
              <a:t>4</a:t>
            </a:r>
            <a:r>
              <a:rPr lang="en-US" dirty="0">
                <a:solidFill>
                  <a:srgbClr val="0000FF"/>
                </a:solidFill>
              </a:rPr>
              <a:t>(x), h</a:t>
            </a:r>
            <a:r>
              <a:rPr lang="en-US" baseline="-25000" dirty="0">
                <a:solidFill>
                  <a:srgbClr val="0000FF"/>
                </a:solidFill>
              </a:rPr>
              <a:t>5</a:t>
            </a:r>
            <a:r>
              <a:rPr lang="en-US" dirty="0">
                <a:solidFill>
                  <a:srgbClr val="0000FF"/>
                </a:solidFill>
              </a:rPr>
              <a:t>(x))</a:t>
            </a:r>
          </a:p>
        </p:txBody>
      </p:sp>
      <p:sp>
        <p:nvSpPr>
          <p:cNvPr id="13" name="TextBox 12">
            <a:extLst>
              <a:ext uri="{FF2B5EF4-FFF2-40B4-BE49-F238E27FC236}">
                <a16:creationId xmlns:a16="http://schemas.microsoft.com/office/drawing/2014/main" id="{25A17412-0A72-45C0-8258-203F425C7ADA}"/>
              </a:ext>
            </a:extLst>
          </p:cNvPr>
          <p:cNvSpPr txBox="1"/>
          <p:nvPr/>
        </p:nvSpPr>
        <p:spPr>
          <a:xfrm>
            <a:off x="3515300" y="2430692"/>
            <a:ext cx="1348446" cy="461665"/>
          </a:xfrm>
          <a:prstGeom prst="rect">
            <a:avLst/>
          </a:prstGeom>
          <a:noFill/>
        </p:spPr>
        <p:txBody>
          <a:bodyPr wrap="none" rtlCol="0">
            <a:spAutoFit/>
          </a:bodyPr>
          <a:lstStyle/>
          <a:p>
            <a:r>
              <a:rPr lang="en-US" sz="2400" dirty="0">
                <a:solidFill>
                  <a:srgbClr val="FF0000"/>
                </a:solidFill>
              </a:rPr>
              <a:t>Instance</a:t>
            </a:r>
          </a:p>
        </p:txBody>
      </p:sp>
      <p:sp>
        <p:nvSpPr>
          <p:cNvPr id="14" name="TextBox 13">
            <a:extLst>
              <a:ext uri="{FF2B5EF4-FFF2-40B4-BE49-F238E27FC236}">
                <a16:creationId xmlns:a16="http://schemas.microsoft.com/office/drawing/2014/main" id="{8A6D8975-7625-4DDD-A2AD-FEBF72E1A356}"/>
              </a:ext>
            </a:extLst>
          </p:cNvPr>
          <p:cNvSpPr txBox="1"/>
          <p:nvPr/>
        </p:nvSpPr>
        <p:spPr>
          <a:xfrm>
            <a:off x="3945523" y="2886670"/>
            <a:ext cx="338554" cy="369332"/>
          </a:xfrm>
          <a:prstGeom prst="rect">
            <a:avLst/>
          </a:prstGeom>
          <a:noFill/>
        </p:spPr>
        <p:txBody>
          <a:bodyPr wrap="none" rtlCol="0">
            <a:spAutoFit/>
          </a:bodyPr>
          <a:lstStyle/>
          <a:p>
            <a:r>
              <a:rPr lang="en-US" b="1" dirty="0">
                <a:solidFill>
                  <a:srgbClr val="C00000"/>
                </a:solidFill>
                <a:effectLst>
                  <a:outerShdw blurRad="38100" dist="38100" dir="2700000" algn="tl">
                    <a:srgbClr val="000000">
                      <a:alpha val="43137"/>
                    </a:srgbClr>
                  </a:outerShdw>
                </a:effectLst>
              </a:rPr>
              <a:t>X</a:t>
            </a:r>
          </a:p>
        </p:txBody>
      </p:sp>
      <p:cxnSp>
        <p:nvCxnSpPr>
          <p:cNvPr id="16" name="Straight Arrow Connector 15">
            <a:extLst>
              <a:ext uri="{FF2B5EF4-FFF2-40B4-BE49-F238E27FC236}">
                <a16:creationId xmlns:a16="http://schemas.microsoft.com/office/drawing/2014/main" id="{9750CC50-D554-4031-88D3-9888FC342E33}"/>
              </a:ext>
            </a:extLst>
          </p:cNvPr>
          <p:cNvCxnSpPr>
            <a:stCxn id="14" idx="3"/>
          </p:cNvCxnSpPr>
          <p:nvPr/>
        </p:nvCxnSpPr>
        <p:spPr>
          <a:xfrm>
            <a:off x="4284077" y="3071336"/>
            <a:ext cx="349835" cy="43163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93F6535-80D2-4465-B13E-724633721ED9}"/>
              </a:ext>
            </a:extLst>
          </p:cNvPr>
          <p:cNvSpPr txBox="1"/>
          <p:nvPr/>
        </p:nvSpPr>
        <p:spPr>
          <a:xfrm>
            <a:off x="5681473" y="2967335"/>
            <a:ext cx="2000869" cy="461665"/>
          </a:xfrm>
          <a:prstGeom prst="rect">
            <a:avLst/>
          </a:prstGeom>
          <a:noFill/>
        </p:spPr>
        <p:txBody>
          <a:bodyPr wrap="none" rtlCol="0">
            <a:spAutoFit/>
          </a:bodyPr>
          <a:lstStyle/>
          <a:p>
            <a:r>
              <a:rPr lang="en-US" sz="2400" dirty="0">
                <a:solidFill>
                  <a:srgbClr val="0000FF"/>
                </a:solidFill>
              </a:rPr>
              <a:t>Classification</a:t>
            </a:r>
          </a:p>
        </p:txBody>
      </p:sp>
      <p:sp>
        <p:nvSpPr>
          <p:cNvPr id="6" name="TextBox 5">
            <a:extLst>
              <a:ext uri="{FF2B5EF4-FFF2-40B4-BE49-F238E27FC236}">
                <a16:creationId xmlns:a16="http://schemas.microsoft.com/office/drawing/2014/main" id="{BD67F181-8170-4067-8C87-329CC21C9620}"/>
              </a:ext>
            </a:extLst>
          </p:cNvPr>
          <p:cNvSpPr txBox="1"/>
          <p:nvPr/>
        </p:nvSpPr>
        <p:spPr>
          <a:xfrm>
            <a:off x="3701298" y="4992469"/>
            <a:ext cx="5211683" cy="369332"/>
          </a:xfrm>
          <a:prstGeom prst="rect">
            <a:avLst/>
          </a:prstGeom>
          <a:noFill/>
        </p:spPr>
        <p:txBody>
          <a:bodyPr wrap="none" rtlCol="0">
            <a:spAutoFit/>
          </a:bodyPr>
          <a:lstStyle/>
          <a:p>
            <a:r>
              <a:rPr lang="en-US" dirty="0">
                <a:solidFill>
                  <a:srgbClr val="FF0000"/>
                </a:solidFill>
                <a:effectLst>
                  <a:outerShdw blurRad="38100" dist="38100" dir="2700000" algn="tl">
                    <a:srgbClr val="000000">
                      <a:alpha val="43137"/>
                    </a:srgbClr>
                  </a:outerShdw>
                </a:effectLst>
              </a:rPr>
              <a:t>The class that gets the most votes, majority class</a:t>
            </a:r>
          </a:p>
        </p:txBody>
      </p:sp>
      <p:sp>
        <p:nvSpPr>
          <p:cNvPr id="20" name="TextBox 19">
            <a:extLst>
              <a:ext uri="{FF2B5EF4-FFF2-40B4-BE49-F238E27FC236}">
                <a16:creationId xmlns:a16="http://schemas.microsoft.com/office/drawing/2014/main" id="{0CEC3D69-6E94-47B9-BB6F-7E29A976DE31}"/>
              </a:ext>
            </a:extLst>
          </p:cNvPr>
          <p:cNvSpPr txBox="1"/>
          <p:nvPr/>
        </p:nvSpPr>
        <p:spPr>
          <a:xfrm>
            <a:off x="3853698" y="4074906"/>
            <a:ext cx="5006499" cy="646331"/>
          </a:xfrm>
          <a:prstGeom prst="rect">
            <a:avLst/>
          </a:prstGeom>
          <a:noFill/>
        </p:spPr>
        <p:txBody>
          <a:bodyPr wrap="none" rtlCol="0">
            <a:spAutoFit/>
          </a:bodyPr>
          <a:lstStyle/>
          <a:p>
            <a:r>
              <a:rPr lang="en-US" dirty="0">
                <a:solidFill>
                  <a:srgbClr val="0000FF"/>
                </a:solidFill>
                <a:effectLst>
                  <a:outerShdw blurRad="38100" dist="38100" dir="2700000" algn="tl">
                    <a:srgbClr val="000000">
                      <a:alpha val="43137"/>
                    </a:srgbClr>
                  </a:outerShdw>
                </a:effectLst>
              </a:rPr>
              <a:t>For the classification to be wrong, at least 3 out</a:t>
            </a:r>
          </a:p>
          <a:p>
            <a:r>
              <a:rPr lang="en-US" dirty="0">
                <a:solidFill>
                  <a:srgbClr val="0000FF"/>
                </a:solidFill>
                <a:effectLst>
                  <a:outerShdw blurRad="38100" dist="38100" dir="2700000" algn="tl">
                    <a:srgbClr val="000000">
                      <a:alpha val="43137"/>
                    </a:srgbClr>
                  </a:outerShdw>
                </a:effectLst>
              </a:rPr>
              <a:t>Of the 5 hypotheses have to be wrong!</a:t>
            </a:r>
          </a:p>
        </p:txBody>
      </p:sp>
    </p:spTree>
    <p:extLst>
      <p:ext uri="{BB962C8B-B14F-4D97-AF65-F5344CB8AC3E}">
        <p14:creationId xmlns:p14="http://schemas.microsoft.com/office/powerpoint/2010/main" val="3921326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P spid="9" grpId="0"/>
      <p:bldP spid="10" grpId="0"/>
      <p:bldP spid="4" grpId="0"/>
      <p:bldP spid="12" grpId="0"/>
      <p:bldP spid="13" grpId="0"/>
      <p:bldP spid="14" grpId="0"/>
      <p:bldP spid="19" grpId="0"/>
      <p:bldP spid="6" grpId="0"/>
      <p:bldP spid="2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2059959-CD56-4D60-8581-50CE292B8E71}"/>
              </a:ext>
            </a:extLst>
          </p:cNvPr>
          <p:cNvSpPr>
            <a:spLocks noGrp="1"/>
          </p:cNvSpPr>
          <p:nvPr>
            <p:ph type="sldNum" sz="quarter" idx="12"/>
          </p:nvPr>
        </p:nvSpPr>
        <p:spPr>
          <a:xfrm>
            <a:off x="8534400" y="6553200"/>
            <a:ext cx="609600" cy="304800"/>
          </a:xfrm>
        </p:spPr>
        <p:txBody>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685800" rtl="0" eaLnBrk="1" fontAlgn="base" latinLnBrk="0" hangingPunct="1">
              <a:lnSpc>
                <a:spcPct val="100000"/>
              </a:lnSpc>
              <a:spcBef>
                <a:spcPct val="0"/>
              </a:spcBef>
              <a:spcAft>
                <a:spcPct val="0"/>
              </a:spcAft>
              <a:buClrTx/>
              <a:buSzTx/>
              <a:buFontTx/>
              <a:buNone/>
              <a:tabLst/>
              <a:defRPr/>
            </a:pPr>
            <a:fld id="{5E29AE38-4D98-41E7-8C4D-FE5F151A99BD}"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6" name="標題 1">
            <a:extLst>
              <a:ext uri="{FF2B5EF4-FFF2-40B4-BE49-F238E27FC236}">
                <a16:creationId xmlns:a16="http://schemas.microsoft.com/office/drawing/2014/main" id="{69DC118B-5F76-4C1E-9BC6-2C4CD5064DAD}"/>
              </a:ext>
            </a:extLst>
          </p:cNvPr>
          <p:cNvSpPr txBox="1">
            <a:spLocks/>
          </p:cNvSpPr>
          <p:nvPr/>
        </p:nvSpPr>
        <p:spPr bwMode="auto">
          <a:xfrm>
            <a:off x="0" y="0"/>
            <a:ext cx="9144000" cy="83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TW" sz="48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Comic Sans MS" panose="030F0702030302020204" pitchFamily="66" charset="0"/>
                <a:ea typeface="新細明體" panose="02020500000000000000" pitchFamily="18" charset="-120"/>
                <a:cs typeface="+mj-cs"/>
              </a:rPr>
              <a:t>(1) Bagging: Bootstrapping</a:t>
            </a:r>
            <a:endParaRPr kumimoji="0" lang="zh-TW" altLang="en-US" sz="48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Comic Sans MS" panose="030F0702030302020204" pitchFamily="66" charset="0"/>
              <a:ea typeface="新細明體" panose="02020500000000000000" pitchFamily="18" charset="-120"/>
              <a:cs typeface="+mj-cs"/>
            </a:endParaRPr>
          </a:p>
        </p:txBody>
      </p:sp>
      <p:pic>
        <p:nvPicPr>
          <p:cNvPr id="1028" name="Picture 4">
            <a:extLst>
              <a:ext uri="{FF2B5EF4-FFF2-40B4-BE49-F238E27FC236}">
                <a16:creationId xmlns:a16="http://schemas.microsoft.com/office/drawing/2014/main" id="{601DEAC1-0446-4DE1-AB29-D27073C5126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0290"/>
          <a:stretch/>
        </p:blipFill>
        <p:spPr bwMode="auto">
          <a:xfrm>
            <a:off x="1580493" y="3605865"/>
            <a:ext cx="5486400" cy="585135"/>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D637A55F-4C7E-49E2-AA0D-6E9F251DDF16}"/>
              </a:ext>
            </a:extLst>
          </p:cNvPr>
          <p:cNvSpPr>
            <a:spLocks noGrp="1"/>
          </p:cNvSpPr>
          <p:nvPr>
            <p:ph idx="1"/>
          </p:nvPr>
        </p:nvSpPr>
        <p:spPr>
          <a:xfrm>
            <a:off x="94592" y="914400"/>
            <a:ext cx="8897007" cy="2514600"/>
          </a:xfrm>
        </p:spPr>
        <p:txBody>
          <a:bodyPr/>
          <a:lstStyle/>
          <a:p>
            <a:pPr eaLnBrk="1" hangingPunct="1"/>
            <a:r>
              <a:rPr lang="en-US" altLang="en-US" sz="2400" dirty="0"/>
              <a:t>Multiple subsets </a:t>
            </a:r>
            <a:r>
              <a:rPr lang="en-US" altLang="en-US" sz="2400" dirty="0">
                <a:solidFill>
                  <a:srgbClr val="0000FF"/>
                </a:solidFill>
              </a:rPr>
              <a:t>are created from the original dataset, selecting observations </a:t>
            </a:r>
            <a:r>
              <a:rPr lang="en-US" altLang="en-US" sz="2400" dirty="0"/>
              <a:t>with replacement</a:t>
            </a:r>
            <a:r>
              <a:rPr lang="en-US" altLang="en-US" sz="2400" dirty="0">
                <a:solidFill>
                  <a:srgbClr val="0000FF"/>
                </a:solidFill>
              </a:rPr>
              <a:t>.</a:t>
            </a:r>
          </a:p>
          <a:p>
            <a:pPr eaLnBrk="1" hangingPunct="1"/>
            <a:r>
              <a:rPr lang="en-US" altLang="en-US" sz="2400" dirty="0">
                <a:solidFill>
                  <a:srgbClr val="0000FF"/>
                </a:solidFill>
              </a:rPr>
              <a:t>A base model (</a:t>
            </a:r>
            <a:r>
              <a:rPr lang="en-US" altLang="en-US" sz="2400" dirty="0">
                <a:effectLst>
                  <a:outerShdw blurRad="38100" dist="38100" dir="2700000" algn="tl">
                    <a:srgbClr val="000000">
                      <a:alpha val="43137"/>
                    </a:srgbClr>
                  </a:outerShdw>
                </a:effectLst>
              </a:rPr>
              <a:t>weak model</a:t>
            </a:r>
            <a:r>
              <a:rPr lang="en-US" altLang="en-US" sz="2400" dirty="0">
                <a:solidFill>
                  <a:srgbClr val="0000FF"/>
                </a:solidFill>
              </a:rPr>
              <a:t>) is created on each of these subsets.</a:t>
            </a:r>
          </a:p>
          <a:p>
            <a:pPr eaLnBrk="1" hangingPunct="1"/>
            <a:r>
              <a:rPr lang="en-US" altLang="en-US" sz="2400" dirty="0">
                <a:solidFill>
                  <a:srgbClr val="0000FF"/>
                </a:solidFill>
              </a:rPr>
              <a:t>The models run </a:t>
            </a:r>
            <a:r>
              <a:rPr lang="en-US" altLang="en-US" sz="2400" u="sng" dirty="0">
                <a:solidFill>
                  <a:srgbClr val="FF0000"/>
                </a:solidFill>
                <a:effectLst>
                  <a:outerShdw blurRad="38100" dist="38100" dir="2700000" algn="tl">
                    <a:srgbClr val="000000">
                      <a:alpha val="43137"/>
                    </a:srgbClr>
                  </a:outerShdw>
                </a:effectLst>
              </a:rPr>
              <a:t>in parallel </a:t>
            </a:r>
            <a:r>
              <a:rPr lang="en-US" altLang="en-US" sz="2400" dirty="0">
                <a:solidFill>
                  <a:srgbClr val="0000FF"/>
                </a:solidFill>
              </a:rPr>
              <a:t>and are independent of each other.</a:t>
            </a:r>
          </a:p>
          <a:p>
            <a:pPr eaLnBrk="1" hangingPunct="1"/>
            <a:r>
              <a:rPr lang="en-US" altLang="en-US" sz="2400" dirty="0">
                <a:solidFill>
                  <a:srgbClr val="0000FF"/>
                </a:solidFill>
              </a:rPr>
              <a:t>The </a:t>
            </a:r>
            <a:r>
              <a:rPr lang="en-US" altLang="en-US" sz="2400" dirty="0">
                <a:effectLst>
                  <a:outerShdw blurRad="38100" dist="38100" dir="2700000" algn="tl">
                    <a:srgbClr val="000000">
                      <a:alpha val="43137"/>
                    </a:srgbClr>
                  </a:outerShdw>
                </a:effectLst>
              </a:rPr>
              <a:t>final predictions </a:t>
            </a:r>
            <a:r>
              <a:rPr lang="en-US" altLang="en-US" sz="2400" dirty="0">
                <a:solidFill>
                  <a:srgbClr val="0000FF"/>
                </a:solidFill>
              </a:rPr>
              <a:t>are determined by combining the predictions from all the models.</a:t>
            </a:r>
          </a:p>
        </p:txBody>
      </p:sp>
      <p:pic>
        <p:nvPicPr>
          <p:cNvPr id="8" name="Picture 4">
            <a:extLst>
              <a:ext uri="{FF2B5EF4-FFF2-40B4-BE49-F238E27FC236}">
                <a16:creationId xmlns:a16="http://schemas.microsoft.com/office/drawing/2014/main" id="{4609BDBC-B389-BA4F-35A1-6E7D101D7E8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709" b="52057"/>
          <a:stretch/>
        </p:blipFill>
        <p:spPr bwMode="auto">
          <a:xfrm>
            <a:off x="1580493" y="4190999"/>
            <a:ext cx="5486400" cy="8382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a:extLst>
              <a:ext uri="{FF2B5EF4-FFF2-40B4-BE49-F238E27FC236}">
                <a16:creationId xmlns:a16="http://schemas.microsoft.com/office/drawing/2014/main" id="{2E69B1BC-5F70-1FDB-5571-AFC09140D38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7944" b="23822"/>
          <a:stretch/>
        </p:blipFill>
        <p:spPr bwMode="auto">
          <a:xfrm>
            <a:off x="1580493" y="5029199"/>
            <a:ext cx="5486400" cy="8382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a:extLst>
              <a:ext uri="{FF2B5EF4-FFF2-40B4-BE49-F238E27FC236}">
                <a16:creationId xmlns:a16="http://schemas.microsoft.com/office/drawing/2014/main" id="{7264DA15-2D1B-B835-01D6-FC1FAA51DD6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8744"/>
          <a:stretch/>
        </p:blipFill>
        <p:spPr bwMode="auto">
          <a:xfrm>
            <a:off x="1580493" y="5867400"/>
            <a:ext cx="5486400" cy="63102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AAB6688E-4BD9-8F71-A390-A74AF166BBF2}"/>
              </a:ext>
            </a:extLst>
          </p:cNvPr>
          <p:cNvSpPr txBox="1"/>
          <p:nvPr/>
        </p:nvSpPr>
        <p:spPr>
          <a:xfrm>
            <a:off x="7009040" y="4826268"/>
            <a:ext cx="1525360" cy="369332"/>
          </a:xfrm>
          <a:prstGeom prst="rect">
            <a:avLst/>
          </a:prstGeom>
          <a:noFill/>
        </p:spPr>
        <p:txBody>
          <a:bodyPr wrap="square">
            <a:spAutoFit/>
          </a:bodyPr>
          <a:lstStyle/>
          <a:p>
            <a:r>
              <a:rPr lang="en-US" altLang="en-US" sz="1800" dirty="0">
                <a:solidFill>
                  <a:srgbClr val="FF0000"/>
                </a:solidFill>
              </a:rPr>
              <a:t>run in parallel </a:t>
            </a:r>
            <a:endParaRPr lang="en-US" dirty="0">
              <a:solidFill>
                <a:srgbClr val="FF0000"/>
              </a:solidFill>
            </a:endParaRPr>
          </a:p>
        </p:txBody>
      </p:sp>
    </p:spTree>
    <p:extLst>
      <p:ext uri="{BB962C8B-B14F-4D97-AF65-F5344CB8AC3E}">
        <p14:creationId xmlns:p14="http://schemas.microsoft.com/office/powerpoint/2010/main" val="3149732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標題 1">
            <a:extLst>
              <a:ext uri="{FF2B5EF4-FFF2-40B4-BE49-F238E27FC236}">
                <a16:creationId xmlns:a16="http://schemas.microsoft.com/office/drawing/2014/main" id="{98A9593A-CF09-4A01-90CA-E7D7D4BC2D3A}"/>
              </a:ext>
            </a:extLst>
          </p:cNvPr>
          <p:cNvSpPr>
            <a:spLocks noGrp="1"/>
          </p:cNvSpPr>
          <p:nvPr>
            <p:ph type="title"/>
          </p:nvPr>
        </p:nvSpPr>
        <p:spPr bwMode="auto">
          <a:xfrm>
            <a:off x="0" y="0"/>
            <a:ext cx="91440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TW" sz="5400" b="1" dirty="0">
                <a:solidFill>
                  <a:srgbClr val="0070C0"/>
                </a:solidFill>
                <a:effectLst>
                  <a:outerShdw blurRad="38100" dist="38100" dir="2700000" algn="tl">
                    <a:srgbClr val="000000">
                      <a:alpha val="43137"/>
                    </a:srgbClr>
                  </a:outerShdw>
                </a:effectLst>
                <a:latin typeface="Comic Sans MS" panose="030F0702030302020204" pitchFamily="66" charset="0"/>
                <a:ea typeface="新細明體" panose="02020500000000000000" pitchFamily="18" charset="-120"/>
              </a:rPr>
              <a:t>(2) Boosting</a:t>
            </a:r>
            <a:endParaRPr lang="zh-TW" altLang="en-US" sz="5400" b="1" dirty="0">
              <a:solidFill>
                <a:srgbClr val="0070C0"/>
              </a:solidFill>
              <a:effectLst>
                <a:outerShdw blurRad="38100" dist="38100" dir="2700000" algn="tl">
                  <a:srgbClr val="000000">
                    <a:alpha val="43137"/>
                  </a:srgbClr>
                </a:outerShdw>
              </a:effectLst>
              <a:latin typeface="Comic Sans MS" panose="030F0702030302020204" pitchFamily="66" charset="0"/>
              <a:ea typeface="新細明體" panose="02020500000000000000" pitchFamily="18" charset="-120"/>
            </a:endParaRPr>
          </a:p>
        </p:txBody>
      </p:sp>
      <p:sp>
        <p:nvSpPr>
          <p:cNvPr id="29699" name="內容版面配置區 2">
            <a:extLst>
              <a:ext uri="{FF2B5EF4-FFF2-40B4-BE49-F238E27FC236}">
                <a16:creationId xmlns:a16="http://schemas.microsoft.com/office/drawing/2014/main" id="{BE70AF32-4527-4530-9C9B-450CD0051BEB}"/>
              </a:ext>
            </a:extLst>
          </p:cNvPr>
          <p:cNvSpPr>
            <a:spLocks noGrp="1"/>
          </p:cNvSpPr>
          <p:nvPr>
            <p:ph idx="1"/>
          </p:nvPr>
        </p:nvSpPr>
        <p:spPr bwMode="auto">
          <a:xfrm>
            <a:off x="149225" y="908050"/>
            <a:ext cx="8689975" cy="5568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TW" sz="2400" dirty="0">
                <a:solidFill>
                  <a:srgbClr val="0000FF"/>
                </a:solidFill>
                <a:latin typeface="Verdana" panose="020B0604030504040204" pitchFamily="34" charset="0"/>
                <a:ea typeface="新細明體" panose="02020500000000000000" pitchFamily="18" charset="-120"/>
              </a:rPr>
              <a:t>Boost the performance of a </a:t>
            </a:r>
            <a:r>
              <a:rPr lang="en-US" altLang="zh-TW" sz="2400" dirty="0">
                <a:latin typeface="Verdana" panose="020B0604030504040204" pitchFamily="34" charset="0"/>
                <a:ea typeface="新細明體" panose="02020500000000000000" pitchFamily="18" charset="-120"/>
              </a:rPr>
              <a:t>weak learner </a:t>
            </a:r>
            <a:r>
              <a:rPr lang="en-US" altLang="zh-TW" sz="2400" dirty="0">
                <a:solidFill>
                  <a:srgbClr val="0000FF"/>
                </a:solidFill>
                <a:latin typeface="Verdana" panose="020B0604030504040204" pitchFamily="34" charset="0"/>
                <a:ea typeface="新細明體" panose="02020500000000000000" pitchFamily="18" charset="-120"/>
              </a:rPr>
              <a:t>to the level of a </a:t>
            </a:r>
            <a:r>
              <a:rPr lang="en-US" altLang="zh-TW" sz="2400" dirty="0">
                <a:solidFill>
                  <a:srgbClr val="00B050"/>
                </a:solidFill>
                <a:effectLst>
                  <a:outerShdw blurRad="38100" dist="38100" dir="2700000" algn="tl">
                    <a:srgbClr val="000000">
                      <a:alpha val="43137"/>
                    </a:srgbClr>
                  </a:outerShdw>
                </a:effectLst>
                <a:latin typeface="Verdana" panose="020B0604030504040204" pitchFamily="34" charset="0"/>
                <a:ea typeface="新細明體" panose="02020500000000000000" pitchFamily="18" charset="-120"/>
              </a:rPr>
              <a:t>strong</a:t>
            </a:r>
            <a:r>
              <a:rPr lang="en-US" altLang="zh-TW" sz="2400" dirty="0">
                <a:solidFill>
                  <a:srgbClr val="0000FF"/>
                </a:solidFill>
                <a:latin typeface="Verdana" panose="020B0604030504040204" pitchFamily="34" charset="0"/>
                <a:ea typeface="新細明體" panose="02020500000000000000" pitchFamily="18" charset="-120"/>
              </a:rPr>
              <a:t> one </a:t>
            </a:r>
          </a:p>
          <a:p>
            <a:pPr eaLnBrk="1" hangingPunct="1"/>
            <a:r>
              <a:rPr lang="en-US" altLang="zh-TW" sz="2400" dirty="0">
                <a:solidFill>
                  <a:srgbClr val="0000FF"/>
                </a:solidFill>
                <a:latin typeface="Verdana" panose="020B0604030504040204" pitchFamily="34" charset="0"/>
                <a:ea typeface="新細明體" panose="02020500000000000000" pitchFamily="18" charset="-120"/>
              </a:rPr>
              <a:t>Boosting creates an ensemble of classifiers (</a:t>
            </a:r>
            <a:r>
              <a:rPr lang="en-US" altLang="zh-TW" sz="2400" dirty="0">
                <a:solidFill>
                  <a:srgbClr val="FF0000"/>
                </a:solidFill>
                <a:latin typeface="Verdana" panose="020B0604030504040204" pitchFamily="34" charset="0"/>
                <a:ea typeface="新細明體" panose="02020500000000000000" pitchFamily="18" charset="-120"/>
              </a:rPr>
              <a:t>models run sequentially</a:t>
            </a:r>
            <a:r>
              <a:rPr lang="en-US" altLang="zh-TW" sz="2400" dirty="0">
                <a:solidFill>
                  <a:srgbClr val="0000FF"/>
                </a:solidFill>
                <a:latin typeface="Verdana" panose="020B0604030504040204" pitchFamily="34" charset="0"/>
                <a:ea typeface="新細明體" panose="02020500000000000000" pitchFamily="18" charset="-120"/>
              </a:rPr>
              <a:t>) by resampling the data; classifiers combined by majority voting</a:t>
            </a:r>
          </a:p>
          <a:p>
            <a:pPr lvl="1" eaLnBrk="1" hangingPunct="1"/>
            <a:r>
              <a:rPr lang="en-US" altLang="zh-TW" sz="2000" dirty="0">
                <a:solidFill>
                  <a:srgbClr val="0000FF"/>
                </a:solidFill>
                <a:latin typeface="Verdana" panose="020B0604030504040204" pitchFamily="34" charset="0"/>
                <a:ea typeface="新細明體" panose="02020500000000000000" pitchFamily="18" charset="-120"/>
              </a:rPr>
              <a:t>resampling is strategically geared to provide the </a:t>
            </a:r>
            <a:r>
              <a:rPr lang="en-US" altLang="zh-TW" sz="2000" dirty="0">
                <a:solidFill>
                  <a:srgbClr val="00B050"/>
                </a:solidFill>
                <a:effectLst>
                  <a:outerShdw blurRad="38100" dist="38100" dir="2700000" algn="tl">
                    <a:srgbClr val="000000">
                      <a:alpha val="43137"/>
                    </a:srgbClr>
                  </a:outerShdw>
                </a:effectLst>
                <a:latin typeface="Verdana" panose="020B0604030504040204" pitchFamily="34" charset="0"/>
                <a:ea typeface="新細明體" panose="02020500000000000000" pitchFamily="18" charset="-120"/>
              </a:rPr>
              <a:t>most informative training data</a:t>
            </a:r>
            <a:r>
              <a:rPr lang="en-US" altLang="zh-TW" sz="2000" dirty="0">
                <a:solidFill>
                  <a:srgbClr val="FF0000"/>
                </a:solidFill>
                <a:latin typeface="Verdana" panose="020B0604030504040204" pitchFamily="34" charset="0"/>
                <a:ea typeface="新細明體" panose="02020500000000000000" pitchFamily="18" charset="-120"/>
              </a:rPr>
              <a:t> </a:t>
            </a:r>
            <a:r>
              <a:rPr lang="en-US" altLang="zh-TW" sz="2000" dirty="0">
                <a:solidFill>
                  <a:srgbClr val="0000FF"/>
                </a:solidFill>
                <a:latin typeface="Verdana" panose="020B0604030504040204" pitchFamily="34" charset="0"/>
                <a:ea typeface="新細明體" panose="02020500000000000000" pitchFamily="18" charset="-120"/>
              </a:rPr>
              <a:t>for each consecutive classifier </a:t>
            </a:r>
          </a:p>
          <a:p>
            <a:pPr eaLnBrk="1" hangingPunct="1"/>
            <a:r>
              <a:rPr lang="en-US" altLang="zh-TW" sz="2400" dirty="0">
                <a:solidFill>
                  <a:srgbClr val="0000FF"/>
                </a:solidFill>
                <a:latin typeface="Verdana" panose="020B0604030504040204" pitchFamily="34" charset="0"/>
                <a:ea typeface="新細明體" panose="02020500000000000000" pitchFamily="18" charset="-120"/>
              </a:rPr>
              <a:t>Example </a:t>
            </a:r>
            <a:r>
              <a:rPr lang="en-US" altLang="zh-TW" sz="2400" dirty="0">
                <a:solidFill>
                  <a:srgbClr val="0000FF"/>
                </a:solidFill>
                <a:latin typeface="Verdana" panose="020B0604030504040204" pitchFamily="34" charset="0"/>
                <a:ea typeface="新細明體" panose="02020500000000000000" pitchFamily="18" charset="-120"/>
                <a:sym typeface="Wingdings" panose="05000000000000000000" pitchFamily="2" charset="2"/>
              </a:rPr>
              <a:t> </a:t>
            </a:r>
            <a:r>
              <a:rPr lang="en-US" altLang="zh-TW" sz="2400" dirty="0">
                <a:solidFill>
                  <a:srgbClr val="0000FF"/>
                </a:solidFill>
                <a:latin typeface="Verdana" panose="020B0604030504040204" pitchFamily="34" charset="0"/>
                <a:ea typeface="新細明體" panose="02020500000000000000" pitchFamily="18" charset="-120"/>
              </a:rPr>
              <a:t>Boosting </a:t>
            </a:r>
            <a:r>
              <a:rPr lang="en-US" altLang="zh-TW" sz="2400" dirty="0">
                <a:effectLst>
                  <a:outerShdw blurRad="38100" dist="38100" dir="2700000" algn="tl">
                    <a:srgbClr val="000000">
                      <a:alpha val="43137"/>
                    </a:srgbClr>
                  </a:outerShdw>
                </a:effectLst>
                <a:latin typeface="Verdana" panose="020B0604030504040204" pitchFamily="34" charset="0"/>
                <a:ea typeface="新細明體" panose="02020500000000000000" pitchFamily="18" charset="-120"/>
              </a:rPr>
              <a:t>creates three weak classifiers</a:t>
            </a:r>
            <a:r>
              <a:rPr lang="en-US" altLang="zh-TW" sz="2400" dirty="0">
                <a:solidFill>
                  <a:srgbClr val="0000FF"/>
                </a:solidFill>
                <a:latin typeface="Verdana" panose="020B0604030504040204" pitchFamily="34" charset="0"/>
                <a:ea typeface="新細明體" panose="02020500000000000000" pitchFamily="18" charset="-120"/>
              </a:rPr>
              <a:t>:</a:t>
            </a:r>
          </a:p>
          <a:p>
            <a:pPr lvl="1" eaLnBrk="1" hangingPunct="1"/>
            <a:r>
              <a:rPr lang="en-US" altLang="zh-TW" sz="2000" dirty="0">
                <a:effectLst>
                  <a:outerShdw blurRad="38100" dist="38100" dir="2700000" algn="tl">
                    <a:srgbClr val="000000">
                      <a:alpha val="43137"/>
                    </a:srgbClr>
                  </a:outerShdw>
                </a:effectLst>
                <a:latin typeface="Verdana" panose="020B0604030504040204" pitchFamily="34" charset="0"/>
                <a:ea typeface="新細明體" panose="02020500000000000000" pitchFamily="18" charset="-120"/>
              </a:rPr>
              <a:t>First classifier C</a:t>
            </a:r>
            <a:r>
              <a:rPr lang="en-US" altLang="zh-TW" sz="2000" baseline="-25000" dirty="0">
                <a:effectLst>
                  <a:outerShdw blurRad="38100" dist="38100" dir="2700000" algn="tl">
                    <a:srgbClr val="000000">
                      <a:alpha val="43137"/>
                    </a:srgbClr>
                  </a:outerShdw>
                </a:effectLst>
                <a:latin typeface="Verdana" panose="020B0604030504040204" pitchFamily="34" charset="0"/>
                <a:ea typeface="新細明體" panose="02020500000000000000" pitchFamily="18" charset="-120"/>
              </a:rPr>
              <a:t>1</a:t>
            </a:r>
            <a:r>
              <a:rPr lang="en-US" altLang="zh-TW" sz="2000" dirty="0">
                <a:effectLst>
                  <a:outerShdw blurRad="38100" dist="38100" dir="2700000" algn="tl">
                    <a:srgbClr val="000000">
                      <a:alpha val="43137"/>
                    </a:srgbClr>
                  </a:outerShdw>
                </a:effectLst>
                <a:latin typeface="Verdana" panose="020B0604030504040204" pitchFamily="34" charset="0"/>
                <a:ea typeface="新細明體" panose="02020500000000000000" pitchFamily="18" charset="-120"/>
              </a:rPr>
              <a:t> </a:t>
            </a:r>
            <a:r>
              <a:rPr lang="en-US" altLang="zh-TW" sz="2000" dirty="0">
                <a:solidFill>
                  <a:srgbClr val="0000FF"/>
                </a:solidFill>
                <a:latin typeface="Verdana" panose="020B0604030504040204" pitchFamily="34" charset="0"/>
                <a:ea typeface="新細明體" panose="02020500000000000000" pitchFamily="18" charset="-120"/>
              </a:rPr>
              <a:t>is trained with a random subset of the available training data</a:t>
            </a:r>
          </a:p>
          <a:p>
            <a:pPr lvl="1" eaLnBrk="1" hangingPunct="1"/>
            <a:r>
              <a:rPr lang="en-US" altLang="zh-TW" sz="2000" dirty="0">
                <a:effectLst>
                  <a:outerShdw blurRad="38100" dist="38100" dir="2700000" algn="tl">
                    <a:srgbClr val="000000">
                      <a:alpha val="43137"/>
                    </a:srgbClr>
                  </a:outerShdw>
                </a:effectLst>
                <a:latin typeface="Verdana" panose="020B0604030504040204" pitchFamily="34" charset="0"/>
                <a:ea typeface="新細明體" panose="02020500000000000000" pitchFamily="18" charset="-120"/>
              </a:rPr>
              <a:t>Second classifier C</a:t>
            </a:r>
            <a:r>
              <a:rPr lang="en-US" altLang="zh-TW" sz="2000" baseline="-25000" dirty="0">
                <a:effectLst>
                  <a:outerShdw blurRad="38100" dist="38100" dir="2700000" algn="tl">
                    <a:srgbClr val="000000">
                      <a:alpha val="43137"/>
                    </a:srgbClr>
                  </a:outerShdw>
                </a:effectLst>
                <a:latin typeface="Verdana" panose="020B0604030504040204" pitchFamily="34" charset="0"/>
                <a:ea typeface="新細明體" panose="02020500000000000000" pitchFamily="18" charset="-120"/>
              </a:rPr>
              <a:t>2</a:t>
            </a:r>
            <a:r>
              <a:rPr lang="en-US" altLang="zh-TW" sz="2000" dirty="0">
                <a:effectLst>
                  <a:outerShdw blurRad="38100" dist="38100" dir="2700000" algn="tl">
                    <a:srgbClr val="000000">
                      <a:alpha val="43137"/>
                    </a:srgbClr>
                  </a:outerShdw>
                </a:effectLst>
                <a:latin typeface="Verdana" panose="020B0604030504040204" pitchFamily="34" charset="0"/>
                <a:ea typeface="新細明體" panose="02020500000000000000" pitchFamily="18" charset="-120"/>
              </a:rPr>
              <a:t> </a:t>
            </a:r>
            <a:r>
              <a:rPr lang="en-US" altLang="zh-TW" sz="2000" dirty="0">
                <a:solidFill>
                  <a:srgbClr val="0000FF"/>
                </a:solidFill>
                <a:latin typeface="Verdana" panose="020B0604030504040204" pitchFamily="34" charset="0"/>
                <a:ea typeface="新細明體" panose="02020500000000000000" pitchFamily="18" charset="-120"/>
              </a:rPr>
              <a:t>is trained on instances on which C</a:t>
            </a:r>
            <a:r>
              <a:rPr lang="en-US" altLang="zh-TW" sz="2000" baseline="-25000" dirty="0">
                <a:solidFill>
                  <a:srgbClr val="0000FF"/>
                </a:solidFill>
                <a:latin typeface="Verdana" panose="020B0604030504040204" pitchFamily="34" charset="0"/>
                <a:ea typeface="新細明體" panose="02020500000000000000" pitchFamily="18" charset="-120"/>
              </a:rPr>
              <a:t>1</a:t>
            </a:r>
            <a:r>
              <a:rPr lang="en-US" altLang="zh-TW" sz="2000" dirty="0">
                <a:solidFill>
                  <a:srgbClr val="0000FF"/>
                </a:solidFill>
                <a:latin typeface="Verdana" panose="020B0604030504040204" pitchFamily="34" charset="0"/>
                <a:ea typeface="新細明體" panose="02020500000000000000" pitchFamily="18" charset="-120"/>
              </a:rPr>
              <a:t> misclassifies.</a:t>
            </a:r>
          </a:p>
          <a:p>
            <a:pPr lvl="1" eaLnBrk="1" hangingPunct="1"/>
            <a:r>
              <a:rPr lang="en-US" altLang="zh-TW" sz="2000" dirty="0">
                <a:effectLst>
                  <a:outerShdw blurRad="38100" dist="38100" dir="2700000" algn="tl">
                    <a:srgbClr val="000000">
                      <a:alpha val="43137"/>
                    </a:srgbClr>
                  </a:outerShdw>
                </a:effectLst>
                <a:latin typeface="Verdana" panose="020B0604030504040204" pitchFamily="34" charset="0"/>
                <a:ea typeface="新細明體" panose="02020500000000000000" pitchFamily="18" charset="-120"/>
              </a:rPr>
              <a:t>Third classifier C</a:t>
            </a:r>
            <a:r>
              <a:rPr lang="en-US" altLang="zh-TW" sz="2000" baseline="-25000" dirty="0">
                <a:effectLst>
                  <a:outerShdw blurRad="38100" dist="38100" dir="2700000" algn="tl">
                    <a:srgbClr val="000000">
                      <a:alpha val="43137"/>
                    </a:srgbClr>
                  </a:outerShdw>
                </a:effectLst>
                <a:latin typeface="Verdana" panose="020B0604030504040204" pitchFamily="34" charset="0"/>
                <a:ea typeface="新細明體" panose="02020500000000000000" pitchFamily="18" charset="-120"/>
              </a:rPr>
              <a:t>3</a:t>
            </a:r>
            <a:r>
              <a:rPr lang="en-US" altLang="zh-TW" sz="2000" dirty="0">
                <a:effectLst>
                  <a:outerShdw blurRad="38100" dist="38100" dir="2700000" algn="tl">
                    <a:srgbClr val="000000">
                      <a:alpha val="43137"/>
                    </a:srgbClr>
                  </a:outerShdw>
                </a:effectLst>
                <a:latin typeface="Verdana" panose="020B0604030504040204" pitchFamily="34" charset="0"/>
                <a:ea typeface="新細明體" panose="02020500000000000000" pitchFamily="18" charset="-120"/>
              </a:rPr>
              <a:t> </a:t>
            </a:r>
            <a:r>
              <a:rPr lang="en-US" altLang="zh-TW" sz="2000" dirty="0">
                <a:solidFill>
                  <a:srgbClr val="0000FF"/>
                </a:solidFill>
                <a:latin typeface="Verdana" panose="020B0604030504040204" pitchFamily="34" charset="0"/>
                <a:ea typeface="新細明體" panose="02020500000000000000" pitchFamily="18" charset="-120"/>
              </a:rPr>
              <a:t>is trained on instances on which both        C</a:t>
            </a:r>
            <a:r>
              <a:rPr lang="en-US" altLang="zh-TW" sz="2000" baseline="-25000" dirty="0">
                <a:solidFill>
                  <a:srgbClr val="0000FF"/>
                </a:solidFill>
                <a:latin typeface="Verdana" panose="020B0604030504040204" pitchFamily="34" charset="0"/>
                <a:ea typeface="新細明體" panose="02020500000000000000" pitchFamily="18" charset="-120"/>
              </a:rPr>
              <a:t>1</a:t>
            </a:r>
            <a:r>
              <a:rPr lang="en-US" altLang="zh-TW" sz="2000" dirty="0">
                <a:solidFill>
                  <a:srgbClr val="0000FF"/>
                </a:solidFill>
                <a:latin typeface="Verdana" panose="020B0604030504040204" pitchFamily="34" charset="0"/>
                <a:ea typeface="新細明體" panose="02020500000000000000" pitchFamily="18" charset="-120"/>
              </a:rPr>
              <a:t> &amp; C</a:t>
            </a:r>
            <a:r>
              <a:rPr lang="en-US" altLang="zh-TW" sz="2000" baseline="-25000" dirty="0">
                <a:solidFill>
                  <a:srgbClr val="0000FF"/>
                </a:solidFill>
                <a:latin typeface="Verdana" panose="020B0604030504040204" pitchFamily="34" charset="0"/>
                <a:ea typeface="新細明體" panose="02020500000000000000" pitchFamily="18" charset="-120"/>
              </a:rPr>
              <a:t>2</a:t>
            </a:r>
            <a:r>
              <a:rPr lang="en-US" altLang="zh-TW" sz="2000" dirty="0">
                <a:solidFill>
                  <a:srgbClr val="0000FF"/>
                </a:solidFill>
                <a:latin typeface="Verdana" panose="020B0604030504040204" pitchFamily="34" charset="0"/>
                <a:ea typeface="新細明體" panose="02020500000000000000" pitchFamily="18" charset="-120"/>
              </a:rPr>
              <a:t> disagree</a:t>
            </a:r>
          </a:p>
        </p:txBody>
      </p:sp>
      <p:sp>
        <p:nvSpPr>
          <p:cNvPr id="5" name="投影片編號版面配置區 4">
            <a:extLst>
              <a:ext uri="{FF2B5EF4-FFF2-40B4-BE49-F238E27FC236}">
                <a16:creationId xmlns:a16="http://schemas.microsoft.com/office/drawing/2014/main" id="{C8F630A4-EBD1-448F-AC2F-720C3F46E466}"/>
              </a:ext>
            </a:extLst>
          </p:cNvPr>
          <p:cNvSpPr>
            <a:spLocks noGrp="1"/>
          </p:cNvSpPr>
          <p:nvPr>
            <p:ph type="sldNum" sz="quarter" idx="10"/>
          </p:nvPr>
        </p:nvSpPr>
        <p:spPr bwMode="auto">
          <a:xfrm>
            <a:off x="8575675" y="6629400"/>
            <a:ext cx="568325" cy="2254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6C4B5BA-84F0-4490-9C0D-8C2E6B700225}" type="slidenum">
              <a:rPr kumimoji="0" lang="en-US" altLang="zh-TW" sz="1200" b="0" i="0" u="none" strike="noStrike" kern="1200" cap="none" spc="0" normalizeH="0" baseline="0" noProof="0" smtClean="0">
                <a:ln>
                  <a:noFill/>
                </a:ln>
                <a:solidFill>
                  <a:srgbClr val="000000"/>
                </a:solidFill>
                <a:effectLst/>
                <a:uLnTx/>
                <a:uFillTx/>
                <a:latin typeface="Verdana" panose="020B060403050404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zh-TW" sz="1200" b="0" i="0" u="none" strike="noStrike" kern="1200" cap="none" spc="0" normalizeH="0" baseline="0" noProof="0" dirty="0">
              <a:ln>
                <a:noFill/>
              </a:ln>
              <a:solidFill>
                <a:srgbClr val="000000"/>
              </a:solidFill>
              <a:effectLst/>
              <a:uLnTx/>
              <a:uFillTx/>
              <a:latin typeface="Verdana" panose="020B0604030504040204" pitchFamily="34" charset="0"/>
              <a:ea typeface="新細明體" panose="02020500000000000000" pitchFamily="18" charset="-12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969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69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69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6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a:extLst>
              <a:ext uri="{FF2B5EF4-FFF2-40B4-BE49-F238E27FC236}">
                <a16:creationId xmlns:a16="http://schemas.microsoft.com/office/drawing/2014/main" id="{B82B5FF7-C9C3-4977-AC07-2EF5559C8849}"/>
              </a:ext>
            </a:extLst>
          </p:cNvPr>
          <p:cNvSpPr>
            <a:spLocks noGrp="1" noChangeArrowheads="1"/>
          </p:cNvSpPr>
          <p:nvPr>
            <p:ph type="title"/>
          </p:nvPr>
        </p:nvSpPr>
        <p:spPr>
          <a:xfrm>
            <a:off x="0" y="0"/>
            <a:ext cx="9144000" cy="715962"/>
          </a:xfrm>
        </p:spPr>
        <p:txBody>
          <a:bodyPr/>
          <a:lstStyle/>
          <a:p>
            <a:pPr eaLnBrk="1" hangingPunct="1"/>
            <a:r>
              <a:rPr lang="en-US" altLang="zh-TW" sz="5400" b="1" dirty="0">
                <a:solidFill>
                  <a:srgbClr val="0070C0"/>
                </a:solidFill>
                <a:effectLst>
                  <a:outerShdw blurRad="38100" dist="38100" dir="2700000" algn="tl">
                    <a:srgbClr val="000000">
                      <a:alpha val="43137"/>
                    </a:srgbClr>
                  </a:outerShdw>
                </a:effectLst>
                <a:latin typeface="Comic Sans MS" panose="030F0702030302020204" pitchFamily="66" charset="0"/>
              </a:rPr>
              <a:t>Boosting  Illustration</a:t>
            </a:r>
          </a:p>
        </p:txBody>
      </p:sp>
      <p:pic>
        <p:nvPicPr>
          <p:cNvPr id="102417" name="Picture 17">
            <a:extLst>
              <a:ext uri="{FF2B5EF4-FFF2-40B4-BE49-F238E27FC236}">
                <a16:creationId xmlns:a16="http://schemas.microsoft.com/office/drawing/2014/main" id="{CE923081-4528-4901-8F70-76F3AE050D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5613" y="2593975"/>
            <a:ext cx="3835400" cy="364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0189" name="Line 13">
            <a:extLst>
              <a:ext uri="{FF2B5EF4-FFF2-40B4-BE49-F238E27FC236}">
                <a16:creationId xmlns:a16="http://schemas.microsoft.com/office/drawing/2014/main" id="{CCB8AC64-235E-467A-AB6F-6851B85E8D59}"/>
              </a:ext>
            </a:extLst>
          </p:cNvPr>
          <p:cNvSpPr>
            <a:spLocks noChangeShapeType="1"/>
          </p:cNvSpPr>
          <p:nvPr/>
        </p:nvSpPr>
        <p:spPr bwMode="auto">
          <a:xfrm flipV="1">
            <a:off x="4584700" y="4187825"/>
            <a:ext cx="3227388" cy="38100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330190" name="Text Box 14">
            <a:extLst>
              <a:ext uri="{FF2B5EF4-FFF2-40B4-BE49-F238E27FC236}">
                <a16:creationId xmlns:a16="http://schemas.microsoft.com/office/drawing/2014/main" id="{F2346068-6E00-4D79-910C-63CE7A447981}"/>
              </a:ext>
            </a:extLst>
          </p:cNvPr>
          <p:cNvSpPr txBox="1">
            <a:spLocks noChangeArrowheads="1"/>
          </p:cNvSpPr>
          <p:nvPr/>
        </p:nvSpPr>
        <p:spPr bwMode="auto">
          <a:xfrm>
            <a:off x="1351393" y="3544888"/>
            <a:ext cx="128977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gn="l" eaLnBrk="0" hangingPunct="0">
              <a:spcBef>
                <a:spcPct val="20000"/>
              </a:spcBef>
              <a:buClr>
                <a:schemeClr val="tx1"/>
              </a:buClr>
              <a:buSzPct val="75000"/>
              <a:buFont typeface="Wingdings" panose="05000000000000000000" pitchFamily="2" charset="2"/>
              <a:buChar char="l"/>
              <a:defRPr kumimoji="1" sz="2800">
                <a:solidFill>
                  <a:schemeClr val="tx1"/>
                </a:solidFill>
                <a:latin typeface="Arial" panose="020B0604020202020204" pitchFamily="34" charset="0"/>
                <a:ea typeface="新細明體" panose="02020500000000000000" pitchFamily="18" charset="-120"/>
              </a:defRPr>
            </a:lvl1pPr>
            <a:lvl2pPr marL="742950" indent="-285750" algn="l" eaLnBrk="0" hangingPunct="0">
              <a:spcBef>
                <a:spcPct val="20000"/>
              </a:spcBef>
              <a:buClr>
                <a:schemeClr val="tx1"/>
              </a:buClr>
              <a:buSzPct val="75000"/>
              <a:buChar char="–"/>
              <a:defRPr kumimoji="1" sz="2400">
                <a:solidFill>
                  <a:schemeClr val="tx1"/>
                </a:solidFill>
                <a:latin typeface="Arial" panose="020B0604020202020204" pitchFamily="34" charset="0"/>
                <a:ea typeface="新細明體" panose="02020500000000000000" pitchFamily="18" charset="-120"/>
              </a:defRPr>
            </a:lvl2pPr>
            <a:lvl3pPr marL="1143000" indent="-228600" algn="l" eaLnBrk="0" hangingPunct="0">
              <a:spcBef>
                <a:spcPct val="20000"/>
              </a:spcBef>
              <a:buClr>
                <a:schemeClr val="tx1"/>
              </a:buClr>
              <a:buSzPct val="75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3pPr>
            <a:lvl4pPr marL="1600200" indent="-228600" algn="l" eaLnBrk="0" hangingPunct="0">
              <a:spcBef>
                <a:spcPct val="20000"/>
              </a:spcBef>
              <a:buClr>
                <a:schemeClr val="tx1"/>
              </a:buClr>
              <a:buSzPct val="80000"/>
              <a:buChar char="–"/>
              <a:defRPr kumimoji="1">
                <a:solidFill>
                  <a:schemeClr val="tx1"/>
                </a:solidFill>
                <a:latin typeface="Arial" panose="020B0604020202020204" pitchFamily="34" charset="0"/>
                <a:ea typeface="新細明體" panose="02020500000000000000" pitchFamily="18" charset="-120"/>
              </a:defRPr>
            </a:lvl4pPr>
            <a:lvl5pPr marL="2057400" indent="-228600" algn="l" eaLnBrk="0" hangingPunct="0">
              <a:spcBef>
                <a:spcPct val="20000"/>
              </a:spcBef>
              <a:buClr>
                <a:schemeClr val="tx1"/>
              </a:buClr>
              <a:buSzPct val="65000"/>
              <a:buFont typeface="Wingdings" panose="05000000000000000000" pitchFamily="2" charset="2"/>
              <a:buChar char="l"/>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0" fontAlgn="auto" latinLnBrk="0" hangingPunct="0">
              <a:lnSpc>
                <a:spcPct val="100000"/>
              </a:lnSpc>
              <a:spcBef>
                <a:spcPct val="0"/>
              </a:spcBef>
              <a:spcAft>
                <a:spcPts val="0"/>
              </a:spcAft>
              <a:buClrTx/>
              <a:buSzTx/>
              <a:buFontTx/>
              <a:buNone/>
              <a:tabLst/>
              <a:defRPr/>
            </a:pPr>
            <a:r>
              <a:rPr kumimoji="0" lang="en-US" altLang="zh-TW" sz="1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新細明體" panose="02020500000000000000" pitchFamily="18" charset="-120"/>
                <a:cs typeface="Arial" panose="020B0604020202020204" pitchFamily="34" charset="0"/>
              </a:rPr>
              <a:t>Weak </a:t>
            </a:r>
          </a:p>
          <a:p>
            <a:pPr marL="0" marR="0" lvl="0" indent="0" algn="ctr" defTabSz="914400" rtl="0" eaLnBrk="0" fontAlgn="auto" latinLnBrk="0" hangingPunct="0">
              <a:lnSpc>
                <a:spcPct val="100000"/>
              </a:lnSpc>
              <a:spcBef>
                <a:spcPct val="0"/>
              </a:spcBef>
              <a:spcAft>
                <a:spcPts val="0"/>
              </a:spcAft>
              <a:buClrTx/>
              <a:buSzTx/>
              <a:buFontTx/>
              <a:buNone/>
              <a:tabLst/>
              <a:defRPr/>
            </a:pPr>
            <a:r>
              <a:rPr kumimoji="0" lang="en-US" altLang="zh-TW" sz="1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新細明體" panose="02020500000000000000" pitchFamily="18" charset="-120"/>
                <a:cs typeface="Arial" panose="020B0604020202020204" pitchFamily="34" charset="0"/>
              </a:rPr>
              <a:t>Classifier 1</a:t>
            </a:r>
          </a:p>
        </p:txBody>
      </p:sp>
      <p:cxnSp>
        <p:nvCxnSpPr>
          <p:cNvPr id="1330191" name="AutoShape 15">
            <a:extLst>
              <a:ext uri="{FF2B5EF4-FFF2-40B4-BE49-F238E27FC236}">
                <a16:creationId xmlns:a16="http://schemas.microsoft.com/office/drawing/2014/main" id="{AF98F517-5287-42DF-988C-4D2FD28FA11C}"/>
              </a:ext>
            </a:extLst>
          </p:cNvPr>
          <p:cNvCxnSpPr>
            <a:cxnSpLocks noChangeShapeType="1"/>
            <a:stCxn id="1330190" idx="3"/>
            <a:endCxn id="1330189" idx="0"/>
          </p:cNvCxnSpPr>
          <p:nvPr/>
        </p:nvCxnSpPr>
        <p:spPr bwMode="auto">
          <a:xfrm>
            <a:off x="2641170" y="3868054"/>
            <a:ext cx="1943530" cy="700771"/>
          </a:xfrm>
          <a:prstGeom prst="straightConnector1">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7" name="投影片編號版面配置區 4">
            <a:extLst>
              <a:ext uri="{FF2B5EF4-FFF2-40B4-BE49-F238E27FC236}">
                <a16:creationId xmlns:a16="http://schemas.microsoft.com/office/drawing/2014/main" id="{A78087A1-C590-49F5-8707-EBD23677C1DF}"/>
              </a:ext>
            </a:extLst>
          </p:cNvPr>
          <p:cNvSpPr>
            <a:spLocks noGrp="1"/>
          </p:cNvSpPr>
          <p:nvPr>
            <p:ph type="sldNum" sz="quarter" idx="10"/>
          </p:nvPr>
        </p:nvSpPr>
        <p:spPr bwMode="auto">
          <a:xfrm>
            <a:off x="8575675" y="6629400"/>
            <a:ext cx="568325" cy="2254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6C4B5BA-84F0-4490-9C0D-8C2E6B700225}" type="slidenum">
              <a:rPr kumimoji="0" lang="en-US" altLang="zh-TW" sz="1200" b="0" i="0" u="none" strike="noStrike" kern="1200" cap="none" spc="0" normalizeH="0" baseline="0" noProof="0" smtClean="0">
                <a:ln>
                  <a:noFill/>
                </a:ln>
                <a:solidFill>
                  <a:srgbClr val="000000"/>
                </a:solidFill>
                <a:effectLst/>
                <a:uLnTx/>
                <a:uFillTx/>
                <a:latin typeface="Verdana" panose="020B060403050404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zh-TW" sz="1200" b="0" i="0" u="none" strike="noStrike" kern="1200" cap="none" spc="0" normalizeH="0" baseline="0" noProof="0" dirty="0">
              <a:ln>
                <a:noFill/>
              </a:ln>
              <a:solidFill>
                <a:srgbClr val="000000"/>
              </a:solidFill>
              <a:effectLst/>
              <a:uLnTx/>
              <a:uFillTx/>
              <a:latin typeface="Verdana" panose="020B0604030504040204" pitchFamily="34" charset="0"/>
              <a:ea typeface="新細明體" panose="02020500000000000000" pitchFamily="18" charset="-120"/>
              <a:cs typeface="+mn-cs"/>
            </a:endParaRPr>
          </a:p>
        </p:txBody>
      </p:sp>
      <p:sp>
        <p:nvSpPr>
          <p:cNvPr id="2" name="Multiplication Sign 1">
            <a:extLst>
              <a:ext uri="{FF2B5EF4-FFF2-40B4-BE49-F238E27FC236}">
                <a16:creationId xmlns:a16="http://schemas.microsoft.com/office/drawing/2014/main" id="{73325082-7D3B-A2B3-1959-7B2B61155D18}"/>
              </a:ext>
            </a:extLst>
          </p:cNvPr>
          <p:cNvSpPr/>
          <p:nvPr/>
        </p:nvSpPr>
        <p:spPr>
          <a:xfrm>
            <a:off x="6781800" y="2698213"/>
            <a:ext cx="436993" cy="381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9" name="Multiplication Sign 8">
            <a:extLst>
              <a:ext uri="{FF2B5EF4-FFF2-40B4-BE49-F238E27FC236}">
                <a16:creationId xmlns:a16="http://schemas.microsoft.com/office/drawing/2014/main" id="{FECAEEFF-6FB5-F4A2-29C5-507163475F5A}"/>
              </a:ext>
            </a:extLst>
          </p:cNvPr>
          <p:cNvSpPr/>
          <p:nvPr/>
        </p:nvSpPr>
        <p:spPr>
          <a:xfrm>
            <a:off x="4876800" y="5257800"/>
            <a:ext cx="436993" cy="381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0" name="Multiplication Sign 9">
            <a:extLst>
              <a:ext uri="{FF2B5EF4-FFF2-40B4-BE49-F238E27FC236}">
                <a16:creationId xmlns:a16="http://schemas.microsoft.com/office/drawing/2014/main" id="{A60358FD-0EE6-54DE-AE0B-D9F6EEBD439D}"/>
              </a:ext>
            </a:extLst>
          </p:cNvPr>
          <p:cNvSpPr/>
          <p:nvPr/>
        </p:nvSpPr>
        <p:spPr>
          <a:xfrm>
            <a:off x="7574110" y="3544888"/>
            <a:ext cx="436993" cy="381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30189"/>
                                        </p:tgtEl>
                                        <p:attrNameLst>
                                          <p:attrName>style.visibility</p:attrName>
                                        </p:attrNameLst>
                                      </p:cBhvr>
                                      <p:to>
                                        <p:strVal val="visible"/>
                                      </p:to>
                                    </p:set>
                                    <p:animEffect transition="in" filter="wipe(down)">
                                      <p:cBhvr>
                                        <p:cTn id="7" dur="500"/>
                                        <p:tgtEl>
                                          <p:spTgt spid="133018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330191"/>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33019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0189" grpId="0" animBg="1"/>
      <p:bldP spid="1330190" grpId="0"/>
      <p:bldP spid="2" grpId="0" animBg="1"/>
      <p:bldP spid="9" grpId="0" animBg="1"/>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4">
            <a:extLst>
              <a:ext uri="{FF2B5EF4-FFF2-40B4-BE49-F238E27FC236}">
                <a16:creationId xmlns:a16="http://schemas.microsoft.com/office/drawing/2014/main" id="{5F99C9AA-4B77-41D0-AD51-FA09A642DD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5613" y="2593975"/>
            <a:ext cx="3835400" cy="364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429" name="Text Box 33">
            <a:extLst>
              <a:ext uri="{FF2B5EF4-FFF2-40B4-BE49-F238E27FC236}">
                <a16:creationId xmlns:a16="http://schemas.microsoft.com/office/drawing/2014/main" id="{C0F1DFF4-4D21-4A48-95E9-3C0E4F5334D7}"/>
              </a:ext>
            </a:extLst>
          </p:cNvPr>
          <p:cNvSpPr txBox="1">
            <a:spLocks noChangeArrowheads="1"/>
          </p:cNvSpPr>
          <p:nvPr/>
        </p:nvSpPr>
        <p:spPr bwMode="auto">
          <a:xfrm>
            <a:off x="1908175" y="3646488"/>
            <a:ext cx="1136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gn="l" eaLnBrk="0" hangingPunct="0">
              <a:spcBef>
                <a:spcPct val="20000"/>
              </a:spcBef>
              <a:buClr>
                <a:schemeClr val="tx1"/>
              </a:buClr>
              <a:buSzPct val="75000"/>
              <a:buFont typeface="Wingdings" panose="05000000000000000000" pitchFamily="2" charset="2"/>
              <a:buChar char="l"/>
              <a:defRPr kumimoji="1" sz="2800">
                <a:solidFill>
                  <a:schemeClr val="tx1"/>
                </a:solidFill>
                <a:latin typeface="Arial" panose="020B0604020202020204" pitchFamily="34" charset="0"/>
                <a:ea typeface="新細明體" panose="02020500000000000000" pitchFamily="18" charset="-120"/>
              </a:defRPr>
            </a:lvl1pPr>
            <a:lvl2pPr marL="742950" indent="-285750" algn="l" eaLnBrk="0" hangingPunct="0">
              <a:spcBef>
                <a:spcPct val="20000"/>
              </a:spcBef>
              <a:buClr>
                <a:schemeClr val="tx1"/>
              </a:buClr>
              <a:buSzPct val="75000"/>
              <a:buChar char="–"/>
              <a:defRPr kumimoji="1" sz="2400">
                <a:solidFill>
                  <a:schemeClr val="tx1"/>
                </a:solidFill>
                <a:latin typeface="Arial" panose="020B0604020202020204" pitchFamily="34" charset="0"/>
                <a:ea typeface="新細明體" panose="02020500000000000000" pitchFamily="18" charset="-120"/>
              </a:defRPr>
            </a:lvl2pPr>
            <a:lvl3pPr marL="1143000" indent="-228600" algn="l" eaLnBrk="0" hangingPunct="0">
              <a:spcBef>
                <a:spcPct val="20000"/>
              </a:spcBef>
              <a:buClr>
                <a:schemeClr val="tx1"/>
              </a:buClr>
              <a:buSzPct val="75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3pPr>
            <a:lvl4pPr marL="1600200" indent="-228600" algn="l" eaLnBrk="0" hangingPunct="0">
              <a:spcBef>
                <a:spcPct val="20000"/>
              </a:spcBef>
              <a:buClr>
                <a:schemeClr val="tx1"/>
              </a:buClr>
              <a:buSzPct val="80000"/>
              <a:buChar char="–"/>
              <a:defRPr kumimoji="1">
                <a:solidFill>
                  <a:schemeClr val="tx1"/>
                </a:solidFill>
                <a:latin typeface="Arial" panose="020B0604020202020204" pitchFamily="34" charset="0"/>
                <a:ea typeface="新細明體" panose="02020500000000000000" pitchFamily="18" charset="-120"/>
              </a:defRPr>
            </a:lvl4pPr>
            <a:lvl5pPr marL="2057400" indent="-228600" algn="l" eaLnBrk="0" hangingPunct="0">
              <a:spcBef>
                <a:spcPct val="20000"/>
              </a:spcBef>
              <a:buClr>
                <a:schemeClr val="tx1"/>
              </a:buClr>
              <a:buSzPct val="65000"/>
              <a:buFont typeface="Wingdings" panose="05000000000000000000" pitchFamily="2" charset="2"/>
              <a:buChar char="l"/>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0" fontAlgn="auto" latinLnBrk="0" hangingPunct="0">
              <a:lnSpc>
                <a:spcPct val="100000"/>
              </a:lnSpc>
              <a:spcBef>
                <a:spcPct val="0"/>
              </a:spcBef>
              <a:spcAft>
                <a:spcPts val="0"/>
              </a:spcAft>
              <a:buClrTx/>
              <a:buSzTx/>
              <a:buFontTx/>
              <a:buNone/>
              <a:tabLst/>
              <a:defRPr/>
            </a:pPr>
            <a:r>
              <a:rPr kumimoji="0" lang="en-US" altLang="zh-TW" sz="1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新細明體" panose="02020500000000000000" pitchFamily="18" charset="-120"/>
                <a:cs typeface="Arial" panose="020B0604020202020204" pitchFamily="34" charset="0"/>
              </a:rPr>
              <a:t>Weights</a:t>
            </a:r>
          </a:p>
          <a:p>
            <a:pPr marL="0" marR="0" lvl="0" indent="0" algn="l" defTabSz="914400" rtl="0" eaLnBrk="0" fontAlgn="auto" latinLnBrk="0" hangingPunct="0">
              <a:lnSpc>
                <a:spcPct val="100000"/>
              </a:lnSpc>
              <a:spcBef>
                <a:spcPct val="0"/>
              </a:spcBef>
              <a:spcAft>
                <a:spcPts val="0"/>
              </a:spcAft>
              <a:buClrTx/>
              <a:buSzTx/>
              <a:buFontTx/>
              <a:buNone/>
              <a:tabLst/>
              <a:defRPr/>
            </a:pPr>
            <a:r>
              <a:rPr kumimoji="0" lang="en-US" altLang="zh-TW" sz="1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新細明體" panose="02020500000000000000" pitchFamily="18" charset="-120"/>
                <a:cs typeface="Arial" panose="020B0604020202020204" pitchFamily="34" charset="0"/>
              </a:rPr>
              <a:t>Increased</a:t>
            </a:r>
          </a:p>
        </p:txBody>
      </p:sp>
      <p:sp>
        <p:nvSpPr>
          <p:cNvPr id="103430" name="Line 38">
            <a:extLst>
              <a:ext uri="{FF2B5EF4-FFF2-40B4-BE49-F238E27FC236}">
                <a16:creationId xmlns:a16="http://schemas.microsoft.com/office/drawing/2014/main" id="{6CFC7440-7A42-4D63-9BEA-1882B11F9D60}"/>
              </a:ext>
            </a:extLst>
          </p:cNvPr>
          <p:cNvSpPr>
            <a:spLocks noChangeShapeType="1"/>
          </p:cNvSpPr>
          <p:nvPr/>
        </p:nvSpPr>
        <p:spPr bwMode="auto">
          <a:xfrm flipV="1">
            <a:off x="3151188" y="3106738"/>
            <a:ext cx="3276600" cy="9144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03431" name="Line 40">
            <a:extLst>
              <a:ext uri="{FF2B5EF4-FFF2-40B4-BE49-F238E27FC236}">
                <a16:creationId xmlns:a16="http://schemas.microsoft.com/office/drawing/2014/main" id="{1DD8F470-6401-4B69-A481-CF4DC5100574}"/>
              </a:ext>
            </a:extLst>
          </p:cNvPr>
          <p:cNvSpPr>
            <a:spLocks noChangeShapeType="1"/>
          </p:cNvSpPr>
          <p:nvPr/>
        </p:nvSpPr>
        <p:spPr bwMode="auto">
          <a:xfrm>
            <a:off x="3151188" y="4021138"/>
            <a:ext cx="1905000" cy="14478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03432" name="Line 39">
            <a:extLst>
              <a:ext uri="{FF2B5EF4-FFF2-40B4-BE49-F238E27FC236}">
                <a16:creationId xmlns:a16="http://schemas.microsoft.com/office/drawing/2014/main" id="{E6527047-F858-485E-91C9-55D47FAD129D}"/>
              </a:ext>
            </a:extLst>
          </p:cNvPr>
          <p:cNvSpPr>
            <a:spLocks noChangeShapeType="1"/>
          </p:cNvSpPr>
          <p:nvPr/>
        </p:nvSpPr>
        <p:spPr bwMode="auto">
          <a:xfrm flipV="1">
            <a:off x="3151188" y="3868738"/>
            <a:ext cx="3962400" cy="1524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4344" name="Line 13">
            <a:extLst>
              <a:ext uri="{FF2B5EF4-FFF2-40B4-BE49-F238E27FC236}">
                <a16:creationId xmlns:a16="http://schemas.microsoft.com/office/drawing/2014/main" id="{7E1FC191-2546-440D-912E-DAA7E7121A5B}"/>
              </a:ext>
            </a:extLst>
          </p:cNvPr>
          <p:cNvSpPr>
            <a:spLocks noChangeShapeType="1"/>
          </p:cNvSpPr>
          <p:nvPr/>
        </p:nvSpPr>
        <p:spPr bwMode="auto">
          <a:xfrm flipV="1">
            <a:off x="4584700" y="4187825"/>
            <a:ext cx="3227388" cy="38100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1" name="AutoShape 2">
            <a:extLst>
              <a:ext uri="{FF2B5EF4-FFF2-40B4-BE49-F238E27FC236}">
                <a16:creationId xmlns:a16="http://schemas.microsoft.com/office/drawing/2014/main" id="{1B03B652-B778-4B4F-B6DD-C524AA35B365}"/>
              </a:ext>
            </a:extLst>
          </p:cNvPr>
          <p:cNvSpPr>
            <a:spLocks noGrp="1" noChangeArrowheads="1"/>
          </p:cNvSpPr>
          <p:nvPr>
            <p:ph type="title"/>
          </p:nvPr>
        </p:nvSpPr>
        <p:spPr>
          <a:xfrm>
            <a:off x="0" y="0"/>
            <a:ext cx="9144000" cy="715962"/>
          </a:xfrm>
        </p:spPr>
        <p:txBody>
          <a:bodyPr/>
          <a:lstStyle/>
          <a:p>
            <a:pPr eaLnBrk="1" hangingPunct="1"/>
            <a:r>
              <a:rPr lang="en-US" altLang="zh-TW" sz="5400" b="1" dirty="0">
                <a:solidFill>
                  <a:srgbClr val="0070C0"/>
                </a:solidFill>
                <a:effectLst>
                  <a:outerShdw blurRad="38100" dist="38100" dir="2700000" algn="tl">
                    <a:srgbClr val="000000">
                      <a:alpha val="43137"/>
                    </a:srgbClr>
                  </a:outerShdw>
                </a:effectLst>
                <a:latin typeface="Comic Sans MS" panose="030F0702030302020204" pitchFamily="66" charset="0"/>
              </a:rPr>
              <a:t>Boosting  Illustration</a:t>
            </a:r>
          </a:p>
        </p:txBody>
      </p:sp>
      <p:sp>
        <p:nvSpPr>
          <p:cNvPr id="9" name="投影片編號版面配置區 4">
            <a:extLst>
              <a:ext uri="{FF2B5EF4-FFF2-40B4-BE49-F238E27FC236}">
                <a16:creationId xmlns:a16="http://schemas.microsoft.com/office/drawing/2014/main" id="{DEB7206A-A94C-411F-A601-564DF7814E3B}"/>
              </a:ext>
            </a:extLst>
          </p:cNvPr>
          <p:cNvSpPr>
            <a:spLocks noGrp="1"/>
          </p:cNvSpPr>
          <p:nvPr>
            <p:ph type="sldNum" sz="quarter" idx="10"/>
          </p:nvPr>
        </p:nvSpPr>
        <p:spPr bwMode="auto">
          <a:xfrm>
            <a:off x="8575675" y="6629400"/>
            <a:ext cx="568325" cy="2254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6C4B5BA-84F0-4490-9C0D-8C2E6B700225}" type="slidenum">
              <a:rPr kumimoji="0" lang="en-US" altLang="zh-TW" sz="1200" b="0" i="0" u="none" strike="noStrike" kern="1200" cap="none" spc="0" normalizeH="0" baseline="0" noProof="0" smtClean="0">
                <a:ln>
                  <a:noFill/>
                </a:ln>
                <a:solidFill>
                  <a:srgbClr val="000000"/>
                </a:solidFill>
                <a:effectLst/>
                <a:uLnTx/>
                <a:uFillTx/>
                <a:latin typeface="Verdana" panose="020B060403050404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zh-TW" sz="1200" b="0" i="0" u="none" strike="noStrike" kern="1200" cap="none" spc="0" normalizeH="0" baseline="0" noProof="0" dirty="0">
              <a:ln>
                <a:noFill/>
              </a:ln>
              <a:solidFill>
                <a:srgbClr val="000000"/>
              </a:solidFill>
              <a:effectLst/>
              <a:uLnTx/>
              <a:uFillTx/>
              <a:latin typeface="Verdana" panose="020B0604030504040204" pitchFamily="34" charset="0"/>
              <a:ea typeface="新細明體" panose="02020500000000000000" pitchFamily="18" charset="-12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34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43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3431"/>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1034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4">
            <a:extLst>
              <a:ext uri="{FF2B5EF4-FFF2-40B4-BE49-F238E27FC236}">
                <a16:creationId xmlns:a16="http://schemas.microsoft.com/office/drawing/2014/main" id="{DA50B2B7-561F-4AC8-A11B-9C2D5F63A7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5613" y="2593975"/>
            <a:ext cx="3835400" cy="364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453" name="Line 12">
            <a:extLst>
              <a:ext uri="{FF2B5EF4-FFF2-40B4-BE49-F238E27FC236}">
                <a16:creationId xmlns:a16="http://schemas.microsoft.com/office/drawing/2014/main" id="{B93074D5-3088-490B-A9E8-4DF3655A6168}"/>
              </a:ext>
            </a:extLst>
          </p:cNvPr>
          <p:cNvSpPr>
            <a:spLocks noChangeShapeType="1"/>
          </p:cNvSpPr>
          <p:nvPr/>
        </p:nvSpPr>
        <p:spPr bwMode="auto">
          <a:xfrm flipH="1" flipV="1">
            <a:off x="6235700" y="2757488"/>
            <a:ext cx="838200" cy="304800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04454" name="Text Box 13">
            <a:extLst>
              <a:ext uri="{FF2B5EF4-FFF2-40B4-BE49-F238E27FC236}">
                <a16:creationId xmlns:a16="http://schemas.microsoft.com/office/drawing/2014/main" id="{C12DB478-72B6-4A33-9DFA-84705F54BC39}"/>
              </a:ext>
            </a:extLst>
          </p:cNvPr>
          <p:cNvSpPr txBox="1">
            <a:spLocks noChangeArrowheads="1"/>
          </p:cNvSpPr>
          <p:nvPr/>
        </p:nvSpPr>
        <p:spPr bwMode="auto">
          <a:xfrm>
            <a:off x="2230438" y="4660900"/>
            <a:ext cx="1281112"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gn="l" eaLnBrk="0" hangingPunct="0">
              <a:spcBef>
                <a:spcPct val="20000"/>
              </a:spcBef>
              <a:buClr>
                <a:schemeClr val="tx1"/>
              </a:buClr>
              <a:buSzPct val="75000"/>
              <a:buFont typeface="Wingdings" panose="05000000000000000000" pitchFamily="2" charset="2"/>
              <a:buChar char="l"/>
              <a:defRPr kumimoji="1" sz="2800">
                <a:solidFill>
                  <a:schemeClr val="tx1"/>
                </a:solidFill>
                <a:latin typeface="Arial" panose="020B0604020202020204" pitchFamily="34" charset="0"/>
                <a:ea typeface="新細明體" panose="02020500000000000000" pitchFamily="18" charset="-120"/>
              </a:defRPr>
            </a:lvl1pPr>
            <a:lvl2pPr marL="742950" indent="-285750" algn="l" eaLnBrk="0" hangingPunct="0">
              <a:spcBef>
                <a:spcPct val="20000"/>
              </a:spcBef>
              <a:buClr>
                <a:schemeClr val="tx1"/>
              </a:buClr>
              <a:buSzPct val="75000"/>
              <a:buChar char="–"/>
              <a:defRPr kumimoji="1" sz="2400">
                <a:solidFill>
                  <a:schemeClr val="tx1"/>
                </a:solidFill>
                <a:latin typeface="Arial" panose="020B0604020202020204" pitchFamily="34" charset="0"/>
                <a:ea typeface="新細明體" panose="02020500000000000000" pitchFamily="18" charset="-120"/>
              </a:defRPr>
            </a:lvl2pPr>
            <a:lvl3pPr marL="1143000" indent="-228600" algn="l" eaLnBrk="0" hangingPunct="0">
              <a:spcBef>
                <a:spcPct val="20000"/>
              </a:spcBef>
              <a:buClr>
                <a:schemeClr val="tx1"/>
              </a:buClr>
              <a:buSzPct val="75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3pPr>
            <a:lvl4pPr marL="1600200" indent="-228600" algn="l" eaLnBrk="0" hangingPunct="0">
              <a:spcBef>
                <a:spcPct val="20000"/>
              </a:spcBef>
              <a:buClr>
                <a:schemeClr val="tx1"/>
              </a:buClr>
              <a:buSzPct val="80000"/>
              <a:buChar char="–"/>
              <a:defRPr kumimoji="1">
                <a:solidFill>
                  <a:schemeClr val="tx1"/>
                </a:solidFill>
                <a:latin typeface="Arial" panose="020B0604020202020204" pitchFamily="34" charset="0"/>
                <a:ea typeface="新細明體" panose="02020500000000000000" pitchFamily="18" charset="-120"/>
              </a:defRPr>
            </a:lvl4pPr>
            <a:lvl5pPr marL="2057400" indent="-228600" algn="l" eaLnBrk="0" hangingPunct="0">
              <a:spcBef>
                <a:spcPct val="20000"/>
              </a:spcBef>
              <a:buClr>
                <a:schemeClr val="tx1"/>
              </a:buClr>
              <a:buSzPct val="65000"/>
              <a:buFont typeface="Wingdings" panose="05000000000000000000" pitchFamily="2" charset="2"/>
              <a:buChar char="l"/>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0" fontAlgn="auto" latinLnBrk="0" hangingPunct="0">
              <a:lnSpc>
                <a:spcPct val="100000"/>
              </a:lnSpc>
              <a:spcBef>
                <a:spcPct val="0"/>
              </a:spcBef>
              <a:spcAft>
                <a:spcPts val="0"/>
              </a:spcAft>
              <a:buClrTx/>
              <a:buSzTx/>
              <a:buFontTx/>
              <a:buNone/>
              <a:tabLst/>
              <a:defRPr/>
            </a:pPr>
            <a:r>
              <a:rPr kumimoji="0" lang="en-US" altLang="zh-TW" sz="1800" b="1" i="0" u="none" strike="noStrike" kern="1200" cap="none" spc="0" normalizeH="0" baseline="0" noProof="0" dirty="0">
                <a:ln>
                  <a:noFill/>
                </a:ln>
                <a:solidFill>
                  <a:srgbClr val="000000"/>
                </a:solidFill>
                <a:effectLst/>
                <a:uLnTx/>
                <a:uFillTx/>
                <a:latin typeface="Times New Roman" panose="02020603050405020304" pitchFamily="18" charset="0"/>
                <a:ea typeface="新細明體" panose="02020500000000000000" pitchFamily="18" charset="-120"/>
                <a:cs typeface="Arial" panose="020B0604020202020204" pitchFamily="34" charset="0"/>
              </a:rPr>
              <a:t>Weak </a:t>
            </a:r>
          </a:p>
          <a:p>
            <a:pPr marL="0" marR="0" lvl="0" indent="0" algn="ctr" defTabSz="914400" rtl="0" eaLnBrk="0" fontAlgn="auto" latinLnBrk="0" hangingPunct="0">
              <a:lnSpc>
                <a:spcPct val="100000"/>
              </a:lnSpc>
              <a:spcBef>
                <a:spcPct val="0"/>
              </a:spcBef>
              <a:spcAft>
                <a:spcPts val="0"/>
              </a:spcAft>
              <a:buClrTx/>
              <a:buSzTx/>
              <a:buFontTx/>
              <a:buNone/>
              <a:tabLst/>
              <a:defRPr/>
            </a:pPr>
            <a:r>
              <a:rPr kumimoji="0" lang="en-US" altLang="zh-TW" sz="1800" b="1" i="0" u="none" strike="noStrike" kern="1200" cap="none" spc="0" normalizeH="0" baseline="0" noProof="0" dirty="0">
                <a:ln>
                  <a:noFill/>
                </a:ln>
                <a:solidFill>
                  <a:srgbClr val="000000"/>
                </a:solidFill>
                <a:effectLst/>
                <a:uLnTx/>
                <a:uFillTx/>
                <a:latin typeface="Times New Roman" panose="02020603050405020304" pitchFamily="18" charset="0"/>
                <a:ea typeface="新細明體" panose="02020500000000000000" pitchFamily="18" charset="-120"/>
                <a:cs typeface="Arial" panose="020B0604020202020204" pitchFamily="34" charset="0"/>
              </a:rPr>
              <a:t>Classifier 2</a:t>
            </a:r>
          </a:p>
        </p:txBody>
      </p:sp>
      <p:sp>
        <p:nvSpPr>
          <p:cNvPr id="104455" name="Line 19">
            <a:extLst>
              <a:ext uri="{FF2B5EF4-FFF2-40B4-BE49-F238E27FC236}">
                <a16:creationId xmlns:a16="http://schemas.microsoft.com/office/drawing/2014/main" id="{711BC854-68E7-4D52-BAD8-6FCD0DEFA316}"/>
              </a:ext>
            </a:extLst>
          </p:cNvPr>
          <p:cNvSpPr>
            <a:spLocks noChangeShapeType="1"/>
          </p:cNvSpPr>
          <p:nvPr/>
        </p:nvSpPr>
        <p:spPr bwMode="auto">
          <a:xfrm flipV="1">
            <a:off x="3492500" y="4357688"/>
            <a:ext cx="3048000" cy="6096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9" name="AutoShape 2">
            <a:extLst>
              <a:ext uri="{FF2B5EF4-FFF2-40B4-BE49-F238E27FC236}">
                <a16:creationId xmlns:a16="http://schemas.microsoft.com/office/drawing/2014/main" id="{35DAD455-E149-4A50-A181-3B5A9C18D84C}"/>
              </a:ext>
            </a:extLst>
          </p:cNvPr>
          <p:cNvSpPr>
            <a:spLocks noGrp="1" noChangeArrowheads="1"/>
          </p:cNvSpPr>
          <p:nvPr>
            <p:ph type="title"/>
          </p:nvPr>
        </p:nvSpPr>
        <p:spPr>
          <a:xfrm>
            <a:off x="0" y="0"/>
            <a:ext cx="9144000" cy="715962"/>
          </a:xfrm>
        </p:spPr>
        <p:txBody>
          <a:bodyPr/>
          <a:lstStyle/>
          <a:p>
            <a:pPr eaLnBrk="1" hangingPunct="1"/>
            <a:r>
              <a:rPr lang="en-US" altLang="zh-TW" sz="5400" b="1" dirty="0">
                <a:solidFill>
                  <a:srgbClr val="0070C0"/>
                </a:solidFill>
                <a:effectLst>
                  <a:outerShdw blurRad="38100" dist="38100" dir="2700000" algn="tl">
                    <a:srgbClr val="000000">
                      <a:alpha val="43137"/>
                    </a:srgbClr>
                  </a:outerShdw>
                </a:effectLst>
                <a:latin typeface="Comic Sans MS" panose="030F0702030302020204" pitchFamily="66" charset="0"/>
              </a:rPr>
              <a:t>Boosting  Illustration</a:t>
            </a:r>
          </a:p>
        </p:txBody>
      </p:sp>
      <p:sp>
        <p:nvSpPr>
          <p:cNvPr id="7" name="投影片編號版面配置區 4">
            <a:extLst>
              <a:ext uri="{FF2B5EF4-FFF2-40B4-BE49-F238E27FC236}">
                <a16:creationId xmlns:a16="http://schemas.microsoft.com/office/drawing/2014/main" id="{AF5D6CC0-CD95-445A-8729-DDC72BCE8AAE}"/>
              </a:ext>
            </a:extLst>
          </p:cNvPr>
          <p:cNvSpPr>
            <a:spLocks noGrp="1"/>
          </p:cNvSpPr>
          <p:nvPr>
            <p:ph type="sldNum" sz="quarter" idx="10"/>
          </p:nvPr>
        </p:nvSpPr>
        <p:spPr bwMode="auto">
          <a:xfrm>
            <a:off x="8575675" y="6629400"/>
            <a:ext cx="568325" cy="2254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6C4B5BA-84F0-4490-9C0D-8C2E6B700225}" type="slidenum">
              <a:rPr kumimoji="0" lang="en-US" altLang="zh-TW" sz="1200" b="0" i="0" u="none" strike="noStrike" kern="1200" cap="none" spc="0" normalizeH="0" baseline="0" noProof="0" smtClean="0">
                <a:ln>
                  <a:noFill/>
                </a:ln>
                <a:solidFill>
                  <a:srgbClr val="000000"/>
                </a:solidFill>
                <a:effectLst/>
                <a:uLnTx/>
                <a:uFillTx/>
                <a:latin typeface="Verdana" panose="020B060403050404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zh-TW" sz="1200" b="0" i="0" u="none" strike="noStrike" kern="1200" cap="none" spc="0" normalizeH="0" baseline="0" noProof="0" dirty="0">
              <a:ln>
                <a:noFill/>
              </a:ln>
              <a:solidFill>
                <a:srgbClr val="000000"/>
              </a:solidFill>
              <a:effectLst/>
              <a:uLnTx/>
              <a:uFillTx/>
              <a:latin typeface="Verdana" panose="020B0604030504040204" pitchFamily="34" charset="0"/>
              <a:ea typeface="新細明體" panose="02020500000000000000" pitchFamily="18" charset="-120"/>
              <a:cs typeface="+mn-cs"/>
            </a:endParaRPr>
          </a:p>
        </p:txBody>
      </p:sp>
      <p:sp>
        <p:nvSpPr>
          <p:cNvPr id="8" name="Multiplication Sign 7">
            <a:extLst>
              <a:ext uri="{FF2B5EF4-FFF2-40B4-BE49-F238E27FC236}">
                <a16:creationId xmlns:a16="http://schemas.microsoft.com/office/drawing/2014/main" id="{F09E0BEA-657B-0CD2-1E95-F7C1CC2C6268}"/>
              </a:ext>
            </a:extLst>
          </p:cNvPr>
          <p:cNvSpPr/>
          <p:nvPr/>
        </p:nvSpPr>
        <p:spPr>
          <a:xfrm>
            <a:off x="6241978" y="4586288"/>
            <a:ext cx="436993" cy="381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0" name="Multiplication Sign 9">
            <a:extLst>
              <a:ext uri="{FF2B5EF4-FFF2-40B4-BE49-F238E27FC236}">
                <a16:creationId xmlns:a16="http://schemas.microsoft.com/office/drawing/2014/main" id="{AEF6754D-55CF-2F3A-57CE-E432B772F095}"/>
              </a:ext>
            </a:extLst>
          </p:cNvPr>
          <p:cNvSpPr/>
          <p:nvPr/>
        </p:nvSpPr>
        <p:spPr>
          <a:xfrm>
            <a:off x="6261642" y="5295747"/>
            <a:ext cx="436993" cy="381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04453"/>
                                        </p:tgtEl>
                                        <p:attrNameLst>
                                          <p:attrName>style.visibility</p:attrName>
                                        </p:attrNameLst>
                                      </p:cBhvr>
                                      <p:to>
                                        <p:strVal val="visible"/>
                                      </p:to>
                                    </p:set>
                                    <p:animEffect transition="in" filter="wipe(down)">
                                      <p:cBhvr>
                                        <p:cTn id="7" dur="500"/>
                                        <p:tgtEl>
                                          <p:spTgt spid="104453"/>
                                        </p:tgtEl>
                                      </p:cBhvr>
                                    </p:animEffect>
                                  </p:childTnLst>
                                </p:cTn>
                              </p:par>
                            </p:childTnLst>
                          </p:cTn>
                        </p:par>
                      </p:childTnLst>
                    </p:cTn>
                  </p:par>
                  <p:par>
                    <p:cTn id="8" fill="hold">
                      <p:stCondLst>
                        <p:cond delay="indefinite"/>
                      </p:stCondLst>
                      <p:childTnLst>
                        <p:par>
                          <p:cTn id="9" fill="hold" nodeType="after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4454"/>
                                        </p:tgtEl>
                                        <p:attrNameLst>
                                          <p:attrName>style.visibility</p:attrName>
                                        </p:attrNameLst>
                                      </p:cBhvr>
                                      <p:to>
                                        <p:strVal val="visible"/>
                                      </p:to>
                                    </p:set>
                                  </p:childTnLst>
                                </p:cTn>
                              </p:par>
                            </p:childTnLst>
                          </p:cTn>
                        </p:par>
                        <p:par>
                          <p:cTn id="12" fill="hold" nodeType="afterGroup">
                            <p:stCondLst>
                              <p:cond delay="0"/>
                            </p:stCondLst>
                            <p:childTnLst>
                              <p:par>
                                <p:cTn id="13" presetID="1" presetClass="entr" presetSubtype="0" fill="hold" nodeType="afterEffect">
                                  <p:stCondLst>
                                    <p:cond delay="0"/>
                                  </p:stCondLst>
                                  <p:childTnLst>
                                    <p:set>
                                      <p:cBhvr>
                                        <p:cTn id="14" dur="1" fill="hold">
                                          <p:stCondLst>
                                            <p:cond delay="0"/>
                                          </p:stCondLst>
                                        </p:cTn>
                                        <p:tgtEl>
                                          <p:spTgt spid="1044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4" grpId="0"/>
      <p:bldP spid="8" grpId="0" animBg="1"/>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4">
            <a:extLst>
              <a:ext uri="{FF2B5EF4-FFF2-40B4-BE49-F238E27FC236}">
                <a16:creationId xmlns:a16="http://schemas.microsoft.com/office/drawing/2014/main" id="{B19CAA76-8529-46AC-9A12-48BD0E1451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5613" y="2593975"/>
            <a:ext cx="3835400" cy="364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8" name="Line 12">
            <a:extLst>
              <a:ext uri="{FF2B5EF4-FFF2-40B4-BE49-F238E27FC236}">
                <a16:creationId xmlns:a16="http://schemas.microsoft.com/office/drawing/2014/main" id="{FC989C38-9839-49EC-B353-C2C1DD91F4E6}"/>
              </a:ext>
            </a:extLst>
          </p:cNvPr>
          <p:cNvSpPr>
            <a:spLocks noChangeShapeType="1"/>
          </p:cNvSpPr>
          <p:nvPr/>
        </p:nvSpPr>
        <p:spPr bwMode="auto">
          <a:xfrm flipH="1" flipV="1">
            <a:off x="6235700" y="2757488"/>
            <a:ext cx="838200" cy="304800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05478" name="Text Box 15">
            <a:extLst>
              <a:ext uri="{FF2B5EF4-FFF2-40B4-BE49-F238E27FC236}">
                <a16:creationId xmlns:a16="http://schemas.microsoft.com/office/drawing/2014/main" id="{A60382DE-9C08-41AA-A20F-18100183BD0B}"/>
              </a:ext>
            </a:extLst>
          </p:cNvPr>
          <p:cNvSpPr txBox="1">
            <a:spLocks noChangeArrowheads="1"/>
          </p:cNvSpPr>
          <p:nvPr/>
        </p:nvSpPr>
        <p:spPr bwMode="auto">
          <a:xfrm>
            <a:off x="2268538" y="3648075"/>
            <a:ext cx="1136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gn="l" eaLnBrk="0" hangingPunct="0">
              <a:spcBef>
                <a:spcPct val="20000"/>
              </a:spcBef>
              <a:buClr>
                <a:schemeClr val="tx1"/>
              </a:buClr>
              <a:buSzPct val="75000"/>
              <a:buFont typeface="Wingdings" panose="05000000000000000000" pitchFamily="2" charset="2"/>
              <a:buChar char="l"/>
              <a:defRPr kumimoji="1" sz="2800">
                <a:solidFill>
                  <a:schemeClr val="tx1"/>
                </a:solidFill>
                <a:latin typeface="Arial" panose="020B0604020202020204" pitchFamily="34" charset="0"/>
                <a:ea typeface="新細明體" panose="02020500000000000000" pitchFamily="18" charset="-120"/>
              </a:defRPr>
            </a:lvl1pPr>
            <a:lvl2pPr marL="742950" indent="-285750" algn="l" eaLnBrk="0" hangingPunct="0">
              <a:spcBef>
                <a:spcPct val="20000"/>
              </a:spcBef>
              <a:buClr>
                <a:schemeClr val="tx1"/>
              </a:buClr>
              <a:buSzPct val="75000"/>
              <a:buChar char="–"/>
              <a:defRPr kumimoji="1" sz="2400">
                <a:solidFill>
                  <a:schemeClr val="tx1"/>
                </a:solidFill>
                <a:latin typeface="Arial" panose="020B0604020202020204" pitchFamily="34" charset="0"/>
                <a:ea typeface="新細明體" panose="02020500000000000000" pitchFamily="18" charset="-120"/>
              </a:defRPr>
            </a:lvl2pPr>
            <a:lvl3pPr marL="1143000" indent="-228600" algn="l" eaLnBrk="0" hangingPunct="0">
              <a:spcBef>
                <a:spcPct val="20000"/>
              </a:spcBef>
              <a:buClr>
                <a:schemeClr val="tx1"/>
              </a:buClr>
              <a:buSzPct val="75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3pPr>
            <a:lvl4pPr marL="1600200" indent="-228600" algn="l" eaLnBrk="0" hangingPunct="0">
              <a:spcBef>
                <a:spcPct val="20000"/>
              </a:spcBef>
              <a:buClr>
                <a:schemeClr val="tx1"/>
              </a:buClr>
              <a:buSzPct val="80000"/>
              <a:buChar char="–"/>
              <a:defRPr kumimoji="1">
                <a:solidFill>
                  <a:schemeClr val="tx1"/>
                </a:solidFill>
                <a:latin typeface="Arial" panose="020B0604020202020204" pitchFamily="34" charset="0"/>
                <a:ea typeface="新細明體" panose="02020500000000000000" pitchFamily="18" charset="-120"/>
              </a:defRPr>
            </a:lvl4pPr>
            <a:lvl5pPr marL="2057400" indent="-228600" algn="l" eaLnBrk="0" hangingPunct="0">
              <a:spcBef>
                <a:spcPct val="20000"/>
              </a:spcBef>
              <a:buClr>
                <a:schemeClr val="tx1"/>
              </a:buClr>
              <a:buSzPct val="65000"/>
              <a:buFont typeface="Wingdings" panose="05000000000000000000" pitchFamily="2" charset="2"/>
              <a:buChar char="l"/>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0" fontAlgn="auto" latinLnBrk="0" hangingPunct="0">
              <a:lnSpc>
                <a:spcPct val="100000"/>
              </a:lnSpc>
              <a:spcBef>
                <a:spcPct val="0"/>
              </a:spcBef>
              <a:spcAft>
                <a:spcPts val="0"/>
              </a:spcAft>
              <a:buClrTx/>
              <a:buSzTx/>
              <a:buFontTx/>
              <a:buNone/>
              <a:tabLst/>
              <a:defRPr/>
            </a:pPr>
            <a:r>
              <a:rPr kumimoji="0" lang="en-US" altLang="zh-TW" sz="1800" b="1" i="0" u="none" strike="noStrike" kern="1200" cap="none" spc="0" normalizeH="0" baseline="0" noProof="0">
                <a:ln>
                  <a:noFill/>
                </a:ln>
                <a:solidFill>
                  <a:srgbClr val="000000"/>
                </a:solidFill>
                <a:effectLst/>
                <a:uLnTx/>
                <a:uFillTx/>
                <a:latin typeface="Times New Roman" panose="02020603050405020304" pitchFamily="18" charset="0"/>
                <a:ea typeface="新細明體" panose="02020500000000000000" pitchFamily="18" charset="-120"/>
                <a:cs typeface="Arial" panose="020B0604020202020204" pitchFamily="34" charset="0"/>
              </a:rPr>
              <a:t>Weights</a:t>
            </a:r>
          </a:p>
          <a:p>
            <a:pPr marL="0" marR="0" lvl="0" indent="0" algn="l" defTabSz="914400" rtl="0" eaLnBrk="0" fontAlgn="auto" latinLnBrk="0" hangingPunct="0">
              <a:lnSpc>
                <a:spcPct val="100000"/>
              </a:lnSpc>
              <a:spcBef>
                <a:spcPct val="0"/>
              </a:spcBef>
              <a:spcAft>
                <a:spcPts val="0"/>
              </a:spcAft>
              <a:buClrTx/>
              <a:buSzTx/>
              <a:buFontTx/>
              <a:buNone/>
              <a:tabLst/>
              <a:defRPr/>
            </a:pPr>
            <a:r>
              <a:rPr kumimoji="0" lang="en-US" altLang="zh-TW" sz="1800" b="1" i="0" u="none" strike="noStrike" kern="1200" cap="none" spc="0" normalizeH="0" baseline="0" noProof="0">
                <a:ln>
                  <a:noFill/>
                </a:ln>
                <a:solidFill>
                  <a:srgbClr val="000000"/>
                </a:solidFill>
                <a:effectLst/>
                <a:uLnTx/>
                <a:uFillTx/>
                <a:latin typeface="Times New Roman" panose="02020603050405020304" pitchFamily="18" charset="0"/>
                <a:ea typeface="新細明體" panose="02020500000000000000" pitchFamily="18" charset="-120"/>
                <a:cs typeface="Arial" panose="020B0604020202020204" pitchFamily="34" charset="0"/>
              </a:rPr>
              <a:t>Increased</a:t>
            </a:r>
          </a:p>
        </p:txBody>
      </p:sp>
      <p:sp>
        <p:nvSpPr>
          <p:cNvPr id="105479" name="Line 17">
            <a:extLst>
              <a:ext uri="{FF2B5EF4-FFF2-40B4-BE49-F238E27FC236}">
                <a16:creationId xmlns:a16="http://schemas.microsoft.com/office/drawing/2014/main" id="{77D8D63A-67C8-4318-9B1B-02D691AF2EAE}"/>
              </a:ext>
            </a:extLst>
          </p:cNvPr>
          <p:cNvSpPr>
            <a:spLocks noChangeShapeType="1"/>
          </p:cNvSpPr>
          <p:nvPr/>
        </p:nvSpPr>
        <p:spPr bwMode="auto">
          <a:xfrm>
            <a:off x="3487738" y="3984625"/>
            <a:ext cx="2743200" cy="7620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05480" name="Line 18">
            <a:extLst>
              <a:ext uri="{FF2B5EF4-FFF2-40B4-BE49-F238E27FC236}">
                <a16:creationId xmlns:a16="http://schemas.microsoft.com/office/drawing/2014/main" id="{0A60694B-BB49-41F6-8BAD-B9628EC4BA85}"/>
              </a:ext>
            </a:extLst>
          </p:cNvPr>
          <p:cNvSpPr>
            <a:spLocks noChangeShapeType="1"/>
          </p:cNvSpPr>
          <p:nvPr/>
        </p:nvSpPr>
        <p:spPr bwMode="auto">
          <a:xfrm>
            <a:off x="3487738" y="3984625"/>
            <a:ext cx="2819400" cy="16764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0" name="AutoShape 2">
            <a:extLst>
              <a:ext uri="{FF2B5EF4-FFF2-40B4-BE49-F238E27FC236}">
                <a16:creationId xmlns:a16="http://schemas.microsoft.com/office/drawing/2014/main" id="{33D0E6BE-0BCB-4964-BA02-76DD799643F5}"/>
              </a:ext>
            </a:extLst>
          </p:cNvPr>
          <p:cNvSpPr>
            <a:spLocks noGrp="1" noChangeArrowheads="1"/>
          </p:cNvSpPr>
          <p:nvPr>
            <p:ph type="title"/>
          </p:nvPr>
        </p:nvSpPr>
        <p:spPr>
          <a:xfrm>
            <a:off x="0" y="0"/>
            <a:ext cx="9144000" cy="715962"/>
          </a:xfrm>
        </p:spPr>
        <p:txBody>
          <a:bodyPr/>
          <a:lstStyle/>
          <a:p>
            <a:pPr eaLnBrk="1" hangingPunct="1"/>
            <a:r>
              <a:rPr lang="en-US" altLang="zh-TW" sz="5400" b="1" dirty="0">
                <a:solidFill>
                  <a:srgbClr val="0070C0"/>
                </a:solidFill>
                <a:effectLst>
                  <a:outerShdw blurRad="38100" dist="38100" dir="2700000" algn="tl">
                    <a:srgbClr val="000000">
                      <a:alpha val="43137"/>
                    </a:srgbClr>
                  </a:outerShdw>
                </a:effectLst>
                <a:latin typeface="Comic Sans MS" panose="030F0702030302020204" pitchFamily="66" charset="0"/>
              </a:rPr>
              <a:t>Boosting  Illustration</a:t>
            </a:r>
          </a:p>
        </p:txBody>
      </p:sp>
      <p:sp>
        <p:nvSpPr>
          <p:cNvPr id="8" name="投影片編號版面配置區 4">
            <a:extLst>
              <a:ext uri="{FF2B5EF4-FFF2-40B4-BE49-F238E27FC236}">
                <a16:creationId xmlns:a16="http://schemas.microsoft.com/office/drawing/2014/main" id="{CB4B6142-1BF1-4408-95AC-0C0886460ED7}"/>
              </a:ext>
            </a:extLst>
          </p:cNvPr>
          <p:cNvSpPr>
            <a:spLocks noGrp="1"/>
          </p:cNvSpPr>
          <p:nvPr>
            <p:ph type="sldNum" sz="quarter" idx="10"/>
          </p:nvPr>
        </p:nvSpPr>
        <p:spPr bwMode="auto">
          <a:xfrm>
            <a:off x="8575675" y="6629400"/>
            <a:ext cx="568325" cy="2254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6C4B5BA-84F0-4490-9C0D-8C2E6B700225}" type="slidenum">
              <a:rPr kumimoji="0" lang="en-US" altLang="zh-TW" sz="1200" b="0" i="0" u="none" strike="noStrike" kern="1200" cap="none" spc="0" normalizeH="0" baseline="0" noProof="0" smtClean="0">
                <a:ln>
                  <a:noFill/>
                </a:ln>
                <a:solidFill>
                  <a:srgbClr val="000000"/>
                </a:solidFill>
                <a:effectLst/>
                <a:uLnTx/>
                <a:uFillTx/>
                <a:latin typeface="Verdana" panose="020B060403050404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zh-TW" sz="1200" b="0" i="0" u="none" strike="noStrike" kern="1200" cap="none" spc="0" normalizeH="0" baseline="0" noProof="0" dirty="0">
              <a:ln>
                <a:noFill/>
              </a:ln>
              <a:solidFill>
                <a:srgbClr val="000000"/>
              </a:solidFill>
              <a:effectLst/>
              <a:uLnTx/>
              <a:uFillTx/>
              <a:latin typeface="Verdana" panose="020B0604030504040204" pitchFamily="34" charset="0"/>
              <a:ea typeface="新細明體" panose="02020500000000000000" pitchFamily="18" charset="-12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47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548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54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8" grpId="0"/>
      <p:bldP spid="105479" grpId="0" animBg="1"/>
      <p:bldP spid="10548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4">
            <a:extLst>
              <a:ext uri="{FF2B5EF4-FFF2-40B4-BE49-F238E27FC236}">
                <a16:creationId xmlns:a16="http://schemas.microsoft.com/office/drawing/2014/main" id="{8F4328A8-FE23-49EF-A34B-19691D98B6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5613" y="2593975"/>
            <a:ext cx="3835400" cy="364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6501" name="Line 12">
            <a:extLst>
              <a:ext uri="{FF2B5EF4-FFF2-40B4-BE49-F238E27FC236}">
                <a16:creationId xmlns:a16="http://schemas.microsoft.com/office/drawing/2014/main" id="{3C0B6471-46B9-4C6B-86F6-EA99850A1733}"/>
              </a:ext>
            </a:extLst>
          </p:cNvPr>
          <p:cNvSpPr>
            <a:spLocks noChangeShapeType="1"/>
          </p:cNvSpPr>
          <p:nvPr/>
        </p:nvSpPr>
        <p:spPr bwMode="auto">
          <a:xfrm flipH="1" flipV="1">
            <a:off x="5715000" y="2852738"/>
            <a:ext cx="152400" cy="312420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06502" name="Text Box 13">
            <a:extLst>
              <a:ext uri="{FF2B5EF4-FFF2-40B4-BE49-F238E27FC236}">
                <a16:creationId xmlns:a16="http://schemas.microsoft.com/office/drawing/2014/main" id="{0886A40C-D6C7-4ECB-A930-480F0EC76CC0}"/>
              </a:ext>
            </a:extLst>
          </p:cNvPr>
          <p:cNvSpPr txBox="1">
            <a:spLocks noChangeArrowheads="1"/>
          </p:cNvSpPr>
          <p:nvPr/>
        </p:nvSpPr>
        <p:spPr bwMode="auto">
          <a:xfrm>
            <a:off x="2224088" y="4575175"/>
            <a:ext cx="1281112"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gn="l" eaLnBrk="0" hangingPunct="0">
              <a:spcBef>
                <a:spcPct val="20000"/>
              </a:spcBef>
              <a:buClr>
                <a:schemeClr val="tx1"/>
              </a:buClr>
              <a:buSzPct val="75000"/>
              <a:buFont typeface="Wingdings" panose="05000000000000000000" pitchFamily="2" charset="2"/>
              <a:buChar char="l"/>
              <a:defRPr kumimoji="1" sz="2800">
                <a:solidFill>
                  <a:schemeClr val="tx1"/>
                </a:solidFill>
                <a:latin typeface="Arial" panose="020B0604020202020204" pitchFamily="34" charset="0"/>
                <a:ea typeface="新細明體" panose="02020500000000000000" pitchFamily="18" charset="-120"/>
              </a:defRPr>
            </a:lvl1pPr>
            <a:lvl2pPr marL="742950" indent="-285750" algn="l" eaLnBrk="0" hangingPunct="0">
              <a:spcBef>
                <a:spcPct val="20000"/>
              </a:spcBef>
              <a:buClr>
                <a:schemeClr val="tx1"/>
              </a:buClr>
              <a:buSzPct val="75000"/>
              <a:buChar char="–"/>
              <a:defRPr kumimoji="1" sz="2400">
                <a:solidFill>
                  <a:schemeClr val="tx1"/>
                </a:solidFill>
                <a:latin typeface="Arial" panose="020B0604020202020204" pitchFamily="34" charset="0"/>
                <a:ea typeface="新細明體" panose="02020500000000000000" pitchFamily="18" charset="-120"/>
              </a:defRPr>
            </a:lvl2pPr>
            <a:lvl3pPr marL="1143000" indent="-228600" algn="l" eaLnBrk="0" hangingPunct="0">
              <a:spcBef>
                <a:spcPct val="20000"/>
              </a:spcBef>
              <a:buClr>
                <a:schemeClr val="tx1"/>
              </a:buClr>
              <a:buSzPct val="75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3pPr>
            <a:lvl4pPr marL="1600200" indent="-228600" algn="l" eaLnBrk="0" hangingPunct="0">
              <a:spcBef>
                <a:spcPct val="20000"/>
              </a:spcBef>
              <a:buClr>
                <a:schemeClr val="tx1"/>
              </a:buClr>
              <a:buSzPct val="80000"/>
              <a:buChar char="–"/>
              <a:defRPr kumimoji="1">
                <a:solidFill>
                  <a:schemeClr val="tx1"/>
                </a:solidFill>
                <a:latin typeface="Arial" panose="020B0604020202020204" pitchFamily="34" charset="0"/>
                <a:ea typeface="新細明體" panose="02020500000000000000" pitchFamily="18" charset="-120"/>
              </a:defRPr>
            </a:lvl4pPr>
            <a:lvl5pPr marL="2057400" indent="-228600" algn="l" eaLnBrk="0" hangingPunct="0">
              <a:spcBef>
                <a:spcPct val="20000"/>
              </a:spcBef>
              <a:buClr>
                <a:schemeClr val="tx1"/>
              </a:buClr>
              <a:buSzPct val="65000"/>
              <a:buFont typeface="Wingdings" panose="05000000000000000000" pitchFamily="2" charset="2"/>
              <a:buChar char="l"/>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0" fontAlgn="auto" latinLnBrk="0" hangingPunct="0">
              <a:lnSpc>
                <a:spcPct val="100000"/>
              </a:lnSpc>
              <a:spcBef>
                <a:spcPct val="0"/>
              </a:spcBef>
              <a:spcAft>
                <a:spcPts val="0"/>
              </a:spcAft>
              <a:buClrTx/>
              <a:buSzTx/>
              <a:buFontTx/>
              <a:buNone/>
              <a:tabLst/>
              <a:defRPr/>
            </a:pPr>
            <a:r>
              <a:rPr kumimoji="0" lang="en-US" altLang="zh-TW" sz="1800" b="1" i="0" u="none" strike="noStrike" kern="1200" cap="none" spc="0" normalizeH="0" baseline="0" noProof="0">
                <a:ln>
                  <a:noFill/>
                </a:ln>
                <a:solidFill>
                  <a:srgbClr val="000000"/>
                </a:solidFill>
                <a:effectLst/>
                <a:uLnTx/>
                <a:uFillTx/>
                <a:latin typeface="Times New Roman" panose="02020603050405020304" pitchFamily="18" charset="0"/>
                <a:ea typeface="新細明體" panose="02020500000000000000" pitchFamily="18" charset="-120"/>
                <a:cs typeface="Arial" panose="020B0604020202020204" pitchFamily="34" charset="0"/>
              </a:rPr>
              <a:t>Weak </a:t>
            </a:r>
          </a:p>
          <a:p>
            <a:pPr marL="0" marR="0" lvl="0" indent="0" algn="ctr" defTabSz="914400" rtl="0" eaLnBrk="0" fontAlgn="auto" latinLnBrk="0" hangingPunct="0">
              <a:lnSpc>
                <a:spcPct val="100000"/>
              </a:lnSpc>
              <a:spcBef>
                <a:spcPct val="0"/>
              </a:spcBef>
              <a:spcAft>
                <a:spcPts val="0"/>
              </a:spcAft>
              <a:buClrTx/>
              <a:buSzTx/>
              <a:buFontTx/>
              <a:buNone/>
              <a:tabLst/>
              <a:defRPr/>
            </a:pPr>
            <a:r>
              <a:rPr kumimoji="0" lang="en-US" altLang="zh-TW" sz="1800" b="1" i="0" u="none" strike="noStrike" kern="1200" cap="none" spc="0" normalizeH="0" baseline="0" noProof="0">
                <a:ln>
                  <a:noFill/>
                </a:ln>
                <a:solidFill>
                  <a:srgbClr val="000000"/>
                </a:solidFill>
                <a:effectLst/>
                <a:uLnTx/>
                <a:uFillTx/>
                <a:latin typeface="Times New Roman" panose="02020603050405020304" pitchFamily="18" charset="0"/>
                <a:ea typeface="新細明體" panose="02020500000000000000" pitchFamily="18" charset="-120"/>
                <a:cs typeface="Arial" panose="020B0604020202020204" pitchFamily="34" charset="0"/>
              </a:rPr>
              <a:t>Classifier 3</a:t>
            </a:r>
          </a:p>
        </p:txBody>
      </p:sp>
      <p:sp>
        <p:nvSpPr>
          <p:cNvPr id="106503" name="Line 18">
            <a:extLst>
              <a:ext uri="{FF2B5EF4-FFF2-40B4-BE49-F238E27FC236}">
                <a16:creationId xmlns:a16="http://schemas.microsoft.com/office/drawing/2014/main" id="{77052532-80CD-4E8B-9FA3-E02424584C19}"/>
              </a:ext>
            </a:extLst>
          </p:cNvPr>
          <p:cNvSpPr>
            <a:spLocks noChangeShapeType="1"/>
          </p:cNvSpPr>
          <p:nvPr/>
        </p:nvSpPr>
        <p:spPr bwMode="auto">
          <a:xfrm flipV="1">
            <a:off x="3505200" y="4757738"/>
            <a:ext cx="2209800" cy="1524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9" name="AutoShape 2">
            <a:extLst>
              <a:ext uri="{FF2B5EF4-FFF2-40B4-BE49-F238E27FC236}">
                <a16:creationId xmlns:a16="http://schemas.microsoft.com/office/drawing/2014/main" id="{F3E6DBDB-43A7-401F-99F0-F50A098C5BD5}"/>
              </a:ext>
            </a:extLst>
          </p:cNvPr>
          <p:cNvSpPr>
            <a:spLocks noGrp="1" noChangeArrowheads="1"/>
          </p:cNvSpPr>
          <p:nvPr>
            <p:ph type="title"/>
          </p:nvPr>
        </p:nvSpPr>
        <p:spPr>
          <a:xfrm>
            <a:off x="0" y="0"/>
            <a:ext cx="9144000" cy="715962"/>
          </a:xfrm>
        </p:spPr>
        <p:txBody>
          <a:bodyPr/>
          <a:lstStyle/>
          <a:p>
            <a:pPr eaLnBrk="1" hangingPunct="1"/>
            <a:r>
              <a:rPr lang="en-US" altLang="zh-TW" sz="5400" b="1" dirty="0">
                <a:solidFill>
                  <a:srgbClr val="0070C0"/>
                </a:solidFill>
                <a:effectLst>
                  <a:outerShdw blurRad="38100" dist="38100" dir="2700000" algn="tl">
                    <a:srgbClr val="000000">
                      <a:alpha val="43137"/>
                    </a:srgbClr>
                  </a:outerShdw>
                </a:effectLst>
                <a:latin typeface="Comic Sans MS" panose="030F0702030302020204" pitchFamily="66" charset="0"/>
              </a:rPr>
              <a:t>Boosting  Illustration</a:t>
            </a:r>
          </a:p>
        </p:txBody>
      </p:sp>
      <p:sp>
        <p:nvSpPr>
          <p:cNvPr id="7" name="投影片編號版面配置區 4">
            <a:extLst>
              <a:ext uri="{FF2B5EF4-FFF2-40B4-BE49-F238E27FC236}">
                <a16:creationId xmlns:a16="http://schemas.microsoft.com/office/drawing/2014/main" id="{8D4860CC-D398-413C-902C-78614CF4E94A}"/>
              </a:ext>
            </a:extLst>
          </p:cNvPr>
          <p:cNvSpPr>
            <a:spLocks noGrp="1"/>
          </p:cNvSpPr>
          <p:nvPr>
            <p:ph type="sldNum" sz="quarter" idx="10"/>
          </p:nvPr>
        </p:nvSpPr>
        <p:spPr bwMode="auto">
          <a:xfrm>
            <a:off x="8575675" y="6629400"/>
            <a:ext cx="568325" cy="2254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6C4B5BA-84F0-4490-9C0D-8C2E6B700225}" type="slidenum">
              <a:rPr kumimoji="0" lang="en-US" altLang="zh-TW" sz="1200" b="0" i="0" u="none" strike="noStrike" kern="1200" cap="none" spc="0" normalizeH="0" baseline="0" noProof="0" smtClean="0">
                <a:ln>
                  <a:noFill/>
                </a:ln>
                <a:solidFill>
                  <a:srgbClr val="000000"/>
                </a:solidFill>
                <a:effectLst/>
                <a:uLnTx/>
                <a:uFillTx/>
                <a:latin typeface="Verdana" panose="020B060403050404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zh-TW" sz="1200" b="0" i="0" u="none" strike="noStrike" kern="1200" cap="none" spc="0" normalizeH="0" baseline="0" noProof="0" dirty="0">
              <a:ln>
                <a:noFill/>
              </a:ln>
              <a:solidFill>
                <a:srgbClr val="000000"/>
              </a:solidFill>
              <a:effectLst/>
              <a:uLnTx/>
              <a:uFillTx/>
              <a:latin typeface="Verdana" panose="020B0604030504040204" pitchFamily="34" charset="0"/>
              <a:ea typeface="新細明體" panose="02020500000000000000" pitchFamily="18" charset="-12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06501"/>
                                        </p:tgtEl>
                                        <p:attrNameLst>
                                          <p:attrName>style.visibility</p:attrName>
                                        </p:attrNameLst>
                                      </p:cBhvr>
                                      <p:to>
                                        <p:strVal val="visible"/>
                                      </p:to>
                                    </p:set>
                                    <p:animEffect transition="in" filter="wipe(up)">
                                      <p:cBhvr>
                                        <p:cTn id="7" dur="500"/>
                                        <p:tgtEl>
                                          <p:spTgt spid="10650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6503"/>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065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2" grpId="0"/>
      <p:bldP spid="10650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4">
            <a:extLst>
              <a:ext uri="{FF2B5EF4-FFF2-40B4-BE49-F238E27FC236}">
                <a16:creationId xmlns:a16="http://schemas.microsoft.com/office/drawing/2014/main" id="{9EE614EF-886A-46C9-91CB-75FBEF3D61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5613" y="2593975"/>
            <a:ext cx="3835400" cy="364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7525" name="Text Box 19">
            <a:extLst>
              <a:ext uri="{FF2B5EF4-FFF2-40B4-BE49-F238E27FC236}">
                <a16:creationId xmlns:a16="http://schemas.microsoft.com/office/drawing/2014/main" id="{54047E57-EF51-4B4C-9E02-1BC699E2BC4A}"/>
              </a:ext>
            </a:extLst>
          </p:cNvPr>
          <p:cNvSpPr txBox="1">
            <a:spLocks noChangeArrowheads="1"/>
          </p:cNvSpPr>
          <p:nvPr/>
        </p:nvSpPr>
        <p:spPr bwMode="auto">
          <a:xfrm>
            <a:off x="825500" y="3952875"/>
            <a:ext cx="2776538"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lgn="l" eaLnBrk="0" hangingPunct="0">
              <a:spcBef>
                <a:spcPct val="20000"/>
              </a:spcBef>
              <a:buClr>
                <a:schemeClr val="tx1"/>
              </a:buClr>
              <a:buSzPct val="75000"/>
              <a:buFont typeface="Wingdings" panose="05000000000000000000" pitchFamily="2" charset="2"/>
              <a:buChar char="l"/>
              <a:defRPr kumimoji="1" sz="2800">
                <a:solidFill>
                  <a:schemeClr val="tx1"/>
                </a:solidFill>
                <a:latin typeface="Arial" panose="020B0604020202020204" pitchFamily="34" charset="0"/>
                <a:ea typeface="新細明體" panose="02020500000000000000" pitchFamily="18" charset="-120"/>
              </a:defRPr>
            </a:lvl1pPr>
            <a:lvl2pPr marL="742950" indent="-285750" algn="l" eaLnBrk="0" hangingPunct="0">
              <a:spcBef>
                <a:spcPct val="20000"/>
              </a:spcBef>
              <a:buClr>
                <a:schemeClr val="tx1"/>
              </a:buClr>
              <a:buSzPct val="75000"/>
              <a:buChar char="–"/>
              <a:defRPr kumimoji="1" sz="2400">
                <a:solidFill>
                  <a:schemeClr val="tx1"/>
                </a:solidFill>
                <a:latin typeface="Arial" panose="020B0604020202020204" pitchFamily="34" charset="0"/>
                <a:ea typeface="新細明體" panose="02020500000000000000" pitchFamily="18" charset="-120"/>
              </a:defRPr>
            </a:lvl2pPr>
            <a:lvl3pPr marL="1143000" indent="-228600" algn="l" eaLnBrk="0" hangingPunct="0">
              <a:spcBef>
                <a:spcPct val="20000"/>
              </a:spcBef>
              <a:buClr>
                <a:schemeClr val="tx1"/>
              </a:buClr>
              <a:buSzPct val="75000"/>
              <a:buFont typeface="Wingdings" panose="05000000000000000000" pitchFamily="2" charset="2"/>
              <a:buChar char="l"/>
              <a:defRPr kumimoji="1" sz="2000">
                <a:solidFill>
                  <a:schemeClr val="tx1"/>
                </a:solidFill>
                <a:latin typeface="Arial" panose="020B0604020202020204" pitchFamily="34" charset="0"/>
                <a:ea typeface="新細明體" panose="02020500000000000000" pitchFamily="18" charset="-120"/>
              </a:defRPr>
            </a:lvl3pPr>
            <a:lvl4pPr marL="1600200" indent="-228600" algn="l" eaLnBrk="0" hangingPunct="0">
              <a:spcBef>
                <a:spcPct val="20000"/>
              </a:spcBef>
              <a:buClr>
                <a:schemeClr val="tx1"/>
              </a:buClr>
              <a:buSzPct val="80000"/>
              <a:buChar char="–"/>
              <a:defRPr kumimoji="1">
                <a:solidFill>
                  <a:schemeClr val="tx1"/>
                </a:solidFill>
                <a:latin typeface="Arial" panose="020B0604020202020204" pitchFamily="34" charset="0"/>
                <a:ea typeface="新細明體" panose="02020500000000000000" pitchFamily="18" charset="-120"/>
              </a:defRPr>
            </a:lvl4pPr>
            <a:lvl5pPr marL="2057400" indent="-228600" algn="l" eaLnBrk="0" hangingPunct="0">
              <a:spcBef>
                <a:spcPct val="20000"/>
              </a:spcBef>
              <a:buClr>
                <a:schemeClr val="tx1"/>
              </a:buClr>
              <a:buSzPct val="65000"/>
              <a:buFont typeface="Wingdings" panose="05000000000000000000" pitchFamily="2" charset="2"/>
              <a:buChar char="l"/>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0" fontAlgn="auto" latinLnBrk="0" hangingPunct="0">
              <a:lnSpc>
                <a:spcPct val="100000"/>
              </a:lnSpc>
              <a:spcBef>
                <a:spcPct val="0"/>
              </a:spcBef>
              <a:spcAft>
                <a:spcPts val="0"/>
              </a:spcAft>
              <a:buClrTx/>
              <a:buSzTx/>
              <a:buFontTx/>
              <a:buNone/>
              <a:tabLst/>
              <a:defRPr/>
            </a:pPr>
            <a:r>
              <a:rPr kumimoji="0" lang="en-US" altLang="zh-TW" sz="1800" b="1" i="0" u="none" strike="noStrike" kern="1200" cap="none" spc="0" normalizeH="0" baseline="0" noProof="0" dirty="0">
                <a:ln>
                  <a:noFill/>
                </a:ln>
                <a:solidFill>
                  <a:srgbClr val="0000FF"/>
                </a:solidFill>
                <a:effectLst/>
                <a:uLnTx/>
                <a:uFillTx/>
                <a:latin typeface="Times New Roman" panose="02020603050405020304" pitchFamily="18" charset="0"/>
                <a:ea typeface="新細明體" panose="02020500000000000000" pitchFamily="18" charset="-120"/>
                <a:cs typeface="Arial" panose="020B0604020202020204" pitchFamily="34" charset="0"/>
              </a:rPr>
              <a:t>Final classifier is </a:t>
            </a:r>
          </a:p>
          <a:p>
            <a:pPr marL="0" marR="0" lvl="0" indent="0" algn="l" defTabSz="914400" rtl="0" eaLnBrk="0" fontAlgn="auto" latinLnBrk="0" hangingPunct="0">
              <a:lnSpc>
                <a:spcPct val="100000"/>
              </a:lnSpc>
              <a:spcBef>
                <a:spcPct val="0"/>
              </a:spcBef>
              <a:spcAft>
                <a:spcPts val="0"/>
              </a:spcAft>
              <a:buClrTx/>
              <a:buSzTx/>
              <a:buFontTx/>
              <a:buNone/>
              <a:tabLst/>
              <a:defRPr/>
            </a:pPr>
            <a:r>
              <a:rPr kumimoji="0" lang="en-US" altLang="zh-TW" sz="1800" b="1" i="0" u="none" strike="noStrike" kern="1200" cap="none" spc="0" normalizeH="0" baseline="0" noProof="0" dirty="0">
                <a:ln>
                  <a:noFill/>
                </a:ln>
                <a:solidFill>
                  <a:srgbClr val="0000FF"/>
                </a:solidFill>
                <a:effectLst/>
                <a:uLnTx/>
                <a:uFillTx/>
                <a:latin typeface="Times New Roman" panose="02020603050405020304" pitchFamily="18" charset="0"/>
                <a:ea typeface="新細明體" panose="02020500000000000000" pitchFamily="18" charset="-120"/>
                <a:cs typeface="Arial" panose="020B0604020202020204" pitchFamily="34" charset="0"/>
              </a:rPr>
              <a:t>a combination of weak classifiers</a:t>
            </a:r>
          </a:p>
        </p:txBody>
      </p:sp>
      <p:sp>
        <p:nvSpPr>
          <p:cNvPr id="1330189" name="Line 13">
            <a:extLst>
              <a:ext uri="{FF2B5EF4-FFF2-40B4-BE49-F238E27FC236}">
                <a16:creationId xmlns:a16="http://schemas.microsoft.com/office/drawing/2014/main" id="{EBDD9104-97CD-48E2-92DC-D5410902EBC4}"/>
              </a:ext>
            </a:extLst>
          </p:cNvPr>
          <p:cNvSpPr>
            <a:spLocks noChangeShapeType="1"/>
          </p:cNvSpPr>
          <p:nvPr/>
        </p:nvSpPr>
        <p:spPr bwMode="auto">
          <a:xfrm flipV="1">
            <a:off x="4584700" y="4187825"/>
            <a:ext cx="3227388" cy="38100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07528" name="Line 12">
            <a:extLst>
              <a:ext uri="{FF2B5EF4-FFF2-40B4-BE49-F238E27FC236}">
                <a16:creationId xmlns:a16="http://schemas.microsoft.com/office/drawing/2014/main" id="{B79F415A-877C-4A9D-99C6-13F0996E9B9F}"/>
              </a:ext>
            </a:extLst>
          </p:cNvPr>
          <p:cNvSpPr>
            <a:spLocks noChangeShapeType="1"/>
          </p:cNvSpPr>
          <p:nvPr/>
        </p:nvSpPr>
        <p:spPr bwMode="auto">
          <a:xfrm flipH="1" flipV="1">
            <a:off x="6235700" y="2757488"/>
            <a:ext cx="838200" cy="304800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8439" name="Line 12">
            <a:extLst>
              <a:ext uri="{FF2B5EF4-FFF2-40B4-BE49-F238E27FC236}">
                <a16:creationId xmlns:a16="http://schemas.microsoft.com/office/drawing/2014/main" id="{A07D6FC9-B783-4B46-A5D2-804473E728C4}"/>
              </a:ext>
            </a:extLst>
          </p:cNvPr>
          <p:cNvSpPr>
            <a:spLocks noChangeShapeType="1"/>
          </p:cNvSpPr>
          <p:nvPr/>
        </p:nvSpPr>
        <p:spPr bwMode="auto">
          <a:xfrm flipH="1" flipV="1">
            <a:off x="5715000" y="2852738"/>
            <a:ext cx="152400" cy="312420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0" name="AutoShape 2">
            <a:extLst>
              <a:ext uri="{FF2B5EF4-FFF2-40B4-BE49-F238E27FC236}">
                <a16:creationId xmlns:a16="http://schemas.microsoft.com/office/drawing/2014/main" id="{5D3844EE-3BB3-4EDB-8CC2-46D3FCA7E5AC}"/>
              </a:ext>
            </a:extLst>
          </p:cNvPr>
          <p:cNvSpPr>
            <a:spLocks noGrp="1" noChangeArrowheads="1"/>
          </p:cNvSpPr>
          <p:nvPr>
            <p:ph type="title"/>
          </p:nvPr>
        </p:nvSpPr>
        <p:spPr>
          <a:xfrm>
            <a:off x="0" y="0"/>
            <a:ext cx="9144000" cy="715962"/>
          </a:xfrm>
        </p:spPr>
        <p:txBody>
          <a:bodyPr/>
          <a:lstStyle/>
          <a:p>
            <a:pPr eaLnBrk="1" hangingPunct="1"/>
            <a:r>
              <a:rPr lang="en-US" altLang="zh-TW" sz="5400" b="1" dirty="0">
                <a:solidFill>
                  <a:srgbClr val="0070C0"/>
                </a:solidFill>
                <a:effectLst>
                  <a:outerShdw blurRad="38100" dist="38100" dir="2700000" algn="tl">
                    <a:srgbClr val="000000">
                      <a:alpha val="43137"/>
                    </a:srgbClr>
                  </a:outerShdw>
                </a:effectLst>
                <a:latin typeface="Comic Sans MS" panose="030F0702030302020204" pitchFamily="66" charset="0"/>
              </a:rPr>
              <a:t>Boosting  Illustration</a:t>
            </a:r>
          </a:p>
        </p:txBody>
      </p:sp>
      <p:sp>
        <p:nvSpPr>
          <p:cNvPr id="8" name="投影片編號版面配置區 4">
            <a:extLst>
              <a:ext uri="{FF2B5EF4-FFF2-40B4-BE49-F238E27FC236}">
                <a16:creationId xmlns:a16="http://schemas.microsoft.com/office/drawing/2014/main" id="{457717B0-A2C9-4B2B-8D72-519987A120F1}"/>
              </a:ext>
            </a:extLst>
          </p:cNvPr>
          <p:cNvSpPr>
            <a:spLocks noGrp="1"/>
          </p:cNvSpPr>
          <p:nvPr>
            <p:ph type="sldNum" sz="quarter" idx="10"/>
          </p:nvPr>
        </p:nvSpPr>
        <p:spPr bwMode="auto">
          <a:xfrm>
            <a:off x="8575675" y="6629400"/>
            <a:ext cx="568325" cy="2254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6C4B5BA-84F0-4490-9C0D-8C2E6B700225}" type="slidenum">
              <a:rPr kumimoji="0" lang="en-US" altLang="zh-TW" sz="1200" b="0" i="0" u="none" strike="noStrike" kern="1200" cap="none" spc="0" normalizeH="0" baseline="0" noProof="0" smtClean="0">
                <a:ln>
                  <a:noFill/>
                </a:ln>
                <a:solidFill>
                  <a:srgbClr val="000000"/>
                </a:solidFill>
                <a:effectLst/>
                <a:uLnTx/>
                <a:uFillTx/>
                <a:latin typeface="Verdana" panose="020B060403050404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zh-TW" sz="1200" b="0" i="0" u="none" strike="noStrike" kern="1200" cap="none" spc="0" normalizeH="0" baseline="0" noProof="0" dirty="0">
              <a:ln>
                <a:noFill/>
              </a:ln>
              <a:solidFill>
                <a:srgbClr val="000000"/>
              </a:solidFill>
              <a:effectLst/>
              <a:uLnTx/>
              <a:uFillTx/>
              <a:latin typeface="Verdana" panose="020B0604030504040204" pitchFamily="34" charset="0"/>
              <a:ea typeface="新細明體" panose="02020500000000000000" pitchFamily="18" charset="-12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330189"/>
                                        </p:tgtEl>
                                        <p:attrNameLst>
                                          <p:attrName>style.visibility</p:attrName>
                                        </p:attrNameLst>
                                      </p:cBhvr>
                                      <p:to>
                                        <p:strVal val="visible"/>
                                      </p:to>
                                    </p:set>
                                    <p:animEffect transition="in" filter="wipe(left)">
                                      <p:cBhvr>
                                        <p:cTn id="7" dur="500"/>
                                        <p:tgtEl>
                                          <p:spTgt spid="1330189"/>
                                        </p:tgtEl>
                                      </p:cBhvr>
                                    </p:animEffect>
                                  </p:childTnLst>
                                </p:cTn>
                              </p:par>
                              <p:par>
                                <p:cTn id="8" presetID="22" presetClass="entr" presetSubtype="1" fill="hold" nodeType="withEffect">
                                  <p:stCondLst>
                                    <p:cond delay="1500"/>
                                  </p:stCondLst>
                                  <p:childTnLst>
                                    <p:set>
                                      <p:cBhvr>
                                        <p:cTn id="9" dur="1" fill="hold">
                                          <p:stCondLst>
                                            <p:cond delay="0"/>
                                          </p:stCondLst>
                                        </p:cTn>
                                        <p:tgtEl>
                                          <p:spTgt spid="107528"/>
                                        </p:tgtEl>
                                        <p:attrNameLst>
                                          <p:attrName>style.visibility</p:attrName>
                                        </p:attrNameLst>
                                      </p:cBhvr>
                                      <p:to>
                                        <p:strVal val="visible"/>
                                      </p:to>
                                    </p:set>
                                    <p:animEffect transition="in" filter="wipe(up)">
                                      <p:cBhvr>
                                        <p:cTn id="10" dur="500"/>
                                        <p:tgtEl>
                                          <p:spTgt spid="107528"/>
                                        </p:tgtEl>
                                      </p:cBhvr>
                                    </p:animEffect>
                                  </p:childTnLst>
                                </p:cTn>
                              </p:par>
                            </p:childTnLst>
                          </p:cTn>
                        </p:par>
                        <p:par>
                          <p:cTn id="11" fill="hold" nodeType="afterGroup">
                            <p:stCondLst>
                              <p:cond delay="2000"/>
                            </p:stCondLst>
                            <p:childTnLst>
                              <p:par>
                                <p:cTn id="12" presetID="12" presetClass="entr" presetSubtype="2" fill="hold" grpId="0" nodeType="afterEffect">
                                  <p:stCondLst>
                                    <p:cond delay="1500"/>
                                  </p:stCondLst>
                                  <p:childTnLst>
                                    <p:set>
                                      <p:cBhvr>
                                        <p:cTn id="13" dur="1" fill="hold">
                                          <p:stCondLst>
                                            <p:cond delay="0"/>
                                          </p:stCondLst>
                                        </p:cTn>
                                        <p:tgtEl>
                                          <p:spTgt spid="107525"/>
                                        </p:tgtEl>
                                        <p:attrNameLst>
                                          <p:attrName>style.visibility</p:attrName>
                                        </p:attrNameLst>
                                      </p:cBhvr>
                                      <p:to>
                                        <p:strVal val="visible"/>
                                      </p:to>
                                    </p:set>
                                    <p:animEffect transition="in" filter="slide(fromRight)">
                                      <p:cBhvr>
                                        <p:cTn id="14" dur="500"/>
                                        <p:tgtEl>
                                          <p:spTgt spid="1075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80E2F6D2-4E15-474A-A094-CFDB9CF018B3}"/>
              </a:ext>
            </a:extLst>
          </p:cNvPr>
          <p:cNvSpPr>
            <a:spLocks noGrp="1" noChangeArrowheads="1"/>
          </p:cNvSpPr>
          <p:nvPr>
            <p:ph type="title"/>
          </p:nvPr>
        </p:nvSpPr>
        <p:spPr bwMode="auto">
          <a:xfrm>
            <a:off x="0" y="0"/>
            <a:ext cx="9144000" cy="79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5400" b="1" dirty="0">
                <a:solidFill>
                  <a:srgbClr val="0070C0"/>
                </a:solidFill>
                <a:effectLst>
                  <a:outerShdw blurRad="38100" dist="38100" dir="2700000" algn="tl">
                    <a:srgbClr val="000000">
                      <a:alpha val="43137"/>
                    </a:srgbClr>
                  </a:outerShdw>
                </a:effectLst>
                <a:latin typeface="Comic Sans MS" panose="030F0702030302020204" pitchFamily="66" charset="0"/>
              </a:rPr>
              <a:t>Bias and Variance</a:t>
            </a:r>
          </a:p>
        </p:txBody>
      </p:sp>
      <p:sp>
        <p:nvSpPr>
          <p:cNvPr id="10243" name="Rectangle 3">
            <a:extLst>
              <a:ext uri="{FF2B5EF4-FFF2-40B4-BE49-F238E27FC236}">
                <a16:creationId xmlns:a16="http://schemas.microsoft.com/office/drawing/2014/main" id="{61FEB45D-A811-42EF-9CC5-F533148DCB86}"/>
              </a:ext>
            </a:extLst>
          </p:cNvPr>
          <p:cNvSpPr>
            <a:spLocks noGrp="1" noChangeArrowheads="1"/>
          </p:cNvSpPr>
          <p:nvPr>
            <p:ph type="body" idx="1"/>
          </p:nvPr>
        </p:nvSpPr>
        <p:spPr bwMode="auto">
          <a:xfrm>
            <a:off x="152400" y="990600"/>
            <a:ext cx="8608219"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400" dirty="0">
                <a:solidFill>
                  <a:srgbClr val="0000FF"/>
                </a:solidFill>
              </a:rPr>
              <a:t>No “best classifier” in general</a:t>
            </a:r>
          </a:p>
          <a:p>
            <a:pPr lvl="1" eaLnBrk="1" hangingPunct="1"/>
            <a:r>
              <a:rPr lang="en-US" altLang="en-US" sz="2200" dirty="0">
                <a:solidFill>
                  <a:srgbClr val="0000FF"/>
                </a:solidFill>
              </a:rPr>
              <a:t>Necessity for exploring a variety of methods</a:t>
            </a:r>
          </a:p>
          <a:p>
            <a:pPr eaLnBrk="1" hangingPunct="1"/>
            <a:r>
              <a:rPr lang="en-US" altLang="en-US" sz="2400" dirty="0">
                <a:solidFill>
                  <a:srgbClr val="FF0000"/>
                </a:solidFill>
              </a:rPr>
              <a:t>Bias</a:t>
            </a:r>
            <a:r>
              <a:rPr lang="en-US" altLang="en-US" sz="2400" dirty="0">
                <a:solidFill>
                  <a:srgbClr val="0000FF"/>
                </a:solidFill>
              </a:rPr>
              <a:t>: measures the quality of the match</a:t>
            </a:r>
          </a:p>
          <a:p>
            <a:pPr lvl="1" eaLnBrk="1" hangingPunct="1"/>
            <a:r>
              <a:rPr lang="en-US" altLang="en-US" sz="2200" u="sng" dirty="0">
                <a:solidFill>
                  <a:schemeClr val="bg1"/>
                </a:solidFill>
                <a:effectLst>
                  <a:outerShdw blurRad="38100" dist="38100" dir="2700000" algn="tl">
                    <a:srgbClr val="000000">
                      <a:alpha val="43137"/>
                    </a:srgbClr>
                  </a:outerShdw>
                </a:effectLst>
              </a:rPr>
              <a:t>High</a:t>
            </a:r>
            <a:r>
              <a:rPr lang="en-US" altLang="en-US" sz="2200" dirty="0">
                <a:solidFill>
                  <a:srgbClr val="0000FF"/>
                </a:solidFill>
              </a:rPr>
              <a:t>-</a:t>
            </a:r>
            <a:r>
              <a:rPr lang="en-US" altLang="en-US" sz="2200" dirty="0">
                <a:solidFill>
                  <a:srgbClr val="FF0000"/>
                </a:solidFill>
              </a:rPr>
              <a:t>bias</a:t>
            </a:r>
            <a:r>
              <a:rPr lang="en-US" altLang="en-US" sz="2200" dirty="0">
                <a:solidFill>
                  <a:srgbClr val="0000FF"/>
                </a:solidFill>
              </a:rPr>
              <a:t> implies </a:t>
            </a:r>
            <a:r>
              <a:rPr lang="en-US" altLang="en-US" sz="2200" i="1" dirty="0">
                <a:solidFill>
                  <a:srgbClr val="FF0000"/>
                </a:solidFill>
              </a:rPr>
              <a:t>poor</a:t>
            </a:r>
            <a:r>
              <a:rPr lang="en-US" altLang="en-US" sz="2200" dirty="0">
                <a:solidFill>
                  <a:srgbClr val="FF0000"/>
                </a:solidFill>
              </a:rPr>
              <a:t> match</a:t>
            </a:r>
          </a:p>
          <a:p>
            <a:pPr lvl="1" eaLnBrk="1" hangingPunct="1"/>
            <a:r>
              <a:rPr lang="en-US" altLang="en-US" sz="2200" dirty="0">
                <a:solidFill>
                  <a:srgbClr val="0000FF"/>
                </a:solidFill>
              </a:rPr>
              <a:t>Algorithm too simple </a:t>
            </a:r>
          </a:p>
          <a:p>
            <a:pPr eaLnBrk="1" hangingPunct="1"/>
            <a:r>
              <a:rPr lang="en-US" altLang="en-US" sz="2400" dirty="0">
                <a:solidFill>
                  <a:srgbClr val="FF0000"/>
                </a:solidFill>
              </a:rPr>
              <a:t>Variance</a:t>
            </a:r>
            <a:r>
              <a:rPr lang="en-US" altLang="en-US" sz="2400" dirty="0">
                <a:solidFill>
                  <a:srgbClr val="0000FF"/>
                </a:solidFill>
              </a:rPr>
              <a:t>: measures the specificity of the match</a:t>
            </a:r>
          </a:p>
          <a:p>
            <a:pPr lvl="1" eaLnBrk="1" hangingPunct="1"/>
            <a:r>
              <a:rPr lang="en-US" altLang="en-US" sz="2200" u="sng" dirty="0">
                <a:solidFill>
                  <a:schemeClr val="bg1"/>
                </a:solidFill>
                <a:effectLst>
                  <a:outerShdw blurRad="38100" dist="38100" dir="2700000" algn="tl">
                    <a:srgbClr val="000000">
                      <a:alpha val="43137"/>
                    </a:srgbClr>
                  </a:outerShdw>
                </a:effectLst>
              </a:rPr>
              <a:t>High</a:t>
            </a:r>
            <a:r>
              <a:rPr lang="en-US" altLang="en-US" sz="2200" dirty="0">
                <a:solidFill>
                  <a:srgbClr val="0000FF"/>
                </a:solidFill>
              </a:rPr>
              <a:t>-</a:t>
            </a:r>
            <a:r>
              <a:rPr lang="en-US" altLang="en-US" sz="2200" dirty="0">
                <a:solidFill>
                  <a:srgbClr val="FF0000"/>
                </a:solidFill>
              </a:rPr>
              <a:t>variance</a:t>
            </a:r>
            <a:r>
              <a:rPr lang="en-US" altLang="en-US" sz="2200" dirty="0">
                <a:solidFill>
                  <a:srgbClr val="0000FF"/>
                </a:solidFill>
              </a:rPr>
              <a:t> implies a </a:t>
            </a:r>
            <a:r>
              <a:rPr lang="en-US" altLang="en-US" sz="2200" i="1" dirty="0">
                <a:solidFill>
                  <a:srgbClr val="FF0000"/>
                </a:solidFill>
              </a:rPr>
              <a:t>weak</a:t>
            </a:r>
            <a:r>
              <a:rPr lang="en-US" altLang="en-US" sz="2200" dirty="0">
                <a:solidFill>
                  <a:srgbClr val="FF0000"/>
                </a:solidFill>
              </a:rPr>
              <a:t> match</a:t>
            </a:r>
          </a:p>
          <a:p>
            <a:pPr lvl="1" eaLnBrk="1" hangingPunct="1"/>
            <a:r>
              <a:rPr lang="en-US" altLang="en-US" sz="2200" dirty="0">
                <a:solidFill>
                  <a:srgbClr val="0000FF"/>
                </a:solidFill>
              </a:rPr>
              <a:t>Algorithm too complex</a:t>
            </a:r>
          </a:p>
          <a:p>
            <a:pPr eaLnBrk="1" hangingPunct="1"/>
            <a:r>
              <a:rPr lang="en-US" altLang="en-US" sz="2400" dirty="0">
                <a:solidFill>
                  <a:srgbClr val="FF0000"/>
                </a:solidFill>
                <a:effectLst>
                  <a:outerShdw blurRad="38100" dist="38100" dir="2700000" algn="tl">
                    <a:srgbClr val="000000">
                      <a:alpha val="43137"/>
                    </a:srgbClr>
                  </a:outerShdw>
                </a:effectLst>
              </a:rPr>
              <a:t>Bias</a:t>
            </a:r>
            <a:r>
              <a:rPr lang="en-US" altLang="en-US" sz="2400" dirty="0">
                <a:solidFill>
                  <a:srgbClr val="0000FF"/>
                </a:solidFill>
              </a:rPr>
              <a:t> and </a:t>
            </a:r>
            <a:r>
              <a:rPr lang="en-US" altLang="en-US" sz="2400" dirty="0">
                <a:solidFill>
                  <a:srgbClr val="FF0000"/>
                </a:solidFill>
                <a:effectLst>
                  <a:outerShdw blurRad="38100" dist="38100" dir="2700000" algn="tl">
                    <a:srgbClr val="000000">
                      <a:alpha val="43137"/>
                    </a:srgbClr>
                  </a:outerShdw>
                </a:effectLst>
              </a:rPr>
              <a:t>variance</a:t>
            </a:r>
            <a:r>
              <a:rPr lang="en-US" altLang="en-US" sz="2400" dirty="0">
                <a:solidFill>
                  <a:srgbClr val="0000FF"/>
                </a:solidFill>
              </a:rPr>
              <a:t> are not independent of each other</a:t>
            </a:r>
          </a:p>
          <a:p>
            <a:pPr lvl="1" eaLnBrk="1" hangingPunct="1"/>
            <a:r>
              <a:rPr lang="en-US" altLang="en-US" sz="2200" dirty="0">
                <a:solidFill>
                  <a:srgbClr val="0000FF"/>
                </a:solidFill>
              </a:rPr>
              <a:t>The </a:t>
            </a:r>
            <a:r>
              <a:rPr lang="en-US" altLang="en-US" sz="2200" dirty="0">
                <a:solidFill>
                  <a:srgbClr val="00B050"/>
                </a:solidFill>
              </a:rPr>
              <a:t>correct balance </a:t>
            </a:r>
            <a:r>
              <a:rPr lang="en-US" altLang="en-US" sz="2200" dirty="0">
                <a:solidFill>
                  <a:srgbClr val="0000FF"/>
                </a:solidFill>
              </a:rPr>
              <a:t>of bias and variance </a:t>
            </a:r>
            <a:r>
              <a:rPr lang="en-US" altLang="en-US" sz="2200" dirty="0">
                <a:solidFill>
                  <a:schemeClr val="bg1"/>
                </a:solidFill>
              </a:rPr>
              <a:t>is vital </a:t>
            </a:r>
            <a:r>
              <a:rPr lang="en-US" altLang="en-US" sz="2200" dirty="0">
                <a:solidFill>
                  <a:srgbClr val="0000FF"/>
                </a:solidFill>
              </a:rPr>
              <a:t>to building machine learning algorithms that create accurate results from their models.</a:t>
            </a:r>
          </a:p>
          <a:p>
            <a:pPr lvl="0" eaLnBrk="1" hangingPunct="1"/>
            <a:r>
              <a:rPr lang="en-US" altLang="en-US" sz="2400" u="sng" dirty="0">
                <a:solidFill>
                  <a:srgbClr val="FF0000"/>
                </a:solidFill>
                <a:effectLst>
                  <a:outerShdw blurRad="38100" dist="38100" dir="2700000" algn="tl">
                    <a:srgbClr val="000000">
                      <a:alpha val="43137"/>
                    </a:srgbClr>
                  </a:outerShdw>
                </a:effectLst>
              </a:rPr>
              <a:t>How to evaluate</a:t>
            </a:r>
            <a:r>
              <a:rPr lang="en-US" altLang="en-US" sz="2400" dirty="0">
                <a:solidFill>
                  <a:srgbClr val="FF0000"/>
                </a:solidFill>
                <a:effectLst>
                  <a:outerShdw blurRad="38100" dist="38100" dir="2700000" algn="tl">
                    <a:srgbClr val="000000">
                      <a:alpha val="43137"/>
                    </a:srgbClr>
                  </a:outerShdw>
                </a:effectLst>
              </a:rPr>
              <a:t> </a:t>
            </a:r>
            <a:r>
              <a:rPr lang="en-US" altLang="en-US" sz="2400" dirty="0">
                <a:solidFill>
                  <a:srgbClr val="0000FF"/>
                </a:solidFill>
              </a:rPr>
              <a:t>if the learning algorithm “</a:t>
            </a:r>
            <a:r>
              <a:rPr lang="en-US" altLang="en-US" sz="2400" dirty="0">
                <a:solidFill>
                  <a:srgbClr val="000000"/>
                </a:solidFill>
                <a:effectLst>
                  <a:outerShdw blurRad="38100" dist="38100" dir="2700000" algn="tl">
                    <a:srgbClr val="000000">
                      <a:alpha val="43137"/>
                    </a:srgbClr>
                  </a:outerShdw>
                </a:effectLst>
              </a:rPr>
              <a:t>matches</a:t>
            </a:r>
            <a:r>
              <a:rPr lang="en-US" altLang="en-US" sz="2400" dirty="0">
                <a:solidFill>
                  <a:srgbClr val="0000FF"/>
                </a:solidFill>
              </a:rPr>
              <a:t>” the classification problem?</a:t>
            </a:r>
          </a:p>
          <a:p>
            <a:pPr eaLnBrk="1" hangingPunct="1"/>
            <a:endParaRPr lang="en-US" altLang="en-US" sz="2600" dirty="0">
              <a:solidFill>
                <a:srgbClr val="0000FF"/>
              </a:solidFill>
            </a:endParaRPr>
          </a:p>
        </p:txBody>
      </p:sp>
      <p:sp>
        <p:nvSpPr>
          <p:cNvPr id="4" name="投影片編號版面配置區 4">
            <a:extLst>
              <a:ext uri="{FF2B5EF4-FFF2-40B4-BE49-F238E27FC236}">
                <a16:creationId xmlns:a16="http://schemas.microsoft.com/office/drawing/2014/main" id="{3E00121E-B2FF-460B-8D5B-98FACF676407}"/>
              </a:ext>
            </a:extLst>
          </p:cNvPr>
          <p:cNvSpPr>
            <a:spLocks noGrp="1"/>
          </p:cNvSpPr>
          <p:nvPr>
            <p:ph type="sldNum" sz="quarter" idx="10"/>
          </p:nvPr>
        </p:nvSpPr>
        <p:spPr bwMode="auto">
          <a:xfrm>
            <a:off x="8575675" y="6629400"/>
            <a:ext cx="568325" cy="2254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6C4B5BA-84F0-4490-9C0D-8C2E6B700225}" type="slidenum">
              <a:rPr kumimoji="0" lang="en-US" altLang="zh-TW" sz="1200" b="0" i="0" u="none" strike="noStrike" kern="1200" cap="none" spc="0" normalizeH="0" baseline="0" noProof="0" smtClean="0">
                <a:ln>
                  <a:noFill/>
                </a:ln>
                <a:solidFill>
                  <a:srgbClr val="000000"/>
                </a:solidFill>
                <a:effectLst/>
                <a:uLnTx/>
                <a:uFillTx/>
                <a:latin typeface="Verdana" panose="020B060403050404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zh-TW" sz="1200" b="0" i="0" u="none" strike="noStrike" kern="1200" cap="none" spc="0" normalizeH="0" baseline="0" noProof="0" dirty="0">
              <a:ln>
                <a:noFill/>
              </a:ln>
              <a:solidFill>
                <a:srgbClr val="000000"/>
              </a:solidFill>
              <a:effectLst/>
              <a:uLnTx/>
              <a:uFillTx/>
              <a:latin typeface="Verdana" panose="020B0604030504040204" pitchFamily="34" charset="0"/>
              <a:ea typeface="新細明體" panose="02020500000000000000" pitchFamily="18" charset="-120"/>
              <a:cs typeface="+mn-cs"/>
            </a:endParaRPr>
          </a:p>
        </p:txBody>
      </p:sp>
    </p:spTree>
    <p:extLst>
      <p:ext uri="{BB962C8B-B14F-4D97-AF65-F5344CB8AC3E}">
        <p14:creationId xmlns:p14="http://schemas.microsoft.com/office/powerpoint/2010/main" val="257519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4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4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4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24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24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標題 1">
            <a:extLst>
              <a:ext uri="{FF2B5EF4-FFF2-40B4-BE49-F238E27FC236}">
                <a16:creationId xmlns:a16="http://schemas.microsoft.com/office/drawing/2014/main" id="{DEAA2F4B-8263-4F62-B00D-4F196FD1AA98}"/>
              </a:ext>
            </a:extLst>
          </p:cNvPr>
          <p:cNvSpPr>
            <a:spLocks noGrp="1"/>
          </p:cNvSpPr>
          <p:nvPr>
            <p:ph type="title"/>
          </p:nvPr>
        </p:nvSpPr>
        <p:spPr bwMode="auto">
          <a:xfrm>
            <a:off x="0" y="0"/>
            <a:ext cx="91440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TW" sz="5400" b="1" dirty="0">
                <a:solidFill>
                  <a:srgbClr val="0070C0"/>
                </a:solidFill>
                <a:effectLst>
                  <a:outerShdw blurRad="38100" dist="38100" dir="2700000" algn="tl">
                    <a:srgbClr val="000000">
                      <a:alpha val="43137"/>
                    </a:srgbClr>
                  </a:outerShdw>
                </a:effectLst>
                <a:latin typeface="Comic Sans MS" panose="030F0702030302020204" pitchFamily="66" charset="0"/>
                <a:ea typeface="新細明體" panose="02020500000000000000" pitchFamily="18" charset="-120"/>
              </a:rPr>
              <a:t>(2) AdaBoost.M1 </a:t>
            </a:r>
            <a:endParaRPr lang="zh-TW" altLang="en-US" sz="5400" b="1" dirty="0">
              <a:solidFill>
                <a:srgbClr val="0070C0"/>
              </a:solidFill>
              <a:effectLst>
                <a:outerShdw blurRad="38100" dist="38100" dir="2700000" algn="tl">
                  <a:srgbClr val="000000">
                    <a:alpha val="43137"/>
                  </a:srgbClr>
                </a:outerShdw>
              </a:effectLst>
              <a:latin typeface="Comic Sans MS" panose="030F0702030302020204" pitchFamily="66" charset="0"/>
              <a:ea typeface="新細明體" panose="02020500000000000000" pitchFamily="18" charset="-120"/>
            </a:endParaRPr>
          </a:p>
        </p:txBody>
      </p:sp>
      <p:sp>
        <p:nvSpPr>
          <p:cNvPr id="34819" name="內容版面配置區 2">
            <a:extLst>
              <a:ext uri="{FF2B5EF4-FFF2-40B4-BE49-F238E27FC236}">
                <a16:creationId xmlns:a16="http://schemas.microsoft.com/office/drawing/2014/main" id="{072E0D08-C076-4DFC-AF20-9FE8A0C75147}"/>
              </a:ext>
            </a:extLst>
          </p:cNvPr>
          <p:cNvSpPr>
            <a:spLocks noGrp="1"/>
          </p:cNvSpPr>
          <p:nvPr>
            <p:ph idx="1"/>
          </p:nvPr>
        </p:nvSpPr>
        <p:spPr bwMode="auto">
          <a:xfrm>
            <a:off x="296863" y="836614"/>
            <a:ext cx="8682037"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TW" sz="2000" dirty="0">
                <a:solidFill>
                  <a:srgbClr val="0000FF"/>
                </a:solidFill>
                <a:latin typeface="Verdana" panose="020B0604030504040204" pitchFamily="34" charset="0"/>
                <a:ea typeface="新細明體" panose="02020500000000000000" pitchFamily="18" charset="-120"/>
              </a:rPr>
              <a:t>AdaBoost algorithm is sequential; classifier (CK-1) is created before classifier CK</a:t>
            </a:r>
            <a:endParaRPr lang="zh-TW" altLang="en-US" sz="2000" dirty="0">
              <a:solidFill>
                <a:srgbClr val="0000FF"/>
              </a:solidFill>
              <a:latin typeface="Verdana" panose="020B0604030504040204" pitchFamily="34" charset="0"/>
              <a:ea typeface="新細明體" panose="02020500000000000000" pitchFamily="18" charset="-120"/>
            </a:endParaRPr>
          </a:p>
        </p:txBody>
      </p:sp>
      <p:pic>
        <p:nvPicPr>
          <p:cNvPr id="34821" name="Picture 2">
            <a:extLst>
              <a:ext uri="{FF2B5EF4-FFF2-40B4-BE49-F238E27FC236}">
                <a16:creationId xmlns:a16="http://schemas.microsoft.com/office/drawing/2014/main" id="{72C26E43-37B3-4B00-BE84-F679AC69CD9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954"/>
          <a:stretch/>
        </p:blipFill>
        <p:spPr bwMode="auto">
          <a:xfrm>
            <a:off x="1181100" y="1649577"/>
            <a:ext cx="6781800" cy="496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投影片編號版面配置區 4">
            <a:extLst>
              <a:ext uri="{FF2B5EF4-FFF2-40B4-BE49-F238E27FC236}">
                <a16:creationId xmlns:a16="http://schemas.microsoft.com/office/drawing/2014/main" id="{616AF733-EFAD-4264-92EC-CE2745CB9610}"/>
              </a:ext>
            </a:extLst>
          </p:cNvPr>
          <p:cNvSpPr>
            <a:spLocks noGrp="1"/>
          </p:cNvSpPr>
          <p:nvPr>
            <p:ph type="sldNum" sz="quarter" idx="10"/>
          </p:nvPr>
        </p:nvSpPr>
        <p:spPr bwMode="auto">
          <a:xfrm>
            <a:off x="8575675" y="6629400"/>
            <a:ext cx="568325" cy="2254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6C4B5BA-84F0-4490-9C0D-8C2E6B700225}" type="slidenum">
              <a:rPr kumimoji="0" lang="en-US" altLang="zh-TW" sz="1200" b="0" i="0" u="none" strike="noStrike" kern="1200" cap="none" spc="0" normalizeH="0" baseline="0" noProof="0" smtClean="0">
                <a:ln>
                  <a:noFill/>
                </a:ln>
                <a:solidFill>
                  <a:srgbClr val="000000"/>
                </a:solidFill>
                <a:effectLst/>
                <a:uLnTx/>
                <a:uFillTx/>
                <a:latin typeface="Verdana" panose="020B060403050404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zh-TW" sz="1200" b="0" i="0" u="none" strike="noStrike" kern="1200" cap="none" spc="0" normalizeH="0" baseline="0" noProof="0" dirty="0">
              <a:ln>
                <a:noFill/>
              </a:ln>
              <a:solidFill>
                <a:srgbClr val="000000"/>
              </a:solidFill>
              <a:effectLst/>
              <a:uLnTx/>
              <a:uFillTx/>
              <a:latin typeface="Verdana" panose="020B0604030504040204" pitchFamily="34" charset="0"/>
              <a:ea typeface="新細明體" panose="02020500000000000000" pitchFamily="18" charset="-120"/>
              <a:cs typeface="+mn-c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標題 1">
            <a:extLst>
              <a:ext uri="{FF2B5EF4-FFF2-40B4-BE49-F238E27FC236}">
                <a16:creationId xmlns:a16="http://schemas.microsoft.com/office/drawing/2014/main" id="{80949115-764C-4A69-AACD-33C1CAC9BCA6}"/>
              </a:ext>
            </a:extLst>
          </p:cNvPr>
          <p:cNvSpPr>
            <a:spLocks noGrp="1"/>
          </p:cNvSpPr>
          <p:nvPr>
            <p:ph type="title"/>
          </p:nvPr>
        </p:nvSpPr>
        <p:spPr bwMode="auto">
          <a:xfrm>
            <a:off x="0" y="0"/>
            <a:ext cx="9144000" cy="977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TW" sz="5400" b="1" dirty="0">
                <a:solidFill>
                  <a:srgbClr val="0070C0"/>
                </a:solidFill>
                <a:effectLst>
                  <a:outerShdw blurRad="38100" dist="38100" dir="2700000" algn="tl">
                    <a:srgbClr val="000000">
                      <a:alpha val="43137"/>
                    </a:srgbClr>
                  </a:outerShdw>
                </a:effectLst>
                <a:latin typeface="Comic Sans MS" panose="030F0702030302020204" pitchFamily="66" charset="0"/>
                <a:ea typeface="新細明體" panose="02020500000000000000" pitchFamily="18" charset="-120"/>
              </a:rPr>
              <a:t>(3) Stacking</a:t>
            </a:r>
            <a:endParaRPr lang="zh-TW" altLang="en-US" sz="5400" b="1" dirty="0">
              <a:solidFill>
                <a:srgbClr val="0070C0"/>
              </a:solidFill>
              <a:effectLst>
                <a:outerShdw blurRad="38100" dist="38100" dir="2700000" algn="tl">
                  <a:srgbClr val="000000">
                    <a:alpha val="43137"/>
                  </a:srgbClr>
                </a:outerShdw>
              </a:effectLst>
              <a:latin typeface="Comic Sans MS" panose="030F0702030302020204" pitchFamily="66" charset="0"/>
              <a:ea typeface="新細明體" panose="02020500000000000000" pitchFamily="18" charset="-120"/>
            </a:endParaRPr>
          </a:p>
        </p:txBody>
      </p:sp>
      <p:sp>
        <p:nvSpPr>
          <p:cNvPr id="38915" name="內容版面配置區 2">
            <a:extLst>
              <a:ext uri="{FF2B5EF4-FFF2-40B4-BE49-F238E27FC236}">
                <a16:creationId xmlns:a16="http://schemas.microsoft.com/office/drawing/2014/main" id="{AADF9583-2450-49DD-B7D7-634243DF32BF}"/>
              </a:ext>
            </a:extLst>
          </p:cNvPr>
          <p:cNvSpPr>
            <a:spLocks noGrp="1"/>
          </p:cNvSpPr>
          <p:nvPr>
            <p:ph idx="1"/>
          </p:nvPr>
        </p:nvSpPr>
        <p:spPr bwMode="auto">
          <a:xfrm>
            <a:off x="315912" y="977900"/>
            <a:ext cx="8599487" cy="5651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TW" sz="2200" dirty="0">
                <a:solidFill>
                  <a:schemeClr val="bg1"/>
                </a:solidFill>
                <a:latin typeface="Verdana" panose="020B0604030504040204" pitchFamily="34" charset="0"/>
                <a:ea typeface="新細明體" panose="02020500000000000000" pitchFamily="18" charset="-120"/>
              </a:rPr>
              <a:t>Stacking</a:t>
            </a:r>
            <a:r>
              <a:rPr lang="en-US" altLang="zh-TW" sz="2200" dirty="0">
                <a:solidFill>
                  <a:srgbClr val="0000FF"/>
                </a:solidFill>
                <a:latin typeface="Verdana" panose="020B0604030504040204" pitchFamily="34" charset="0"/>
                <a:ea typeface="新細明體" panose="02020500000000000000" pitchFamily="18" charset="-120"/>
              </a:rPr>
              <a:t> mainly differ from bagging and boosting on two points.</a:t>
            </a:r>
          </a:p>
          <a:p>
            <a:pPr marL="914400" lvl="1" indent="-457200" eaLnBrk="1" hangingPunct="1">
              <a:buFont typeface="+mj-lt"/>
              <a:buAutoNum type="arabicPeriod"/>
            </a:pPr>
            <a:r>
              <a:rPr lang="en-US" altLang="zh-TW" sz="2000" dirty="0">
                <a:solidFill>
                  <a:srgbClr val="0000FF"/>
                </a:solidFill>
                <a:latin typeface="Verdana" panose="020B0604030504040204" pitchFamily="34" charset="0"/>
                <a:ea typeface="新細明體" panose="02020500000000000000" pitchFamily="18" charset="-120"/>
              </a:rPr>
              <a:t>First stacking often considers </a:t>
            </a:r>
            <a:r>
              <a:rPr lang="en-US" altLang="zh-TW" sz="2000" dirty="0">
                <a:solidFill>
                  <a:srgbClr val="FF0000"/>
                </a:solidFill>
                <a:latin typeface="Verdana" panose="020B0604030504040204" pitchFamily="34" charset="0"/>
                <a:ea typeface="新細明體" panose="02020500000000000000" pitchFamily="18" charset="-120"/>
              </a:rPr>
              <a:t>heterogeneous weak learners </a:t>
            </a:r>
            <a:r>
              <a:rPr lang="en-US" altLang="zh-TW" sz="2000" dirty="0">
                <a:solidFill>
                  <a:srgbClr val="0000FF"/>
                </a:solidFill>
                <a:latin typeface="Verdana" panose="020B0604030504040204" pitchFamily="34" charset="0"/>
                <a:ea typeface="新細明體" panose="02020500000000000000" pitchFamily="18" charset="-120"/>
              </a:rPr>
              <a:t>(different learning algorithms are combined) whereas bagging and boosting consider mainly homogeneous weak learners.</a:t>
            </a:r>
          </a:p>
          <a:p>
            <a:pPr marL="914400" lvl="1" indent="-457200" eaLnBrk="1" hangingPunct="1">
              <a:buFont typeface="+mj-lt"/>
              <a:buAutoNum type="arabicPeriod"/>
            </a:pPr>
            <a:r>
              <a:rPr lang="en-US" altLang="zh-TW" sz="2000" dirty="0">
                <a:solidFill>
                  <a:srgbClr val="0000FF"/>
                </a:solidFill>
                <a:latin typeface="Verdana" panose="020B0604030504040204" pitchFamily="34" charset="0"/>
                <a:ea typeface="新細明體" panose="02020500000000000000" pitchFamily="18" charset="-120"/>
              </a:rPr>
              <a:t>Second, stacking learns to </a:t>
            </a:r>
            <a:r>
              <a:rPr lang="en-US" altLang="zh-TW" sz="2000" dirty="0">
                <a:solidFill>
                  <a:schemeClr val="bg1"/>
                </a:solidFill>
                <a:latin typeface="Verdana" panose="020B0604030504040204" pitchFamily="34" charset="0"/>
                <a:ea typeface="新細明體" panose="02020500000000000000" pitchFamily="18" charset="-120"/>
              </a:rPr>
              <a:t>combine the base models using a </a:t>
            </a:r>
            <a:r>
              <a:rPr lang="en-US" altLang="zh-TW" sz="2000" dirty="0">
                <a:solidFill>
                  <a:srgbClr val="FF0000"/>
                </a:solidFill>
                <a:latin typeface="Verdana" panose="020B0604030504040204" pitchFamily="34" charset="0"/>
                <a:ea typeface="新細明體" panose="02020500000000000000" pitchFamily="18" charset="-120"/>
              </a:rPr>
              <a:t>meta-model</a:t>
            </a:r>
            <a:r>
              <a:rPr lang="en-US" altLang="zh-TW" sz="2000" dirty="0">
                <a:solidFill>
                  <a:srgbClr val="0000FF"/>
                </a:solidFill>
                <a:latin typeface="Verdana" panose="020B0604030504040204" pitchFamily="34" charset="0"/>
                <a:ea typeface="新細明體" panose="02020500000000000000" pitchFamily="18" charset="-120"/>
              </a:rPr>
              <a:t> whereas bagging and boosting combine weak learners following deterministic algorithms.</a:t>
            </a:r>
          </a:p>
          <a:p>
            <a:pPr eaLnBrk="1" hangingPunct="1"/>
            <a:r>
              <a:rPr lang="en-US" altLang="zh-TW" sz="2200" dirty="0">
                <a:solidFill>
                  <a:srgbClr val="0000FF"/>
                </a:solidFill>
                <a:latin typeface="Verdana" panose="020B0604030504040204" pitchFamily="34" charset="0"/>
                <a:ea typeface="新細明體" panose="02020500000000000000" pitchFamily="18" charset="-120"/>
              </a:rPr>
              <a:t>For example, for a classification problem, we can choose as weak learners a: </a:t>
            </a:r>
          </a:p>
          <a:p>
            <a:pPr marL="0" indent="0" eaLnBrk="1" hangingPunct="1">
              <a:buNone/>
            </a:pPr>
            <a:r>
              <a:rPr lang="en-US" altLang="zh-TW" sz="2000" dirty="0">
                <a:solidFill>
                  <a:srgbClr val="0000FF"/>
                </a:solidFill>
                <a:latin typeface="Verdana" panose="020B0604030504040204" pitchFamily="34" charset="0"/>
                <a:ea typeface="新細明體" panose="02020500000000000000" pitchFamily="18" charset="-120"/>
              </a:rPr>
              <a:t>           (a) KNN classifier, (b) A logistic regression (c) An SVM, </a:t>
            </a:r>
          </a:p>
          <a:p>
            <a:pPr marL="0" indent="0" eaLnBrk="1" hangingPunct="1">
              <a:buNone/>
            </a:pPr>
            <a:r>
              <a:rPr lang="en-US" altLang="zh-TW" sz="2000" dirty="0">
                <a:solidFill>
                  <a:srgbClr val="0000FF"/>
                </a:solidFill>
                <a:latin typeface="Verdana" panose="020B0604030504040204" pitchFamily="34" charset="0"/>
                <a:ea typeface="新細明體" panose="02020500000000000000" pitchFamily="18" charset="-120"/>
              </a:rPr>
              <a:t>    </a:t>
            </a:r>
            <a:r>
              <a:rPr lang="en-US" altLang="zh-TW" sz="2200" dirty="0">
                <a:solidFill>
                  <a:srgbClr val="0000FF"/>
                </a:solidFill>
                <a:latin typeface="Verdana" panose="020B0604030504040204" pitchFamily="34" charset="0"/>
                <a:ea typeface="新細明體" panose="02020500000000000000" pitchFamily="18" charset="-120"/>
              </a:rPr>
              <a:t>And decide to learn a neural network as </a:t>
            </a:r>
            <a:r>
              <a:rPr lang="en-US" altLang="zh-TW" sz="2200" dirty="0">
                <a:solidFill>
                  <a:srgbClr val="FF0000"/>
                </a:solidFill>
                <a:latin typeface="Verdana" panose="020B0604030504040204" pitchFamily="34" charset="0"/>
                <a:ea typeface="新細明體" panose="02020500000000000000" pitchFamily="18" charset="-120"/>
              </a:rPr>
              <a:t>meta-model</a:t>
            </a:r>
            <a:r>
              <a:rPr lang="en-US" altLang="zh-TW" sz="2000" dirty="0">
                <a:solidFill>
                  <a:srgbClr val="FF0000"/>
                </a:solidFill>
                <a:latin typeface="Verdana" panose="020B0604030504040204" pitchFamily="34" charset="0"/>
                <a:ea typeface="新細明體" panose="02020500000000000000" pitchFamily="18" charset="-120"/>
              </a:rPr>
              <a:t>.</a:t>
            </a:r>
            <a:r>
              <a:rPr lang="en-US" altLang="zh-TW" sz="2000" dirty="0">
                <a:solidFill>
                  <a:srgbClr val="0000FF"/>
                </a:solidFill>
                <a:latin typeface="Verdana" panose="020B0604030504040204" pitchFamily="34" charset="0"/>
                <a:ea typeface="新細明體" panose="02020500000000000000" pitchFamily="18" charset="-120"/>
              </a:rPr>
              <a:t> </a:t>
            </a:r>
          </a:p>
          <a:p>
            <a:pPr lvl="1" eaLnBrk="1" hangingPunct="1"/>
            <a:r>
              <a:rPr lang="en-US" altLang="zh-TW" sz="2000" dirty="0">
                <a:solidFill>
                  <a:srgbClr val="0000FF"/>
                </a:solidFill>
                <a:latin typeface="Verdana" panose="020B0604030504040204" pitchFamily="34" charset="0"/>
                <a:ea typeface="新細明體" panose="02020500000000000000" pitchFamily="18" charset="-120"/>
              </a:rPr>
              <a:t>Then, the neural network will take as inputs the outputs of our three weak learners and will learn to return final predictions based on it.</a:t>
            </a:r>
          </a:p>
          <a:p>
            <a:pPr eaLnBrk="1" hangingPunct="1"/>
            <a:endParaRPr lang="zh-TW" altLang="en-US" sz="2000" dirty="0">
              <a:solidFill>
                <a:srgbClr val="0000FF"/>
              </a:solidFill>
              <a:latin typeface="Verdana" panose="020B0604030504040204" pitchFamily="34" charset="0"/>
              <a:ea typeface="新細明體" panose="02020500000000000000" pitchFamily="18" charset="-120"/>
            </a:endParaRPr>
          </a:p>
        </p:txBody>
      </p:sp>
      <p:sp>
        <p:nvSpPr>
          <p:cNvPr id="6" name="投影片編號版面配置區 4">
            <a:extLst>
              <a:ext uri="{FF2B5EF4-FFF2-40B4-BE49-F238E27FC236}">
                <a16:creationId xmlns:a16="http://schemas.microsoft.com/office/drawing/2014/main" id="{FA3EE6C8-EFAC-4F40-9317-2C26D6D2A4EB}"/>
              </a:ext>
            </a:extLst>
          </p:cNvPr>
          <p:cNvSpPr>
            <a:spLocks noGrp="1"/>
          </p:cNvSpPr>
          <p:nvPr>
            <p:ph type="sldNum" sz="quarter" idx="10"/>
          </p:nvPr>
        </p:nvSpPr>
        <p:spPr bwMode="auto">
          <a:xfrm>
            <a:off x="8575675" y="6629400"/>
            <a:ext cx="568325" cy="2254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6C4B5BA-84F0-4490-9C0D-8C2E6B700225}" type="slidenum">
              <a:rPr kumimoji="0" lang="en-US" altLang="zh-TW" sz="1200" b="0" i="0" u="none" strike="noStrike" kern="1200" cap="none" spc="0" normalizeH="0" baseline="0" noProof="0" smtClean="0">
                <a:ln>
                  <a:noFill/>
                </a:ln>
                <a:solidFill>
                  <a:srgbClr val="000000"/>
                </a:solidFill>
                <a:effectLst/>
                <a:uLnTx/>
                <a:uFillTx/>
                <a:latin typeface="Verdana" panose="020B060403050404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zh-TW" sz="1200" b="0" i="0" u="none" strike="noStrike" kern="1200" cap="none" spc="0" normalizeH="0" baseline="0" noProof="0" dirty="0">
              <a:ln>
                <a:noFill/>
              </a:ln>
              <a:solidFill>
                <a:srgbClr val="000000"/>
              </a:solidFill>
              <a:effectLst/>
              <a:uLnTx/>
              <a:uFillTx/>
              <a:latin typeface="Verdana" panose="020B0604030504040204" pitchFamily="34" charset="0"/>
              <a:ea typeface="新細明體" panose="02020500000000000000" pitchFamily="18" charset="-12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91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891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8915">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89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標題 1">
            <a:extLst>
              <a:ext uri="{FF2B5EF4-FFF2-40B4-BE49-F238E27FC236}">
                <a16:creationId xmlns:a16="http://schemas.microsoft.com/office/drawing/2014/main" id="{80949115-764C-4A69-AACD-33C1CAC9BCA6}"/>
              </a:ext>
            </a:extLst>
          </p:cNvPr>
          <p:cNvSpPr>
            <a:spLocks noGrp="1"/>
          </p:cNvSpPr>
          <p:nvPr>
            <p:ph type="title"/>
          </p:nvPr>
        </p:nvSpPr>
        <p:spPr bwMode="auto">
          <a:xfrm>
            <a:off x="0" y="0"/>
            <a:ext cx="9144000" cy="744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TW" b="1" dirty="0">
                <a:solidFill>
                  <a:srgbClr val="0070C0"/>
                </a:solidFill>
                <a:effectLst>
                  <a:outerShdw blurRad="38100" dist="38100" dir="2700000" algn="tl">
                    <a:srgbClr val="000000">
                      <a:alpha val="43137"/>
                    </a:srgbClr>
                  </a:outerShdw>
                </a:effectLst>
                <a:latin typeface="Comic Sans MS" panose="030F0702030302020204" pitchFamily="66" charset="0"/>
                <a:ea typeface="新細明體" panose="02020500000000000000" pitchFamily="18" charset="-120"/>
              </a:rPr>
              <a:t>(3) Stacked Generalization</a:t>
            </a:r>
            <a:endParaRPr lang="zh-TW" altLang="en-US" b="1" dirty="0">
              <a:solidFill>
                <a:srgbClr val="0070C0"/>
              </a:solidFill>
              <a:effectLst>
                <a:outerShdw blurRad="38100" dist="38100" dir="2700000" algn="tl">
                  <a:srgbClr val="000000">
                    <a:alpha val="43137"/>
                  </a:srgbClr>
                </a:outerShdw>
              </a:effectLst>
              <a:latin typeface="Comic Sans MS" panose="030F0702030302020204" pitchFamily="66" charset="0"/>
              <a:ea typeface="新細明體" panose="02020500000000000000" pitchFamily="18" charset="-120"/>
            </a:endParaRPr>
          </a:p>
        </p:txBody>
      </p:sp>
      <p:sp>
        <p:nvSpPr>
          <p:cNvPr id="38915" name="內容版面配置區 2">
            <a:extLst>
              <a:ext uri="{FF2B5EF4-FFF2-40B4-BE49-F238E27FC236}">
                <a16:creationId xmlns:a16="http://schemas.microsoft.com/office/drawing/2014/main" id="{AADF9583-2450-49DD-B7D7-634243DF32BF}"/>
              </a:ext>
            </a:extLst>
          </p:cNvPr>
          <p:cNvSpPr>
            <a:spLocks noGrp="1"/>
          </p:cNvSpPr>
          <p:nvPr>
            <p:ph idx="1"/>
          </p:nvPr>
        </p:nvSpPr>
        <p:spPr bwMode="auto">
          <a:xfrm>
            <a:off x="152400" y="913606"/>
            <a:ext cx="8259762" cy="2451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TW" sz="1800" dirty="0">
                <a:solidFill>
                  <a:srgbClr val="0000FF"/>
                </a:solidFill>
                <a:latin typeface="Verdana" panose="020B0604030504040204" pitchFamily="34" charset="0"/>
                <a:ea typeface="新細明體" panose="02020500000000000000" pitchFamily="18" charset="-120"/>
              </a:rPr>
              <a:t>An ensemble of classifiers is first created, whose outputs are used as inputs to a </a:t>
            </a:r>
            <a:r>
              <a:rPr lang="en-US" altLang="zh-TW" sz="1800" u="sng" dirty="0">
                <a:solidFill>
                  <a:srgbClr val="C00000"/>
                </a:solidFill>
                <a:effectLst>
                  <a:outerShdw blurRad="38100" dist="38100" dir="2700000" algn="tl">
                    <a:srgbClr val="000000">
                      <a:alpha val="43137"/>
                    </a:srgbClr>
                  </a:outerShdw>
                </a:effectLst>
                <a:latin typeface="Verdana" panose="020B0604030504040204" pitchFamily="34" charset="0"/>
                <a:ea typeface="新細明體" panose="02020500000000000000" pitchFamily="18" charset="-120"/>
              </a:rPr>
              <a:t>second level </a:t>
            </a:r>
            <a:r>
              <a:rPr lang="en-US" altLang="zh-TW" sz="1800" dirty="0">
                <a:solidFill>
                  <a:srgbClr val="C00000"/>
                </a:solidFill>
                <a:latin typeface="Verdana" panose="020B0604030504040204" pitchFamily="34" charset="0"/>
                <a:ea typeface="新細明體" panose="02020500000000000000" pitchFamily="18" charset="-120"/>
              </a:rPr>
              <a:t>meta-classifier</a:t>
            </a:r>
            <a:r>
              <a:rPr lang="en-US" altLang="zh-TW" sz="1800" dirty="0">
                <a:solidFill>
                  <a:srgbClr val="0000FF"/>
                </a:solidFill>
                <a:latin typeface="Verdana" panose="020B0604030504040204" pitchFamily="34" charset="0"/>
                <a:ea typeface="新細明體" panose="02020500000000000000" pitchFamily="18" charset="-120"/>
              </a:rPr>
              <a:t> to learn the mapping between the ensemble outputs and the actual correct classes</a:t>
            </a:r>
          </a:p>
          <a:p>
            <a:pPr eaLnBrk="1" hangingPunct="1"/>
            <a:r>
              <a:rPr lang="en-US" altLang="zh-TW" sz="1800" i="1" dirty="0">
                <a:solidFill>
                  <a:srgbClr val="0000FF"/>
                </a:solidFill>
                <a:latin typeface="Verdana" panose="020B0604030504040204" pitchFamily="34" charset="0"/>
                <a:ea typeface="新細明體" panose="02020500000000000000" pitchFamily="18" charset="-120"/>
              </a:rPr>
              <a:t>C</a:t>
            </a:r>
            <a:r>
              <a:rPr lang="en-US" altLang="zh-TW" sz="1800" i="1" baseline="-25000" dirty="0">
                <a:solidFill>
                  <a:srgbClr val="0000FF"/>
                </a:solidFill>
                <a:latin typeface="Verdana" panose="020B0604030504040204" pitchFamily="34" charset="0"/>
                <a:ea typeface="新細明體" panose="02020500000000000000" pitchFamily="18" charset="-120"/>
              </a:rPr>
              <a:t>1</a:t>
            </a:r>
            <a:r>
              <a:rPr lang="en-US" altLang="zh-TW" sz="1800" i="1" dirty="0">
                <a:solidFill>
                  <a:srgbClr val="0000FF"/>
                </a:solidFill>
                <a:latin typeface="Verdana" panose="020B0604030504040204" pitchFamily="34" charset="0"/>
                <a:ea typeface="新細明體" panose="02020500000000000000" pitchFamily="18" charset="-120"/>
              </a:rPr>
              <a:t>, …,C</a:t>
            </a:r>
            <a:r>
              <a:rPr lang="en-US" altLang="zh-TW" sz="1800" i="1" baseline="-25000" dirty="0">
                <a:solidFill>
                  <a:srgbClr val="0000FF"/>
                </a:solidFill>
                <a:latin typeface="Verdana" panose="020B0604030504040204" pitchFamily="34" charset="0"/>
                <a:ea typeface="新細明體" panose="02020500000000000000" pitchFamily="18" charset="-120"/>
              </a:rPr>
              <a:t>T</a:t>
            </a:r>
            <a:r>
              <a:rPr lang="en-US" altLang="zh-TW" sz="1800" i="1" dirty="0">
                <a:solidFill>
                  <a:srgbClr val="0000FF"/>
                </a:solidFill>
                <a:latin typeface="Verdana" panose="020B0604030504040204" pitchFamily="34" charset="0"/>
                <a:ea typeface="新細明體" panose="02020500000000000000" pitchFamily="18" charset="-120"/>
              </a:rPr>
              <a:t> </a:t>
            </a:r>
            <a:r>
              <a:rPr lang="en-US" altLang="zh-TW" sz="1800" dirty="0">
                <a:solidFill>
                  <a:srgbClr val="0000FF"/>
                </a:solidFill>
                <a:latin typeface="Verdana" panose="020B0604030504040204" pitchFamily="34" charset="0"/>
                <a:ea typeface="新細明體" panose="02020500000000000000" pitchFamily="18" charset="-120"/>
              </a:rPr>
              <a:t>are trained using training parameters </a:t>
            </a:r>
            <a:r>
              <a:rPr lang="en-US" altLang="zh-TW" sz="1800" i="1" dirty="0">
                <a:solidFill>
                  <a:srgbClr val="0000FF"/>
                </a:solidFill>
                <a:latin typeface="Verdana" panose="020B0604030504040204" pitchFamily="34" charset="0"/>
                <a:ea typeface="新細明體" panose="02020500000000000000" pitchFamily="18" charset="-120"/>
                <a:sym typeface="Symbol" panose="05050102010706020507" pitchFamily="18" charset="2"/>
              </a:rPr>
              <a:t></a:t>
            </a:r>
            <a:r>
              <a:rPr lang="en-US" altLang="zh-TW" sz="1800" i="1" baseline="-25000" dirty="0">
                <a:solidFill>
                  <a:srgbClr val="0000FF"/>
                </a:solidFill>
                <a:latin typeface="Verdana" panose="020B0604030504040204" pitchFamily="34" charset="0"/>
                <a:ea typeface="新細明體" panose="02020500000000000000" pitchFamily="18" charset="-120"/>
                <a:sym typeface="Symbol" panose="05050102010706020507" pitchFamily="18" charset="2"/>
              </a:rPr>
              <a:t>1</a:t>
            </a:r>
            <a:r>
              <a:rPr lang="en-US" altLang="zh-TW" sz="1800" dirty="0">
                <a:solidFill>
                  <a:srgbClr val="0000FF"/>
                </a:solidFill>
                <a:latin typeface="Verdana" panose="020B0604030504040204" pitchFamily="34" charset="0"/>
                <a:ea typeface="新細明體" panose="02020500000000000000" pitchFamily="18" charset="-120"/>
              </a:rPr>
              <a:t> through </a:t>
            </a:r>
            <a:r>
              <a:rPr lang="en-US" altLang="zh-TW" sz="1800" i="1" dirty="0">
                <a:solidFill>
                  <a:srgbClr val="0000FF"/>
                </a:solidFill>
                <a:latin typeface="Verdana" panose="020B0604030504040204" pitchFamily="34" charset="0"/>
                <a:ea typeface="新細明體" panose="02020500000000000000" pitchFamily="18" charset="-120"/>
                <a:sym typeface="Symbol" panose="05050102010706020507" pitchFamily="18" charset="2"/>
              </a:rPr>
              <a:t></a:t>
            </a:r>
            <a:r>
              <a:rPr lang="en-US" altLang="zh-TW" sz="1800" i="1" baseline="-25000" dirty="0">
                <a:solidFill>
                  <a:srgbClr val="0000FF"/>
                </a:solidFill>
                <a:latin typeface="Verdana" panose="020B0604030504040204" pitchFamily="34" charset="0"/>
                <a:ea typeface="新細明體" panose="02020500000000000000" pitchFamily="18" charset="-120"/>
                <a:sym typeface="Symbol" panose="05050102010706020507" pitchFamily="18" charset="2"/>
              </a:rPr>
              <a:t>T</a:t>
            </a:r>
            <a:r>
              <a:rPr lang="en-US" altLang="zh-TW" sz="1800" dirty="0">
                <a:solidFill>
                  <a:srgbClr val="0000FF"/>
                </a:solidFill>
                <a:latin typeface="Verdana" panose="020B0604030504040204" pitchFamily="34" charset="0"/>
                <a:ea typeface="新細明體" panose="02020500000000000000" pitchFamily="18" charset="-120"/>
              </a:rPr>
              <a:t> to output hypotheses </a:t>
            </a:r>
            <a:r>
              <a:rPr lang="en-US" altLang="zh-TW" sz="1800" i="1" dirty="0">
                <a:solidFill>
                  <a:srgbClr val="0000FF"/>
                </a:solidFill>
                <a:latin typeface="Verdana" panose="020B0604030504040204" pitchFamily="34" charset="0"/>
                <a:ea typeface="新細明體" panose="02020500000000000000" pitchFamily="18" charset="-120"/>
              </a:rPr>
              <a:t>h</a:t>
            </a:r>
            <a:r>
              <a:rPr lang="en-US" altLang="zh-TW" sz="1800" i="1" baseline="-25000" dirty="0">
                <a:solidFill>
                  <a:srgbClr val="0000FF"/>
                </a:solidFill>
                <a:latin typeface="Verdana" panose="020B0604030504040204" pitchFamily="34" charset="0"/>
                <a:ea typeface="新細明體" panose="02020500000000000000" pitchFamily="18" charset="-120"/>
              </a:rPr>
              <a:t>1</a:t>
            </a:r>
            <a:r>
              <a:rPr lang="en-US" altLang="zh-TW" sz="1800" dirty="0">
                <a:solidFill>
                  <a:srgbClr val="0000FF"/>
                </a:solidFill>
                <a:latin typeface="Verdana" panose="020B0604030504040204" pitchFamily="34" charset="0"/>
                <a:ea typeface="新細明體" panose="02020500000000000000" pitchFamily="18" charset="-120"/>
              </a:rPr>
              <a:t> through </a:t>
            </a:r>
            <a:r>
              <a:rPr lang="en-US" altLang="zh-TW" sz="1800" i="1" dirty="0" err="1">
                <a:solidFill>
                  <a:srgbClr val="0000FF"/>
                </a:solidFill>
                <a:latin typeface="Verdana" panose="020B0604030504040204" pitchFamily="34" charset="0"/>
                <a:ea typeface="新細明體" panose="02020500000000000000" pitchFamily="18" charset="-120"/>
              </a:rPr>
              <a:t>h</a:t>
            </a:r>
            <a:r>
              <a:rPr lang="en-US" altLang="zh-TW" sz="1800" i="1" baseline="-25000" dirty="0" err="1">
                <a:solidFill>
                  <a:srgbClr val="0000FF"/>
                </a:solidFill>
                <a:latin typeface="Verdana" panose="020B0604030504040204" pitchFamily="34" charset="0"/>
                <a:ea typeface="新細明體" panose="02020500000000000000" pitchFamily="18" charset="-120"/>
              </a:rPr>
              <a:t>T</a:t>
            </a:r>
            <a:r>
              <a:rPr lang="en-US" altLang="zh-TW" sz="1800" dirty="0">
                <a:solidFill>
                  <a:srgbClr val="0000FF"/>
                </a:solidFill>
                <a:latin typeface="Verdana" panose="020B0604030504040204" pitchFamily="34" charset="0"/>
                <a:ea typeface="新細明體" panose="02020500000000000000" pitchFamily="18" charset="-120"/>
              </a:rPr>
              <a:t>    </a:t>
            </a:r>
          </a:p>
          <a:p>
            <a:pPr eaLnBrk="1" hangingPunct="1"/>
            <a:r>
              <a:rPr lang="en-US" altLang="zh-TW" sz="1800" dirty="0">
                <a:solidFill>
                  <a:srgbClr val="0000FF"/>
                </a:solidFill>
                <a:latin typeface="Verdana" panose="020B0604030504040204" pitchFamily="34" charset="0"/>
                <a:ea typeface="新細明體" panose="02020500000000000000" pitchFamily="18" charset="-120"/>
              </a:rPr>
              <a:t>The </a:t>
            </a:r>
            <a:r>
              <a:rPr lang="en-US" altLang="zh-TW" sz="1800" dirty="0">
                <a:latin typeface="Verdana" panose="020B0604030504040204" pitchFamily="34" charset="0"/>
                <a:ea typeface="新細明體" panose="02020500000000000000" pitchFamily="18" charset="-120"/>
              </a:rPr>
              <a:t>outputs of these classifiers </a:t>
            </a:r>
            <a:r>
              <a:rPr lang="en-US" altLang="zh-TW" sz="1800" dirty="0">
                <a:solidFill>
                  <a:srgbClr val="0000FF"/>
                </a:solidFill>
                <a:latin typeface="Verdana" panose="020B0604030504040204" pitchFamily="34" charset="0"/>
                <a:ea typeface="新細明體" panose="02020500000000000000" pitchFamily="18" charset="-120"/>
              </a:rPr>
              <a:t>and the corresponding true classes are then used as input/output training pairs for the </a:t>
            </a:r>
            <a:r>
              <a:rPr lang="en-US" altLang="zh-TW" sz="1800" dirty="0">
                <a:solidFill>
                  <a:srgbClr val="C00000"/>
                </a:solidFill>
                <a:latin typeface="Verdana" panose="020B0604030504040204" pitchFamily="34" charset="0"/>
                <a:ea typeface="新細明體" panose="02020500000000000000" pitchFamily="18" charset="-120"/>
              </a:rPr>
              <a:t>second level classifier, </a:t>
            </a:r>
            <a:r>
              <a:rPr lang="en-US" altLang="zh-TW" sz="1800" i="1" dirty="0">
                <a:solidFill>
                  <a:srgbClr val="C00000"/>
                </a:solidFill>
                <a:latin typeface="Verdana" panose="020B0604030504040204" pitchFamily="34" charset="0"/>
                <a:ea typeface="新細明體" panose="02020500000000000000" pitchFamily="18" charset="-120"/>
              </a:rPr>
              <a:t>C</a:t>
            </a:r>
            <a:r>
              <a:rPr lang="en-US" altLang="zh-TW" sz="1800" i="1" baseline="-25000" dirty="0">
                <a:solidFill>
                  <a:srgbClr val="C00000"/>
                </a:solidFill>
                <a:latin typeface="Verdana" panose="020B0604030504040204" pitchFamily="34" charset="0"/>
                <a:ea typeface="新細明體" panose="02020500000000000000" pitchFamily="18" charset="-120"/>
              </a:rPr>
              <a:t>T+1</a:t>
            </a:r>
            <a:r>
              <a:rPr lang="en-US" altLang="zh-TW" sz="1800" dirty="0">
                <a:solidFill>
                  <a:srgbClr val="C00000"/>
                </a:solidFill>
                <a:latin typeface="Verdana" panose="020B0604030504040204" pitchFamily="34" charset="0"/>
                <a:ea typeface="新細明體" panose="02020500000000000000" pitchFamily="18" charset="-120"/>
              </a:rPr>
              <a:t>      </a:t>
            </a:r>
            <a:endParaRPr lang="zh-TW" altLang="en-US" sz="1800" dirty="0">
              <a:solidFill>
                <a:srgbClr val="C00000"/>
              </a:solidFill>
              <a:latin typeface="Verdana" panose="020B0604030504040204" pitchFamily="34" charset="0"/>
              <a:ea typeface="新細明體" panose="02020500000000000000" pitchFamily="18" charset="-120"/>
            </a:endParaRPr>
          </a:p>
        </p:txBody>
      </p:sp>
      <p:pic>
        <p:nvPicPr>
          <p:cNvPr id="38917" name="Picture 2">
            <a:extLst>
              <a:ext uri="{FF2B5EF4-FFF2-40B4-BE49-F238E27FC236}">
                <a16:creationId xmlns:a16="http://schemas.microsoft.com/office/drawing/2014/main" id="{CAAEE89A-F19D-4C0C-B331-37060E4A6AC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880"/>
          <a:stretch/>
        </p:blipFill>
        <p:spPr bwMode="auto">
          <a:xfrm>
            <a:off x="1676400" y="3429001"/>
            <a:ext cx="56388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投影片編號版面配置區 4">
            <a:extLst>
              <a:ext uri="{FF2B5EF4-FFF2-40B4-BE49-F238E27FC236}">
                <a16:creationId xmlns:a16="http://schemas.microsoft.com/office/drawing/2014/main" id="{FA3EE6C8-EFAC-4F40-9317-2C26D6D2A4EB}"/>
              </a:ext>
            </a:extLst>
          </p:cNvPr>
          <p:cNvSpPr>
            <a:spLocks noGrp="1"/>
          </p:cNvSpPr>
          <p:nvPr>
            <p:ph type="sldNum" sz="quarter" idx="10"/>
          </p:nvPr>
        </p:nvSpPr>
        <p:spPr bwMode="auto">
          <a:xfrm>
            <a:off x="8575675" y="6629400"/>
            <a:ext cx="568325" cy="2254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6C4B5BA-84F0-4490-9C0D-8C2E6B700225}" type="slidenum">
              <a:rPr kumimoji="0" lang="en-US" altLang="zh-TW" sz="1200" b="0" i="0" u="none" strike="noStrike" kern="1200" cap="none" spc="0" normalizeH="0" baseline="0" noProof="0" smtClean="0">
                <a:ln>
                  <a:noFill/>
                </a:ln>
                <a:solidFill>
                  <a:srgbClr val="000000"/>
                </a:solidFill>
                <a:effectLst/>
                <a:uLnTx/>
                <a:uFillTx/>
                <a:latin typeface="Verdana" panose="020B060403050404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zh-TW" sz="1200" b="0" i="0" u="none" strike="noStrike" kern="1200" cap="none" spc="0" normalizeH="0" baseline="0" noProof="0" dirty="0">
              <a:ln>
                <a:noFill/>
              </a:ln>
              <a:solidFill>
                <a:srgbClr val="000000"/>
              </a:solidFill>
              <a:effectLst/>
              <a:uLnTx/>
              <a:uFillTx/>
              <a:latin typeface="Verdana" panose="020B0604030504040204" pitchFamily="34" charset="0"/>
              <a:ea typeface="新細明體" panose="02020500000000000000" pitchFamily="18" charset="-120"/>
              <a:cs typeface="+mn-cs"/>
            </a:endParaRPr>
          </a:p>
        </p:txBody>
      </p:sp>
      <p:sp>
        <p:nvSpPr>
          <p:cNvPr id="2" name="Oval 1">
            <a:extLst>
              <a:ext uri="{FF2B5EF4-FFF2-40B4-BE49-F238E27FC236}">
                <a16:creationId xmlns:a16="http://schemas.microsoft.com/office/drawing/2014/main" id="{337E8680-C874-F9EF-4843-0A08356B1B01}"/>
              </a:ext>
            </a:extLst>
          </p:cNvPr>
          <p:cNvSpPr/>
          <p:nvPr/>
        </p:nvSpPr>
        <p:spPr>
          <a:xfrm>
            <a:off x="2895600" y="4191000"/>
            <a:ext cx="2438400" cy="2502696"/>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FD717716-1F6A-FDE2-84B0-C81889BA266C}"/>
              </a:ext>
            </a:extLst>
          </p:cNvPr>
          <p:cNvSpPr/>
          <p:nvPr/>
        </p:nvSpPr>
        <p:spPr>
          <a:xfrm>
            <a:off x="5181600" y="4656930"/>
            <a:ext cx="1412875" cy="21978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1634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8915">
                                            <p:txEl>
                                              <p:pRg st="2" end="2"/>
                                            </p:txEl>
                                          </p:spTgt>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2"/>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標題 1">
            <a:extLst>
              <a:ext uri="{FF2B5EF4-FFF2-40B4-BE49-F238E27FC236}">
                <a16:creationId xmlns:a16="http://schemas.microsoft.com/office/drawing/2014/main" id="{22A4E7A4-CEAE-4503-9C5E-18B7BF1CE800}"/>
              </a:ext>
            </a:extLst>
          </p:cNvPr>
          <p:cNvSpPr>
            <a:spLocks noGrp="1"/>
          </p:cNvSpPr>
          <p:nvPr>
            <p:ph type="title"/>
          </p:nvPr>
        </p:nvSpPr>
        <p:spPr bwMode="auto">
          <a:xfrm>
            <a:off x="0" y="0"/>
            <a:ext cx="91440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TW" b="1" dirty="0">
                <a:solidFill>
                  <a:srgbClr val="0070C0"/>
                </a:solidFill>
                <a:effectLst>
                  <a:outerShdw blurRad="38100" dist="38100" dir="2700000" algn="tl">
                    <a:srgbClr val="000000">
                      <a:alpha val="43137"/>
                    </a:srgbClr>
                  </a:outerShdw>
                </a:effectLst>
                <a:latin typeface="Comic Sans MS" panose="030F0702030302020204" pitchFamily="66" charset="0"/>
                <a:ea typeface="新細明體" panose="02020500000000000000" pitchFamily="18" charset="-120"/>
              </a:rPr>
              <a:t>(4) Mixture-of-Experts</a:t>
            </a:r>
            <a:endParaRPr lang="zh-TW" altLang="en-US" b="1" dirty="0">
              <a:solidFill>
                <a:srgbClr val="0070C0"/>
              </a:solidFill>
              <a:effectLst>
                <a:outerShdw blurRad="38100" dist="38100" dir="2700000" algn="tl">
                  <a:srgbClr val="000000">
                    <a:alpha val="43137"/>
                  </a:srgbClr>
                </a:outerShdw>
              </a:effectLst>
              <a:latin typeface="Comic Sans MS" panose="030F0702030302020204" pitchFamily="66" charset="0"/>
              <a:ea typeface="新細明體" panose="02020500000000000000" pitchFamily="18" charset="-120"/>
            </a:endParaRPr>
          </a:p>
        </p:txBody>
      </p:sp>
      <p:sp>
        <p:nvSpPr>
          <p:cNvPr id="3" name="內容版面配置區 2">
            <a:extLst>
              <a:ext uri="{FF2B5EF4-FFF2-40B4-BE49-F238E27FC236}">
                <a16:creationId xmlns:a16="http://schemas.microsoft.com/office/drawing/2014/main" id="{7F2A5A21-7E1A-44D2-9870-9A70E7F3CF83}"/>
              </a:ext>
            </a:extLst>
          </p:cNvPr>
          <p:cNvSpPr>
            <a:spLocks noGrp="1"/>
          </p:cNvSpPr>
          <p:nvPr>
            <p:ph idx="1"/>
          </p:nvPr>
        </p:nvSpPr>
        <p:spPr>
          <a:xfrm>
            <a:off x="157956" y="914400"/>
            <a:ext cx="8828087" cy="5605463"/>
          </a:xfrm>
        </p:spPr>
        <p:txBody>
          <a:bodyPr/>
          <a:lstStyle/>
          <a:p>
            <a:pPr eaLnBrk="1" fontAlgn="auto" hangingPunct="1">
              <a:spcAft>
                <a:spcPts val="0"/>
              </a:spcAft>
              <a:defRPr/>
            </a:pPr>
            <a:r>
              <a:rPr lang="en-US" altLang="zh-TW" sz="1800" dirty="0">
                <a:solidFill>
                  <a:srgbClr val="0000FF"/>
                </a:solidFill>
                <a:latin typeface="Verdana" pitchFamily="34" charset="0"/>
              </a:rPr>
              <a:t>A conceptually </a:t>
            </a:r>
            <a:r>
              <a:rPr lang="en-US" altLang="zh-TW" sz="1800" dirty="0">
                <a:solidFill>
                  <a:srgbClr val="00B050"/>
                </a:solidFill>
                <a:latin typeface="Verdana" pitchFamily="34" charset="0"/>
              </a:rPr>
              <a:t>similar technique</a:t>
            </a:r>
            <a:r>
              <a:rPr lang="en-US" altLang="zh-TW" sz="1800" dirty="0">
                <a:solidFill>
                  <a:srgbClr val="0000FF"/>
                </a:solidFill>
                <a:latin typeface="Verdana" pitchFamily="34" charset="0"/>
              </a:rPr>
              <a:t> is the </a:t>
            </a:r>
            <a:r>
              <a:rPr lang="en-US" altLang="zh-TW" sz="1800" i="1" dirty="0">
                <a:solidFill>
                  <a:srgbClr val="FF0000"/>
                </a:solidFill>
                <a:latin typeface="Verdana" pitchFamily="34" charset="0"/>
              </a:rPr>
              <a:t>mixture-of-experts </a:t>
            </a:r>
            <a:r>
              <a:rPr lang="en-US" altLang="zh-TW" sz="1800" dirty="0">
                <a:solidFill>
                  <a:srgbClr val="FF0000"/>
                </a:solidFill>
                <a:latin typeface="Verdana" pitchFamily="34" charset="0"/>
              </a:rPr>
              <a:t>model</a:t>
            </a:r>
            <a:r>
              <a:rPr lang="en-US" altLang="zh-TW" sz="1800" dirty="0">
                <a:solidFill>
                  <a:srgbClr val="0000FF"/>
                </a:solidFill>
                <a:latin typeface="Verdana" pitchFamily="34" charset="0"/>
              </a:rPr>
              <a:t>, where a set of classifiers </a:t>
            </a:r>
            <a:r>
              <a:rPr lang="en-US" altLang="zh-TW" sz="1800" i="1" dirty="0">
                <a:solidFill>
                  <a:srgbClr val="0000FF"/>
                </a:solidFill>
                <a:latin typeface="Verdana" pitchFamily="34" charset="0"/>
              </a:rPr>
              <a:t>C</a:t>
            </a:r>
            <a:r>
              <a:rPr lang="en-US" altLang="zh-TW" sz="1800" i="1" baseline="-25000" dirty="0">
                <a:solidFill>
                  <a:srgbClr val="0000FF"/>
                </a:solidFill>
                <a:latin typeface="Verdana" pitchFamily="34" charset="0"/>
              </a:rPr>
              <a:t>1</a:t>
            </a:r>
            <a:r>
              <a:rPr lang="en-US" altLang="zh-TW" sz="1800" i="1" dirty="0">
                <a:solidFill>
                  <a:srgbClr val="0000FF"/>
                </a:solidFill>
                <a:latin typeface="Verdana" pitchFamily="34" charset="0"/>
              </a:rPr>
              <a:t>, …,C</a:t>
            </a:r>
            <a:r>
              <a:rPr lang="en-US" altLang="zh-TW" sz="1800" i="1" baseline="-25000" dirty="0">
                <a:solidFill>
                  <a:srgbClr val="0000FF"/>
                </a:solidFill>
                <a:latin typeface="Verdana" pitchFamily="34" charset="0"/>
              </a:rPr>
              <a:t>T</a:t>
            </a:r>
            <a:r>
              <a:rPr lang="en-US" altLang="zh-TW" sz="1800" dirty="0">
                <a:solidFill>
                  <a:srgbClr val="0000FF"/>
                </a:solidFill>
                <a:latin typeface="Verdana" pitchFamily="34" charset="0"/>
              </a:rPr>
              <a:t> </a:t>
            </a:r>
            <a:r>
              <a:rPr lang="en-US" altLang="zh-TW" sz="1800" i="1" dirty="0">
                <a:solidFill>
                  <a:srgbClr val="0000FF"/>
                </a:solidFill>
                <a:latin typeface="Verdana" pitchFamily="34" charset="0"/>
              </a:rPr>
              <a:t>constitute </a:t>
            </a:r>
            <a:r>
              <a:rPr lang="en-US" altLang="zh-TW" sz="1800" dirty="0">
                <a:solidFill>
                  <a:srgbClr val="0000FF"/>
                </a:solidFill>
                <a:latin typeface="Verdana" pitchFamily="34" charset="0"/>
              </a:rPr>
              <a:t>the ensemble, followed by a </a:t>
            </a:r>
            <a:r>
              <a:rPr lang="en-US" altLang="zh-TW" sz="1800" dirty="0">
                <a:solidFill>
                  <a:schemeClr val="bg1"/>
                </a:solidFill>
                <a:effectLst>
                  <a:outerShdw blurRad="38100" dist="38100" dir="2700000" algn="tl">
                    <a:srgbClr val="000000">
                      <a:alpha val="43137"/>
                    </a:srgbClr>
                  </a:outerShdw>
                </a:effectLst>
                <a:latin typeface="Verdana" pitchFamily="34" charset="0"/>
              </a:rPr>
              <a:t>second-level classifier </a:t>
            </a:r>
            <a:r>
              <a:rPr lang="en-US" altLang="zh-TW" sz="1800" i="1" dirty="0">
                <a:solidFill>
                  <a:schemeClr val="bg1"/>
                </a:solidFill>
                <a:effectLst>
                  <a:outerShdw blurRad="38100" dist="38100" dir="2700000" algn="tl">
                    <a:srgbClr val="000000">
                      <a:alpha val="43137"/>
                    </a:srgbClr>
                  </a:outerShdw>
                </a:effectLst>
                <a:latin typeface="Verdana" pitchFamily="34" charset="0"/>
              </a:rPr>
              <a:t>C</a:t>
            </a:r>
            <a:r>
              <a:rPr lang="en-US" altLang="zh-TW" sz="1800" i="1" baseline="-25000" dirty="0">
                <a:solidFill>
                  <a:schemeClr val="bg1"/>
                </a:solidFill>
                <a:effectLst>
                  <a:outerShdw blurRad="38100" dist="38100" dir="2700000" algn="tl">
                    <a:srgbClr val="000000">
                      <a:alpha val="43137"/>
                    </a:srgbClr>
                  </a:outerShdw>
                </a:effectLst>
                <a:latin typeface="Verdana" pitchFamily="34" charset="0"/>
              </a:rPr>
              <a:t>T+1</a:t>
            </a:r>
            <a:r>
              <a:rPr lang="en-US" altLang="zh-TW" sz="1800" i="1" dirty="0">
                <a:solidFill>
                  <a:schemeClr val="bg1"/>
                </a:solidFill>
                <a:effectLst>
                  <a:outerShdw blurRad="38100" dist="38100" dir="2700000" algn="tl">
                    <a:srgbClr val="000000">
                      <a:alpha val="43137"/>
                    </a:srgbClr>
                  </a:outerShdw>
                </a:effectLst>
                <a:latin typeface="Verdana" pitchFamily="34" charset="0"/>
              </a:rPr>
              <a:t> </a:t>
            </a:r>
            <a:r>
              <a:rPr lang="en-US" altLang="zh-TW" sz="1800" dirty="0">
                <a:solidFill>
                  <a:srgbClr val="0000FF"/>
                </a:solidFill>
                <a:latin typeface="Verdana" pitchFamily="34" charset="0"/>
              </a:rPr>
              <a:t>used for assigning weights for the consecutive combiner</a:t>
            </a:r>
          </a:p>
          <a:p>
            <a:pPr eaLnBrk="1" fontAlgn="auto" hangingPunct="1">
              <a:spcAft>
                <a:spcPts val="0"/>
              </a:spcAft>
              <a:defRPr/>
            </a:pPr>
            <a:endParaRPr lang="en-US" altLang="zh-TW" sz="1800" dirty="0">
              <a:solidFill>
                <a:srgbClr val="0000FF"/>
              </a:solidFill>
              <a:latin typeface="Verdana" pitchFamily="34" charset="0"/>
            </a:endParaRPr>
          </a:p>
          <a:p>
            <a:pPr eaLnBrk="1" fontAlgn="auto" hangingPunct="1">
              <a:spcAft>
                <a:spcPts val="0"/>
              </a:spcAft>
              <a:defRPr/>
            </a:pPr>
            <a:r>
              <a:rPr lang="en-US" altLang="zh-TW" sz="1800" u="sng" dirty="0">
                <a:solidFill>
                  <a:schemeClr val="bg1"/>
                </a:solidFill>
                <a:effectLst>
                  <a:outerShdw blurRad="38100" dist="38100" dir="2700000" algn="tl">
                    <a:srgbClr val="000000">
                      <a:alpha val="43137"/>
                    </a:srgbClr>
                  </a:outerShdw>
                </a:effectLst>
                <a:latin typeface="Verdana" pitchFamily="34" charset="0"/>
              </a:rPr>
              <a:t>The combiner</a:t>
            </a:r>
            <a:r>
              <a:rPr lang="en-US" altLang="zh-TW" sz="1800" dirty="0">
                <a:solidFill>
                  <a:schemeClr val="bg1"/>
                </a:solidFill>
                <a:effectLst>
                  <a:outerShdw blurRad="38100" dist="38100" dir="2700000" algn="tl">
                    <a:srgbClr val="000000">
                      <a:alpha val="43137"/>
                    </a:srgbClr>
                  </a:outerShdw>
                </a:effectLst>
                <a:latin typeface="Verdana" pitchFamily="34" charset="0"/>
              </a:rPr>
              <a:t> </a:t>
            </a:r>
            <a:r>
              <a:rPr lang="en-US" altLang="zh-TW" sz="1800" dirty="0">
                <a:solidFill>
                  <a:srgbClr val="0000FF"/>
                </a:solidFill>
                <a:latin typeface="Verdana" pitchFamily="34" charset="0"/>
              </a:rPr>
              <a:t>itself is usually </a:t>
            </a:r>
            <a:r>
              <a:rPr lang="en-US" altLang="zh-TW" sz="1800" dirty="0">
                <a:solidFill>
                  <a:srgbClr val="FF0000"/>
                </a:solidFill>
                <a:latin typeface="Verdana" pitchFamily="34" charset="0"/>
              </a:rPr>
              <a:t>not a classifier</a:t>
            </a:r>
            <a:r>
              <a:rPr lang="en-US" altLang="zh-TW" sz="1800" dirty="0">
                <a:solidFill>
                  <a:srgbClr val="0000FF"/>
                </a:solidFill>
                <a:latin typeface="Verdana" pitchFamily="34" charset="0"/>
              </a:rPr>
              <a:t>, but rather a simple </a:t>
            </a:r>
            <a:r>
              <a:rPr lang="en-US" altLang="zh-TW" sz="1800" u="sng" dirty="0">
                <a:effectLst>
                  <a:outerShdw blurRad="38100" dist="38100" dir="2700000" algn="tl">
                    <a:srgbClr val="000000">
                      <a:alpha val="43137"/>
                    </a:srgbClr>
                  </a:outerShdw>
                </a:effectLst>
                <a:latin typeface="Verdana" pitchFamily="34" charset="0"/>
              </a:rPr>
              <a:t>combination rule</a:t>
            </a:r>
            <a:r>
              <a:rPr lang="en-US" altLang="zh-TW" sz="1800" dirty="0">
                <a:solidFill>
                  <a:srgbClr val="0000FF"/>
                </a:solidFill>
                <a:latin typeface="Verdana" pitchFamily="34" charset="0"/>
              </a:rPr>
              <a:t>, such as random selection (from a weight distribution), weighted majority, or weighted winner-takes-all</a:t>
            </a:r>
          </a:p>
          <a:p>
            <a:pPr lvl="1" eaLnBrk="1" fontAlgn="auto" hangingPunct="1">
              <a:spcAft>
                <a:spcPts val="0"/>
              </a:spcAft>
              <a:defRPr/>
            </a:pPr>
            <a:r>
              <a:rPr lang="en-US" altLang="zh-TW" sz="1400" dirty="0">
                <a:solidFill>
                  <a:srgbClr val="0000FF"/>
                </a:solidFill>
                <a:latin typeface="Verdana" pitchFamily="34" charset="0"/>
              </a:rPr>
              <a:t>the weight distribution used for the combiner is determined by a second level classifier, usually a neural network, called the </a:t>
            </a:r>
            <a:r>
              <a:rPr lang="en-US" altLang="zh-TW" sz="1400" dirty="0">
                <a:solidFill>
                  <a:srgbClr val="FF0000"/>
                </a:solidFill>
                <a:latin typeface="Verdana" pitchFamily="34" charset="0"/>
              </a:rPr>
              <a:t>gating network</a:t>
            </a:r>
          </a:p>
          <a:p>
            <a:pPr lvl="1" eaLnBrk="1" fontAlgn="auto" hangingPunct="1">
              <a:spcAft>
                <a:spcPts val="0"/>
              </a:spcAft>
              <a:defRPr/>
            </a:pPr>
            <a:r>
              <a:rPr lang="en-US" altLang="zh-TW" sz="1400" dirty="0">
                <a:solidFill>
                  <a:srgbClr val="0000FF"/>
                </a:solidFill>
                <a:latin typeface="Verdana" pitchFamily="34" charset="0"/>
              </a:rPr>
              <a:t>The inputs to the </a:t>
            </a:r>
            <a:r>
              <a:rPr lang="en-US" altLang="zh-TW" sz="1400" dirty="0">
                <a:solidFill>
                  <a:srgbClr val="FF0000"/>
                </a:solidFill>
                <a:latin typeface="Verdana" pitchFamily="34" charset="0"/>
              </a:rPr>
              <a:t>gating network </a:t>
            </a:r>
            <a:r>
              <a:rPr lang="en-US" altLang="zh-TW" sz="1400" dirty="0">
                <a:solidFill>
                  <a:srgbClr val="0000FF"/>
                </a:solidFill>
                <a:latin typeface="Verdana" pitchFamily="34" charset="0"/>
              </a:rPr>
              <a:t>are the actual training data instances themselves (unlike outputs of first level classifiers for stacked generalization)</a:t>
            </a:r>
          </a:p>
          <a:p>
            <a:pPr lvl="1" eaLnBrk="1" fontAlgn="auto" hangingPunct="1">
              <a:spcAft>
                <a:spcPts val="0"/>
              </a:spcAft>
              <a:buFont typeface="Arial" panose="020B0604020202020204" pitchFamily="34" charset="0"/>
              <a:buNone/>
              <a:defRPr/>
            </a:pPr>
            <a:endParaRPr lang="en-US" altLang="zh-TW" sz="1050" i="1" dirty="0">
              <a:solidFill>
                <a:srgbClr val="0000FF"/>
              </a:solidFill>
              <a:latin typeface="Verdana" pitchFamily="34" charset="0"/>
            </a:endParaRPr>
          </a:p>
          <a:p>
            <a:pPr eaLnBrk="1" fontAlgn="auto" hangingPunct="1">
              <a:spcAft>
                <a:spcPts val="0"/>
              </a:spcAft>
              <a:defRPr/>
            </a:pPr>
            <a:r>
              <a:rPr lang="en-US" altLang="zh-TW" sz="1800" dirty="0">
                <a:solidFill>
                  <a:srgbClr val="FF0000"/>
                </a:solidFill>
                <a:latin typeface="Verdana" pitchFamily="34" charset="0"/>
              </a:rPr>
              <a:t>Mixture-of-experts</a:t>
            </a:r>
            <a:r>
              <a:rPr lang="en-US" altLang="zh-TW" sz="1800" dirty="0">
                <a:solidFill>
                  <a:srgbClr val="0000FF"/>
                </a:solidFill>
                <a:latin typeface="Verdana" pitchFamily="34" charset="0"/>
              </a:rPr>
              <a:t> can, therefore, be seen as a classifier selection algorithm</a:t>
            </a:r>
          </a:p>
          <a:p>
            <a:pPr eaLnBrk="1" fontAlgn="auto" hangingPunct="1">
              <a:spcAft>
                <a:spcPts val="0"/>
              </a:spcAft>
              <a:defRPr/>
            </a:pPr>
            <a:endParaRPr lang="en-US" altLang="zh-TW" sz="1800" dirty="0">
              <a:solidFill>
                <a:srgbClr val="0000FF"/>
              </a:solidFill>
              <a:latin typeface="Verdana" pitchFamily="34" charset="0"/>
            </a:endParaRPr>
          </a:p>
          <a:p>
            <a:pPr eaLnBrk="1" fontAlgn="auto" hangingPunct="1">
              <a:spcAft>
                <a:spcPts val="0"/>
              </a:spcAft>
              <a:defRPr/>
            </a:pPr>
            <a:r>
              <a:rPr lang="en-US" altLang="zh-TW" sz="1800" dirty="0">
                <a:solidFill>
                  <a:srgbClr val="0000FF"/>
                </a:solidFill>
                <a:latin typeface="Verdana" pitchFamily="34" charset="0"/>
              </a:rPr>
              <a:t>Individual classifiers are experts in </a:t>
            </a:r>
            <a:r>
              <a:rPr lang="en-US" altLang="zh-TW" sz="1800" dirty="0">
                <a:solidFill>
                  <a:srgbClr val="00B050"/>
                </a:solidFill>
                <a:effectLst>
                  <a:outerShdw blurRad="38100" dist="38100" dir="2700000" algn="tl">
                    <a:srgbClr val="000000">
                      <a:alpha val="43137"/>
                    </a:srgbClr>
                  </a:outerShdw>
                </a:effectLst>
                <a:latin typeface="Verdana" pitchFamily="34" charset="0"/>
              </a:rPr>
              <a:t>some portion of the feature space</a:t>
            </a:r>
            <a:r>
              <a:rPr lang="en-US" altLang="zh-TW" sz="1800" dirty="0">
                <a:solidFill>
                  <a:srgbClr val="0000FF"/>
                </a:solidFill>
                <a:latin typeface="Verdana" pitchFamily="34" charset="0"/>
              </a:rPr>
              <a:t>, and the combination rule selects the most appropriate classifier, or classifiers weighted with respect to their expertise, for each instance </a:t>
            </a:r>
            <a:r>
              <a:rPr lang="en-US" altLang="zh-TW" sz="1800" b="1" i="1" dirty="0">
                <a:solidFill>
                  <a:srgbClr val="0000FF"/>
                </a:solidFill>
                <a:latin typeface="Verdana" pitchFamily="34" charset="0"/>
              </a:rPr>
              <a:t>x</a:t>
            </a:r>
            <a:endParaRPr lang="zh-TW" altLang="en-US" sz="1800" i="1" dirty="0">
              <a:solidFill>
                <a:srgbClr val="0000FF"/>
              </a:solidFill>
              <a:latin typeface="Verdana" pitchFamily="34" charset="0"/>
            </a:endParaRPr>
          </a:p>
        </p:txBody>
      </p:sp>
      <p:sp>
        <p:nvSpPr>
          <p:cNvPr id="5" name="投影片編號版面配置區 4">
            <a:extLst>
              <a:ext uri="{FF2B5EF4-FFF2-40B4-BE49-F238E27FC236}">
                <a16:creationId xmlns:a16="http://schemas.microsoft.com/office/drawing/2014/main" id="{CE170FE5-13E9-48BB-AA9F-D2CC40924541}"/>
              </a:ext>
            </a:extLst>
          </p:cNvPr>
          <p:cNvSpPr>
            <a:spLocks noGrp="1"/>
          </p:cNvSpPr>
          <p:nvPr>
            <p:ph type="sldNum" sz="quarter" idx="10"/>
          </p:nvPr>
        </p:nvSpPr>
        <p:spPr bwMode="auto">
          <a:xfrm>
            <a:off x="8575675" y="6629400"/>
            <a:ext cx="568325" cy="2254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6C4B5BA-84F0-4490-9C0D-8C2E6B700225}" type="slidenum">
              <a:rPr kumimoji="0" lang="en-US" altLang="zh-TW" sz="1200" b="0" i="0" u="none" strike="noStrike" kern="1200" cap="none" spc="0" normalizeH="0" baseline="0" noProof="0" smtClean="0">
                <a:ln>
                  <a:noFill/>
                </a:ln>
                <a:solidFill>
                  <a:srgbClr val="000000"/>
                </a:solidFill>
                <a:effectLst/>
                <a:uLnTx/>
                <a:uFillTx/>
                <a:latin typeface="Verdana" panose="020B060403050404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zh-TW" sz="1200" b="0" i="0" u="none" strike="noStrike" kern="1200" cap="none" spc="0" normalizeH="0" baseline="0" noProof="0" dirty="0">
              <a:ln>
                <a:noFill/>
              </a:ln>
              <a:solidFill>
                <a:srgbClr val="000000"/>
              </a:solidFill>
              <a:effectLst/>
              <a:uLnTx/>
              <a:uFillTx/>
              <a:latin typeface="Verdana" panose="020B0604030504040204" pitchFamily="34" charset="0"/>
              <a:ea typeface="新細明體" panose="02020500000000000000" pitchFamily="18" charset="-12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標題 1">
            <a:extLst>
              <a:ext uri="{FF2B5EF4-FFF2-40B4-BE49-F238E27FC236}">
                <a16:creationId xmlns:a16="http://schemas.microsoft.com/office/drawing/2014/main" id="{7E407E99-AB4B-448A-AD32-50579B9AD3EE}"/>
              </a:ext>
            </a:extLst>
          </p:cNvPr>
          <p:cNvSpPr>
            <a:spLocks noGrp="1"/>
          </p:cNvSpPr>
          <p:nvPr>
            <p:ph type="title"/>
          </p:nvPr>
        </p:nvSpPr>
        <p:spPr bwMode="auto">
          <a:xfrm>
            <a:off x="0" y="0"/>
            <a:ext cx="91440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TW" b="1" dirty="0">
                <a:solidFill>
                  <a:srgbClr val="0070C0"/>
                </a:solidFill>
                <a:effectLst>
                  <a:outerShdw blurRad="38100" dist="38100" dir="2700000" algn="tl">
                    <a:srgbClr val="000000">
                      <a:alpha val="43137"/>
                    </a:srgbClr>
                  </a:outerShdw>
                </a:effectLst>
                <a:latin typeface="Comic Sans MS" panose="030F0702030302020204" pitchFamily="66" charset="0"/>
                <a:ea typeface="新細明體" panose="02020500000000000000" pitchFamily="18" charset="-120"/>
              </a:rPr>
              <a:t>(4) Mixture of Experts</a:t>
            </a:r>
            <a:endParaRPr lang="zh-TW" altLang="en-US" b="1" dirty="0">
              <a:solidFill>
                <a:srgbClr val="0070C0"/>
              </a:solidFill>
              <a:effectLst>
                <a:outerShdw blurRad="38100" dist="38100" dir="2700000" algn="tl">
                  <a:srgbClr val="000000">
                    <a:alpha val="43137"/>
                  </a:srgbClr>
                </a:outerShdw>
              </a:effectLst>
              <a:latin typeface="Comic Sans MS" panose="030F0702030302020204" pitchFamily="66" charset="0"/>
              <a:ea typeface="新細明體" panose="02020500000000000000" pitchFamily="18" charset="-120"/>
            </a:endParaRPr>
          </a:p>
        </p:txBody>
      </p:sp>
      <p:sp>
        <p:nvSpPr>
          <p:cNvPr id="40963" name="內容版面配置區 2">
            <a:extLst>
              <a:ext uri="{FF2B5EF4-FFF2-40B4-BE49-F238E27FC236}">
                <a16:creationId xmlns:a16="http://schemas.microsoft.com/office/drawing/2014/main" id="{95FF7909-F327-445E-8ABA-7553A2DBE320}"/>
              </a:ext>
            </a:extLst>
          </p:cNvPr>
          <p:cNvSpPr>
            <a:spLocks noGrp="1"/>
          </p:cNvSpPr>
          <p:nvPr>
            <p:ph idx="1"/>
          </p:nvPr>
        </p:nvSpPr>
        <p:spPr bwMode="auto">
          <a:xfrm>
            <a:off x="152400" y="780363"/>
            <a:ext cx="8763000" cy="19628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TW" sz="2400" dirty="0">
                <a:solidFill>
                  <a:srgbClr val="0000FF"/>
                </a:solidFill>
                <a:latin typeface="Verdana" panose="020B0604030504040204" pitchFamily="34" charset="0"/>
                <a:ea typeface="新細明體" panose="02020500000000000000" pitchFamily="18" charset="-120"/>
              </a:rPr>
              <a:t>There are </a:t>
            </a:r>
            <a:r>
              <a:rPr lang="en-US" altLang="zh-TW" sz="2400" dirty="0">
                <a:solidFill>
                  <a:schemeClr val="bg1"/>
                </a:solidFill>
                <a:latin typeface="Verdana" panose="020B0604030504040204" pitchFamily="34" charset="0"/>
                <a:ea typeface="新細明體" panose="02020500000000000000" pitchFamily="18" charset="-120"/>
              </a:rPr>
              <a:t>four elements </a:t>
            </a:r>
            <a:r>
              <a:rPr lang="en-US" altLang="zh-TW" sz="2400" dirty="0">
                <a:solidFill>
                  <a:srgbClr val="0000FF"/>
                </a:solidFill>
                <a:latin typeface="Verdana" panose="020B0604030504040204" pitchFamily="34" charset="0"/>
                <a:ea typeface="新細明體" panose="02020500000000000000" pitchFamily="18" charset="-120"/>
              </a:rPr>
              <a:t>to the approach, they are:</a:t>
            </a:r>
          </a:p>
          <a:p>
            <a:pPr lvl="1" eaLnBrk="1" hangingPunct="1">
              <a:buFont typeface="+mj-lt"/>
              <a:buAutoNum type="arabicPeriod"/>
            </a:pPr>
            <a:r>
              <a:rPr lang="en-US" altLang="zh-TW" sz="2000" dirty="0">
                <a:solidFill>
                  <a:srgbClr val="0000FF"/>
                </a:solidFill>
                <a:latin typeface="Verdana" panose="020B0604030504040204" pitchFamily="34" charset="0"/>
                <a:ea typeface="新細明體" panose="02020500000000000000" pitchFamily="18" charset="-120"/>
              </a:rPr>
              <a:t>Division of a task into </a:t>
            </a:r>
            <a:r>
              <a:rPr lang="en-US" altLang="zh-TW" sz="2000" dirty="0">
                <a:solidFill>
                  <a:schemeClr val="bg1"/>
                </a:solidFill>
                <a:effectLst>
                  <a:outerShdw blurRad="38100" dist="38100" dir="2700000" algn="tl">
                    <a:srgbClr val="000000">
                      <a:alpha val="43137"/>
                    </a:srgbClr>
                  </a:outerShdw>
                </a:effectLst>
                <a:latin typeface="Verdana" panose="020B0604030504040204" pitchFamily="34" charset="0"/>
                <a:ea typeface="新細明體" panose="02020500000000000000" pitchFamily="18" charset="-120"/>
              </a:rPr>
              <a:t>subtasks</a:t>
            </a:r>
            <a:r>
              <a:rPr lang="en-US" altLang="zh-TW" sz="2000" dirty="0">
                <a:solidFill>
                  <a:srgbClr val="0000FF"/>
                </a:solidFill>
                <a:latin typeface="Verdana" panose="020B0604030504040204" pitchFamily="34" charset="0"/>
                <a:ea typeface="新細明體" panose="02020500000000000000" pitchFamily="18" charset="-120"/>
              </a:rPr>
              <a:t>.</a:t>
            </a:r>
          </a:p>
          <a:p>
            <a:pPr lvl="1" eaLnBrk="1" hangingPunct="1">
              <a:buFont typeface="+mj-lt"/>
              <a:buAutoNum type="arabicPeriod"/>
            </a:pPr>
            <a:r>
              <a:rPr lang="en-US" altLang="zh-TW" sz="2000" dirty="0">
                <a:solidFill>
                  <a:srgbClr val="0000FF"/>
                </a:solidFill>
                <a:latin typeface="Verdana" panose="020B0604030504040204" pitchFamily="34" charset="0"/>
                <a:ea typeface="新細明體" panose="02020500000000000000" pitchFamily="18" charset="-120"/>
              </a:rPr>
              <a:t>Develop an </a:t>
            </a:r>
            <a:r>
              <a:rPr lang="en-US" altLang="zh-TW" sz="2000" dirty="0">
                <a:solidFill>
                  <a:schemeClr val="bg1"/>
                </a:solidFill>
                <a:effectLst>
                  <a:outerShdw blurRad="38100" dist="38100" dir="2700000" algn="tl">
                    <a:srgbClr val="000000">
                      <a:alpha val="43137"/>
                    </a:srgbClr>
                  </a:outerShdw>
                </a:effectLst>
                <a:latin typeface="Verdana" panose="020B0604030504040204" pitchFamily="34" charset="0"/>
                <a:ea typeface="新細明體" panose="02020500000000000000" pitchFamily="18" charset="-120"/>
              </a:rPr>
              <a:t>expert for each subtask</a:t>
            </a:r>
            <a:r>
              <a:rPr lang="en-US" altLang="zh-TW" sz="2000" dirty="0">
                <a:solidFill>
                  <a:srgbClr val="0000FF"/>
                </a:solidFill>
                <a:latin typeface="Verdana" panose="020B0604030504040204" pitchFamily="34" charset="0"/>
                <a:ea typeface="新細明體" panose="02020500000000000000" pitchFamily="18" charset="-120"/>
              </a:rPr>
              <a:t>.</a:t>
            </a:r>
          </a:p>
          <a:p>
            <a:pPr lvl="1" eaLnBrk="1" hangingPunct="1">
              <a:buFont typeface="+mj-lt"/>
              <a:buAutoNum type="arabicPeriod"/>
            </a:pPr>
            <a:r>
              <a:rPr lang="en-US" altLang="zh-TW" sz="2000" dirty="0">
                <a:solidFill>
                  <a:srgbClr val="0000FF"/>
                </a:solidFill>
                <a:latin typeface="Verdana" panose="020B0604030504040204" pitchFamily="34" charset="0"/>
                <a:ea typeface="新細明體" panose="02020500000000000000" pitchFamily="18" charset="-120"/>
              </a:rPr>
              <a:t>Use a </a:t>
            </a:r>
            <a:r>
              <a:rPr lang="en-US" altLang="zh-TW" sz="2000" dirty="0">
                <a:solidFill>
                  <a:schemeClr val="bg1"/>
                </a:solidFill>
                <a:effectLst>
                  <a:outerShdw blurRad="38100" dist="38100" dir="2700000" algn="tl">
                    <a:srgbClr val="000000">
                      <a:alpha val="43137"/>
                    </a:srgbClr>
                  </a:outerShdw>
                </a:effectLst>
                <a:latin typeface="Verdana" panose="020B0604030504040204" pitchFamily="34" charset="0"/>
                <a:ea typeface="新細明體" panose="02020500000000000000" pitchFamily="18" charset="-120"/>
              </a:rPr>
              <a:t>gating model </a:t>
            </a:r>
            <a:r>
              <a:rPr lang="en-US" altLang="zh-TW" sz="2000" dirty="0">
                <a:solidFill>
                  <a:srgbClr val="0000FF"/>
                </a:solidFill>
                <a:latin typeface="Verdana" panose="020B0604030504040204" pitchFamily="34" charset="0"/>
                <a:ea typeface="新細明體" panose="02020500000000000000" pitchFamily="18" charset="-120"/>
              </a:rPr>
              <a:t>to decide which expert to use.</a:t>
            </a:r>
          </a:p>
          <a:p>
            <a:pPr lvl="1" eaLnBrk="1" hangingPunct="1">
              <a:buFont typeface="+mj-lt"/>
              <a:buAutoNum type="arabicPeriod"/>
            </a:pPr>
            <a:r>
              <a:rPr lang="en-US" altLang="zh-TW" sz="2000" dirty="0">
                <a:solidFill>
                  <a:srgbClr val="0000FF"/>
                </a:solidFill>
                <a:latin typeface="Verdana" panose="020B0604030504040204" pitchFamily="34" charset="0"/>
                <a:ea typeface="新細明體" panose="02020500000000000000" pitchFamily="18" charset="-120"/>
              </a:rPr>
              <a:t>Pool predictions/gating model output to </a:t>
            </a:r>
            <a:r>
              <a:rPr lang="en-US" altLang="zh-TW" sz="2000" dirty="0">
                <a:solidFill>
                  <a:schemeClr val="bg1"/>
                </a:solidFill>
                <a:effectLst>
                  <a:outerShdw blurRad="38100" dist="38100" dir="2700000" algn="tl">
                    <a:srgbClr val="000000">
                      <a:alpha val="43137"/>
                    </a:srgbClr>
                  </a:outerShdw>
                </a:effectLst>
                <a:latin typeface="Verdana" panose="020B0604030504040204" pitchFamily="34" charset="0"/>
                <a:ea typeface="新細明體" panose="02020500000000000000" pitchFamily="18" charset="-120"/>
              </a:rPr>
              <a:t>make a prediction</a:t>
            </a:r>
            <a:endParaRPr lang="zh-TW" altLang="en-US" sz="2000" dirty="0">
              <a:solidFill>
                <a:schemeClr val="bg1"/>
              </a:solidFill>
              <a:effectLst>
                <a:outerShdw blurRad="38100" dist="38100" dir="2700000" algn="tl">
                  <a:srgbClr val="000000">
                    <a:alpha val="43137"/>
                  </a:srgbClr>
                </a:outerShdw>
              </a:effectLst>
              <a:latin typeface="Verdana" panose="020B0604030504040204" pitchFamily="34" charset="0"/>
              <a:ea typeface="新細明體" panose="02020500000000000000" pitchFamily="18" charset="-120"/>
            </a:endParaRPr>
          </a:p>
        </p:txBody>
      </p:sp>
      <p:pic>
        <p:nvPicPr>
          <p:cNvPr id="40965" name="Picture 4">
            <a:extLst>
              <a:ext uri="{FF2B5EF4-FFF2-40B4-BE49-F238E27FC236}">
                <a16:creationId xmlns:a16="http://schemas.microsoft.com/office/drawing/2014/main" id="{0FD50798-06A8-43FC-8A46-AB2B20B0850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631"/>
          <a:stretch/>
        </p:blipFill>
        <p:spPr bwMode="auto">
          <a:xfrm>
            <a:off x="1783557" y="2949113"/>
            <a:ext cx="5500686" cy="3474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投影片編號版面配置區 4">
            <a:extLst>
              <a:ext uri="{FF2B5EF4-FFF2-40B4-BE49-F238E27FC236}">
                <a16:creationId xmlns:a16="http://schemas.microsoft.com/office/drawing/2014/main" id="{DE7125AF-FE7A-46D6-85AB-70F5DBA6C294}"/>
              </a:ext>
            </a:extLst>
          </p:cNvPr>
          <p:cNvSpPr>
            <a:spLocks noGrp="1"/>
          </p:cNvSpPr>
          <p:nvPr>
            <p:ph type="sldNum" sz="quarter" idx="10"/>
          </p:nvPr>
        </p:nvSpPr>
        <p:spPr bwMode="auto">
          <a:xfrm>
            <a:off x="8575675" y="6629400"/>
            <a:ext cx="568325" cy="2254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6C4B5BA-84F0-4490-9C0D-8C2E6B700225}" type="slidenum">
              <a:rPr kumimoji="0" lang="en-US" altLang="zh-TW" sz="1200" b="0" i="0" u="none" strike="noStrike" kern="1200" cap="none" spc="0" normalizeH="0" baseline="0" noProof="0" smtClean="0">
                <a:ln>
                  <a:noFill/>
                </a:ln>
                <a:solidFill>
                  <a:srgbClr val="000000"/>
                </a:solidFill>
                <a:effectLst/>
                <a:uLnTx/>
                <a:uFillTx/>
                <a:latin typeface="Verdana" panose="020B060403050404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zh-TW" sz="1200" b="0" i="0" u="none" strike="noStrike" kern="1200" cap="none" spc="0" normalizeH="0" baseline="0" noProof="0" dirty="0">
              <a:ln>
                <a:noFill/>
              </a:ln>
              <a:solidFill>
                <a:srgbClr val="000000"/>
              </a:solidFill>
              <a:effectLst/>
              <a:uLnTx/>
              <a:uFillTx/>
              <a:latin typeface="Verdana" panose="020B0604030504040204" pitchFamily="34" charset="0"/>
              <a:ea typeface="新細明體" panose="02020500000000000000" pitchFamily="18" charset="-120"/>
              <a:cs typeface="+mn-cs"/>
            </a:endParaRPr>
          </a:p>
        </p:txBody>
      </p:sp>
      <p:sp>
        <p:nvSpPr>
          <p:cNvPr id="2" name="Oval 1">
            <a:extLst>
              <a:ext uri="{FF2B5EF4-FFF2-40B4-BE49-F238E27FC236}">
                <a16:creationId xmlns:a16="http://schemas.microsoft.com/office/drawing/2014/main" id="{D87C420C-E42D-126F-2685-0092D83B4D60}"/>
              </a:ext>
            </a:extLst>
          </p:cNvPr>
          <p:cNvSpPr/>
          <p:nvPr/>
        </p:nvSpPr>
        <p:spPr>
          <a:xfrm>
            <a:off x="4724400" y="5562600"/>
            <a:ext cx="2636043" cy="106679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24689967-F8FA-59DA-CDE5-13E8684B35EF}"/>
              </a:ext>
            </a:extLst>
          </p:cNvPr>
          <p:cNvSpPr/>
          <p:nvPr/>
        </p:nvSpPr>
        <p:spPr>
          <a:xfrm>
            <a:off x="5181599" y="3992106"/>
            <a:ext cx="2178843" cy="15056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2777675B-A066-88A3-BC9E-69A2DB3BB61B}"/>
              </a:ext>
            </a:extLst>
          </p:cNvPr>
          <p:cNvSpPr/>
          <p:nvPr/>
        </p:nvSpPr>
        <p:spPr>
          <a:xfrm>
            <a:off x="4038600" y="3657600"/>
            <a:ext cx="685800" cy="762000"/>
          </a:xfrm>
          <a:prstGeom prst="ellipse">
            <a:avLst/>
          </a:prstGeom>
          <a:no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61AD474-8F1E-7E10-82C7-9CFA4235FB33}"/>
              </a:ext>
            </a:extLst>
          </p:cNvPr>
          <p:cNvSpPr/>
          <p:nvPr/>
        </p:nvSpPr>
        <p:spPr>
          <a:xfrm>
            <a:off x="3264864" y="3992106"/>
            <a:ext cx="685800" cy="762000"/>
          </a:xfrm>
          <a:prstGeom prst="ellipse">
            <a:avLst/>
          </a:prstGeom>
          <a:no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E2D960A-841E-C347-6D54-B62653D17EDF}"/>
              </a:ext>
            </a:extLst>
          </p:cNvPr>
          <p:cNvSpPr/>
          <p:nvPr/>
        </p:nvSpPr>
        <p:spPr>
          <a:xfrm>
            <a:off x="3962400" y="5128087"/>
            <a:ext cx="685800" cy="762000"/>
          </a:xfrm>
          <a:prstGeom prst="ellipse">
            <a:avLst/>
          </a:prstGeom>
          <a:no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6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6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9"/>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0"/>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963">
                                            <p:txEl>
                                              <p:pRg st="4" end="4"/>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childTnLst>
                                </p:cTn>
                              </p:par>
                              <p:par>
                                <p:cTn id="33" presetID="1" presetClass="exit" presetSubtype="0" fill="hold" grpId="1" nodeType="withEffect">
                                  <p:stCondLst>
                                    <p:cond delay="0"/>
                                  </p:stCondLst>
                                  <p:childTnLst>
                                    <p:set>
                                      <p:cBhvr>
                                        <p:cTn id="34"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4" grpId="0" animBg="1"/>
      <p:bldP spid="4" grpId="1" animBg="1"/>
      <p:bldP spid="9" grpId="0" animBg="1"/>
      <p:bldP spid="9" grpId="1" animBg="1"/>
      <p:bldP spid="10" grpId="0" animBg="1"/>
      <p:bldP spid="10"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標題 1">
            <a:extLst>
              <a:ext uri="{FF2B5EF4-FFF2-40B4-BE49-F238E27FC236}">
                <a16:creationId xmlns:a16="http://schemas.microsoft.com/office/drawing/2014/main" id="{7E407E99-AB4B-448A-AD32-50579B9AD3EE}"/>
              </a:ext>
            </a:extLst>
          </p:cNvPr>
          <p:cNvSpPr>
            <a:spLocks noGrp="1"/>
          </p:cNvSpPr>
          <p:nvPr>
            <p:ph type="title"/>
          </p:nvPr>
        </p:nvSpPr>
        <p:spPr bwMode="auto">
          <a:xfrm>
            <a:off x="0" y="0"/>
            <a:ext cx="91440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TW" b="1" dirty="0">
                <a:solidFill>
                  <a:srgbClr val="0070C0"/>
                </a:solidFill>
                <a:effectLst>
                  <a:outerShdw blurRad="38100" dist="38100" dir="2700000" algn="tl">
                    <a:srgbClr val="000000">
                      <a:alpha val="43137"/>
                    </a:srgbClr>
                  </a:outerShdw>
                </a:effectLst>
                <a:latin typeface="Comic Sans MS" panose="030F0702030302020204" pitchFamily="66" charset="0"/>
                <a:ea typeface="新細明體" panose="02020500000000000000" pitchFamily="18" charset="-120"/>
              </a:rPr>
              <a:t>(4) Mixture of Experts</a:t>
            </a:r>
            <a:endParaRPr lang="zh-TW" altLang="en-US" b="1" dirty="0">
              <a:solidFill>
                <a:srgbClr val="0070C0"/>
              </a:solidFill>
              <a:effectLst>
                <a:outerShdw blurRad="38100" dist="38100" dir="2700000" algn="tl">
                  <a:srgbClr val="000000">
                    <a:alpha val="43137"/>
                  </a:srgbClr>
                </a:outerShdw>
              </a:effectLst>
              <a:latin typeface="Comic Sans MS" panose="030F0702030302020204" pitchFamily="66" charset="0"/>
              <a:ea typeface="新細明體" panose="02020500000000000000" pitchFamily="18" charset="-120"/>
            </a:endParaRPr>
          </a:p>
        </p:txBody>
      </p:sp>
      <p:sp>
        <p:nvSpPr>
          <p:cNvPr id="40963" name="內容版面配置區 2">
            <a:extLst>
              <a:ext uri="{FF2B5EF4-FFF2-40B4-BE49-F238E27FC236}">
                <a16:creationId xmlns:a16="http://schemas.microsoft.com/office/drawing/2014/main" id="{95FF7909-F327-445E-8ABA-7553A2DBE320}"/>
              </a:ext>
            </a:extLst>
          </p:cNvPr>
          <p:cNvSpPr>
            <a:spLocks noGrp="1"/>
          </p:cNvSpPr>
          <p:nvPr>
            <p:ph idx="1"/>
          </p:nvPr>
        </p:nvSpPr>
        <p:spPr bwMode="auto">
          <a:xfrm>
            <a:off x="0" y="966100"/>
            <a:ext cx="8991600" cy="5696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457200" eaLnBrk="1" hangingPunct="1">
              <a:buFont typeface="+mj-lt"/>
              <a:buAutoNum type="arabicPeriod"/>
            </a:pPr>
            <a:r>
              <a:rPr lang="en-US" altLang="zh-TW" sz="2000" dirty="0">
                <a:solidFill>
                  <a:srgbClr val="FF0000"/>
                </a:solidFill>
                <a:latin typeface="Verdana" panose="020B0604030504040204" pitchFamily="34" charset="0"/>
                <a:ea typeface="新細明體" panose="02020500000000000000" pitchFamily="18" charset="-120"/>
              </a:rPr>
              <a:t>Subtasks</a:t>
            </a:r>
            <a:r>
              <a:rPr lang="en-US" altLang="zh-TW" sz="2000" dirty="0">
                <a:solidFill>
                  <a:srgbClr val="0000FF"/>
                </a:solidFill>
                <a:latin typeface="Verdana" panose="020B0604030504040204" pitchFamily="34" charset="0"/>
                <a:ea typeface="新細明體" panose="02020500000000000000" pitchFamily="18" charset="-120"/>
              </a:rPr>
              <a:t>: Divide the predictive modeling problem into subtasks. This often involves using domain knowledge. For example, an </a:t>
            </a:r>
            <a:r>
              <a:rPr lang="en-US" altLang="zh-TW" sz="2000" dirty="0">
                <a:solidFill>
                  <a:srgbClr val="FF0000"/>
                </a:solidFill>
                <a:latin typeface="Verdana" panose="020B0604030504040204" pitchFamily="34" charset="0"/>
                <a:ea typeface="新細明體" panose="02020500000000000000" pitchFamily="18" charset="-120"/>
              </a:rPr>
              <a:t>image could be divided </a:t>
            </a:r>
            <a:r>
              <a:rPr lang="en-US" altLang="zh-TW" sz="2000" dirty="0">
                <a:solidFill>
                  <a:srgbClr val="0000FF"/>
                </a:solidFill>
                <a:latin typeface="Verdana" panose="020B0604030504040204" pitchFamily="34" charset="0"/>
                <a:ea typeface="新細明體" panose="02020500000000000000" pitchFamily="18" charset="-120"/>
              </a:rPr>
              <a:t>into separate elements such as background, foreground, objects, colors, lines, and so on.</a:t>
            </a:r>
          </a:p>
          <a:p>
            <a:pPr marL="514350" indent="-457200" eaLnBrk="1" hangingPunct="1">
              <a:buFont typeface="+mj-lt"/>
              <a:buAutoNum type="arabicPeriod"/>
            </a:pPr>
            <a:r>
              <a:rPr lang="en-US" altLang="zh-TW" sz="2000" dirty="0">
                <a:solidFill>
                  <a:schemeClr val="bg1"/>
                </a:solidFill>
                <a:latin typeface="Verdana" panose="020B0604030504040204" pitchFamily="34" charset="0"/>
                <a:ea typeface="新細明體" panose="02020500000000000000" pitchFamily="18" charset="-120"/>
              </a:rPr>
              <a:t>Expert Models</a:t>
            </a:r>
            <a:r>
              <a:rPr lang="en-US" altLang="zh-TW" sz="2000" dirty="0">
                <a:solidFill>
                  <a:srgbClr val="0000FF"/>
                </a:solidFill>
                <a:latin typeface="Verdana" panose="020B0604030504040204" pitchFamily="34" charset="0"/>
                <a:ea typeface="新細明體" panose="02020500000000000000" pitchFamily="18" charset="-120"/>
              </a:rPr>
              <a:t>: An </a:t>
            </a:r>
            <a:r>
              <a:rPr lang="en-US" altLang="zh-TW" sz="2000" dirty="0">
                <a:solidFill>
                  <a:schemeClr val="bg1"/>
                </a:solidFill>
                <a:latin typeface="Verdana" panose="020B0604030504040204" pitchFamily="34" charset="0"/>
                <a:ea typeface="新細明體" panose="02020500000000000000" pitchFamily="18" charset="-120"/>
              </a:rPr>
              <a:t>expert is designed for each subtask</a:t>
            </a:r>
            <a:r>
              <a:rPr lang="en-US" altLang="zh-TW" sz="2000" dirty="0">
                <a:solidFill>
                  <a:srgbClr val="0000FF"/>
                </a:solidFill>
                <a:latin typeface="Verdana" panose="020B0604030504040204" pitchFamily="34" charset="0"/>
                <a:ea typeface="新細明體" panose="02020500000000000000" pitchFamily="18" charset="-120"/>
              </a:rPr>
              <a:t>. The mixture of experts approach was initially developed and explored within the field of artificial neural networks, so traditionally, experts themselves are neural network models. </a:t>
            </a:r>
          </a:p>
          <a:p>
            <a:pPr marL="514350" indent="-457200" eaLnBrk="1" hangingPunct="1">
              <a:buFont typeface="+mj-lt"/>
              <a:buAutoNum type="arabicPeriod"/>
            </a:pPr>
            <a:r>
              <a:rPr lang="en-US" altLang="zh-TW" sz="2000" dirty="0">
                <a:solidFill>
                  <a:srgbClr val="00B050"/>
                </a:solidFill>
                <a:latin typeface="Verdana" panose="020B0604030504040204" pitchFamily="34" charset="0"/>
                <a:ea typeface="新細明體" panose="02020500000000000000" pitchFamily="18" charset="-120"/>
              </a:rPr>
              <a:t>Gating Model</a:t>
            </a:r>
            <a:r>
              <a:rPr lang="en-US" altLang="zh-TW" sz="2000" dirty="0">
                <a:solidFill>
                  <a:srgbClr val="0000FF"/>
                </a:solidFill>
                <a:latin typeface="Verdana" panose="020B0604030504040204" pitchFamily="34" charset="0"/>
                <a:ea typeface="新細明體" panose="02020500000000000000" pitchFamily="18" charset="-120"/>
              </a:rPr>
              <a:t>: A model is used to </a:t>
            </a:r>
            <a:r>
              <a:rPr lang="en-US" altLang="zh-TW" sz="2000" dirty="0">
                <a:solidFill>
                  <a:srgbClr val="00B050"/>
                </a:solidFill>
                <a:latin typeface="Verdana" panose="020B0604030504040204" pitchFamily="34" charset="0"/>
                <a:ea typeface="新細明體" panose="02020500000000000000" pitchFamily="18" charset="-120"/>
              </a:rPr>
              <a:t>interpret the predictions </a:t>
            </a:r>
            <a:r>
              <a:rPr lang="en-US" altLang="zh-TW" sz="2000" dirty="0">
                <a:solidFill>
                  <a:srgbClr val="0000FF"/>
                </a:solidFill>
                <a:latin typeface="Verdana" panose="020B0604030504040204" pitchFamily="34" charset="0"/>
                <a:ea typeface="新細明體" panose="02020500000000000000" pitchFamily="18" charset="-120"/>
              </a:rPr>
              <a:t>made by each expert and to aid in deciding which expert to trust for a given input. This is called the </a:t>
            </a:r>
            <a:r>
              <a:rPr lang="en-US" altLang="zh-TW" sz="2000" dirty="0">
                <a:solidFill>
                  <a:srgbClr val="00B050"/>
                </a:solidFill>
                <a:latin typeface="Verdana" panose="020B0604030504040204" pitchFamily="34" charset="0"/>
                <a:ea typeface="新細明體" panose="02020500000000000000" pitchFamily="18" charset="-120"/>
              </a:rPr>
              <a:t>gating model</a:t>
            </a:r>
            <a:r>
              <a:rPr lang="en-US" altLang="zh-TW" sz="2000" dirty="0">
                <a:solidFill>
                  <a:srgbClr val="0000FF"/>
                </a:solidFill>
                <a:latin typeface="Verdana" panose="020B0604030504040204" pitchFamily="34" charset="0"/>
                <a:ea typeface="新細明體" panose="02020500000000000000" pitchFamily="18" charset="-120"/>
              </a:rPr>
              <a:t>, or the gating network, given that it is traditionally an ANN model.</a:t>
            </a:r>
          </a:p>
          <a:p>
            <a:pPr marL="514350" indent="-457200" eaLnBrk="1" hangingPunct="1">
              <a:buFont typeface="+mj-lt"/>
              <a:buAutoNum type="arabicPeriod"/>
            </a:pPr>
            <a:r>
              <a:rPr lang="en-US" altLang="zh-TW" sz="2000" dirty="0">
                <a:solidFill>
                  <a:srgbClr val="7030A0"/>
                </a:solidFill>
                <a:latin typeface="Verdana" panose="020B0604030504040204" pitchFamily="34" charset="0"/>
                <a:ea typeface="新細明體" panose="02020500000000000000" pitchFamily="18" charset="-120"/>
              </a:rPr>
              <a:t>Pooling Method</a:t>
            </a:r>
            <a:r>
              <a:rPr lang="en-US" altLang="zh-TW" sz="2000" dirty="0">
                <a:solidFill>
                  <a:srgbClr val="0000FF"/>
                </a:solidFill>
                <a:latin typeface="Verdana" panose="020B0604030504040204" pitchFamily="34" charset="0"/>
                <a:ea typeface="新細明體" panose="02020500000000000000" pitchFamily="18" charset="-120"/>
              </a:rPr>
              <a:t>: Finally, the mixture of expert models must make a prediction, and this is achieved using a pooling or </a:t>
            </a:r>
            <a:r>
              <a:rPr lang="en-US" altLang="zh-TW" sz="2000" dirty="0">
                <a:solidFill>
                  <a:srgbClr val="7030A0"/>
                </a:solidFill>
                <a:latin typeface="Verdana" panose="020B0604030504040204" pitchFamily="34" charset="0"/>
                <a:ea typeface="新細明體" panose="02020500000000000000" pitchFamily="18" charset="-120"/>
              </a:rPr>
              <a:t>aggregation mechanism</a:t>
            </a:r>
            <a:r>
              <a:rPr lang="en-US" altLang="zh-TW" sz="2000" dirty="0">
                <a:solidFill>
                  <a:srgbClr val="0000FF"/>
                </a:solidFill>
                <a:latin typeface="Verdana" panose="020B0604030504040204" pitchFamily="34" charset="0"/>
                <a:ea typeface="新細明體" panose="02020500000000000000" pitchFamily="18" charset="-120"/>
              </a:rPr>
              <a:t>. This might be as simple as selecting the expert with the largest output or confidence provided by the gating network.</a:t>
            </a:r>
            <a:endParaRPr lang="zh-TW" altLang="en-US" sz="2000" dirty="0">
              <a:solidFill>
                <a:srgbClr val="0000FF"/>
              </a:solidFill>
              <a:latin typeface="Verdana" panose="020B0604030504040204" pitchFamily="34" charset="0"/>
              <a:ea typeface="新細明體" panose="02020500000000000000" pitchFamily="18" charset="-120"/>
            </a:endParaRPr>
          </a:p>
        </p:txBody>
      </p:sp>
      <p:sp>
        <p:nvSpPr>
          <p:cNvPr id="6" name="投影片編號版面配置區 4">
            <a:extLst>
              <a:ext uri="{FF2B5EF4-FFF2-40B4-BE49-F238E27FC236}">
                <a16:creationId xmlns:a16="http://schemas.microsoft.com/office/drawing/2014/main" id="{DE7125AF-FE7A-46D6-85AB-70F5DBA6C294}"/>
              </a:ext>
            </a:extLst>
          </p:cNvPr>
          <p:cNvSpPr>
            <a:spLocks noGrp="1"/>
          </p:cNvSpPr>
          <p:nvPr>
            <p:ph type="sldNum" sz="quarter" idx="10"/>
          </p:nvPr>
        </p:nvSpPr>
        <p:spPr bwMode="auto">
          <a:xfrm>
            <a:off x="8575675" y="6629400"/>
            <a:ext cx="568325" cy="2254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6C4B5BA-84F0-4490-9C0D-8C2E6B700225}" type="slidenum">
              <a:rPr kumimoji="0" lang="en-US" altLang="zh-TW" sz="1200" b="0" i="0" u="none" strike="noStrike" kern="1200" cap="none" spc="0" normalizeH="0" baseline="0" noProof="0" smtClean="0">
                <a:ln>
                  <a:noFill/>
                </a:ln>
                <a:solidFill>
                  <a:srgbClr val="000000"/>
                </a:solidFill>
                <a:effectLst/>
                <a:uLnTx/>
                <a:uFillTx/>
                <a:latin typeface="Verdana" panose="020B060403050404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zh-TW" sz="1200" b="0" i="0" u="none" strike="noStrike" kern="1200" cap="none" spc="0" normalizeH="0" baseline="0" noProof="0" dirty="0">
              <a:ln>
                <a:noFill/>
              </a:ln>
              <a:solidFill>
                <a:srgbClr val="000000"/>
              </a:solidFill>
              <a:effectLst/>
              <a:uLnTx/>
              <a:uFillTx/>
              <a:latin typeface="Verdana" panose="020B0604030504040204" pitchFamily="34" charset="0"/>
              <a:ea typeface="新細明體" panose="02020500000000000000" pitchFamily="18" charset="-120"/>
              <a:cs typeface="+mn-cs"/>
            </a:endParaRPr>
          </a:p>
        </p:txBody>
      </p:sp>
    </p:spTree>
    <p:extLst>
      <p:ext uri="{BB962C8B-B14F-4D97-AF65-F5344CB8AC3E}">
        <p14:creationId xmlns:p14="http://schemas.microsoft.com/office/powerpoint/2010/main" val="421008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6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3DF8FD-B70C-453D-8A6A-5CFD4F32F553}"/>
              </a:ext>
            </a:extLst>
          </p:cNvPr>
          <p:cNvSpPr/>
          <p:nvPr/>
        </p:nvSpPr>
        <p:spPr>
          <a:xfrm>
            <a:off x="457200" y="2857500"/>
            <a:ext cx="8229600" cy="11811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CA" sz="4500" i="1" kern="0" dirty="0">
                <a:solidFill>
                  <a:srgbClr val="FFFFFF"/>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Times New Roman"/>
              </a:rPr>
              <a:t>Combining Classifiers</a:t>
            </a:r>
            <a:endParaRPr kumimoji="0" lang="en-CA" sz="4500" b="0" i="1"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Cambria Math" panose="02040503050406030204" pitchFamily="18" charset="0"/>
              <a:cs typeface="Times New Roman"/>
            </a:endParaRPr>
          </a:p>
        </p:txBody>
      </p:sp>
    </p:spTree>
    <p:extLst>
      <p:ext uri="{BB962C8B-B14F-4D97-AF65-F5344CB8AC3E}">
        <p14:creationId xmlns:p14="http://schemas.microsoft.com/office/powerpoint/2010/main" val="19881389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標題 1">
            <a:extLst>
              <a:ext uri="{FF2B5EF4-FFF2-40B4-BE49-F238E27FC236}">
                <a16:creationId xmlns:a16="http://schemas.microsoft.com/office/drawing/2014/main" id="{14F807A6-E575-4090-9229-DAFCAD8488BF}"/>
              </a:ext>
            </a:extLst>
          </p:cNvPr>
          <p:cNvSpPr>
            <a:spLocks noGrp="1"/>
          </p:cNvSpPr>
          <p:nvPr>
            <p:ph type="title"/>
          </p:nvPr>
        </p:nvSpPr>
        <p:spPr bwMode="auto">
          <a:xfrm>
            <a:off x="0" y="0"/>
            <a:ext cx="9144000" cy="5540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TW" sz="4000" b="1" dirty="0">
                <a:solidFill>
                  <a:srgbClr val="0070C0"/>
                </a:solidFill>
                <a:effectLst>
                  <a:outerShdw blurRad="38100" dist="38100" dir="2700000" algn="tl">
                    <a:srgbClr val="000000">
                      <a:alpha val="43137"/>
                    </a:srgbClr>
                  </a:outerShdw>
                </a:effectLst>
                <a:latin typeface="Comic Sans MS" panose="030F0702030302020204" pitchFamily="66" charset="0"/>
                <a:ea typeface="新細明體" panose="02020500000000000000" pitchFamily="18" charset="-120"/>
              </a:rPr>
              <a:t>Combining Classifiers</a:t>
            </a:r>
            <a:endParaRPr lang="zh-TW" altLang="en-US" sz="4000" b="1" dirty="0">
              <a:solidFill>
                <a:srgbClr val="0070C0"/>
              </a:solidFill>
              <a:effectLst>
                <a:outerShdw blurRad="38100" dist="38100" dir="2700000" algn="tl">
                  <a:srgbClr val="000000">
                    <a:alpha val="43137"/>
                  </a:srgbClr>
                </a:outerShdw>
              </a:effectLst>
              <a:latin typeface="Comic Sans MS" panose="030F0702030302020204" pitchFamily="66" charset="0"/>
              <a:ea typeface="新細明體" panose="02020500000000000000" pitchFamily="18" charset="-120"/>
            </a:endParaRPr>
          </a:p>
        </p:txBody>
      </p:sp>
      <p:sp>
        <p:nvSpPr>
          <p:cNvPr id="41987" name="內容版面配置區 2">
            <a:extLst>
              <a:ext uri="{FF2B5EF4-FFF2-40B4-BE49-F238E27FC236}">
                <a16:creationId xmlns:a16="http://schemas.microsoft.com/office/drawing/2014/main" id="{66B11F46-95A3-4494-8C3C-EE1AD53DD4D8}"/>
              </a:ext>
            </a:extLst>
          </p:cNvPr>
          <p:cNvSpPr>
            <a:spLocks noGrp="1"/>
          </p:cNvSpPr>
          <p:nvPr>
            <p:ph idx="1"/>
          </p:nvPr>
        </p:nvSpPr>
        <p:spPr bwMode="auto">
          <a:xfrm>
            <a:off x="150657" y="914400"/>
            <a:ext cx="8872537" cy="3657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TW" sz="2400" dirty="0">
                <a:solidFill>
                  <a:srgbClr val="FF0000"/>
                </a:solidFill>
                <a:effectLst>
                  <a:outerShdw blurRad="38100" dist="38100" dir="2700000" algn="tl">
                    <a:srgbClr val="000000">
                      <a:alpha val="43137"/>
                    </a:srgbClr>
                  </a:outerShdw>
                </a:effectLst>
                <a:latin typeface="Verdana" panose="020B0604030504040204" pitchFamily="34" charset="0"/>
                <a:ea typeface="新細明體" panose="02020500000000000000" pitchFamily="18" charset="-120"/>
              </a:rPr>
              <a:t>How to combine classifiers? </a:t>
            </a:r>
          </a:p>
          <a:p>
            <a:pPr eaLnBrk="1" hangingPunct="1"/>
            <a:r>
              <a:rPr lang="en-US" altLang="zh-TW" sz="2400" dirty="0">
                <a:solidFill>
                  <a:srgbClr val="0000FF"/>
                </a:solidFill>
                <a:latin typeface="Verdana" panose="020B0604030504040204" pitchFamily="34" charset="0"/>
                <a:ea typeface="新細明體" panose="02020500000000000000" pitchFamily="18" charset="-120"/>
              </a:rPr>
              <a:t>The combination of the predictions is a central part of the ensemble method and depends heavily on:</a:t>
            </a:r>
          </a:p>
          <a:p>
            <a:pPr marL="914400" lvl="1" indent="-457200" eaLnBrk="1" hangingPunct="1">
              <a:buFont typeface="+mj-lt"/>
              <a:buAutoNum type="arabicPeriod"/>
            </a:pPr>
            <a:r>
              <a:rPr lang="en-US" altLang="zh-TW" sz="2200" dirty="0">
                <a:solidFill>
                  <a:srgbClr val="0000FF"/>
                </a:solidFill>
                <a:latin typeface="Verdana" panose="020B0604030504040204" pitchFamily="34" charset="0"/>
                <a:ea typeface="新細明體" panose="02020500000000000000" pitchFamily="18" charset="-120"/>
              </a:rPr>
              <a:t>The </a:t>
            </a:r>
            <a:r>
              <a:rPr lang="en-US" altLang="zh-TW" sz="2200" u="sng" dirty="0">
                <a:effectLst>
                  <a:outerShdw blurRad="38100" dist="38100" dir="2700000" algn="tl">
                    <a:srgbClr val="000000">
                      <a:alpha val="43137"/>
                    </a:srgbClr>
                  </a:outerShdw>
                </a:effectLst>
                <a:latin typeface="Verdana" panose="020B0604030504040204" pitchFamily="34" charset="0"/>
                <a:ea typeface="新細明體" panose="02020500000000000000" pitchFamily="18" charset="-120"/>
              </a:rPr>
              <a:t>types of models</a:t>
            </a:r>
            <a:r>
              <a:rPr lang="en-US" altLang="zh-TW" sz="2200" dirty="0">
                <a:latin typeface="Verdana" panose="020B0604030504040204" pitchFamily="34" charset="0"/>
                <a:ea typeface="新細明體" panose="02020500000000000000" pitchFamily="18" charset="-120"/>
              </a:rPr>
              <a:t> </a:t>
            </a:r>
            <a:r>
              <a:rPr lang="en-US" altLang="zh-TW" sz="2200" dirty="0">
                <a:solidFill>
                  <a:srgbClr val="0000FF"/>
                </a:solidFill>
                <a:latin typeface="Verdana" panose="020B0604030504040204" pitchFamily="34" charset="0"/>
                <a:ea typeface="新細明體" panose="02020500000000000000" pitchFamily="18" charset="-120"/>
              </a:rPr>
              <a:t>that contribute to the ensemble, </a:t>
            </a:r>
          </a:p>
          <a:p>
            <a:pPr marL="1314450" lvl="2" indent="-457200" eaLnBrk="1" hangingPunct="1"/>
            <a:r>
              <a:rPr lang="en-US" altLang="zh-TW" sz="2000" dirty="0">
                <a:solidFill>
                  <a:srgbClr val="0000FF"/>
                </a:solidFill>
                <a:latin typeface="Verdana" panose="020B0604030504040204" pitchFamily="34" charset="0"/>
                <a:ea typeface="新細明體" panose="02020500000000000000" pitchFamily="18" charset="-120"/>
              </a:rPr>
              <a:t>Homogenous</a:t>
            </a:r>
          </a:p>
          <a:p>
            <a:pPr marL="1314450" lvl="2" indent="-457200" eaLnBrk="1" hangingPunct="1"/>
            <a:r>
              <a:rPr lang="en-US" altLang="zh-TW" sz="2000" dirty="0">
                <a:solidFill>
                  <a:srgbClr val="0000FF"/>
                </a:solidFill>
                <a:latin typeface="Verdana" panose="020B0604030504040204" pitchFamily="34" charset="0"/>
                <a:ea typeface="新細明體" panose="02020500000000000000" pitchFamily="18" charset="-120"/>
              </a:rPr>
              <a:t>Heterogenous </a:t>
            </a:r>
          </a:p>
          <a:p>
            <a:pPr marL="914400" lvl="1" indent="-457200" eaLnBrk="1" hangingPunct="1">
              <a:buFont typeface="+mj-lt"/>
              <a:buAutoNum type="arabicPeriod"/>
            </a:pPr>
            <a:r>
              <a:rPr lang="en-US" altLang="zh-TW" sz="2200" dirty="0">
                <a:solidFill>
                  <a:srgbClr val="0000FF"/>
                </a:solidFill>
                <a:latin typeface="Verdana" panose="020B0604030504040204" pitchFamily="34" charset="0"/>
                <a:ea typeface="新細明體" panose="02020500000000000000" pitchFamily="18" charset="-120"/>
              </a:rPr>
              <a:t>The </a:t>
            </a:r>
            <a:r>
              <a:rPr lang="en-US" altLang="zh-TW" sz="2200" u="sng" dirty="0">
                <a:effectLst>
                  <a:outerShdw blurRad="38100" dist="38100" dir="2700000" algn="tl">
                    <a:srgbClr val="000000">
                      <a:alpha val="43137"/>
                    </a:srgbClr>
                  </a:outerShdw>
                </a:effectLst>
                <a:latin typeface="Verdana" panose="020B0604030504040204" pitchFamily="34" charset="0"/>
                <a:ea typeface="新細明體" panose="02020500000000000000" pitchFamily="18" charset="-120"/>
              </a:rPr>
              <a:t>type of prediction problem</a:t>
            </a:r>
            <a:r>
              <a:rPr lang="en-US" altLang="zh-TW" sz="2200" dirty="0">
                <a:solidFill>
                  <a:srgbClr val="0000FF"/>
                </a:solidFill>
                <a:latin typeface="Verdana" panose="020B0604030504040204" pitchFamily="34" charset="0"/>
                <a:ea typeface="新細明體" panose="02020500000000000000" pitchFamily="18" charset="-120"/>
              </a:rPr>
              <a:t> that being modeled, </a:t>
            </a:r>
          </a:p>
          <a:p>
            <a:pPr marL="1314450" lvl="2" indent="-457200" eaLnBrk="1" hangingPunct="1"/>
            <a:r>
              <a:rPr lang="en-US" altLang="zh-TW" sz="2000" dirty="0">
                <a:solidFill>
                  <a:srgbClr val="0000FF"/>
                </a:solidFill>
                <a:latin typeface="Verdana" panose="020B0604030504040204" pitchFamily="34" charset="0"/>
                <a:ea typeface="新細明體" panose="02020500000000000000" pitchFamily="18" charset="-120"/>
              </a:rPr>
              <a:t>Classification </a:t>
            </a:r>
          </a:p>
          <a:p>
            <a:pPr marL="1314450" lvl="2" indent="-457200" eaLnBrk="1" hangingPunct="1"/>
            <a:r>
              <a:rPr lang="en-US" altLang="zh-TW" sz="2000" dirty="0">
                <a:solidFill>
                  <a:srgbClr val="0000FF"/>
                </a:solidFill>
                <a:latin typeface="Verdana" panose="020B0604030504040204" pitchFamily="34" charset="0"/>
                <a:ea typeface="新細明體" panose="02020500000000000000" pitchFamily="18" charset="-120"/>
              </a:rPr>
              <a:t>Regression.</a:t>
            </a:r>
          </a:p>
          <a:p>
            <a:pPr eaLnBrk="1" hangingPunct="1"/>
            <a:endParaRPr lang="en-US" altLang="zh-TW" sz="2400" dirty="0">
              <a:solidFill>
                <a:srgbClr val="0000FF"/>
              </a:solidFill>
              <a:latin typeface="Verdana" panose="020B0604030504040204" pitchFamily="34" charset="0"/>
              <a:ea typeface="新細明體" panose="02020500000000000000" pitchFamily="18" charset="-120"/>
            </a:endParaRPr>
          </a:p>
          <a:p>
            <a:pPr eaLnBrk="1" hangingPunct="1"/>
            <a:endParaRPr lang="zh-TW" altLang="en-US" sz="1800" dirty="0">
              <a:latin typeface="Verdana" panose="020B0604030504040204" pitchFamily="34" charset="0"/>
              <a:ea typeface="新細明體" panose="02020500000000000000" pitchFamily="18" charset="-120"/>
            </a:endParaRPr>
          </a:p>
        </p:txBody>
      </p:sp>
      <p:sp>
        <p:nvSpPr>
          <p:cNvPr id="5" name="投影片編號版面配置區 4">
            <a:extLst>
              <a:ext uri="{FF2B5EF4-FFF2-40B4-BE49-F238E27FC236}">
                <a16:creationId xmlns:a16="http://schemas.microsoft.com/office/drawing/2014/main" id="{051A2C5D-4DEF-4D22-86B5-7124D2FD0797}"/>
              </a:ext>
            </a:extLst>
          </p:cNvPr>
          <p:cNvSpPr>
            <a:spLocks noGrp="1"/>
          </p:cNvSpPr>
          <p:nvPr>
            <p:ph type="sldNum" sz="quarter" idx="10"/>
          </p:nvPr>
        </p:nvSpPr>
        <p:spPr bwMode="auto">
          <a:xfrm>
            <a:off x="8575675" y="6629400"/>
            <a:ext cx="568325" cy="2254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6C4B5BA-84F0-4490-9C0D-8C2E6B700225}" type="slidenum">
              <a:rPr kumimoji="0" lang="en-US" altLang="zh-TW" sz="1200" b="0" i="0" u="none" strike="noStrike" kern="1200" cap="none" spc="0" normalizeH="0" baseline="0" noProof="0" smtClean="0">
                <a:ln>
                  <a:noFill/>
                </a:ln>
                <a:solidFill>
                  <a:srgbClr val="000000"/>
                </a:solidFill>
                <a:effectLst/>
                <a:uLnTx/>
                <a:uFillTx/>
                <a:latin typeface="Verdana" panose="020B060403050404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zh-TW" sz="1200" b="0" i="0" u="none" strike="noStrike" kern="1200" cap="none" spc="0" normalizeH="0" baseline="0" noProof="0" dirty="0">
              <a:ln>
                <a:noFill/>
              </a:ln>
              <a:solidFill>
                <a:srgbClr val="000000"/>
              </a:solidFill>
              <a:effectLst/>
              <a:uLnTx/>
              <a:uFillTx/>
              <a:latin typeface="Verdana" panose="020B0604030504040204" pitchFamily="34" charset="0"/>
              <a:ea typeface="新細明體" panose="02020500000000000000" pitchFamily="18" charset="-120"/>
              <a:cs typeface="+mn-cs"/>
            </a:endParaRPr>
          </a:p>
        </p:txBody>
      </p:sp>
      <p:pic>
        <p:nvPicPr>
          <p:cNvPr id="1026" name="Picture 2" descr="Basics Of Ensemble Learning In Classification Techniques Explained">
            <a:extLst>
              <a:ext uri="{FF2B5EF4-FFF2-40B4-BE49-F238E27FC236}">
                <a16:creationId xmlns:a16="http://schemas.microsoft.com/office/drawing/2014/main" id="{9B4C2916-75C3-CC86-2B64-A38F03F51A2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053"/>
          <a:stretch/>
        </p:blipFill>
        <p:spPr bwMode="auto">
          <a:xfrm>
            <a:off x="893583" y="5105400"/>
            <a:ext cx="32004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 Comprehensive Guide to Ensemble Learning: What Exactly Do You Need to  Know - neptune.ai">
            <a:extLst>
              <a:ext uri="{FF2B5EF4-FFF2-40B4-BE49-F238E27FC236}">
                <a16:creationId xmlns:a16="http://schemas.microsoft.com/office/drawing/2014/main" id="{CDBD797F-DBFF-7459-F653-41951614CE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7300" y="5216607"/>
            <a:ext cx="2514600" cy="14049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98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987">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98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987">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1987">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198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標題 1">
            <a:extLst>
              <a:ext uri="{FF2B5EF4-FFF2-40B4-BE49-F238E27FC236}">
                <a16:creationId xmlns:a16="http://schemas.microsoft.com/office/drawing/2014/main" id="{8EB96A14-93B5-495D-B882-41E817158ED1}"/>
              </a:ext>
            </a:extLst>
          </p:cNvPr>
          <p:cNvSpPr>
            <a:spLocks noGrp="1"/>
          </p:cNvSpPr>
          <p:nvPr>
            <p:ph type="title"/>
          </p:nvPr>
        </p:nvSpPr>
        <p:spPr bwMode="auto">
          <a:xfrm>
            <a:off x="0" y="0"/>
            <a:ext cx="9144000" cy="554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TW" b="1" dirty="0">
                <a:solidFill>
                  <a:srgbClr val="0070C0"/>
                </a:solidFill>
                <a:effectLst>
                  <a:outerShdw blurRad="38100" dist="38100" dir="2700000" algn="tl">
                    <a:srgbClr val="000000">
                      <a:alpha val="43137"/>
                    </a:srgbClr>
                  </a:outerShdw>
                </a:effectLst>
                <a:latin typeface="Comic Sans MS" panose="030F0702030302020204" pitchFamily="66" charset="0"/>
                <a:ea typeface="新細明體" panose="02020500000000000000" pitchFamily="18" charset="-120"/>
              </a:rPr>
              <a:t>Combining Outputs</a:t>
            </a:r>
            <a:endParaRPr lang="zh-TW" altLang="en-US" b="1" dirty="0">
              <a:solidFill>
                <a:srgbClr val="0070C0"/>
              </a:solidFill>
              <a:effectLst>
                <a:outerShdw blurRad="38100" dist="38100" dir="2700000" algn="tl">
                  <a:srgbClr val="000000">
                    <a:alpha val="43137"/>
                  </a:srgbClr>
                </a:outerShdw>
              </a:effectLst>
              <a:latin typeface="Comic Sans MS" panose="030F0702030302020204" pitchFamily="66" charset="0"/>
              <a:ea typeface="新細明體" panose="02020500000000000000" pitchFamily="18" charset="-120"/>
            </a:endParaRPr>
          </a:p>
        </p:txBody>
      </p:sp>
      <p:sp>
        <p:nvSpPr>
          <p:cNvPr id="3" name="內容版面配置區 2">
            <a:extLst>
              <a:ext uri="{FF2B5EF4-FFF2-40B4-BE49-F238E27FC236}">
                <a16:creationId xmlns:a16="http://schemas.microsoft.com/office/drawing/2014/main" id="{227F068F-4D0C-4D89-9D10-425EA49D3CC5}"/>
              </a:ext>
            </a:extLst>
          </p:cNvPr>
          <p:cNvSpPr>
            <a:spLocks noGrp="1"/>
          </p:cNvSpPr>
          <p:nvPr>
            <p:ph idx="1"/>
          </p:nvPr>
        </p:nvSpPr>
        <p:spPr>
          <a:xfrm>
            <a:off x="461963" y="1082675"/>
            <a:ext cx="8259762" cy="5492750"/>
          </a:xfrm>
        </p:spPr>
        <p:txBody>
          <a:bodyPr/>
          <a:lstStyle/>
          <a:p>
            <a:pPr eaLnBrk="1" fontAlgn="auto" hangingPunct="1">
              <a:spcAft>
                <a:spcPts val="0"/>
              </a:spcAft>
              <a:defRPr/>
            </a:pPr>
            <a:r>
              <a:rPr lang="en-US" altLang="zh-TW" sz="2400" dirty="0">
                <a:solidFill>
                  <a:srgbClr val="0000FF"/>
                </a:solidFill>
                <a:latin typeface="Verdana" pitchFamily="34" charset="0"/>
              </a:rPr>
              <a:t>Algebraic combiners</a:t>
            </a:r>
          </a:p>
          <a:p>
            <a:pPr marL="800100" lvl="1" indent="-342900" eaLnBrk="1" fontAlgn="auto" hangingPunct="1">
              <a:spcAft>
                <a:spcPts val="0"/>
              </a:spcAft>
              <a:buFont typeface="+mj-lt"/>
              <a:buAutoNum type="alphaLcParenR"/>
              <a:defRPr/>
            </a:pPr>
            <a:r>
              <a:rPr lang="en-US" altLang="zh-TW" sz="2000" dirty="0">
                <a:solidFill>
                  <a:srgbClr val="0000FF"/>
                </a:solidFill>
                <a:latin typeface="Verdana" pitchFamily="34" charset="0"/>
              </a:rPr>
              <a:t>Mean Rule:</a:t>
            </a:r>
          </a:p>
          <a:p>
            <a:pPr marL="800100" lvl="1" indent="-342900" eaLnBrk="1" fontAlgn="auto" hangingPunct="1">
              <a:spcAft>
                <a:spcPts val="0"/>
              </a:spcAft>
              <a:buFont typeface="+mj-lt"/>
              <a:buAutoNum type="alphaLcParenR"/>
              <a:defRPr/>
            </a:pPr>
            <a:endParaRPr lang="en-US" altLang="zh-TW" sz="2000" b="1" dirty="0">
              <a:solidFill>
                <a:srgbClr val="0000FF"/>
              </a:solidFill>
              <a:latin typeface="Verdana" pitchFamily="34" charset="0"/>
            </a:endParaRPr>
          </a:p>
          <a:p>
            <a:pPr marL="800100" lvl="1" indent="-342900" eaLnBrk="1" fontAlgn="auto" hangingPunct="1">
              <a:spcAft>
                <a:spcPts val="0"/>
              </a:spcAft>
              <a:buFont typeface="+mj-lt"/>
              <a:buAutoNum type="alphaLcParenR"/>
              <a:defRPr/>
            </a:pPr>
            <a:r>
              <a:rPr lang="en-US" altLang="zh-TW" sz="2000" dirty="0">
                <a:solidFill>
                  <a:srgbClr val="0000FF"/>
                </a:solidFill>
                <a:latin typeface="Verdana" pitchFamily="34" charset="0"/>
              </a:rPr>
              <a:t>Weighted Average:</a:t>
            </a:r>
          </a:p>
          <a:p>
            <a:pPr marL="800100" lvl="1" indent="-342900" eaLnBrk="1" fontAlgn="auto" hangingPunct="1">
              <a:spcAft>
                <a:spcPts val="0"/>
              </a:spcAft>
              <a:buFont typeface="+mj-lt"/>
              <a:buAutoNum type="alphaLcParenR"/>
              <a:defRPr/>
            </a:pPr>
            <a:endParaRPr lang="en-US" altLang="zh-TW" sz="2000" b="1" dirty="0">
              <a:solidFill>
                <a:srgbClr val="0000FF"/>
              </a:solidFill>
              <a:latin typeface="Verdana" pitchFamily="34" charset="0"/>
            </a:endParaRPr>
          </a:p>
          <a:p>
            <a:pPr marL="800100" lvl="1" indent="-342900" eaLnBrk="1" fontAlgn="auto" hangingPunct="1">
              <a:spcAft>
                <a:spcPts val="0"/>
              </a:spcAft>
              <a:buFont typeface="+mj-lt"/>
              <a:buAutoNum type="alphaLcParenR"/>
              <a:defRPr/>
            </a:pPr>
            <a:r>
              <a:rPr lang="en-US" altLang="zh-TW" sz="2000" dirty="0">
                <a:solidFill>
                  <a:srgbClr val="0000FF"/>
                </a:solidFill>
                <a:latin typeface="Verdana" pitchFamily="34" charset="0"/>
              </a:rPr>
              <a:t>Minimum/Maximum/Median Rule:</a:t>
            </a:r>
          </a:p>
          <a:p>
            <a:pPr marL="800100" lvl="1" indent="-342900" eaLnBrk="1" fontAlgn="auto" hangingPunct="1">
              <a:spcAft>
                <a:spcPts val="0"/>
              </a:spcAft>
              <a:buFont typeface="+mj-lt"/>
              <a:buAutoNum type="alphaLcParenR"/>
              <a:defRPr/>
            </a:pPr>
            <a:endParaRPr lang="en-US" altLang="zh-TW" sz="2000" b="1" dirty="0">
              <a:solidFill>
                <a:srgbClr val="0000FF"/>
              </a:solidFill>
              <a:latin typeface="Verdana" pitchFamily="34" charset="0"/>
            </a:endParaRPr>
          </a:p>
          <a:p>
            <a:pPr marL="800100" lvl="1" indent="-342900" eaLnBrk="1" fontAlgn="auto" hangingPunct="1">
              <a:spcAft>
                <a:spcPts val="0"/>
              </a:spcAft>
              <a:buFont typeface="+mj-lt"/>
              <a:buAutoNum type="alphaLcParenR"/>
              <a:defRPr/>
            </a:pPr>
            <a:endParaRPr lang="en-US" altLang="zh-TW" sz="2000" b="1" dirty="0">
              <a:solidFill>
                <a:srgbClr val="0000FF"/>
              </a:solidFill>
              <a:latin typeface="Verdana" pitchFamily="34" charset="0"/>
            </a:endParaRPr>
          </a:p>
          <a:p>
            <a:pPr marL="800100" lvl="1" indent="-342900" eaLnBrk="1" fontAlgn="auto" hangingPunct="1">
              <a:spcAft>
                <a:spcPts val="0"/>
              </a:spcAft>
              <a:buFont typeface="+mj-lt"/>
              <a:buAutoNum type="alphaLcParenR"/>
              <a:defRPr/>
            </a:pPr>
            <a:r>
              <a:rPr lang="en-US" altLang="zh-TW" sz="2000" dirty="0">
                <a:solidFill>
                  <a:srgbClr val="0000FF"/>
                </a:solidFill>
                <a:latin typeface="Verdana" pitchFamily="34" charset="0"/>
              </a:rPr>
              <a:t>Product Rule:</a:t>
            </a:r>
          </a:p>
          <a:p>
            <a:pPr marL="800100" lvl="1" indent="-342900" eaLnBrk="1" fontAlgn="auto" hangingPunct="1">
              <a:spcAft>
                <a:spcPts val="0"/>
              </a:spcAft>
              <a:buFont typeface="+mj-lt"/>
              <a:buAutoNum type="alphaLcParenR"/>
              <a:defRPr/>
            </a:pPr>
            <a:endParaRPr lang="en-US" altLang="zh-TW" sz="2000" b="1" dirty="0">
              <a:solidFill>
                <a:srgbClr val="0000FF"/>
              </a:solidFill>
              <a:latin typeface="Verdana" pitchFamily="34" charset="0"/>
            </a:endParaRPr>
          </a:p>
          <a:p>
            <a:pPr lvl="1" eaLnBrk="1" fontAlgn="auto" hangingPunct="1">
              <a:spcAft>
                <a:spcPts val="0"/>
              </a:spcAft>
              <a:buFont typeface="+mj-lt"/>
              <a:buAutoNum type="alphaLcParenR"/>
              <a:defRPr/>
            </a:pPr>
            <a:r>
              <a:rPr lang="en-US" altLang="zh-TW" sz="2000" dirty="0">
                <a:solidFill>
                  <a:srgbClr val="0000FF"/>
                </a:solidFill>
                <a:latin typeface="Verdana" pitchFamily="34" charset="0"/>
              </a:rPr>
              <a:t> Generalized  Mean:  </a:t>
            </a:r>
          </a:p>
          <a:p>
            <a:pPr lvl="2" eaLnBrk="1" fontAlgn="auto" hangingPunct="1">
              <a:spcAft>
                <a:spcPts val="0"/>
              </a:spcAft>
              <a:defRPr/>
            </a:pPr>
            <a:r>
              <a:rPr lang="en-US" altLang="zh-TW" sz="1400" dirty="0">
                <a:solidFill>
                  <a:srgbClr val="0000FF"/>
                </a:solidFill>
                <a:latin typeface="Verdana" pitchFamily="34" charset="0"/>
              </a:rPr>
              <a:t>Many of the above rules are in fact special cases of the generalized mean</a:t>
            </a:r>
          </a:p>
          <a:p>
            <a:pPr lvl="2" eaLnBrk="1" fontAlgn="auto" hangingPunct="1">
              <a:spcAft>
                <a:spcPts val="0"/>
              </a:spcAft>
              <a:defRPr/>
            </a:pPr>
            <a:endParaRPr lang="en-US" altLang="zh-TW" sz="1400" dirty="0">
              <a:solidFill>
                <a:srgbClr val="0000FF"/>
              </a:solidFill>
              <a:latin typeface="Verdana" pitchFamily="34" charset="0"/>
            </a:endParaRPr>
          </a:p>
          <a:p>
            <a:pPr lvl="2" eaLnBrk="1" fontAlgn="auto" hangingPunct="1">
              <a:spcAft>
                <a:spcPts val="0"/>
              </a:spcAft>
              <a:defRPr/>
            </a:pPr>
            <a:endParaRPr lang="en-US" altLang="zh-TW" sz="1800" dirty="0">
              <a:solidFill>
                <a:srgbClr val="0000FF"/>
              </a:solidFill>
              <a:latin typeface="Verdana" pitchFamily="34" charset="0"/>
            </a:endParaRPr>
          </a:p>
          <a:p>
            <a:pPr lvl="2" eaLnBrk="1" fontAlgn="auto" hangingPunct="1">
              <a:spcAft>
                <a:spcPts val="0"/>
              </a:spcAft>
              <a:defRPr/>
            </a:pPr>
            <a:r>
              <a:rPr lang="en-US" altLang="zh-TW" sz="1400" dirty="0">
                <a:solidFill>
                  <a:srgbClr val="0000FF"/>
                </a:solidFill>
                <a:latin typeface="Verdana" pitchFamily="34" charset="0"/>
              </a:rPr>
              <a:t>              : minimum rule;           :maximum rule;          :</a:t>
            </a:r>
          </a:p>
          <a:p>
            <a:pPr lvl="2" eaLnBrk="1" fontAlgn="auto" hangingPunct="1">
              <a:spcAft>
                <a:spcPts val="0"/>
              </a:spcAft>
              <a:defRPr/>
            </a:pPr>
            <a:r>
              <a:rPr lang="en-US" altLang="zh-TW" sz="1400" dirty="0">
                <a:solidFill>
                  <a:srgbClr val="0000FF"/>
                </a:solidFill>
                <a:latin typeface="Verdana" pitchFamily="34" charset="0"/>
              </a:rPr>
              <a:t>           : mean rule</a:t>
            </a:r>
            <a:endParaRPr lang="zh-TW" altLang="en-US" sz="1400" dirty="0">
              <a:solidFill>
                <a:srgbClr val="0000FF"/>
              </a:solidFill>
              <a:latin typeface="Verdana" pitchFamily="34" charset="0"/>
            </a:endParaRPr>
          </a:p>
        </p:txBody>
      </p:sp>
      <p:graphicFrame>
        <p:nvGraphicFramePr>
          <p:cNvPr id="44037" name="Object 2">
            <a:extLst>
              <a:ext uri="{FF2B5EF4-FFF2-40B4-BE49-F238E27FC236}">
                <a16:creationId xmlns:a16="http://schemas.microsoft.com/office/drawing/2014/main" id="{DB81FA9F-70D4-4619-9BFB-6A695F56EF5A}"/>
              </a:ext>
            </a:extLst>
          </p:cNvPr>
          <p:cNvGraphicFramePr>
            <a:graphicFrameLocks noChangeAspect="1"/>
          </p:cNvGraphicFramePr>
          <p:nvPr/>
        </p:nvGraphicFramePr>
        <p:xfrm>
          <a:off x="2908300" y="1450975"/>
          <a:ext cx="1828800" cy="638175"/>
        </p:xfrm>
        <a:graphic>
          <a:graphicData uri="http://schemas.openxmlformats.org/presentationml/2006/ole">
            <mc:AlternateContent xmlns:mc="http://schemas.openxmlformats.org/markup-compatibility/2006">
              <mc:Choice xmlns:v="urn:schemas-microsoft-com:vml" Requires="v">
                <p:oleObj name="Equation" r:id="rId3" imgW="1054100" imgH="368300" progId="Equation.3">
                  <p:embed/>
                </p:oleObj>
              </mc:Choice>
              <mc:Fallback>
                <p:oleObj name="Equation" r:id="rId3" imgW="1054100" imgH="368300" progId="Equation.3">
                  <p:embed/>
                  <p:pic>
                    <p:nvPicPr>
                      <p:cNvPr id="44037" name="Object 2">
                        <a:extLst>
                          <a:ext uri="{FF2B5EF4-FFF2-40B4-BE49-F238E27FC236}">
                            <a16:creationId xmlns:a16="http://schemas.microsoft.com/office/drawing/2014/main" id="{DB81FA9F-70D4-4619-9BFB-6A695F56EF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8300" y="1450975"/>
                        <a:ext cx="1828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4038" name="Object 3">
            <a:extLst>
              <a:ext uri="{FF2B5EF4-FFF2-40B4-BE49-F238E27FC236}">
                <a16:creationId xmlns:a16="http://schemas.microsoft.com/office/drawing/2014/main" id="{00F000AA-C66C-4F05-8C90-66A1B6EDA9B5}"/>
              </a:ext>
            </a:extLst>
          </p:cNvPr>
          <p:cNvGraphicFramePr>
            <a:graphicFrameLocks noChangeAspect="1"/>
          </p:cNvGraphicFramePr>
          <p:nvPr/>
        </p:nvGraphicFramePr>
        <p:xfrm>
          <a:off x="3898900" y="2171700"/>
          <a:ext cx="2036763" cy="609600"/>
        </p:xfrm>
        <a:graphic>
          <a:graphicData uri="http://schemas.openxmlformats.org/presentationml/2006/ole">
            <mc:AlternateContent xmlns:mc="http://schemas.openxmlformats.org/markup-compatibility/2006">
              <mc:Choice xmlns:v="urn:schemas-microsoft-com:vml" Requires="v">
                <p:oleObj name="Equation" r:id="rId5" imgW="1231366" imgH="368140" progId="Equation.3">
                  <p:embed/>
                </p:oleObj>
              </mc:Choice>
              <mc:Fallback>
                <p:oleObj name="Equation" r:id="rId5" imgW="1231366" imgH="368140" progId="Equation.3">
                  <p:embed/>
                  <p:pic>
                    <p:nvPicPr>
                      <p:cNvPr id="44038" name="Object 3">
                        <a:extLst>
                          <a:ext uri="{FF2B5EF4-FFF2-40B4-BE49-F238E27FC236}">
                            <a16:creationId xmlns:a16="http://schemas.microsoft.com/office/drawing/2014/main" id="{00F000AA-C66C-4F05-8C90-66A1B6EDA9B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98900" y="2171700"/>
                        <a:ext cx="203676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4039" name="Object 4">
            <a:extLst>
              <a:ext uri="{FF2B5EF4-FFF2-40B4-BE49-F238E27FC236}">
                <a16:creationId xmlns:a16="http://schemas.microsoft.com/office/drawing/2014/main" id="{0992B5BC-B352-4B41-A7B8-B02AD15A1CD2}"/>
              </a:ext>
            </a:extLst>
          </p:cNvPr>
          <p:cNvGraphicFramePr>
            <a:graphicFrameLocks noChangeAspect="1"/>
          </p:cNvGraphicFramePr>
          <p:nvPr/>
        </p:nvGraphicFramePr>
        <p:xfrm>
          <a:off x="1457325" y="3467100"/>
          <a:ext cx="1981200" cy="407988"/>
        </p:xfrm>
        <a:graphic>
          <a:graphicData uri="http://schemas.openxmlformats.org/presentationml/2006/ole">
            <mc:AlternateContent xmlns:mc="http://schemas.openxmlformats.org/markup-compatibility/2006">
              <mc:Choice xmlns:v="urn:schemas-microsoft-com:vml" Requires="v">
                <p:oleObj name="Equation" r:id="rId7" imgW="1104900" imgH="241300" progId="Equation.3">
                  <p:embed/>
                </p:oleObj>
              </mc:Choice>
              <mc:Fallback>
                <p:oleObj name="Equation" r:id="rId7" imgW="1104900" imgH="241300" progId="Equation.3">
                  <p:embed/>
                  <p:pic>
                    <p:nvPicPr>
                      <p:cNvPr id="44039" name="Object 4">
                        <a:extLst>
                          <a:ext uri="{FF2B5EF4-FFF2-40B4-BE49-F238E27FC236}">
                            <a16:creationId xmlns:a16="http://schemas.microsoft.com/office/drawing/2014/main" id="{0992B5BC-B352-4B41-A7B8-B02AD15A1CD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57325" y="3467100"/>
                        <a:ext cx="1981200"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4040" name="Object 5">
            <a:extLst>
              <a:ext uri="{FF2B5EF4-FFF2-40B4-BE49-F238E27FC236}">
                <a16:creationId xmlns:a16="http://schemas.microsoft.com/office/drawing/2014/main" id="{AFED553D-EFC4-43D3-9149-E006803E427A}"/>
              </a:ext>
            </a:extLst>
          </p:cNvPr>
          <p:cNvGraphicFramePr>
            <a:graphicFrameLocks noChangeAspect="1"/>
          </p:cNvGraphicFramePr>
          <p:nvPr/>
        </p:nvGraphicFramePr>
        <p:xfrm>
          <a:off x="3732213" y="3443288"/>
          <a:ext cx="1905000" cy="415925"/>
        </p:xfrm>
        <a:graphic>
          <a:graphicData uri="http://schemas.openxmlformats.org/presentationml/2006/ole">
            <mc:AlternateContent xmlns:mc="http://schemas.openxmlformats.org/markup-compatibility/2006">
              <mc:Choice xmlns:v="urn:schemas-microsoft-com:vml" Requires="v">
                <p:oleObj name="Equation" r:id="rId9" imgW="1104900" imgH="241300" progId="Equation.3">
                  <p:embed/>
                </p:oleObj>
              </mc:Choice>
              <mc:Fallback>
                <p:oleObj name="Equation" r:id="rId9" imgW="1104900" imgH="241300" progId="Equation.3">
                  <p:embed/>
                  <p:pic>
                    <p:nvPicPr>
                      <p:cNvPr id="44040" name="Object 5">
                        <a:extLst>
                          <a:ext uri="{FF2B5EF4-FFF2-40B4-BE49-F238E27FC236}">
                            <a16:creationId xmlns:a16="http://schemas.microsoft.com/office/drawing/2014/main" id="{AFED553D-EFC4-43D3-9149-E006803E427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32213" y="3443288"/>
                        <a:ext cx="19050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4041" name="Object 6">
            <a:extLst>
              <a:ext uri="{FF2B5EF4-FFF2-40B4-BE49-F238E27FC236}">
                <a16:creationId xmlns:a16="http://schemas.microsoft.com/office/drawing/2014/main" id="{33023250-E54F-4AFA-98AA-1D3FD7202438}"/>
              </a:ext>
            </a:extLst>
          </p:cNvPr>
          <p:cNvGraphicFramePr>
            <a:graphicFrameLocks noChangeAspect="1"/>
          </p:cNvGraphicFramePr>
          <p:nvPr/>
        </p:nvGraphicFramePr>
        <p:xfrm>
          <a:off x="5954713" y="3408363"/>
          <a:ext cx="2286000" cy="417512"/>
        </p:xfrm>
        <a:graphic>
          <a:graphicData uri="http://schemas.openxmlformats.org/presentationml/2006/ole">
            <mc:AlternateContent xmlns:mc="http://schemas.openxmlformats.org/markup-compatibility/2006">
              <mc:Choice xmlns:v="urn:schemas-microsoft-com:vml" Requires="v">
                <p:oleObj name="Equation" r:id="rId11" imgW="1218671" imgH="241195" progId="Equation.3">
                  <p:embed/>
                </p:oleObj>
              </mc:Choice>
              <mc:Fallback>
                <p:oleObj name="Equation" r:id="rId11" imgW="1218671" imgH="241195" progId="Equation.3">
                  <p:embed/>
                  <p:pic>
                    <p:nvPicPr>
                      <p:cNvPr id="44041" name="Object 6">
                        <a:extLst>
                          <a:ext uri="{FF2B5EF4-FFF2-40B4-BE49-F238E27FC236}">
                            <a16:creationId xmlns:a16="http://schemas.microsoft.com/office/drawing/2014/main" id="{33023250-E54F-4AFA-98AA-1D3FD720243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54713" y="3408363"/>
                        <a:ext cx="228600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4042" name="Object 7">
            <a:extLst>
              <a:ext uri="{FF2B5EF4-FFF2-40B4-BE49-F238E27FC236}">
                <a16:creationId xmlns:a16="http://schemas.microsoft.com/office/drawing/2014/main" id="{5BEEA1A6-E131-40B8-B921-286F1EFB6D73}"/>
              </a:ext>
            </a:extLst>
          </p:cNvPr>
          <p:cNvGraphicFramePr>
            <a:graphicFrameLocks noChangeAspect="1"/>
          </p:cNvGraphicFramePr>
          <p:nvPr/>
        </p:nvGraphicFramePr>
        <p:xfrm>
          <a:off x="3263900" y="3981450"/>
          <a:ext cx="1828800" cy="631825"/>
        </p:xfrm>
        <a:graphic>
          <a:graphicData uri="http://schemas.openxmlformats.org/presentationml/2006/ole">
            <mc:AlternateContent xmlns:mc="http://schemas.openxmlformats.org/markup-compatibility/2006">
              <mc:Choice xmlns:v="urn:schemas-microsoft-com:vml" Requires="v">
                <p:oleObj name="Equation" r:id="rId13" imgW="1066800" imgH="368300" progId="Equation.3">
                  <p:embed/>
                </p:oleObj>
              </mc:Choice>
              <mc:Fallback>
                <p:oleObj name="Equation" r:id="rId13" imgW="1066800" imgH="368300" progId="Equation.3">
                  <p:embed/>
                  <p:pic>
                    <p:nvPicPr>
                      <p:cNvPr id="44042" name="Object 7">
                        <a:extLst>
                          <a:ext uri="{FF2B5EF4-FFF2-40B4-BE49-F238E27FC236}">
                            <a16:creationId xmlns:a16="http://schemas.microsoft.com/office/drawing/2014/main" id="{5BEEA1A6-E131-40B8-B921-286F1EFB6D7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63900" y="3981450"/>
                        <a:ext cx="182880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4043" name="Object 8">
            <a:extLst>
              <a:ext uri="{FF2B5EF4-FFF2-40B4-BE49-F238E27FC236}">
                <a16:creationId xmlns:a16="http://schemas.microsoft.com/office/drawing/2014/main" id="{89A1D2B4-91BF-4B31-9F14-BDB3A0382869}"/>
              </a:ext>
            </a:extLst>
          </p:cNvPr>
          <p:cNvGraphicFramePr>
            <a:graphicFrameLocks noChangeAspect="1"/>
          </p:cNvGraphicFramePr>
          <p:nvPr/>
        </p:nvGraphicFramePr>
        <p:xfrm>
          <a:off x="2459038" y="5353050"/>
          <a:ext cx="2057400" cy="668338"/>
        </p:xfrm>
        <a:graphic>
          <a:graphicData uri="http://schemas.openxmlformats.org/presentationml/2006/ole">
            <mc:AlternateContent xmlns:mc="http://schemas.openxmlformats.org/markup-compatibility/2006">
              <mc:Choice xmlns:v="urn:schemas-microsoft-com:vml" Requires="v">
                <p:oleObj name="Equation" r:id="rId15" imgW="1447800" imgH="469900" progId="Equation.3">
                  <p:embed/>
                </p:oleObj>
              </mc:Choice>
              <mc:Fallback>
                <p:oleObj name="Equation" r:id="rId15" imgW="1447800" imgH="469900" progId="Equation.3">
                  <p:embed/>
                  <p:pic>
                    <p:nvPicPr>
                      <p:cNvPr id="44043" name="Object 8">
                        <a:extLst>
                          <a:ext uri="{FF2B5EF4-FFF2-40B4-BE49-F238E27FC236}">
                            <a16:creationId xmlns:a16="http://schemas.microsoft.com/office/drawing/2014/main" id="{89A1D2B4-91BF-4B31-9F14-BDB3A0382869}"/>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459038" y="5353050"/>
                        <a:ext cx="205740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4044" name="Object 9">
            <a:extLst>
              <a:ext uri="{FF2B5EF4-FFF2-40B4-BE49-F238E27FC236}">
                <a16:creationId xmlns:a16="http://schemas.microsoft.com/office/drawing/2014/main" id="{F38BABBA-CEAF-47AD-9E06-386BF6FB39C6}"/>
              </a:ext>
            </a:extLst>
          </p:cNvPr>
          <p:cNvGraphicFramePr>
            <a:graphicFrameLocks noChangeAspect="1"/>
          </p:cNvGraphicFramePr>
          <p:nvPr/>
        </p:nvGraphicFramePr>
        <p:xfrm>
          <a:off x="1609725" y="6053138"/>
          <a:ext cx="838200" cy="260350"/>
        </p:xfrm>
        <a:graphic>
          <a:graphicData uri="http://schemas.openxmlformats.org/presentationml/2006/ole">
            <mc:AlternateContent xmlns:mc="http://schemas.openxmlformats.org/markup-compatibility/2006">
              <mc:Choice xmlns:v="urn:schemas-microsoft-com:vml" Requires="v">
                <p:oleObj name="Equation" r:id="rId17" imgW="482181" imgH="126890" progId="Equation.3">
                  <p:embed/>
                </p:oleObj>
              </mc:Choice>
              <mc:Fallback>
                <p:oleObj name="Equation" r:id="rId17" imgW="482181" imgH="126890" progId="Equation.3">
                  <p:embed/>
                  <p:pic>
                    <p:nvPicPr>
                      <p:cNvPr id="44044" name="Object 9">
                        <a:extLst>
                          <a:ext uri="{FF2B5EF4-FFF2-40B4-BE49-F238E27FC236}">
                            <a16:creationId xmlns:a16="http://schemas.microsoft.com/office/drawing/2014/main" id="{F38BABBA-CEAF-47AD-9E06-386BF6FB39C6}"/>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609725" y="6053138"/>
                        <a:ext cx="8382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4045" name="Object 10">
            <a:extLst>
              <a:ext uri="{FF2B5EF4-FFF2-40B4-BE49-F238E27FC236}">
                <a16:creationId xmlns:a16="http://schemas.microsoft.com/office/drawing/2014/main" id="{0A436E1E-7470-4C59-A108-1FE4B8D5FD4E}"/>
              </a:ext>
            </a:extLst>
          </p:cNvPr>
          <p:cNvGraphicFramePr>
            <a:graphicFrameLocks noChangeAspect="1"/>
          </p:cNvGraphicFramePr>
          <p:nvPr/>
        </p:nvGraphicFramePr>
        <p:xfrm>
          <a:off x="1676400" y="6251575"/>
          <a:ext cx="533400" cy="269875"/>
        </p:xfrm>
        <a:graphic>
          <a:graphicData uri="http://schemas.openxmlformats.org/presentationml/2006/ole">
            <mc:AlternateContent xmlns:mc="http://schemas.openxmlformats.org/markup-compatibility/2006">
              <mc:Choice xmlns:v="urn:schemas-microsoft-com:vml" Requires="v">
                <p:oleObj name="Equation" r:id="rId19" imgW="355292" imgH="152268" progId="Equation.3">
                  <p:embed/>
                </p:oleObj>
              </mc:Choice>
              <mc:Fallback>
                <p:oleObj name="Equation" r:id="rId19" imgW="355292" imgH="152268" progId="Equation.3">
                  <p:embed/>
                  <p:pic>
                    <p:nvPicPr>
                      <p:cNvPr id="44045" name="Object 10">
                        <a:extLst>
                          <a:ext uri="{FF2B5EF4-FFF2-40B4-BE49-F238E27FC236}">
                            <a16:creationId xmlns:a16="http://schemas.microsoft.com/office/drawing/2014/main" id="{0A436E1E-7470-4C59-A108-1FE4B8D5FD4E}"/>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676400" y="6251575"/>
                        <a:ext cx="53340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4046" name="Object 11">
            <a:extLst>
              <a:ext uri="{FF2B5EF4-FFF2-40B4-BE49-F238E27FC236}">
                <a16:creationId xmlns:a16="http://schemas.microsoft.com/office/drawing/2014/main" id="{3D705E7D-68BA-41F0-A67A-9C4EBBADA250}"/>
              </a:ext>
            </a:extLst>
          </p:cNvPr>
          <p:cNvGraphicFramePr>
            <a:graphicFrameLocks noChangeAspect="1"/>
          </p:cNvGraphicFramePr>
          <p:nvPr/>
        </p:nvGraphicFramePr>
        <p:xfrm>
          <a:off x="4041775" y="6062663"/>
          <a:ext cx="619125" cy="228600"/>
        </p:xfrm>
        <a:graphic>
          <a:graphicData uri="http://schemas.openxmlformats.org/presentationml/2006/ole">
            <mc:AlternateContent xmlns:mc="http://schemas.openxmlformats.org/markup-compatibility/2006">
              <mc:Choice xmlns:v="urn:schemas-microsoft-com:vml" Requires="v">
                <p:oleObj name="Equation" r:id="rId21" imgW="405872" imgH="126835" progId="Equation.3">
                  <p:embed/>
                </p:oleObj>
              </mc:Choice>
              <mc:Fallback>
                <p:oleObj name="Equation" r:id="rId21" imgW="405872" imgH="126835" progId="Equation.3">
                  <p:embed/>
                  <p:pic>
                    <p:nvPicPr>
                      <p:cNvPr id="44046" name="Object 11">
                        <a:extLst>
                          <a:ext uri="{FF2B5EF4-FFF2-40B4-BE49-F238E27FC236}">
                            <a16:creationId xmlns:a16="http://schemas.microsoft.com/office/drawing/2014/main" id="{3D705E7D-68BA-41F0-A67A-9C4EBBADA250}"/>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041775" y="6062663"/>
                        <a:ext cx="6191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4047" name="Object 12">
            <a:extLst>
              <a:ext uri="{FF2B5EF4-FFF2-40B4-BE49-F238E27FC236}">
                <a16:creationId xmlns:a16="http://schemas.microsoft.com/office/drawing/2014/main" id="{D4ED7738-EC0C-4F88-A611-9C506A77099F}"/>
              </a:ext>
            </a:extLst>
          </p:cNvPr>
          <p:cNvGraphicFramePr>
            <a:graphicFrameLocks noChangeAspect="1"/>
          </p:cNvGraphicFramePr>
          <p:nvPr/>
        </p:nvGraphicFramePr>
        <p:xfrm>
          <a:off x="6205538" y="6018213"/>
          <a:ext cx="500062" cy="236537"/>
        </p:xfrm>
        <a:graphic>
          <a:graphicData uri="http://schemas.openxmlformats.org/presentationml/2006/ole">
            <mc:AlternateContent xmlns:mc="http://schemas.openxmlformats.org/markup-compatibility/2006">
              <mc:Choice xmlns:v="urn:schemas-microsoft-com:vml" Requires="v">
                <p:oleObj name="Equation" r:id="rId23" imgW="380835" imgH="152334" progId="Equation.3">
                  <p:embed/>
                </p:oleObj>
              </mc:Choice>
              <mc:Fallback>
                <p:oleObj name="Equation" r:id="rId23" imgW="380835" imgH="152334" progId="Equation.3">
                  <p:embed/>
                  <p:pic>
                    <p:nvPicPr>
                      <p:cNvPr id="44047" name="Object 12">
                        <a:extLst>
                          <a:ext uri="{FF2B5EF4-FFF2-40B4-BE49-F238E27FC236}">
                            <a16:creationId xmlns:a16="http://schemas.microsoft.com/office/drawing/2014/main" id="{D4ED7738-EC0C-4F88-A611-9C506A77099F}"/>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205538" y="6018213"/>
                        <a:ext cx="500062"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4048" name="Object 13">
            <a:extLst>
              <a:ext uri="{FF2B5EF4-FFF2-40B4-BE49-F238E27FC236}">
                <a16:creationId xmlns:a16="http://schemas.microsoft.com/office/drawing/2014/main" id="{6EF67FA6-6238-4089-BA19-8EC27FE1178D}"/>
              </a:ext>
            </a:extLst>
          </p:cNvPr>
          <p:cNvGraphicFramePr>
            <a:graphicFrameLocks noChangeAspect="1"/>
          </p:cNvGraphicFramePr>
          <p:nvPr/>
        </p:nvGraphicFramePr>
        <p:xfrm>
          <a:off x="6878638" y="5730875"/>
          <a:ext cx="1803400" cy="668338"/>
        </p:xfrm>
        <a:graphic>
          <a:graphicData uri="http://schemas.openxmlformats.org/presentationml/2006/ole">
            <mc:AlternateContent xmlns:mc="http://schemas.openxmlformats.org/markup-compatibility/2006">
              <mc:Choice xmlns:v="urn:schemas-microsoft-com:vml" Requires="v">
                <p:oleObj name="Equation" r:id="rId25" imgW="1269449" imgH="469696" progId="Equation.3">
                  <p:embed/>
                </p:oleObj>
              </mc:Choice>
              <mc:Fallback>
                <p:oleObj name="Equation" r:id="rId25" imgW="1269449" imgH="469696" progId="Equation.3">
                  <p:embed/>
                  <p:pic>
                    <p:nvPicPr>
                      <p:cNvPr id="44048" name="Object 13">
                        <a:extLst>
                          <a:ext uri="{FF2B5EF4-FFF2-40B4-BE49-F238E27FC236}">
                            <a16:creationId xmlns:a16="http://schemas.microsoft.com/office/drawing/2014/main" id="{6EF67FA6-6238-4089-BA19-8EC27FE1178D}"/>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878638" y="5730875"/>
                        <a:ext cx="180340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 name="投影片編號版面配置區 4">
            <a:extLst>
              <a:ext uri="{FF2B5EF4-FFF2-40B4-BE49-F238E27FC236}">
                <a16:creationId xmlns:a16="http://schemas.microsoft.com/office/drawing/2014/main" id="{1B230485-E7FF-4DC9-8BE2-1545BC7F0533}"/>
              </a:ext>
            </a:extLst>
          </p:cNvPr>
          <p:cNvSpPr>
            <a:spLocks noGrp="1"/>
          </p:cNvSpPr>
          <p:nvPr>
            <p:ph type="sldNum" sz="quarter" idx="10"/>
          </p:nvPr>
        </p:nvSpPr>
        <p:spPr bwMode="auto">
          <a:xfrm>
            <a:off x="8575675" y="6629400"/>
            <a:ext cx="568325" cy="2254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6C4B5BA-84F0-4490-9C0D-8C2E6B700225}" type="slidenum">
              <a:rPr kumimoji="0" lang="en-US" altLang="zh-TW" sz="1200" b="0" i="0" u="none" strike="noStrike" kern="1200" cap="none" spc="0" normalizeH="0" baseline="0" noProof="0" smtClean="0">
                <a:ln>
                  <a:noFill/>
                </a:ln>
                <a:solidFill>
                  <a:srgbClr val="000000"/>
                </a:solidFill>
                <a:effectLst/>
                <a:uLnTx/>
                <a:uFillTx/>
                <a:latin typeface="Verdana" panose="020B060403050404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zh-TW" sz="1200" b="0" i="0" u="none" strike="noStrike" kern="1200" cap="none" spc="0" normalizeH="0" baseline="0" noProof="0" dirty="0">
              <a:ln>
                <a:noFill/>
              </a:ln>
              <a:solidFill>
                <a:srgbClr val="000000"/>
              </a:solidFill>
              <a:effectLst/>
              <a:uLnTx/>
              <a:uFillTx/>
              <a:latin typeface="Verdana" panose="020B0604030504040204" pitchFamily="34" charset="0"/>
              <a:ea typeface="新細明體" panose="02020500000000000000" pitchFamily="18" charset="-120"/>
              <a:cs typeface="+mn-cs"/>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標題 1">
            <a:extLst>
              <a:ext uri="{FF2B5EF4-FFF2-40B4-BE49-F238E27FC236}">
                <a16:creationId xmlns:a16="http://schemas.microsoft.com/office/drawing/2014/main" id="{136E48D5-EBD7-4473-853D-3713B7CB7B4F}"/>
              </a:ext>
            </a:extLst>
          </p:cNvPr>
          <p:cNvSpPr>
            <a:spLocks noGrp="1"/>
          </p:cNvSpPr>
          <p:nvPr>
            <p:ph type="title"/>
          </p:nvPr>
        </p:nvSpPr>
        <p:spPr bwMode="auto">
          <a:xfrm>
            <a:off x="0" y="0"/>
            <a:ext cx="9144000" cy="554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TW" sz="4000" b="1" dirty="0">
                <a:solidFill>
                  <a:srgbClr val="0070C0"/>
                </a:solidFill>
                <a:effectLst>
                  <a:outerShdw blurRad="38100" dist="38100" dir="2700000" algn="tl">
                    <a:srgbClr val="000000">
                      <a:alpha val="43137"/>
                    </a:srgbClr>
                  </a:outerShdw>
                </a:effectLst>
                <a:latin typeface="Comic Sans MS" panose="030F0702030302020204" pitchFamily="66" charset="0"/>
                <a:ea typeface="新細明體" panose="02020500000000000000" pitchFamily="18" charset="-120"/>
              </a:rPr>
              <a:t>Combining Class Labels</a:t>
            </a:r>
            <a:endParaRPr lang="zh-TW" altLang="en-US" sz="4000" b="1" dirty="0">
              <a:solidFill>
                <a:srgbClr val="0070C0"/>
              </a:solidFill>
              <a:effectLst>
                <a:outerShdw blurRad="38100" dist="38100" dir="2700000" algn="tl">
                  <a:srgbClr val="000000">
                    <a:alpha val="43137"/>
                  </a:srgbClr>
                </a:outerShdw>
              </a:effectLst>
              <a:latin typeface="Comic Sans MS" panose="030F0702030302020204" pitchFamily="66" charset="0"/>
              <a:ea typeface="新細明體" panose="02020500000000000000" pitchFamily="18" charset="-120"/>
            </a:endParaRPr>
          </a:p>
        </p:txBody>
      </p:sp>
      <p:sp>
        <p:nvSpPr>
          <p:cNvPr id="43011" name="內容版面配置區 2">
            <a:extLst>
              <a:ext uri="{FF2B5EF4-FFF2-40B4-BE49-F238E27FC236}">
                <a16:creationId xmlns:a16="http://schemas.microsoft.com/office/drawing/2014/main" id="{A8582013-19B8-4FDF-88DD-D46E6908828F}"/>
              </a:ext>
            </a:extLst>
          </p:cNvPr>
          <p:cNvSpPr>
            <a:spLocks noGrp="1"/>
          </p:cNvSpPr>
          <p:nvPr>
            <p:ph idx="1"/>
          </p:nvPr>
        </p:nvSpPr>
        <p:spPr bwMode="auto">
          <a:xfrm>
            <a:off x="287337" y="953404"/>
            <a:ext cx="8569325" cy="5259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 typeface="Arial" panose="020B0604020202020204" pitchFamily="34" charset="0"/>
              <a:buAutoNum type="alphaLcParenR"/>
            </a:pPr>
            <a:r>
              <a:rPr lang="en-US" altLang="zh-TW" sz="2400" dirty="0">
                <a:solidFill>
                  <a:srgbClr val="0000FF"/>
                </a:solidFill>
                <a:latin typeface="Verdana" panose="020B0604030504040204" pitchFamily="34" charset="0"/>
                <a:ea typeface="新細明體" panose="02020500000000000000" pitchFamily="18" charset="-120"/>
              </a:rPr>
              <a:t>Majority Voting :</a:t>
            </a:r>
            <a:r>
              <a:rPr lang="en-US" altLang="zh-TW" sz="2400" i="1" dirty="0">
                <a:solidFill>
                  <a:srgbClr val="0000FF"/>
                </a:solidFill>
                <a:latin typeface="Verdana" panose="020B0604030504040204" pitchFamily="34" charset="0"/>
                <a:ea typeface="新細明體" panose="02020500000000000000" pitchFamily="18" charset="-120"/>
              </a:rPr>
              <a:t> </a:t>
            </a:r>
          </a:p>
          <a:p>
            <a:pPr eaLnBrk="1" hangingPunct="1">
              <a:buFont typeface="Arial" panose="020B0604020202020204" pitchFamily="34" charset="0"/>
              <a:buAutoNum type="alphaLcParenR"/>
            </a:pPr>
            <a:endParaRPr lang="en-US" altLang="zh-TW" sz="1800" i="1" dirty="0">
              <a:solidFill>
                <a:srgbClr val="0000FF"/>
              </a:solidFill>
              <a:latin typeface="Verdana" panose="020B0604030504040204" pitchFamily="34" charset="0"/>
              <a:ea typeface="新細明體" panose="02020500000000000000" pitchFamily="18" charset="-120"/>
            </a:endParaRPr>
          </a:p>
          <a:p>
            <a:pPr eaLnBrk="1" hangingPunct="1">
              <a:buFont typeface="Arial" panose="020B0604020202020204" pitchFamily="34" charset="0"/>
              <a:buAutoNum type="alphaLcParenR"/>
            </a:pPr>
            <a:endParaRPr lang="en-US" altLang="zh-TW" sz="1800" i="1" dirty="0">
              <a:solidFill>
                <a:srgbClr val="0000FF"/>
              </a:solidFill>
              <a:latin typeface="Verdana" panose="020B0604030504040204" pitchFamily="34" charset="0"/>
              <a:ea typeface="新細明體" panose="02020500000000000000" pitchFamily="18" charset="-120"/>
            </a:endParaRPr>
          </a:p>
          <a:p>
            <a:pPr marL="0" indent="0" eaLnBrk="1" hangingPunct="1">
              <a:buNone/>
            </a:pPr>
            <a:endParaRPr lang="en-US" altLang="zh-TW" sz="1800" i="1" dirty="0">
              <a:solidFill>
                <a:srgbClr val="0000FF"/>
              </a:solidFill>
              <a:latin typeface="Verdana" panose="020B0604030504040204" pitchFamily="34" charset="0"/>
              <a:ea typeface="新細明體" panose="02020500000000000000" pitchFamily="18" charset="-120"/>
            </a:endParaRPr>
          </a:p>
          <a:p>
            <a:pPr eaLnBrk="1" hangingPunct="1">
              <a:buFont typeface="Arial" panose="020B0604020202020204" pitchFamily="34" charset="0"/>
              <a:buAutoNum type="alphaLcParenR"/>
            </a:pPr>
            <a:r>
              <a:rPr lang="en-US" altLang="zh-TW" sz="2400" dirty="0">
                <a:solidFill>
                  <a:srgbClr val="0000FF"/>
                </a:solidFill>
                <a:latin typeface="Verdana" panose="020B0604030504040204" pitchFamily="34" charset="0"/>
                <a:ea typeface="新細明體" panose="02020500000000000000" pitchFamily="18" charset="-120"/>
              </a:rPr>
              <a:t>Weighted Majority Voting </a:t>
            </a:r>
            <a:r>
              <a:rPr lang="en-US" altLang="zh-TW" sz="2400" i="1" dirty="0">
                <a:solidFill>
                  <a:srgbClr val="0000FF"/>
                </a:solidFill>
                <a:latin typeface="Verdana" panose="020B0604030504040204" pitchFamily="34" charset="0"/>
                <a:ea typeface="新細明體" panose="02020500000000000000" pitchFamily="18" charset="-120"/>
              </a:rPr>
              <a:t>– </a:t>
            </a:r>
          </a:p>
          <a:p>
            <a:pPr eaLnBrk="1" hangingPunct="1">
              <a:buFont typeface="Arial" panose="020B0604020202020204" pitchFamily="34" charset="0"/>
              <a:buAutoNum type="alphaLcParenR"/>
            </a:pPr>
            <a:endParaRPr lang="en-US" altLang="zh-TW" sz="1800" i="1" dirty="0">
              <a:solidFill>
                <a:srgbClr val="0000FF"/>
              </a:solidFill>
              <a:latin typeface="Verdana" panose="020B0604030504040204" pitchFamily="34" charset="0"/>
              <a:ea typeface="新細明體" panose="02020500000000000000" pitchFamily="18" charset="-120"/>
            </a:endParaRPr>
          </a:p>
          <a:p>
            <a:pPr eaLnBrk="1" hangingPunct="1">
              <a:buFont typeface="Arial" panose="020B0604020202020204" pitchFamily="34" charset="0"/>
              <a:buAutoNum type="alphaLcParenR"/>
            </a:pPr>
            <a:endParaRPr lang="en-US" altLang="zh-TW" sz="1800" dirty="0">
              <a:solidFill>
                <a:srgbClr val="0000FF"/>
              </a:solidFill>
              <a:latin typeface="Verdana" panose="020B0604030504040204" pitchFamily="34" charset="0"/>
              <a:ea typeface="新細明體" panose="02020500000000000000" pitchFamily="18" charset="-120"/>
            </a:endParaRPr>
          </a:p>
          <a:p>
            <a:pPr eaLnBrk="1" hangingPunct="1">
              <a:buFont typeface="Arial" panose="020B0604020202020204" pitchFamily="34" charset="0"/>
              <a:buAutoNum type="alphaLcParenR"/>
            </a:pPr>
            <a:endParaRPr lang="en-US" altLang="zh-TW" sz="1800" dirty="0">
              <a:solidFill>
                <a:srgbClr val="0000FF"/>
              </a:solidFill>
              <a:latin typeface="Verdana" panose="020B0604030504040204" pitchFamily="34" charset="0"/>
              <a:ea typeface="新細明體" panose="02020500000000000000" pitchFamily="18" charset="-120"/>
            </a:endParaRPr>
          </a:p>
          <a:p>
            <a:pPr eaLnBrk="1" hangingPunct="1">
              <a:buFont typeface="Arial" panose="020B0604020202020204" pitchFamily="34" charset="0"/>
              <a:buAutoNum type="alphaLcParenR"/>
            </a:pPr>
            <a:r>
              <a:rPr lang="en-US" altLang="zh-TW" sz="2400" dirty="0" err="1">
                <a:solidFill>
                  <a:srgbClr val="0000FF"/>
                </a:solidFill>
                <a:latin typeface="Verdana" panose="020B0604030504040204" pitchFamily="34" charset="0"/>
                <a:ea typeface="新細明體" panose="02020500000000000000" pitchFamily="18" charset="-120"/>
              </a:rPr>
              <a:t>Borda</a:t>
            </a:r>
            <a:r>
              <a:rPr lang="en-US" altLang="zh-TW" sz="2400" dirty="0">
                <a:solidFill>
                  <a:srgbClr val="0000FF"/>
                </a:solidFill>
                <a:latin typeface="Verdana" panose="020B0604030504040204" pitchFamily="34" charset="0"/>
                <a:ea typeface="新細明體" panose="02020500000000000000" pitchFamily="18" charset="-120"/>
              </a:rPr>
              <a:t> Count – </a:t>
            </a:r>
          </a:p>
          <a:p>
            <a:pPr lvl="1" eaLnBrk="1" hangingPunct="1"/>
            <a:r>
              <a:rPr lang="en-US" altLang="zh-TW" sz="1800" dirty="0">
                <a:solidFill>
                  <a:srgbClr val="0000FF"/>
                </a:solidFill>
                <a:latin typeface="Verdana" panose="020B0604030504040204" pitchFamily="34" charset="0"/>
                <a:ea typeface="新細明體" panose="02020500000000000000" pitchFamily="18" charset="-120"/>
              </a:rPr>
              <a:t>Each voter (classifier) rank orders the candidates (classes). </a:t>
            </a:r>
          </a:p>
          <a:p>
            <a:pPr lvl="1" eaLnBrk="1" hangingPunct="1"/>
            <a:r>
              <a:rPr lang="en-US" altLang="zh-TW" sz="1800" dirty="0">
                <a:solidFill>
                  <a:srgbClr val="0000FF"/>
                </a:solidFill>
                <a:latin typeface="Verdana" panose="020B0604030504040204" pitchFamily="34" charset="0"/>
                <a:ea typeface="新細明體" panose="02020500000000000000" pitchFamily="18" charset="-120"/>
              </a:rPr>
              <a:t>If there are </a:t>
            </a:r>
            <a:r>
              <a:rPr lang="en-US" altLang="zh-TW" sz="1800" i="1" dirty="0">
                <a:solidFill>
                  <a:srgbClr val="0000FF"/>
                </a:solidFill>
                <a:latin typeface="Verdana" panose="020B0604030504040204" pitchFamily="34" charset="0"/>
                <a:ea typeface="新細明體" panose="02020500000000000000" pitchFamily="18" charset="-120"/>
              </a:rPr>
              <a:t>N candidates, </a:t>
            </a:r>
            <a:r>
              <a:rPr lang="en-US" altLang="zh-TW" sz="1800" dirty="0">
                <a:solidFill>
                  <a:srgbClr val="0000FF"/>
                </a:solidFill>
                <a:latin typeface="Verdana" panose="020B0604030504040204" pitchFamily="34" charset="0"/>
                <a:ea typeface="新細明體" panose="02020500000000000000" pitchFamily="18" charset="-120"/>
              </a:rPr>
              <a:t>the first-place candidate receives </a:t>
            </a:r>
            <a:r>
              <a:rPr lang="en-US" altLang="zh-TW" sz="1800" i="1" dirty="0">
                <a:solidFill>
                  <a:srgbClr val="0000FF"/>
                </a:solidFill>
                <a:latin typeface="Verdana" panose="020B0604030504040204" pitchFamily="34" charset="0"/>
                <a:ea typeface="新細明體" panose="02020500000000000000" pitchFamily="18" charset="-120"/>
              </a:rPr>
              <a:t>N − 1 votes, the </a:t>
            </a:r>
            <a:r>
              <a:rPr lang="en-US" altLang="zh-TW" sz="1800" dirty="0">
                <a:solidFill>
                  <a:srgbClr val="0000FF"/>
                </a:solidFill>
                <a:latin typeface="Verdana" panose="020B0604030504040204" pitchFamily="34" charset="0"/>
                <a:ea typeface="新細明體" panose="02020500000000000000" pitchFamily="18" charset="-120"/>
              </a:rPr>
              <a:t>second-place candidate receives </a:t>
            </a:r>
            <a:r>
              <a:rPr lang="en-US" altLang="zh-TW" sz="1800" i="1" dirty="0">
                <a:solidFill>
                  <a:srgbClr val="0000FF"/>
                </a:solidFill>
                <a:latin typeface="Verdana" panose="020B0604030504040204" pitchFamily="34" charset="0"/>
                <a:ea typeface="新細明體" panose="02020500000000000000" pitchFamily="18" charset="-120"/>
              </a:rPr>
              <a:t>N − 2, with the candidate </a:t>
            </a:r>
            <a:r>
              <a:rPr lang="en-US" altLang="zh-TW" sz="1800" dirty="0">
                <a:solidFill>
                  <a:srgbClr val="0000FF"/>
                </a:solidFill>
                <a:latin typeface="Verdana" panose="020B0604030504040204" pitchFamily="34" charset="0"/>
                <a:ea typeface="新細明體" panose="02020500000000000000" pitchFamily="18" charset="-120"/>
              </a:rPr>
              <a:t>in </a:t>
            </a:r>
            <a:r>
              <a:rPr lang="en-US" altLang="zh-TW" sz="1800" i="1" dirty="0" err="1">
                <a:solidFill>
                  <a:srgbClr val="0000FF"/>
                </a:solidFill>
                <a:latin typeface="Verdana" panose="020B0604030504040204" pitchFamily="34" charset="0"/>
                <a:ea typeface="新細明體" panose="02020500000000000000" pitchFamily="18" charset="-120"/>
              </a:rPr>
              <a:t>i</a:t>
            </a:r>
            <a:r>
              <a:rPr lang="en-US" altLang="zh-TW" sz="1800" i="1" baseline="30000" dirty="0" err="1">
                <a:solidFill>
                  <a:srgbClr val="0000FF"/>
                </a:solidFill>
                <a:latin typeface="Verdana" panose="020B0604030504040204" pitchFamily="34" charset="0"/>
                <a:ea typeface="新細明體" panose="02020500000000000000" pitchFamily="18" charset="-120"/>
              </a:rPr>
              <a:t>th</a:t>
            </a:r>
            <a:r>
              <a:rPr lang="en-US" altLang="zh-TW" sz="1800" i="1" dirty="0">
                <a:solidFill>
                  <a:srgbClr val="0000FF"/>
                </a:solidFill>
                <a:latin typeface="Verdana" panose="020B0604030504040204" pitchFamily="34" charset="0"/>
                <a:ea typeface="新細明體" panose="02020500000000000000" pitchFamily="18" charset="-120"/>
              </a:rPr>
              <a:t> place receiving N − </a:t>
            </a:r>
            <a:r>
              <a:rPr lang="en-US" altLang="zh-TW" sz="1800" i="1" dirty="0" err="1">
                <a:solidFill>
                  <a:srgbClr val="0000FF"/>
                </a:solidFill>
                <a:latin typeface="Verdana" panose="020B0604030504040204" pitchFamily="34" charset="0"/>
                <a:ea typeface="新細明體" panose="02020500000000000000" pitchFamily="18" charset="-120"/>
              </a:rPr>
              <a:t>i</a:t>
            </a:r>
            <a:r>
              <a:rPr lang="en-US" altLang="zh-TW" sz="1800" i="1" dirty="0">
                <a:solidFill>
                  <a:srgbClr val="0000FF"/>
                </a:solidFill>
                <a:latin typeface="Verdana" panose="020B0604030504040204" pitchFamily="34" charset="0"/>
                <a:ea typeface="新細明體" panose="02020500000000000000" pitchFamily="18" charset="-120"/>
              </a:rPr>
              <a:t> votes.</a:t>
            </a:r>
            <a:r>
              <a:rPr lang="en-US" altLang="zh-TW" sz="1800" dirty="0">
                <a:solidFill>
                  <a:srgbClr val="0000FF"/>
                </a:solidFill>
                <a:latin typeface="Verdana" panose="020B0604030504040204" pitchFamily="34" charset="0"/>
                <a:ea typeface="新細明體" panose="02020500000000000000" pitchFamily="18" charset="-120"/>
              </a:rPr>
              <a:t> </a:t>
            </a:r>
          </a:p>
          <a:p>
            <a:pPr lvl="1" eaLnBrk="1" hangingPunct="1"/>
            <a:r>
              <a:rPr lang="en-US" altLang="zh-TW" sz="1800" dirty="0">
                <a:solidFill>
                  <a:srgbClr val="0000FF"/>
                </a:solidFill>
                <a:latin typeface="Verdana" panose="020B0604030504040204" pitchFamily="34" charset="0"/>
                <a:ea typeface="新細明體" panose="02020500000000000000" pitchFamily="18" charset="-120"/>
              </a:rPr>
              <a:t>The votes are added up across all classifiers, and the class with the most votes is chosen as the ensemble decision</a:t>
            </a:r>
            <a:endParaRPr lang="en-US" altLang="zh-TW" sz="1800" i="1" dirty="0">
              <a:solidFill>
                <a:srgbClr val="0000FF"/>
              </a:solidFill>
              <a:latin typeface="Verdana" panose="020B0604030504040204" pitchFamily="34" charset="0"/>
              <a:ea typeface="新細明體" panose="02020500000000000000" pitchFamily="18" charset="-120"/>
            </a:endParaRPr>
          </a:p>
          <a:p>
            <a:pPr lvl="1" eaLnBrk="1" hangingPunct="1"/>
            <a:endParaRPr lang="zh-TW" altLang="en-US" sz="1600" dirty="0">
              <a:solidFill>
                <a:srgbClr val="0000FF"/>
              </a:solidFill>
              <a:latin typeface="Verdana" panose="020B0604030504040204" pitchFamily="34" charset="0"/>
              <a:ea typeface="新細明體" panose="02020500000000000000" pitchFamily="18" charset="-120"/>
            </a:endParaRPr>
          </a:p>
        </p:txBody>
      </p:sp>
      <p:graphicFrame>
        <p:nvGraphicFramePr>
          <p:cNvPr id="43013" name="Object 12">
            <a:extLst>
              <a:ext uri="{FF2B5EF4-FFF2-40B4-BE49-F238E27FC236}">
                <a16:creationId xmlns:a16="http://schemas.microsoft.com/office/drawing/2014/main" id="{EE0674FA-C208-47BA-865A-4932B1DF3DD2}"/>
              </a:ext>
            </a:extLst>
          </p:cNvPr>
          <p:cNvGraphicFramePr>
            <a:graphicFrameLocks noChangeAspect="1"/>
          </p:cNvGraphicFramePr>
          <p:nvPr>
            <p:extLst>
              <p:ext uri="{D42A27DB-BD31-4B8C-83A1-F6EECF244321}">
                <p14:modId xmlns:p14="http://schemas.microsoft.com/office/powerpoint/2010/main" val="3500507896"/>
              </p:ext>
            </p:extLst>
          </p:nvPr>
        </p:nvGraphicFramePr>
        <p:xfrm>
          <a:off x="3270249" y="1421083"/>
          <a:ext cx="2103438" cy="717550"/>
        </p:xfrm>
        <a:graphic>
          <a:graphicData uri="http://schemas.openxmlformats.org/presentationml/2006/ole">
            <mc:AlternateContent xmlns:mc="http://schemas.openxmlformats.org/markup-compatibility/2006">
              <mc:Choice xmlns:v="urn:schemas-microsoft-com:vml" Requires="v">
                <p:oleObj name="Equation" r:id="rId3" imgW="1079500" imgH="368300" progId="Equation.3">
                  <p:embed/>
                </p:oleObj>
              </mc:Choice>
              <mc:Fallback>
                <p:oleObj name="Equation" r:id="rId3" imgW="1079500" imgH="368300" progId="Equation.3">
                  <p:embed/>
                  <p:pic>
                    <p:nvPicPr>
                      <p:cNvPr id="43013" name="Object 12">
                        <a:extLst>
                          <a:ext uri="{FF2B5EF4-FFF2-40B4-BE49-F238E27FC236}">
                            <a16:creationId xmlns:a16="http://schemas.microsoft.com/office/drawing/2014/main" id="{EE0674FA-C208-47BA-865A-4932B1DF3D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0249" y="1421083"/>
                        <a:ext cx="2103438"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3014" name="Object 13">
            <a:extLst>
              <a:ext uri="{FF2B5EF4-FFF2-40B4-BE49-F238E27FC236}">
                <a16:creationId xmlns:a16="http://schemas.microsoft.com/office/drawing/2014/main" id="{C127E481-81BF-49B8-BD38-A710B52A3FFD}"/>
              </a:ext>
            </a:extLst>
          </p:cNvPr>
          <p:cNvGraphicFramePr>
            <a:graphicFrameLocks noChangeAspect="1"/>
          </p:cNvGraphicFramePr>
          <p:nvPr>
            <p:extLst>
              <p:ext uri="{D42A27DB-BD31-4B8C-83A1-F6EECF244321}">
                <p14:modId xmlns:p14="http://schemas.microsoft.com/office/powerpoint/2010/main" val="1700007593"/>
              </p:ext>
            </p:extLst>
          </p:nvPr>
        </p:nvGraphicFramePr>
        <p:xfrm>
          <a:off x="3029146" y="2965087"/>
          <a:ext cx="2547937" cy="717550"/>
        </p:xfrm>
        <a:graphic>
          <a:graphicData uri="http://schemas.openxmlformats.org/presentationml/2006/ole">
            <mc:AlternateContent xmlns:mc="http://schemas.openxmlformats.org/markup-compatibility/2006">
              <mc:Choice xmlns:v="urn:schemas-microsoft-com:vml" Requires="v">
                <p:oleObj name="Equation" r:id="rId5" imgW="1308100" imgH="368300" progId="Equation.3">
                  <p:embed/>
                </p:oleObj>
              </mc:Choice>
              <mc:Fallback>
                <p:oleObj name="Equation" r:id="rId5" imgW="1308100" imgH="368300" progId="Equation.3">
                  <p:embed/>
                  <p:pic>
                    <p:nvPicPr>
                      <p:cNvPr id="43014" name="Object 13">
                        <a:extLst>
                          <a:ext uri="{FF2B5EF4-FFF2-40B4-BE49-F238E27FC236}">
                            <a16:creationId xmlns:a16="http://schemas.microsoft.com/office/drawing/2014/main" id="{C127E481-81BF-49B8-BD38-A710B52A3FF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29146" y="2965087"/>
                        <a:ext cx="2547937"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投影片編號版面配置區 4">
            <a:extLst>
              <a:ext uri="{FF2B5EF4-FFF2-40B4-BE49-F238E27FC236}">
                <a16:creationId xmlns:a16="http://schemas.microsoft.com/office/drawing/2014/main" id="{826787E6-6F76-4A25-A682-CF04ACF8D0C7}"/>
              </a:ext>
            </a:extLst>
          </p:cNvPr>
          <p:cNvSpPr>
            <a:spLocks noGrp="1"/>
          </p:cNvSpPr>
          <p:nvPr>
            <p:ph type="sldNum" sz="quarter" idx="10"/>
          </p:nvPr>
        </p:nvSpPr>
        <p:spPr bwMode="auto">
          <a:xfrm>
            <a:off x="8575675" y="6629400"/>
            <a:ext cx="568325" cy="2254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6C4B5BA-84F0-4490-9C0D-8C2E6B700225}" type="slidenum">
              <a:rPr kumimoji="0" lang="en-US" altLang="zh-TW" sz="1200" b="0" i="0" u="none" strike="noStrike" kern="1200" cap="none" spc="0" normalizeH="0" baseline="0" noProof="0" smtClean="0">
                <a:ln>
                  <a:noFill/>
                </a:ln>
                <a:solidFill>
                  <a:srgbClr val="000000"/>
                </a:solidFill>
                <a:effectLst/>
                <a:uLnTx/>
                <a:uFillTx/>
                <a:latin typeface="Verdana" panose="020B060403050404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zh-TW" sz="1200" b="0" i="0" u="none" strike="noStrike" kern="1200" cap="none" spc="0" normalizeH="0" baseline="0" noProof="0" dirty="0">
              <a:ln>
                <a:noFill/>
              </a:ln>
              <a:solidFill>
                <a:srgbClr val="000000"/>
              </a:solidFill>
              <a:effectLst/>
              <a:uLnTx/>
              <a:uFillTx/>
              <a:latin typeface="Verdana" panose="020B0604030504040204" pitchFamily="34" charset="0"/>
              <a:ea typeface="新細明體" panose="02020500000000000000" pitchFamily="18" charset="-120"/>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8B8508E0-2AE3-4D77-B9D1-546F6FECA1DC}"/>
              </a:ext>
            </a:extLst>
          </p:cNvPr>
          <p:cNvSpPr>
            <a:spLocks noGrp="1"/>
          </p:cNvSpPr>
          <p:nvPr>
            <p:ph type="title"/>
          </p:nvPr>
        </p:nvSpPr>
        <p:spPr bwMode="auto">
          <a:xfrm>
            <a:off x="0" y="8021"/>
            <a:ext cx="91440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b="1" dirty="0">
                <a:solidFill>
                  <a:srgbClr val="0070C0"/>
                </a:solidFill>
                <a:effectLst>
                  <a:outerShdw blurRad="38100" dist="38100" dir="2700000" algn="tl">
                    <a:srgbClr val="000000">
                      <a:alpha val="43137"/>
                    </a:srgbClr>
                  </a:outerShdw>
                </a:effectLst>
                <a:latin typeface="Comic Sans MS" panose="030F0702030302020204" pitchFamily="66" charset="0"/>
              </a:rPr>
              <a:t>No Free Lunch Theorem</a:t>
            </a:r>
          </a:p>
        </p:txBody>
      </p:sp>
      <p:sp>
        <p:nvSpPr>
          <p:cNvPr id="6147" name="Content Placeholder 2">
            <a:extLst>
              <a:ext uri="{FF2B5EF4-FFF2-40B4-BE49-F238E27FC236}">
                <a16:creationId xmlns:a16="http://schemas.microsoft.com/office/drawing/2014/main" id="{65DB6F6D-B43F-413E-8080-F2AF25CF1F80}"/>
              </a:ext>
            </a:extLst>
          </p:cNvPr>
          <p:cNvSpPr>
            <a:spLocks noGrp="1"/>
          </p:cNvSpPr>
          <p:nvPr>
            <p:ph idx="1"/>
          </p:nvPr>
        </p:nvSpPr>
        <p:spPr bwMode="auto">
          <a:xfrm>
            <a:off x="213887" y="912812"/>
            <a:ext cx="8861425" cy="5716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400" dirty="0"/>
              <a:t>No Free Lunch Theorem</a:t>
            </a:r>
            <a:r>
              <a:rPr lang="en-US" altLang="en-US" sz="2400" dirty="0">
                <a:solidFill>
                  <a:srgbClr val="0000FF"/>
                </a:solidFill>
              </a:rPr>
              <a:t>: </a:t>
            </a:r>
          </a:p>
          <a:p>
            <a:pPr lvl="1" eaLnBrk="1" hangingPunct="1"/>
            <a:r>
              <a:rPr lang="en-US" altLang="en-US" sz="2200" dirty="0">
                <a:solidFill>
                  <a:srgbClr val="0000FF"/>
                </a:solidFill>
              </a:rPr>
              <a:t>There is no one algorithm that is always the most accurate</a:t>
            </a:r>
          </a:p>
          <a:p>
            <a:pPr lvl="1" eaLnBrk="1" hangingPunct="1"/>
            <a:r>
              <a:rPr lang="en-US" altLang="en-US" sz="2200" dirty="0">
                <a:solidFill>
                  <a:srgbClr val="0000FF"/>
                </a:solidFill>
              </a:rPr>
              <a:t>There is no “one size fits all”</a:t>
            </a:r>
          </a:p>
          <a:p>
            <a:pPr eaLnBrk="1" hangingPunct="1"/>
            <a:r>
              <a:rPr lang="en-US" altLang="en-US" sz="2400" dirty="0">
                <a:solidFill>
                  <a:srgbClr val="0000FF"/>
                </a:solidFill>
              </a:rPr>
              <a:t>It is the </a:t>
            </a:r>
            <a:r>
              <a:rPr lang="en-US" altLang="en-US" sz="2400" dirty="0">
                <a:solidFill>
                  <a:schemeClr val="bg1"/>
                </a:solidFill>
                <a:effectLst>
                  <a:outerShdw blurRad="38100" dist="38100" dir="2700000" algn="tl">
                    <a:srgbClr val="000000">
                      <a:alpha val="43137"/>
                    </a:srgbClr>
                  </a:outerShdw>
                </a:effectLst>
              </a:rPr>
              <a:t>assumptions</a:t>
            </a:r>
            <a:r>
              <a:rPr lang="en-US" altLang="en-US" sz="2400" dirty="0">
                <a:solidFill>
                  <a:srgbClr val="0000FF"/>
                </a:solidFill>
              </a:rPr>
              <a:t> about the learning algorithm that are important</a:t>
            </a:r>
          </a:p>
          <a:p>
            <a:pPr eaLnBrk="1" hangingPunct="1"/>
            <a:r>
              <a:rPr lang="en-US" altLang="en-US" sz="2400" dirty="0">
                <a:solidFill>
                  <a:srgbClr val="0000FF"/>
                </a:solidFill>
              </a:rPr>
              <a:t>Even </a:t>
            </a:r>
            <a:r>
              <a:rPr lang="en-US" altLang="en-US" sz="2400" dirty="0">
                <a:solidFill>
                  <a:schemeClr val="bg1"/>
                </a:solidFill>
                <a:effectLst>
                  <a:outerShdw blurRad="38100" dist="38100" dir="2700000" algn="tl">
                    <a:srgbClr val="000000">
                      <a:alpha val="43137"/>
                    </a:srgbClr>
                  </a:outerShdw>
                </a:effectLst>
              </a:rPr>
              <a:t>popular algorithms</a:t>
            </a:r>
            <a:r>
              <a:rPr lang="en-US" altLang="en-US" sz="2400" dirty="0">
                <a:solidFill>
                  <a:srgbClr val="0000FF"/>
                </a:solidFill>
              </a:rPr>
              <a:t> will </a:t>
            </a:r>
            <a:r>
              <a:rPr lang="en-US" altLang="en-US" sz="2400" dirty="0">
                <a:solidFill>
                  <a:srgbClr val="FF0000"/>
                </a:solidFill>
                <a:effectLst>
                  <a:outerShdw blurRad="38100" dist="38100" dir="2700000" algn="tl">
                    <a:srgbClr val="000000">
                      <a:alpha val="43137"/>
                    </a:srgbClr>
                  </a:outerShdw>
                </a:effectLst>
              </a:rPr>
              <a:t>perform poorly</a:t>
            </a:r>
            <a:r>
              <a:rPr lang="en-US" altLang="en-US" sz="2400" dirty="0">
                <a:solidFill>
                  <a:srgbClr val="0000FF"/>
                </a:solidFill>
              </a:rPr>
              <a:t> on some problems, </a:t>
            </a:r>
            <a:r>
              <a:rPr lang="en-US" altLang="en-US" sz="2400" dirty="0">
                <a:solidFill>
                  <a:srgbClr val="FF0000"/>
                </a:solidFill>
              </a:rPr>
              <a:t>why</a:t>
            </a:r>
            <a:r>
              <a:rPr lang="en-US" altLang="en-US" sz="2400" dirty="0">
                <a:solidFill>
                  <a:srgbClr val="0000FF"/>
                </a:solidFill>
              </a:rPr>
              <a:t>?</a:t>
            </a:r>
          </a:p>
          <a:p>
            <a:pPr lvl="1" eaLnBrk="1" hangingPunct="1"/>
            <a:r>
              <a:rPr lang="en-US" altLang="en-US" sz="2200" dirty="0">
                <a:solidFill>
                  <a:srgbClr val="0000FF"/>
                </a:solidFill>
              </a:rPr>
              <a:t>One possible reason is that the learning algorithm and data distribution </a:t>
            </a:r>
            <a:r>
              <a:rPr lang="en-US" altLang="en-US" sz="2200" dirty="0">
                <a:effectLst>
                  <a:outerShdw blurRad="38100" dist="38100" dir="2700000" algn="tl">
                    <a:srgbClr val="000000">
                      <a:alpha val="43137"/>
                    </a:srgbClr>
                  </a:outerShdw>
                </a:effectLst>
              </a:rPr>
              <a:t>do not match well</a:t>
            </a:r>
          </a:p>
          <a:p>
            <a:pPr eaLnBrk="1" hangingPunct="1"/>
            <a:r>
              <a:rPr lang="en-US" altLang="en-US" sz="2400" dirty="0">
                <a:solidFill>
                  <a:srgbClr val="FF0000"/>
                </a:solidFill>
                <a:effectLst>
                  <a:outerShdw blurRad="38100" dist="38100" dir="2700000" algn="tl">
                    <a:srgbClr val="000000">
                      <a:alpha val="43137"/>
                    </a:srgbClr>
                  </a:outerShdw>
                </a:effectLst>
              </a:rPr>
              <a:t>What is the solution</a:t>
            </a:r>
            <a:r>
              <a:rPr lang="en-US" altLang="en-US" sz="2400" dirty="0">
                <a:effectLst>
                  <a:outerShdw blurRad="38100" dist="38100" dir="2700000" algn="tl">
                    <a:srgbClr val="000000">
                      <a:alpha val="43137"/>
                    </a:srgbClr>
                  </a:outerShdw>
                </a:effectLst>
              </a:rPr>
              <a:t>?</a:t>
            </a:r>
          </a:p>
          <a:p>
            <a:pPr marL="914400" lvl="1" indent="-457200" eaLnBrk="1" hangingPunct="1">
              <a:buFont typeface="+mj-lt"/>
              <a:buAutoNum type="arabicPeriod"/>
            </a:pPr>
            <a:r>
              <a:rPr lang="en-US" altLang="en-US" sz="2200" dirty="0">
                <a:solidFill>
                  <a:srgbClr val="0000FF"/>
                </a:solidFill>
              </a:rPr>
              <a:t>Combine or </a:t>
            </a:r>
            <a:r>
              <a:rPr lang="en-US" altLang="en-US" sz="2200" dirty="0">
                <a:effectLst>
                  <a:outerShdw blurRad="38100" dist="38100" dir="2700000" algn="tl">
                    <a:srgbClr val="000000">
                      <a:alpha val="43137"/>
                    </a:srgbClr>
                  </a:outerShdw>
                </a:effectLst>
              </a:rPr>
              <a:t>hybridize</a:t>
            </a:r>
            <a:r>
              <a:rPr lang="en-US" altLang="en-US" sz="2200" dirty="0">
                <a:solidFill>
                  <a:srgbClr val="0000FF"/>
                </a:solidFill>
              </a:rPr>
              <a:t> approaches.</a:t>
            </a:r>
          </a:p>
          <a:p>
            <a:pPr marL="914400" lvl="1" indent="-457200" eaLnBrk="1" hangingPunct="1">
              <a:buFont typeface="+mj-lt"/>
              <a:buAutoNum type="arabicPeriod"/>
            </a:pPr>
            <a:r>
              <a:rPr lang="en-US" altLang="en-US" sz="2200" dirty="0">
                <a:solidFill>
                  <a:srgbClr val="0000FF"/>
                </a:solidFill>
              </a:rPr>
              <a:t>Build on top of their advantages and </a:t>
            </a:r>
            <a:r>
              <a:rPr lang="en-US" altLang="en-US" sz="2200" dirty="0">
                <a:effectLst>
                  <a:outerShdw blurRad="38100" dist="38100" dir="2700000" algn="tl">
                    <a:srgbClr val="000000">
                      <a:alpha val="43137"/>
                    </a:srgbClr>
                  </a:outerShdw>
                </a:effectLst>
              </a:rPr>
              <a:t>avoid their weaknesses</a:t>
            </a:r>
            <a:r>
              <a:rPr lang="en-US" altLang="en-US" sz="2200" dirty="0">
                <a:solidFill>
                  <a:srgbClr val="0000FF"/>
                </a:solidFill>
              </a:rPr>
              <a:t>.</a:t>
            </a:r>
          </a:p>
          <a:p>
            <a:pPr marL="914400" lvl="1" indent="-457200" eaLnBrk="1" hangingPunct="1">
              <a:buFont typeface="+mj-lt"/>
              <a:buAutoNum type="arabicPeriod"/>
            </a:pPr>
            <a:r>
              <a:rPr lang="en-US" altLang="en-US" sz="2200" dirty="0">
                <a:solidFill>
                  <a:srgbClr val="0000FF"/>
                </a:solidFill>
              </a:rPr>
              <a:t>Make a wise </a:t>
            </a:r>
            <a:r>
              <a:rPr lang="en-US" altLang="en-US" sz="2200" dirty="0">
                <a:effectLst>
                  <a:outerShdw blurRad="38100" dist="38100" dir="2700000" algn="tl">
                    <a:srgbClr val="000000">
                      <a:alpha val="43137"/>
                    </a:srgbClr>
                  </a:outerShdw>
                </a:effectLst>
              </a:rPr>
              <a:t>decision</a:t>
            </a:r>
            <a:r>
              <a:rPr lang="en-US" altLang="en-US" sz="2200" dirty="0">
                <a:solidFill>
                  <a:srgbClr val="0000FF"/>
                </a:solidFill>
              </a:rPr>
              <a:t> on when to use the suitable algorithm given the problem.</a:t>
            </a:r>
          </a:p>
        </p:txBody>
      </p:sp>
      <p:sp>
        <p:nvSpPr>
          <p:cNvPr id="4" name="投影片編號版面配置區 4">
            <a:extLst>
              <a:ext uri="{FF2B5EF4-FFF2-40B4-BE49-F238E27FC236}">
                <a16:creationId xmlns:a16="http://schemas.microsoft.com/office/drawing/2014/main" id="{5A9A1AEF-525B-4BAB-9A82-3B9F035A8A3C}"/>
              </a:ext>
            </a:extLst>
          </p:cNvPr>
          <p:cNvSpPr>
            <a:spLocks noGrp="1"/>
          </p:cNvSpPr>
          <p:nvPr>
            <p:ph type="sldNum" sz="quarter" idx="10"/>
          </p:nvPr>
        </p:nvSpPr>
        <p:spPr bwMode="auto">
          <a:xfrm>
            <a:off x="8575675" y="6629400"/>
            <a:ext cx="568325" cy="2254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6C4B5BA-84F0-4490-9C0D-8C2E6B700225}" type="slidenum">
              <a:rPr kumimoji="0" lang="en-US" altLang="zh-TW" sz="1200" b="0" i="0" u="none" strike="noStrike" kern="1200" cap="none" spc="0" normalizeH="0" baseline="0" noProof="0" smtClean="0">
                <a:ln>
                  <a:noFill/>
                </a:ln>
                <a:solidFill>
                  <a:srgbClr val="000000"/>
                </a:solidFill>
                <a:effectLst/>
                <a:uLnTx/>
                <a:uFillTx/>
                <a:latin typeface="Verdana" panose="020B060403050404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zh-TW" sz="1200" b="0" i="0" u="none" strike="noStrike" kern="1200" cap="none" spc="0" normalizeH="0" baseline="0" noProof="0" dirty="0">
              <a:ln>
                <a:noFill/>
              </a:ln>
              <a:solidFill>
                <a:srgbClr val="000000"/>
              </a:solidFill>
              <a:effectLst/>
              <a:uLnTx/>
              <a:uFillTx/>
              <a:latin typeface="Verdana" panose="020B0604030504040204" pitchFamily="34" charset="0"/>
              <a:ea typeface="新細明體" panose="02020500000000000000" pitchFamily="18" charset="-12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47">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147">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14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標題 1">
            <a:extLst>
              <a:ext uri="{FF2B5EF4-FFF2-40B4-BE49-F238E27FC236}">
                <a16:creationId xmlns:a16="http://schemas.microsoft.com/office/drawing/2014/main" id="{16CDEA50-5D49-49FC-9AB6-F365C220CEB9}"/>
              </a:ext>
            </a:extLst>
          </p:cNvPr>
          <p:cNvSpPr>
            <a:spLocks noGrp="1"/>
          </p:cNvSpPr>
          <p:nvPr>
            <p:ph type="title"/>
          </p:nvPr>
        </p:nvSpPr>
        <p:spPr bwMode="auto">
          <a:xfrm>
            <a:off x="0" y="0"/>
            <a:ext cx="91440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TW" b="1" dirty="0">
                <a:solidFill>
                  <a:srgbClr val="0070C0"/>
                </a:solidFill>
                <a:effectLst>
                  <a:outerShdw blurRad="38100" dist="38100" dir="2700000" algn="tl">
                    <a:srgbClr val="000000">
                      <a:alpha val="43137"/>
                    </a:srgbClr>
                  </a:outerShdw>
                </a:effectLst>
                <a:latin typeface="Comic Sans MS" panose="030F0702030302020204" pitchFamily="66" charset="0"/>
                <a:ea typeface="新細明體" panose="02020500000000000000" pitchFamily="18" charset="-120"/>
              </a:rPr>
              <a:t>Combining Classifier Outputs</a:t>
            </a:r>
            <a:endParaRPr lang="zh-TW" altLang="en-US" b="1" dirty="0">
              <a:solidFill>
                <a:srgbClr val="0070C0"/>
              </a:solidFill>
              <a:effectLst>
                <a:outerShdw blurRad="38100" dist="38100" dir="2700000" algn="tl">
                  <a:srgbClr val="000000">
                    <a:alpha val="43137"/>
                  </a:srgbClr>
                </a:outerShdw>
              </a:effectLst>
              <a:latin typeface="Comic Sans MS" panose="030F0702030302020204" pitchFamily="66" charset="0"/>
              <a:ea typeface="新細明體" panose="02020500000000000000" pitchFamily="18" charset="-120"/>
            </a:endParaRPr>
          </a:p>
        </p:txBody>
      </p:sp>
      <p:pic>
        <p:nvPicPr>
          <p:cNvPr id="45060" name="Picture 2">
            <a:extLst>
              <a:ext uri="{FF2B5EF4-FFF2-40B4-BE49-F238E27FC236}">
                <a16:creationId xmlns:a16="http://schemas.microsoft.com/office/drawing/2014/main" id="{8E4CE79C-9274-48D1-B110-8F64CC2A6B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b="66017"/>
          <a:stretch/>
        </p:blipFill>
        <p:spPr bwMode="auto">
          <a:xfrm>
            <a:off x="723900" y="1246187"/>
            <a:ext cx="7696200" cy="180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投影片編號版面配置區 4">
            <a:extLst>
              <a:ext uri="{FF2B5EF4-FFF2-40B4-BE49-F238E27FC236}">
                <a16:creationId xmlns:a16="http://schemas.microsoft.com/office/drawing/2014/main" id="{733CCD29-544F-4331-B8F0-E687CE6AEF3C}"/>
              </a:ext>
            </a:extLst>
          </p:cNvPr>
          <p:cNvSpPr>
            <a:spLocks noGrp="1"/>
          </p:cNvSpPr>
          <p:nvPr>
            <p:ph type="sldNum" sz="quarter" idx="10"/>
          </p:nvPr>
        </p:nvSpPr>
        <p:spPr bwMode="auto">
          <a:xfrm>
            <a:off x="8575675" y="6629400"/>
            <a:ext cx="568325" cy="2254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6C4B5BA-84F0-4490-9C0D-8C2E6B700225}" type="slidenum">
              <a:rPr kumimoji="0" lang="en-US" altLang="zh-TW" sz="1200" b="0" i="0" u="none" strike="noStrike" kern="1200" cap="none" spc="0" normalizeH="0" baseline="0" noProof="0" smtClean="0">
                <a:ln>
                  <a:noFill/>
                </a:ln>
                <a:solidFill>
                  <a:srgbClr val="000000"/>
                </a:solidFill>
                <a:effectLst/>
                <a:uLnTx/>
                <a:uFillTx/>
                <a:latin typeface="Verdana" panose="020B060403050404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zh-TW" sz="1200" b="0" i="0" u="none" strike="noStrike" kern="1200" cap="none" spc="0" normalizeH="0" baseline="0" noProof="0" dirty="0">
              <a:ln>
                <a:noFill/>
              </a:ln>
              <a:solidFill>
                <a:srgbClr val="000000"/>
              </a:solidFill>
              <a:effectLst/>
              <a:uLnTx/>
              <a:uFillTx/>
              <a:latin typeface="Verdana" panose="020B0604030504040204" pitchFamily="34" charset="0"/>
              <a:ea typeface="新細明體" panose="02020500000000000000" pitchFamily="18" charset="-120"/>
              <a:cs typeface="+mn-cs"/>
            </a:endParaRPr>
          </a:p>
        </p:txBody>
      </p:sp>
      <p:sp>
        <p:nvSpPr>
          <p:cNvPr id="2" name="TextBox 1">
            <a:extLst>
              <a:ext uri="{FF2B5EF4-FFF2-40B4-BE49-F238E27FC236}">
                <a16:creationId xmlns:a16="http://schemas.microsoft.com/office/drawing/2014/main" id="{CC14A1B7-D5DC-E09C-4975-96BBAEDFFCD0}"/>
              </a:ext>
            </a:extLst>
          </p:cNvPr>
          <p:cNvSpPr txBox="1"/>
          <p:nvPr/>
        </p:nvSpPr>
        <p:spPr>
          <a:xfrm>
            <a:off x="3073911" y="6200684"/>
            <a:ext cx="296318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FF"/>
                </a:solidFill>
                <a:effectLst/>
                <a:uLnTx/>
                <a:uFillTx/>
                <a:latin typeface="Arial"/>
                <a:ea typeface="+mn-ea"/>
                <a:cs typeface="+mn-cs"/>
              </a:rPr>
              <a:t>Various Combination Rules</a:t>
            </a:r>
          </a:p>
        </p:txBody>
      </p:sp>
      <p:pic>
        <p:nvPicPr>
          <p:cNvPr id="6" name="Picture 2">
            <a:extLst>
              <a:ext uri="{FF2B5EF4-FFF2-40B4-BE49-F238E27FC236}">
                <a16:creationId xmlns:a16="http://schemas.microsoft.com/office/drawing/2014/main" id="{102CBA23-4C85-C1E1-AA65-E31B910C436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3982" b="27216"/>
          <a:stretch/>
        </p:blipFill>
        <p:spPr bwMode="auto">
          <a:xfrm>
            <a:off x="723900" y="3048000"/>
            <a:ext cx="7696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a:extLst>
              <a:ext uri="{FF2B5EF4-FFF2-40B4-BE49-F238E27FC236}">
                <a16:creationId xmlns:a16="http://schemas.microsoft.com/office/drawing/2014/main" id="{F245E0F0-3E8F-D11B-25D3-D26F683FE74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2785" b="9041"/>
          <a:stretch/>
        </p:blipFill>
        <p:spPr bwMode="auto">
          <a:xfrm>
            <a:off x="723900" y="5105400"/>
            <a:ext cx="7696200"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9275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3DF8FD-B70C-453D-8A6A-5CFD4F32F553}"/>
              </a:ext>
            </a:extLst>
          </p:cNvPr>
          <p:cNvSpPr/>
          <p:nvPr/>
        </p:nvSpPr>
        <p:spPr>
          <a:xfrm>
            <a:off x="457200" y="2857500"/>
            <a:ext cx="8229600" cy="11811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CA" sz="4500" i="1" kern="0" dirty="0">
                <a:solidFill>
                  <a:srgbClr val="FFFFFF"/>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Times New Roman"/>
              </a:rPr>
              <a:t>Summary</a:t>
            </a:r>
            <a:endParaRPr kumimoji="0" lang="en-CA" sz="4500" b="0" i="1"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Cambria Math" panose="02040503050406030204" pitchFamily="18" charset="0"/>
              <a:cs typeface="Times New Roman"/>
            </a:endParaRPr>
          </a:p>
        </p:txBody>
      </p:sp>
    </p:spTree>
    <p:extLst>
      <p:ext uri="{BB962C8B-B14F-4D97-AF65-F5344CB8AC3E}">
        <p14:creationId xmlns:p14="http://schemas.microsoft.com/office/powerpoint/2010/main" val="2528628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標題 1">
            <a:extLst>
              <a:ext uri="{FF2B5EF4-FFF2-40B4-BE49-F238E27FC236}">
                <a16:creationId xmlns:a16="http://schemas.microsoft.com/office/drawing/2014/main" id="{FE505434-4F01-45C4-9858-56564D0DA17E}"/>
              </a:ext>
            </a:extLst>
          </p:cNvPr>
          <p:cNvSpPr>
            <a:spLocks noGrp="1"/>
          </p:cNvSpPr>
          <p:nvPr>
            <p:ph type="title"/>
          </p:nvPr>
        </p:nvSpPr>
        <p:spPr bwMode="auto">
          <a:xfrm>
            <a:off x="0" y="0"/>
            <a:ext cx="91440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TW" sz="5400" b="1" dirty="0">
                <a:solidFill>
                  <a:srgbClr val="0070C0"/>
                </a:solidFill>
                <a:effectLst>
                  <a:outerShdw blurRad="38100" dist="38100" dir="2700000" algn="tl">
                    <a:srgbClr val="000000">
                      <a:alpha val="43137"/>
                    </a:srgbClr>
                  </a:outerShdw>
                </a:effectLst>
                <a:latin typeface="Comic Sans MS" panose="030F0702030302020204" pitchFamily="66" charset="0"/>
                <a:ea typeface="新細明體" panose="02020500000000000000" pitchFamily="18" charset="-120"/>
              </a:rPr>
              <a:t>Summary</a:t>
            </a:r>
            <a:endParaRPr lang="zh-TW" altLang="en-US" sz="5400" b="1" dirty="0">
              <a:solidFill>
                <a:srgbClr val="0070C0"/>
              </a:solidFill>
              <a:effectLst>
                <a:outerShdw blurRad="38100" dist="38100" dir="2700000" algn="tl">
                  <a:srgbClr val="000000">
                    <a:alpha val="43137"/>
                  </a:srgbClr>
                </a:outerShdw>
              </a:effectLst>
              <a:latin typeface="Comic Sans MS" panose="030F0702030302020204" pitchFamily="66" charset="0"/>
              <a:ea typeface="新細明體" panose="02020500000000000000" pitchFamily="18" charset="-120"/>
            </a:endParaRPr>
          </a:p>
        </p:txBody>
      </p:sp>
      <p:sp>
        <p:nvSpPr>
          <p:cNvPr id="46083" name="內容版面配置區 2">
            <a:extLst>
              <a:ext uri="{FF2B5EF4-FFF2-40B4-BE49-F238E27FC236}">
                <a16:creationId xmlns:a16="http://schemas.microsoft.com/office/drawing/2014/main" id="{50F57D65-E32A-49D8-8D88-A3E44114E2A4}"/>
              </a:ext>
            </a:extLst>
          </p:cNvPr>
          <p:cNvSpPr>
            <a:spLocks noGrp="1"/>
          </p:cNvSpPr>
          <p:nvPr>
            <p:ph idx="1"/>
          </p:nvPr>
        </p:nvSpPr>
        <p:spPr bwMode="auto">
          <a:xfrm>
            <a:off x="330993" y="1524000"/>
            <a:ext cx="8482013"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TW" sz="2400" dirty="0">
                <a:solidFill>
                  <a:schemeClr val="bg1"/>
                </a:solidFill>
                <a:effectLst>
                  <a:outerShdw blurRad="38100" dist="38100" dir="2700000" algn="tl">
                    <a:srgbClr val="000000">
                      <a:alpha val="43137"/>
                    </a:srgbClr>
                  </a:outerShdw>
                </a:effectLst>
                <a:latin typeface="Verdana" panose="020B0604030504040204" pitchFamily="34" charset="0"/>
                <a:ea typeface="新細明體" panose="02020500000000000000" pitchFamily="18" charset="-120"/>
              </a:rPr>
              <a:t>Ensemble systems</a:t>
            </a:r>
            <a:r>
              <a:rPr lang="en-US" altLang="zh-TW" sz="2400" dirty="0">
                <a:solidFill>
                  <a:srgbClr val="0000FF"/>
                </a:solidFill>
                <a:latin typeface="Verdana" panose="020B0604030504040204" pitchFamily="34" charset="0"/>
                <a:ea typeface="新細明體" panose="02020500000000000000" pitchFamily="18" charset="-120"/>
              </a:rPr>
              <a:t> are useful in practice</a:t>
            </a:r>
          </a:p>
          <a:p>
            <a:pPr eaLnBrk="1" hangingPunct="1"/>
            <a:r>
              <a:rPr lang="en-US" altLang="zh-TW" sz="2400" dirty="0">
                <a:solidFill>
                  <a:schemeClr val="bg1"/>
                </a:solidFill>
                <a:effectLst>
                  <a:outerShdw blurRad="38100" dist="38100" dir="2700000" algn="tl">
                    <a:srgbClr val="000000">
                      <a:alpha val="43137"/>
                    </a:srgbClr>
                  </a:outerShdw>
                </a:effectLst>
                <a:latin typeface="Verdana" panose="020B0604030504040204" pitchFamily="34" charset="0"/>
                <a:ea typeface="新細明體" panose="02020500000000000000" pitchFamily="18" charset="-120"/>
              </a:rPr>
              <a:t>Diversity</a:t>
            </a:r>
            <a:r>
              <a:rPr lang="en-US" altLang="zh-TW" sz="2400" dirty="0">
                <a:solidFill>
                  <a:srgbClr val="0000FF"/>
                </a:solidFill>
                <a:latin typeface="Verdana" panose="020B0604030504040204" pitchFamily="34" charset="0"/>
                <a:ea typeface="新細明體" panose="02020500000000000000" pitchFamily="18" charset="-120"/>
              </a:rPr>
              <a:t> of the base classifiers is </a:t>
            </a:r>
            <a:r>
              <a:rPr lang="en-US" altLang="zh-TW" sz="2400" u="sng" dirty="0">
                <a:solidFill>
                  <a:schemeClr val="bg1"/>
                </a:solidFill>
                <a:effectLst>
                  <a:outerShdw blurRad="38100" dist="38100" dir="2700000" algn="tl">
                    <a:srgbClr val="000000">
                      <a:alpha val="43137"/>
                    </a:srgbClr>
                  </a:outerShdw>
                </a:effectLst>
                <a:latin typeface="Verdana" panose="020B0604030504040204" pitchFamily="34" charset="0"/>
                <a:ea typeface="新細明體" panose="02020500000000000000" pitchFamily="18" charset="-120"/>
              </a:rPr>
              <a:t>important</a:t>
            </a:r>
          </a:p>
          <a:p>
            <a:pPr eaLnBrk="1" hangingPunct="1"/>
            <a:r>
              <a:rPr lang="en-US" altLang="zh-TW" sz="2400" dirty="0">
                <a:solidFill>
                  <a:srgbClr val="0000FF"/>
                </a:solidFill>
                <a:latin typeface="Verdana" panose="020B0604030504040204" pitchFamily="34" charset="0"/>
                <a:ea typeface="新細明體" panose="02020500000000000000" pitchFamily="18" charset="-120"/>
              </a:rPr>
              <a:t>Ensemble generation </a:t>
            </a:r>
            <a:r>
              <a:rPr lang="en-US" altLang="zh-TW" sz="2400" u="sng" dirty="0">
                <a:solidFill>
                  <a:schemeClr val="bg1"/>
                </a:solidFill>
                <a:effectLst>
                  <a:outerShdw blurRad="38100" dist="38100" dir="2700000" algn="tl">
                    <a:srgbClr val="000000">
                      <a:alpha val="43137"/>
                    </a:srgbClr>
                  </a:outerShdw>
                </a:effectLst>
                <a:latin typeface="Verdana" panose="020B0604030504040204" pitchFamily="34" charset="0"/>
                <a:ea typeface="新細明體" panose="02020500000000000000" pitchFamily="18" charset="-120"/>
              </a:rPr>
              <a:t>techniques</a:t>
            </a:r>
            <a:r>
              <a:rPr lang="en-US" altLang="zh-TW" sz="2400" dirty="0">
                <a:solidFill>
                  <a:srgbClr val="0000FF"/>
                </a:solidFill>
                <a:latin typeface="Verdana" panose="020B0604030504040204" pitchFamily="34" charset="0"/>
                <a:ea typeface="新細明體" panose="02020500000000000000" pitchFamily="18" charset="-120"/>
              </a:rPr>
              <a:t> include bagging, boosting, mixture of experts</a:t>
            </a:r>
          </a:p>
          <a:p>
            <a:pPr eaLnBrk="1" hangingPunct="1"/>
            <a:r>
              <a:rPr lang="en-US" altLang="zh-TW" sz="2400" dirty="0">
                <a:solidFill>
                  <a:srgbClr val="0000FF"/>
                </a:solidFill>
                <a:latin typeface="Verdana" panose="020B0604030504040204" pitchFamily="34" charset="0"/>
                <a:ea typeface="新細明體" panose="02020500000000000000" pitchFamily="18" charset="-120"/>
              </a:rPr>
              <a:t>Classifier </a:t>
            </a:r>
            <a:r>
              <a:rPr lang="en-US" altLang="zh-TW" sz="2400" u="sng" dirty="0">
                <a:solidFill>
                  <a:schemeClr val="bg1"/>
                </a:solidFill>
                <a:effectLst>
                  <a:outerShdw blurRad="38100" dist="38100" dir="2700000" algn="tl">
                    <a:srgbClr val="000000">
                      <a:alpha val="43137"/>
                    </a:srgbClr>
                  </a:outerShdw>
                </a:effectLst>
                <a:latin typeface="Verdana" panose="020B0604030504040204" pitchFamily="34" charset="0"/>
                <a:ea typeface="新細明體" panose="02020500000000000000" pitchFamily="18" charset="-120"/>
              </a:rPr>
              <a:t>combination strategies</a:t>
            </a:r>
            <a:r>
              <a:rPr lang="en-US" altLang="zh-TW" sz="2400" dirty="0">
                <a:solidFill>
                  <a:srgbClr val="0000FF"/>
                </a:solidFill>
                <a:latin typeface="Verdana" panose="020B0604030504040204" pitchFamily="34" charset="0"/>
                <a:ea typeface="新細明體" panose="02020500000000000000" pitchFamily="18" charset="-120"/>
              </a:rPr>
              <a:t>: algebraic combiners, voting methods, and decision templates.</a:t>
            </a:r>
          </a:p>
          <a:p>
            <a:pPr eaLnBrk="1" hangingPunct="1"/>
            <a:r>
              <a:rPr lang="en-US" altLang="zh-TW" sz="2400" i="1" dirty="0">
                <a:solidFill>
                  <a:schemeClr val="bg1"/>
                </a:solidFill>
                <a:effectLst>
                  <a:outerShdw blurRad="38100" dist="38100" dir="2700000" algn="tl">
                    <a:srgbClr val="000000">
                      <a:alpha val="43137"/>
                    </a:srgbClr>
                  </a:outerShdw>
                </a:effectLst>
                <a:latin typeface="Verdana" panose="020B0604030504040204" pitchFamily="34" charset="0"/>
                <a:ea typeface="新細明體" panose="02020500000000000000" pitchFamily="18" charset="-120"/>
              </a:rPr>
              <a:t>No single ensemble</a:t>
            </a:r>
            <a:r>
              <a:rPr lang="en-US" altLang="zh-TW" sz="2400" dirty="0">
                <a:solidFill>
                  <a:srgbClr val="0000FF"/>
                </a:solidFill>
                <a:latin typeface="Verdana" panose="020B0604030504040204" pitchFamily="34" charset="0"/>
                <a:ea typeface="新細明體" panose="02020500000000000000" pitchFamily="18" charset="-120"/>
              </a:rPr>
              <a:t> generation algorithm or combination rule is universally better than others </a:t>
            </a:r>
          </a:p>
          <a:p>
            <a:pPr eaLnBrk="1" hangingPunct="1"/>
            <a:r>
              <a:rPr lang="en-US" altLang="zh-TW" sz="2400" u="sng" dirty="0">
                <a:solidFill>
                  <a:schemeClr val="bg1"/>
                </a:solidFill>
                <a:effectLst>
                  <a:outerShdw blurRad="38100" dist="38100" dir="2700000" algn="tl">
                    <a:srgbClr val="000000">
                      <a:alpha val="43137"/>
                    </a:srgbClr>
                  </a:outerShdw>
                </a:effectLst>
                <a:latin typeface="Verdana" panose="020B0604030504040204" pitchFamily="34" charset="0"/>
                <a:ea typeface="新細明體" panose="02020500000000000000" pitchFamily="18" charset="-120"/>
              </a:rPr>
              <a:t>Effectiveness</a:t>
            </a:r>
            <a:r>
              <a:rPr lang="en-US" altLang="zh-TW" sz="2400" dirty="0">
                <a:solidFill>
                  <a:srgbClr val="0000FF"/>
                </a:solidFill>
                <a:latin typeface="Verdana" panose="020B0604030504040204" pitchFamily="34" charset="0"/>
                <a:ea typeface="新細明體" panose="02020500000000000000" pitchFamily="18" charset="-120"/>
              </a:rPr>
              <a:t> on real world data </a:t>
            </a:r>
            <a:r>
              <a:rPr lang="en-US" altLang="zh-TW" sz="2400" u="sng" dirty="0">
                <a:solidFill>
                  <a:schemeClr val="bg1"/>
                </a:solidFill>
                <a:effectLst>
                  <a:outerShdw blurRad="38100" dist="38100" dir="2700000" algn="tl">
                    <a:srgbClr val="000000">
                      <a:alpha val="43137"/>
                    </a:srgbClr>
                  </a:outerShdw>
                </a:effectLst>
                <a:latin typeface="Verdana" panose="020B0604030504040204" pitchFamily="34" charset="0"/>
                <a:ea typeface="新細明體" panose="02020500000000000000" pitchFamily="18" charset="-120"/>
              </a:rPr>
              <a:t>depends</a:t>
            </a:r>
            <a:r>
              <a:rPr lang="en-US" altLang="zh-TW" sz="2400" dirty="0">
                <a:solidFill>
                  <a:srgbClr val="0000FF"/>
                </a:solidFill>
                <a:latin typeface="Verdana" panose="020B0604030504040204" pitchFamily="34" charset="0"/>
                <a:ea typeface="新細明體" panose="02020500000000000000" pitchFamily="18" charset="-120"/>
              </a:rPr>
              <a:t> on the classifier diversity and </a:t>
            </a:r>
            <a:r>
              <a:rPr lang="en-US" altLang="zh-TW" sz="2400" u="sng" dirty="0">
                <a:solidFill>
                  <a:schemeClr val="bg1"/>
                </a:solidFill>
                <a:effectLst>
                  <a:outerShdw blurRad="38100" dist="38100" dir="2700000" algn="tl">
                    <a:srgbClr val="000000">
                      <a:alpha val="43137"/>
                    </a:srgbClr>
                  </a:outerShdw>
                </a:effectLst>
                <a:latin typeface="Verdana" panose="020B0604030504040204" pitchFamily="34" charset="0"/>
                <a:ea typeface="新細明體" panose="02020500000000000000" pitchFamily="18" charset="-120"/>
              </a:rPr>
              <a:t>characteristics of the data </a:t>
            </a:r>
            <a:endParaRPr lang="zh-TW" altLang="en-US" sz="2400" u="sng" dirty="0">
              <a:solidFill>
                <a:schemeClr val="bg1"/>
              </a:solidFill>
              <a:effectLst>
                <a:outerShdw blurRad="38100" dist="38100" dir="2700000" algn="tl">
                  <a:srgbClr val="000000">
                    <a:alpha val="43137"/>
                  </a:srgbClr>
                </a:outerShdw>
              </a:effectLst>
              <a:latin typeface="Verdana" panose="020B0604030504040204" pitchFamily="34" charset="0"/>
              <a:ea typeface="新細明體" panose="02020500000000000000" pitchFamily="18" charset="-120"/>
            </a:endParaRPr>
          </a:p>
        </p:txBody>
      </p:sp>
      <p:sp>
        <p:nvSpPr>
          <p:cNvPr id="5" name="投影片編號版面配置區 4">
            <a:extLst>
              <a:ext uri="{FF2B5EF4-FFF2-40B4-BE49-F238E27FC236}">
                <a16:creationId xmlns:a16="http://schemas.microsoft.com/office/drawing/2014/main" id="{EA61D7A4-3610-4767-80A7-47D63B7CEE06}"/>
              </a:ext>
            </a:extLst>
          </p:cNvPr>
          <p:cNvSpPr>
            <a:spLocks noGrp="1"/>
          </p:cNvSpPr>
          <p:nvPr>
            <p:ph type="sldNum" sz="quarter" idx="10"/>
          </p:nvPr>
        </p:nvSpPr>
        <p:spPr bwMode="auto">
          <a:xfrm>
            <a:off x="8575675" y="6629400"/>
            <a:ext cx="568325" cy="2254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6C4B5BA-84F0-4490-9C0D-8C2E6B700225}" type="slidenum">
              <a:rPr kumimoji="0" lang="en-US" altLang="zh-TW" sz="1200" b="0" i="0" u="none" strike="noStrike" kern="1200" cap="none" spc="0" normalizeH="0" baseline="0" noProof="0" smtClean="0">
                <a:ln>
                  <a:noFill/>
                </a:ln>
                <a:solidFill>
                  <a:srgbClr val="000000"/>
                </a:solidFill>
                <a:effectLst/>
                <a:uLnTx/>
                <a:uFillTx/>
                <a:latin typeface="Verdana" panose="020B060403050404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zh-TW" sz="1200" b="0" i="0" u="none" strike="noStrike" kern="1200" cap="none" spc="0" normalizeH="0" baseline="0" noProof="0" dirty="0">
              <a:ln>
                <a:noFill/>
              </a:ln>
              <a:solidFill>
                <a:srgbClr val="000000"/>
              </a:solidFill>
              <a:effectLst/>
              <a:uLnTx/>
              <a:uFillTx/>
              <a:latin typeface="Verdana" panose="020B0604030504040204" pitchFamily="34" charset="0"/>
              <a:ea typeface="新細明體" panose="02020500000000000000" pitchFamily="18" charset="-12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08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60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a:extLst>
              <a:ext uri="{FF2B5EF4-FFF2-40B4-BE49-F238E27FC236}">
                <a16:creationId xmlns:a16="http://schemas.microsoft.com/office/drawing/2014/main" id="{A6C09B05-B428-49C6-9ECF-9EDF6E1F9D9B}"/>
              </a:ext>
            </a:extLst>
          </p:cNvPr>
          <p:cNvSpPr>
            <a:spLocks noGrp="1" noChangeArrowheads="1"/>
          </p:cNvSpPr>
          <p:nvPr>
            <p:ph type="title"/>
          </p:nvPr>
        </p:nvSpPr>
        <p:spPr>
          <a:xfrm>
            <a:off x="0" y="0"/>
            <a:ext cx="9144000" cy="682625"/>
          </a:xfrm>
        </p:spPr>
        <p:txBody>
          <a:bodyPr/>
          <a:lstStyle/>
          <a:p>
            <a:pPr eaLnBrk="1" hangingPunct="1"/>
            <a:r>
              <a:rPr lang="en-US" altLang="en-US" sz="4800" b="1" dirty="0">
                <a:solidFill>
                  <a:srgbClr val="0070C0"/>
                </a:solidFill>
                <a:effectLst>
                  <a:outerShdw blurRad="38100" dist="38100" dir="2700000" algn="tl">
                    <a:srgbClr val="000000">
                      <a:alpha val="43137"/>
                    </a:srgbClr>
                  </a:outerShdw>
                </a:effectLst>
                <a:latin typeface="Comic Sans MS" panose="030F0702030302020204" pitchFamily="66" charset="0"/>
              </a:rPr>
              <a:t>Summary Ensemble Learning</a:t>
            </a:r>
            <a:endParaRPr lang="tr-TR" altLang="en-US" sz="4800" b="1" dirty="0">
              <a:solidFill>
                <a:srgbClr val="0070C0"/>
              </a:solidFill>
              <a:effectLst>
                <a:outerShdw blurRad="38100" dist="38100" dir="2700000" algn="tl">
                  <a:srgbClr val="000000">
                    <a:alpha val="43137"/>
                  </a:srgbClr>
                </a:outerShdw>
              </a:effectLst>
              <a:latin typeface="Comic Sans MS" panose="030F0702030302020204" pitchFamily="66" charset="0"/>
            </a:endParaRPr>
          </a:p>
        </p:txBody>
      </p:sp>
      <p:sp>
        <p:nvSpPr>
          <p:cNvPr id="26628" name="Rectangle 3">
            <a:extLst>
              <a:ext uri="{FF2B5EF4-FFF2-40B4-BE49-F238E27FC236}">
                <a16:creationId xmlns:a16="http://schemas.microsoft.com/office/drawing/2014/main" id="{AF4B45B1-D865-4ADD-A9E3-1DE1615541A6}"/>
              </a:ext>
            </a:extLst>
          </p:cNvPr>
          <p:cNvSpPr>
            <a:spLocks noGrp="1" noChangeArrowheads="1"/>
          </p:cNvSpPr>
          <p:nvPr>
            <p:ph type="body" idx="1"/>
          </p:nvPr>
        </p:nvSpPr>
        <p:spPr>
          <a:xfrm>
            <a:off x="268288" y="942976"/>
            <a:ext cx="8686800" cy="5457824"/>
          </a:xfrm>
        </p:spPr>
        <p:txBody>
          <a:bodyPr/>
          <a:lstStyle/>
          <a:p>
            <a:pPr eaLnBrk="1" hangingPunct="1"/>
            <a:r>
              <a:rPr lang="en-US" altLang="en-US" sz="1900" dirty="0">
                <a:solidFill>
                  <a:schemeClr val="bg1"/>
                </a:solidFill>
                <a:effectLst>
                  <a:outerShdw blurRad="38100" dist="38100" dir="2700000" algn="tl">
                    <a:srgbClr val="000000">
                      <a:alpha val="43137"/>
                    </a:srgbClr>
                  </a:outerShdw>
                </a:effectLst>
              </a:rPr>
              <a:t>Ensemble approaches</a:t>
            </a:r>
            <a:r>
              <a:rPr lang="en-US" altLang="en-US" sz="1900" dirty="0">
                <a:solidFill>
                  <a:srgbClr val="0000FF"/>
                </a:solidFill>
              </a:rPr>
              <a:t> use multiple models in their decision making. They frequently accomplish high accuracies, are less likely to over-fit and exhibit a low variance. They have been </a:t>
            </a:r>
            <a:r>
              <a:rPr lang="en-US" altLang="en-US" sz="1900" dirty="0">
                <a:solidFill>
                  <a:schemeClr val="bg1"/>
                </a:solidFill>
                <a:effectLst>
                  <a:outerShdw blurRad="38100" dist="38100" dir="2700000" algn="tl">
                    <a:srgbClr val="000000">
                      <a:alpha val="43137"/>
                    </a:srgbClr>
                  </a:outerShdw>
                </a:effectLst>
              </a:rPr>
              <a:t>successfully used</a:t>
            </a:r>
            <a:r>
              <a:rPr lang="en-US" altLang="en-US" sz="1900" dirty="0">
                <a:solidFill>
                  <a:srgbClr val="0000FF"/>
                </a:solidFill>
              </a:rPr>
              <a:t> in the Netflix contest and for other tasks. However, some research suggest that they are sensitive to noise </a:t>
            </a:r>
            <a:r>
              <a:rPr lang="en-US" altLang="en-US" sz="1400" dirty="0">
                <a:solidFill>
                  <a:srgbClr val="0000FF"/>
                </a:solidFill>
              </a:rPr>
              <a:t>(</a:t>
            </a:r>
            <a:r>
              <a:rPr lang="en-US" altLang="en-US" sz="1400" dirty="0">
                <a:solidFill>
                  <a:srgbClr val="0000FF"/>
                </a:solidFill>
                <a:hlinkClick r:id="rId3">
                  <a:extLst>
                    <a:ext uri="{A12FA001-AC4F-418D-AE19-62706E023703}">
                      <ahyp:hlinkClr xmlns:ahyp="http://schemas.microsoft.com/office/drawing/2018/hyperlinkcolor" val="tx"/>
                    </a:ext>
                  </a:extLst>
                </a:hlinkClick>
              </a:rPr>
              <a:t>http://www.phillong.info/publications/LS10_potential.pdf</a:t>
            </a:r>
            <a:r>
              <a:rPr lang="en-US" altLang="en-US" sz="1400" dirty="0">
                <a:solidFill>
                  <a:srgbClr val="0000FF"/>
                </a:solidFill>
              </a:rPr>
              <a:t> ).</a:t>
            </a:r>
          </a:p>
          <a:p>
            <a:pPr eaLnBrk="1" hangingPunct="1"/>
            <a:r>
              <a:rPr lang="en-US" altLang="en-US" sz="1900" dirty="0">
                <a:solidFill>
                  <a:srgbClr val="0000FF"/>
                </a:solidFill>
              </a:rPr>
              <a:t>The </a:t>
            </a:r>
            <a:r>
              <a:rPr lang="en-US" altLang="en-US" sz="1900" dirty="0">
                <a:solidFill>
                  <a:schemeClr val="bg1"/>
                </a:solidFill>
                <a:effectLst>
                  <a:outerShdw blurRad="38100" dist="38100" dir="2700000" algn="tl">
                    <a:srgbClr val="000000">
                      <a:alpha val="43137"/>
                    </a:srgbClr>
                  </a:outerShdw>
                </a:effectLst>
              </a:rPr>
              <a:t>key of designing ensembles</a:t>
            </a:r>
            <a:r>
              <a:rPr lang="en-US" altLang="en-US" sz="1900" dirty="0">
                <a:solidFill>
                  <a:srgbClr val="0000FF"/>
                </a:solidFill>
              </a:rPr>
              <a:t> is </a:t>
            </a:r>
            <a:r>
              <a:rPr lang="en-US" altLang="en-US" sz="1900" dirty="0">
                <a:solidFill>
                  <a:srgbClr val="FF0000"/>
                </a:solidFill>
              </a:rPr>
              <a:t>diversity</a:t>
            </a:r>
            <a:r>
              <a:rPr lang="en-US" altLang="en-US" sz="1900" dirty="0">
                <a:solidFill>
                  <a:srgbClr val="0000FF"/>
                </a:solidFill>
              </a:rPr>
              <a:t> and not necessarily high accuracy of the base classifiers: Members of the ensemble should vary in the examples they misclassify. Therefore, most ensemble approaches, such as AdaBoost, seek to </a:t>
            </a:r>
            <a:r>
              <a:rPr lang="en-US" altLang="en-US" sz="1900" dirty="0">
                <a:solidFill>
                  <a:schemeClr val="bg1"/>
                </a:solidFill>
                <a:effectLst>
                  <a:outerShdw blurRad="38100" dist="38100" dir="2700000" algn="tl">
                    <a:srgbClr val="000000">
                      <a:alpha val="43137"/>
                    </a:srgbClr>
                  </a:outerShdw>
                </a:effectLst>
              </a:rPr>
              <a:t>promote diversity</a:t>
            </a:r>
            <a:r>
              <a:rPr lang="en-US" altLang="en-US" sz="1900" dirty="0">
                <a:solidFill>
                  <a:srgbClr val="0000FF"/>
                </a:solidFill>
              </a:rPr>
              <a:t> among the models they combine.</a:t>
            </a:r>
          </a:p>
          <a:p>
            <a:pPr eaLnBrk="1" hangingPunct="1"/>
            <a:r>
              <a:rPr lang="en-US" altLang="en-US" sz="1900" dirty="0">
                <a:solidFill>
                  <a:srgbClr val="0000FF"/>
                </a:solidFill>
              </a:rPr>
              <a:t>The trained ensemble represents a single hypothesis. This hypothesis, however, is not necessarily contained within the hypothesis space of the models from which it is built. Thus, ensembles can be shown to have more flexibility in the functions they can represent. Example: </a:t>
            </a:r>
            <a:r>
              <a:rPr lang="en-US" altLang="en-US" sz="1400" dirty="0">
                <a:solidFill>
                  <a:srgbClr val="0000FF"/>
                </a:solidFill>
                <a:hlinkClick r:id="rId4">
                  <a:extLst>
                    <a:ext uri="{A12FA001-AC4F-418D-AE19-62706E023703}">
                      <ahyp:hlinkClr xmlns:ahyp="http://schemas.microsoft.com/office/drawing/2018/hyperlinkcolor" val="tx"/>
                    </a:ext>
                  </a:extLst>
                </a:hlinkClick>
              </a:rPr>
              <a:t>http://www.scholarpedia.org/article/Ensemble_learning</a:t>
            </a:r>
            <a:endParaRPr lang="en-US" altLang="en-US" sz="1400" dirty="0">
              <a:solidFill>
                <a:srgbClr val="0000FF"/>
              </a:solidFill>
            </a:endParaRPr>
          </a:p>
          <a:p>
            <a:pPr eaLnBrk="1" hangingPunct="1"/>
            <a:r>
              <a:rPr lang="en-US" altLang="en-US" sz="1900" dirty="0">
                <a:solidFill>
                  <a:schemeClr val="bg1"/>
                </a:solidFill>
                <a:effectLst>
                  <a:outerShdw blurRad="38100" dist="38100" dir="2700000" algn="tl">
                    <a:srgbClr val="000000">
                      <a:alpha val="43137"/>
                    </a:srgbClr>
                  </a:outerShdw>
                </a:effectLst>
              </a:rPr>
              <a:t>Current research on ensembles</a:t>
            </a:r>
            <a:r>
              <a:rPr lang="en-US" altLang="en-US" sz="1900" dirty="0">
                <a:solidFill>
                  <a:srgbClr val="0000FF"/>
                </a:solidFill>
              </a:rPr>
              <a:t> centers on: more </a:t>
            </a:r>
            <a:r>
              <a:rPr lang="en-US" altLang="en-US" sz="1900" dirty="0">
                <a:solidFill>
                  <a:srgbClr val="FF0000"/>
                </a:solidFill>
              </a:rPr>
              <a:t>complex ways to combine models</a:t>
            </a:r>
            <a:r>
              <a:rPr lang="en-US" altLang="en-US" sz="1900" dirty="0">
                <a:solidFill>
                  <a:srgbClr val="0000FF"/>
                </a:solidFill>
              </a:rPr>
              <a:t>, understanding the convergence behavior of ensemble learning algorithms, parameter learning,  understanding over-fitting in ensemble learning, characterization of ensemble models, sensitivity to noise.</a:t>
            </a:r>
          </a:p>
        </p:txBody>
      </p:sp>
      <p:sp>
        <p:nvSpPr>
          <p:cNvPr id="6" name="投影片編號版面配置區 4">
            <a:extLst>
              <a:ext uri="{FF2B5EF4-FFF2-40B4-BE49-F238E27FC236}">
                <a16:creationId xmlns:a16="http://schemas.microsoft.com/office/drawing/2014/main" id="{A2DF14A0-83E6-4712-BF3C-3871B53EA300}"/>
              </a:ext>
            </a:extLst>
          </p:cNvPr>
          <p:cNvSpPr>
            <a:spLocks noGrp="1"/>
          </p:cNvSpPr>
          <p:nvPr>
            <p:ph type="sldNum" sz="quarter" idx="10"/>
          </p:nvPr>
        </p:nvSpPr>
        <p:spPr bwMode="auto">
          <a:xfrm>
            <a:off x="8575675" y="6629400"/>
            <a:ext cx="568325" cy="2254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6C4B5BA-84F0-4490-9C0D-8C2E6B700225}" type="slidenum">
              <a:rPr kumimoji="0" lang="en-US" altLang="zh-TW" sz="1200" b="0" i="0" u="none" strike="noStrike" kern="1200" cap="none" spc="0" normalizeH="0" baseline="0" noProof="0" smtClean="0">
                <a:ln>
                  <a:noFill/>
                </a:ln>
                <a:solidFill>
                  <a:srgbClr val="000000"/>
                </a:solidFill>
                <a:effectLst/>
                <a:uLnTx/>
                <a:uFillTx/>
                <a:latin typeface="Verdana" panose="020B060403050404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zh-TW" sz="1200" b="0" i="0" u="none" strike="noStrike" kern="1200" cap="none" spc="0" normalizeH="0" baseline="0" noProof="0" dirty="0">
              <a:ln>
                <a:noFill/>
              </a:ln>
              <a:solidFill>
                <a:srgbClr val="000000"/>
              </a:solidFill>
              <a:effectLst/>
              <a:uLnTx/>
              <a:uFillTx/>
              <a:latin typeface="Verdana" panose="020B0604030504040204" pitchFamily="34" charset="0"/>
              <a:ea typeface="新細明體" panose="02020500000000000000" pitchFamily="18" charset="-12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2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62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3DF8FD-B70C-453D-8A6A-5CFD4F32F553}"/>
              </a:ext>
            </a:extLst>
          </p:cNvPr>
          <p:cNvSpPr/>
          <p:nvPr/>
        </p:nvSpPr>
        <p:spPr>
          <a:xfrm>
            <a:off x="457200" y="2857500"/>
            <a:ext cx="8229600" cy="11811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CA" sz="4500" b="0" i="1"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Cambria Math" panose="02040503050406030204" pitchFamily="18" charset="0"/>
                <a:cs typeface="Times New Roman"/>
              </a:rPr>
              <a:t>Resources</a:t>
            </a:r>
          </a:p>
        </p:txBody>
      </p:sp>
    </p:spTree>
    <p:extLst>
      <p:ext uri="{BB962C8B-B14F-4D97-AF65-F5344CB8AC3E}">
        <p14:creationId xmlns:p14="http://schemas.microsoft.com/office/powerpoint/2010/main" val="25165772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 name="Title 1"/>
          <p:cNvSpPr txBox="1">
            <a:spLocks/>
          </p:cNvSpPr>
          <p:nvPr/>
        </p:nvSpPr>
        <p:spPr>
          <a:xfrm>
            <a:off x="0" y="1"/>
            <a:ext cx="9144000" cy="762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Comic Sans MS" panose="030F0702030302020204" pitchFamily="66" charset="0"/>
                <a:ea typeface="+mj-ea"/>
                <a:cs typeface="Times New Roman"/>
              </a:rPr>
              <a:t>Ensemble Learning: Misc. Resources</a:t>
            </a:r>
          </a:p>
        </p:txBody>
      </p:sp>
      <p:sp>
        <p:nvSpPr>
          <p:cNvPr id="19" name="Slide Number Placeholder 1">
            <a:extLst>
              <a:ext uri="{FF2B5EF4-FFF2-40B4-BE49-F238E27FC236}">
                <a16:creationId xmlns:a16="http://schemas.microsoft.com/office/drawing/2014/main" id="{ABEAA236-401D-482B-B5EE-4A5B121251AA}"/>
              </a:ext>
            </a:extLst>
          </p:cNvPr>
          <p:cNvSpPr txBox="1">
            <a:spLocks/>
          </p:cNvSpPr>
          <p:nvPr/>
        </p:nvSpPr>
        <p:spPr bwMode="auto">
          <a:xfrm>
            <a:off x="723900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0" latinLnBrk="0" hangingPunct="0">
              <a:defRPr sz="1000" kern="1200">
                <a:solidFill>
                  <a:schemeClr val="tx1"/>
                </a:solidFill>
                <a:latin typeface="Times" panose="0202060305040502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0" fontAlgn="auto" latinLnBrk="0" hangingPunct="0">
              <a:lnSpc>
                <a:spcPct val="100000"/>
              </a:lnSpc>
              <a:spcBef>
                <a:spcPts val="0"/>
              </a:spcBef>
              <a:spcAft>
                <a:spcPts val="0"/>
              </a:spcAft>
              <a:buClrTx/>
              <a:buSzTx/>
              <a:buFontTx/>
              <a:buNone/>
              <a:tabLst/>
              <a:defRPr/>
            </a:pPr>
            <a:fld id="{00202EFB-9B50-4085-8064-1CD2E769E676}" type="slidenum">
              <a:rPr kumimoji="0" lang="en-US" altLang="en-US" sz="1000" b="0" i="0" u="none" strike="noStrike" kern="1200" cap="none" spc="0" normalizeH="0" baseline="0" noProof="0" smtClean="0">
                <a:ln>
                  <a:noFill/>
                </a:ln>
                <a:solidFill>
                  <a:srgbClr val="000000"/>
                </a:solidFill>
                <a:effectLst/>
                <a:uLnTx/>
                <a:uFillTx/>
                <a:latin typeface="Times" panose="02020603050405020304" pitchFamily="18" charset="0"/>
                <a:ea typeface="+mn-ea"/>
                <a:cs typeface="Times New Roman"/>
              </a:rPr>
              <a:pPr marL="0" marR="0" lvl="0" indent="0" algn="r" defTabSz="914400" rtl="0" eaLnBrk="0" fontAlgn="auto" latinLnBrk="0" hangingPunct="0">
                <a:lnSpc>
                  <a:spcPct val="100000"/>
                </a:lnSpc>
                <a:spcBef>
                  <a:spcPts val="0"/>
                </a:spcBef>
                <a:spcAft>
                  <a:spcPts val="0"/>
                </a:spcAft>
                <a:buClrTx/>
                <a:buSzTx/>
                <a:buFontTx/>
                <a:buNone/>
                <a:tabLst/>
                <a:defRPr/>
              </a:pPr>
              <a:t>55</a:t>
            </a:fld>
            <a:endParaRPr kumimoji="0" lang="en-US" altLang="en-US" sz="1000" b="0" i="0" u="none" strike="noStrike" kern="1200" cap="none" spc="0" normalizeH="0" baseline="0" noProof="0">
              <a:ln>
                <a:noFill/>
              </a:ln>
              <a:solidFill>
                <a:srgbClr val="000000"/>
              </a:solidFill>
              <a:effectLst/>
              <a:uLnTx/>
              <a:uFillTx/>
              <a:latin typeface="Times" panose="02020603050405020304" pitchFamily="18" charset="0"/>
              <a:ea typeface="+mn-ea"/>
              <a:cs typeface="Times New Roman"/>
            </a:endParaRPr>
          </a:p>
        </p:txBody>
      </p:sp>
      <p:sp>
        <p:nvSpPr>
          <p:cNvPr id="2" name="Rectangle 1">
            <a:extLst>
              <a:ext uri="{FF2B5EF4-FFF2-40B4-BE49-F238E27FC236}">
                <a16:creationId xmlns:a16="http://schemas.microsoft.com/office/drawing/2014/main" id="{15B68B73-4277-41E1-B61C-85B2A1EF3C08}"/>
              </a:ext>
            </a:extLst>
          </p:cNvPr>
          <p:cNvSpPr/>
          <p:nvPr/>
        </p:nvSpPr>
        <p:spPr>
          <a:xfrm>
            <a:off x="267511" y="990600"/>
            <a:ext cx="8763000" cy="2739211"/>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kumimoji="0" lang="en-US" sz="24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a:rPr>
              <a:t>YouTube</a:t>
            </a:r>
          </a:p>
          <a:p>
            <a:pPr marL="742950" lvl="1" indent="-285750">
              <a:spcAft>
                <a:spcPts val="600"/>
              </a:spcAft>
              <a:buFont typeface="Arial" panose="020B0604020202020204" pitchFamily="34" charset="0"/>
              <a:buChar char="•"/>
              <a:defRPr/>
            </a:pPr>
            <a:r>
              <a:rPr lang="en-US" sz="1200" dirty="0">
                <a:hlinkClick r:id="rId2"/>
              </a:rPr>
              <a:t>https://www.youtube.com/watch?v=gTUigPt8fVo</a:t>
            </a:r>
          </a:p>
          <a:p>
            <a:pPr marL="742950" lvl="1" indent="-285750">
              <a:spcAft>
                <a:spcPts val="600"/>
              </a:spcAft>
              <a:buFont typeface="Arial" panose="020B0604020202020204" pitchFamily="34" charset="0"/>
              <a:buChar char="•"/>
              <a:defRPr/>
            </a:pPr>
            <a:r>
              <a:rPr lang="en-US" sz="1200">
                <a:hlinkClick r:id="rId2"/>
              </a:rPr>
              <a:t>https://www.youtube.com/watch?v=sfVms30Ulxw&amp;t=0s</a:t>
            </a:r>
            <a:endParaRPr lang="en-US" sz="1200" dirty="0">
              <a:hlinkClick r:id="rId2"/>
            </a:endParaRPr>
          </a:p>
          <a:p>
            <a:pPr marL="742950" lvl="1" indent="-285750">
              <a:spcAft>
                <a:spcPts val="600"/>
              </a:spcAft>
              <a:buFont typeface="Arial" panose="020B0604020202020204" pitchFamily="34" charset="0"/>
              <a:buChar char="•"/>
              <a:defRPr/>
            </a:pPr>
            <a:r>
              <a:rPr lang="en-US" sz="1200" dirty="0">
                <a:hlinkClick r:id="rId2"/>
              </a:rPr>
              <a:t>https://www.youtube.com/watch?v=SZbEZcdyOWU</a:t>
            </a:r>
            <a:endParaRPr lang="en-US" sz="1200" dirty="0"/>
          </a:p>
          <a:p>
            <a:pPr marL="742950" lvl="1" indent="-285750">
              <a:spcAft>
                <a:spcPts val="600"/>
              </a:spcAft>
              <a:buFont typeface="Arial" panose="020B0604020202020204" pitchFamily="34" charset="0"/>
              <a:buChar char="•"/>
              <a:defRPr/>
            </a:pPr>
            <a:r>
              <a:rPr lang="en-US" sz="1200" dirty="0">
                <a:hlinkClick r:id="rId3"/>
              </a:rPr>
              <a:t>https://www.youtube.com/watch?v=m-S9Hojj1as</a:t>
            </a:r>
            <a:endParaRPr lang="en-US" sz="1200" dirty="0"/>
          </a:p>
          <a:p>
            <a:pPr marL="742950" lvl="1" indent="-285750">
              <a:spcAft>
                <a:spcPts val="600"/>
              </a:spcAft>
              <a:buFont typeface="Arial" panose="020B0604020202020204" pitchFamily="34" charset="0"/>
              <a:buChar char="•"/>
              <a:defRPr/>
            </a:pPr>
            <a:r>
              <a:rPr lang="en-US" sz="1200" dirty="0">
                <a:hlinkClick r:id="rId4"/>
              </a:rPr>
              <a:t>https://www.youtube.com/watch?v=LsK-xG1cLYA</a:t>
            </a:r>
            <a:endParaRPr lang="en-US" sz="1200" dirty="0"/>
          </a:p>
          <a:p>
            <a:pPr marL="742950" lvl="1" indent="-285750">
              <a:spcAft>
                <a:spcPts val="600"/>
              </a:spcAft>
              <a:buFont typeface="Arial" panose="020B0604020202020204" pitchFamily="34" charset="0"/>
              <a:buChar char="•"/>
              <a:defRPr/>
            </a:pPr>
            <a:r>
              <a:rPr lang="en-US" sz="1200" dirty="0">
                <a:hlinkClick r:id="rId5"/>
              </a:rPr>
              <a:t>https://www.youtube.com/watch?v=Yvn3--rIdZg</a:t>
            </a:r>
            <a:endParaRPr lang="en-US" sz="1200" dirty="0"/>
          </a:p>
          <a:p>
            <a:pPr marL="742950" lvl="1" indent="-285750">
              <a:spcAft>
                <a:spcPts val="600"/>
              </a:spcAft>
              <a:buFont typeface="Arial" panose="020B0604020202020204" pitchFamily="34" charset="0"/>
              <a:buChar char="•"/>
              <a:defRPr/>
            </a:pPr>
            <a:r>
              <a:rPr kumimoji="0" lang="en-US" sz="12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a:hlinkClick r:id="rId6"/>
              </a:rPr>
              <a:t>https://www.youtube.com/watch?v=FxrTtRvYQWk</a:t>
            </a:r>
            <a:endParaRPr kumimoji="0" lang="en-US" sz="12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a:endParaRPr>
          </a:p>
          <a:p>
            <a:pPr marR="0" lvl="0" algn="l" defTabSz="914400" rtl="0" eaLnBrk="1" fontAlgn="auto" latinLnBrk="0" hangingPunct="1">
              <a:lnSpc>
                <a:spcPct val="100000"/>
              </a:lnSpc>
              <a:spcBef>
                <a:spcPts val="0"/>
              </a:spcBef>
              <a:spcAft>
                <a:spcPts val="600"/>
              </a:spcAft>
              <a:buClrTx/>
              <a:buSzTx/>
              <a:tabLst/>
              <a:defRPr/>
            </a:pPr>
            <a:endParaRPr kumimoji="0" lang="en-US" sz="24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a:endParaRPr>
          </a:p>
        </p:txBody>
      </p:sp>
    </p:spTree>
    <p:extLst>
      <p:ext uri="{BB962C8B-B14F-4D97-AF65-F5344CB8AC3E}">
        <p14:creationId xmlns:p14="http://schemas.microsoft.com/office/powerpoint/2010/main" val="23373045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 name="Title 1"/>
          <p:cNvSpPr txBox="1">
            <a:spLocks/>
          </p:cNvSpPr>
          <p:nvPr/>
        </p:nvSpPr>
        <p:spPr>
          <a:xfrm>
            <a:off x="0" y="1"/>
            <a:ext cx="9144000" cy="762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Comic Sans MS" panose="030F0702030302020204" pitchFamily="66" charset="0"/>
                <a:ea typeface="+mj-ea"/>
                <a:cs typeface="Times New Roman"/>
              </a:rPr>
              <a:t>Ensemble Learning: Misc. Resources</a:t>
            </a:r>
          </a:p>
        </p:txBody>
      </p:sp>
      <p:sp>
        <p:nvSpPr>
          <p:cNvPr id="19" name="Slide Number Placeholder 1">
            <a:extLst>
              <a:ext uri="{FF2B5EF4-FFF2-40B4-BE49-F238E27FC236}">
                <a16:creationId xmlns:a16="http://schemas.microsoft.com/office/drawing/2014/main" id="{ABEAA236-401D-482B-B5EE-4A5B121251AA}"/>
              </a:ext>
            </a:extLst>
          </p:cNvPr>
          <p:cNvSpPr txBox="1">
            <a:spLocks/>
          </p:cNvSpPr>
          <p:nvPr/>
        </p:nvSpPr>
        <p:spPr bwMode="auto">
          <a:xfrm>
            <a:off x="723900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0" latinLnBrk="0" hangingPunct="0">
              <a:defRPr sz="1000" kern="1200">
                <a:solidFill>
                  <a:schemeClr val="tx1"/>
                </a:solidFill>
                <a:latin typeface="Times" panose="0202060305040502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0" fontAlgn="auto" latinLnBrk="0" hangingPunct="0">
              <a:lnSpc>
                <a:spcPct val="100000"/>
              </a:lnSpc>
              <a:spcBef>
                <a:spcPts val="0"/>
              </a:spcBef>
              <a:spcAft>
                <a:spcPts val="0"/>
              </a:spcAft>
              <a:buClrTx/>
              <a:buSzTx/>
              <a:buFontTx/>
              <a:buNone/>
              <a:tabLst/>
              <a:defRPr/>
            </a:pPr>
            <a:fld id="{00202EFB-9B50-4085-8064-1CD2E769E676}" type="slidenum">
              <a:rPr kumimoji="0" lang="en-US" altLang="en-US" sz="1000" b="0" i="0" u="none" strike="noStrike" kern="1200" cap="none" spc="0" normalizeH="0" baseline="0" noProof="0" smtClean="0">
                <a:ln>
                  <a:noFill/>
                </a:ln>
                <a:solidFill>
                  <a:srgbClr val="000000"/>
                </a:solidFill>
                <a:effectLst/>
                <a:uLnTx/>
                <a:uFillTx/>
                <a:latin typeface="Times" panose="02020603050405020304" pitchFamily="18" charset="0"/>
                <a:ea typeface="+mn-ea"/>
                <a:cs typeface="Times New Roman"/>
              </a:rPr>
              <a:pPr marL="0" marR="0" lvl="0" indent="0" algn="r" defTabSz="914400" rtl="0" eaLnBrk="0" fontAlgn="auto" latinLnBrk="0" hangingPunct="0">
                <a:lnSpc>
                  <a:spcPct val="100000"/>
                </a:lnSpc>
                <a:spcBef>
                  <a:spcPts val="0"/>
                </a:spcBef>
                <a:spcAft>
                  <a:spcPts val="0"/>
                </a:spcAft>
                <a:buClrTx/>
                <a:buSzTx/>
                <a:buFontTx/>
                <a:buNone/>
                <a:tabLst/>
                <a:defRPr/>
              </a:pPr>
              <a:t>56</a:t>
            </a:fld>
            <a:endParaRPr kumimoji="0" lang="en-US" altLang="en-US" sz="1000" b="0" i="0" u="none" strike="noStrike" kern="1200" cap="none" spc="0" normalizeH="0" baseline="0" noProof="0">
              <a:ln>
                <a:noFill/>
              </a:ln>
              <a:solidFill>
                <a:srgbClr val="000000"/>
              </a:solidFill>
              <a:effectLst/>
              <a:uLnTx/>
              <a:uFillTx/>
              <a:latin typeface="Times" panose="02020603050405020304" pitchFamily="18" charset="0"/>
              <a:ea typeface="+mn-ea"/>
              <a:cs typeface="Times New Roman"/>
            </a:endParaRPr>
          </a:p>
        </p:txBody>
      </p:sp>
      <p:sp>
        <p:nvSpPr>
          <p:cNvPr id="2" name="Rectangle 1">
            <a:extLst>
              <a:ext uri="{FF2B5EF4-FFF2-40B4-BE49-F238E27FC236}">
                <a16:creationId xmlns:a16="http://schemas.microsoft.com/office/drawing/2014/main" id="{15B68B73-4277-41E1-B61C-85B2A1EF3C08}"/>
              </a:ext>
            </a:extLst>
          </p:cNvPr>
          <p:cNvSpPr/>
          <p:nvPr/>
        </p:nvSpPr>
        <p:spPr>
          <a:xfrm>
            <a:off x="267511" y="990600"/>
            <a:ext cx="8763000" cy="4001095"/>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kumimoji="0" lang="en-US" sz="24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a:rPr>
              <a:t>Tutorials:</a:t>
            </a:r>
          </a:p>
          <a:p>
            <a:pPr marL="800100" marR="0" lvl="1"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Times New Roman"/>
                <a:ea typeface="+mn-ea"/>
                <a:cs typeface="Times New Roman"/>
                <a:hlinkClick r:id="rId2"/>
              </a:rPr>
              <a:t>https://www.analyticsvidhya.com/blog/2018/06/comprehensive-guide-for-ensemble-models/</a:t>
            </a:r>
            <a:endParaRPr kumimoji="0" lang="en-US" sz="1200" b="0" i="0" u="none" strike="noStrike" kern="1200" cap="none" spc="0" normalizeH="0" baseline="0" noProof="0" dirty="0">
              <a:ln>
                <a:noFill/>
              </a:ln>
              <a:solidFill>
                <a:srgbClr val="000000"/>
              </a:solidFill>
              <a:effectLst/>
              <a:uLnTx/>
              <a:uFillTx/>
              <a:latin typeface="Times New Roman"/>
              <a:ea typeface="+mn-ea"/>
              <a:cs typeface="Times New Roman"/>
            </a:endParaRPr>
          </a:p>
          <a:p>
            <a:pPr marL="800100" marR="0" lvl="1"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Times New Roman"/>
                <a:ea typeface="+mn-ea"/>
                <a:cs typeface="Times New Roman"/>
                <a:hlinkClick r:id="rId3"/>
              </a:rPr>
              <a:t>https://sefiks.com/2018/10/04/a-step-by-step-gradient-boosting-decision-tree-example/</a:t>
            </a:r>
            <a:endParaRPr kumimoji="0" lang="en-US" sz="1200" b="0" i="0" u="none" strike="noStrike" kern="1200" cap="none" spc="0" normalizeH="0" baseline="0" noProof="0" dirty="0">
              <a:ln>
                <a:noFill/>
              </a:ln>
              <a:solidFill>
                <a:srgbClr val="000000"/>
              </a:solidFill>
              <a:effectLst/>
              <a:uLnTx/>
              <a:uFillTx/>
              <a:latin typeface="Times New Roman"/>
              <a:ea typeface="+mn-ea"/>
              <a:cs typeface="Times New Roman"/>
            </a:endParaRPr>
          </a:p>
          <a:p>
            <a:pPr marL="800100" marR="0" lvl="1"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a:hlinkClick r:id="rId4"/>
              </a:rPr>
              <a:t>https://machinelearningmastery.com/boosting-and-adaboost-for-machine-learning/</a:t>
            </a:r>
            <a:endParaRPr kumimoji="0" lang="en-US" sz="12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a:endParaRPr>
          </a:p>
          <a:p>
            <a:pPr marL="800100" marR="0" lvl="1"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a:hlinkClick r:id="rId5"/>
              </a:rPr>
              <a:t>https://machinelearningmastery.com/gentle-introduction-gradient-boosting-algorithm-machine-learning/</a:t>
            </a:r>
            <a:endParaRPr kumimoji="0" lang="en-US" sz="12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a:endParaRPr>
          </a:p>
          <a:p>
            <a:pPr marL="800100" marR="0" lvl="1"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a:hlinkClick r:id="rId6"/>
              </a:rPr>
              <a:t>https://machinelearningmastery.com/mixture-of-experts/</a:t>
            </a:r>
            <a:endParaRPr kumimoji="0" lang="en-US" sz="12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a:endParaRPr>
          </a:p>
          <a:p>
            <a:pPr marL="800100" marR="0" lvl="1"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a:hlinkClick r:id="rId7"/>
              </a:rPr>
              <a:t>https://mkai.org/a-gentle-introduction-to-mixture-of-experts-ensembles/</a:t>
            </a:r>
            <a:endParaRPr kumimoji="0" lang="en-US" sz="12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a:endParaRPr>
          </a:p>
          <a:p>
            <a:pPr marL="800100" marR="0" lvl="1" indent="-342900" algn="l" defTabSz="914400" rtl="0" eaLnBrk="1" fontAlgn="auto" latinLnBrk="0" hangingPunct="1">
              <a:lnSpc>
                <a:spcPct val="100000"/>
              </a:lnSpc>
              <a:spcBef>
                <a:spcPts val="0"/>
              </a:spcBef>
              <a:spcAft>
                <a:spcPts val="600"/>
              </a:spcAft>
              <a:buClrTx/>
              <a:buSzTx/>
              <a:buFont typeface="Courier New" panose="02070309020205020404" pitchFamily="49" charset="0"/>
              <a:buChar char="o"/>
              <a:tabLst/>
              <a:defRPr/>
            </a:pPr>
            <a:endParaRPr kumimoji="0" lang="en-US" sz="14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a:endParaRPr>
          </a:p>
          <a:p>
            <a:pPr marL="342900" marR="0" lvl="0" indent="-342900" algn="l" defTabSz="914400"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kumimoji="0" lang="en-US" sz="24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a:rPr>
              <a:t>Documents:</a:t>
            </a:r>
          </a:p>
          <a:p>
            <a:pPr marL="800100" marR="0" lvl="1"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a:hlinkClick r:id="rId8"/>
              </a:rPr>
              <a:t>https://www.kaggle.com/code/prashant111/bagging-vs-boosting/notebook</a:t>
            </a:r>
          </a:p>
          <a:p>
            <a:pPr marL="800100" marR="0" lvl="1"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a:hlinkClick r:id="rId8"/>
              </a:rPr>
              <a:t>https://towardsdatascience.com/ensemble-methods-bagging-boosting-and-stacking-c9214a10a205</a:t>
            </a:r>
          </a:p>
          <a:p>
            <a:pPr marL="800100" marR="0" lvl="1"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a:hlinkClick r:id="rId8"/>
              </a:rPr>
              <a:t>https://medium.com/@rrfd/boosting-bagging-and-stacking-ensemble-methods-with-sklearn-and-mlens-a455c0c982de</a:t>
            </a:r>
            <a:endParaRPr kumimoji="0" lang="en-US" sz="12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24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a:endParaRPr>
          </a:p>
        </p:txBody>
      </p:sp>
    </p:spTree>
    <p:extLst>
      <p:ext uri="{BB962C8B-B14F-4D97-AF65-F5344CB8AC3E}">
        <p14:creationId xmlns:p14="http://schemas.microsoft.com/office/powerpoint/2010/main" val="12300961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WordArt 8" descr="Narrow vertical"/>
          <p:cNvSpPr>
            <a:spLocks noChangeArrowheads="1" noChangeShapeType="1" noTextEdit="1"/>
          </p:cNvSpPr>
          <p:nvPr/>
        </p:nvSpPr>
        <p:spPr bwMode="auto">
          <a:xfrm>
            <a:off x="1418063" y="2286000"/>
            <a:ext cx="6553200" cy="2752725"/>
          </a:xfrm>
          <a:prstGeom prst="rect">
            <a:avLst/>
          </a:prstGeom>
        </p:spPr>
        <p:txBody>
          <a:bodyPr wrap="none" fromWordArt="1">
            <a:prstTxWarp prst="textCurveUp">
              <a:avLst>
                <a:gd name="adj" fmla="val 40356"/>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3600" b="0" i="0" u="none" strike="noStrike" kern="10" cap="none" spc="0" normalizeH="0" baseline="0" noProof="0" dirty="0">
                <a:ln w="12700" cap="sq">
                  <a:solidFill>
                    <a:srgbClr val="000000"/>
                  </a:solidFill>
                  <a:round/>
                  <a:headEnd type="none" w="sm" len="sm"/>
                  <a:tailEnd type="none" w="sm" len="sm"/>
                </a:ln>
                <a:solidFill>
                  <a:srgbClr val="0070C0"/>
                </a:solidFill>
                <a:effectLst>
                  <a:outerShdw dist="45791" dir="2021404" algn="ctr" rotWithShape="0">
                    <a:srgbClr val="808080">
                      <a:alpha val="79999"/>
                    </a:srgbClr>
                  </a:outerShdw>
                </a:effectLst>
                <a:uLnTx/>
                <a:uFillTx/>
                <a:latin typeface="Arial Black"/>
                <a:ea typeface="+mn-ea"/>
                <a:cs typeface="+mn-cs"/>
              </a:rPr>
              <a:t>End Slides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C115477F-92A4-9ECA-B7B6-13896AD9B419}"/>
              </a:ext>
            </a:extLst>
          </p:cNvPr>
          <p:cNvSpPr>
            <a:spLocks noGrp="1"/>
          </p:cNvSpPr>
          <p:nvPr>
            <p:ph type="title"/>
          </p:nvPr>
        </p:nvSpPr>
        <p:spPr>
          <a:xfrm>
            <a:off x="0" y="0"/>
            <a:ext cx="9144000" cy="563562"/>
          </a:xfrm>
        </p:spPr>
        <p:txBody>
          <a:bodyPr/>
          <a:lstStyle/>
          <a:p>
            <a:pPr eaLnBrk="1" hangingPunct="1"/>
            <a:r>
              <a:rPr lang="en-US" altLang="zh-CN" sz="5400" b="1" dirty="0">
                <a:solidFill>
                  <a:srgbClr val="0070C0"/>
                </a:solidFill>
                <a:effectLst>
                  <a:outerShdw blurRad="38100" dist="38100" dir="2700000" algn="tl">
                    <a:srgbClr val="000000">
                      <a:alpha val="43137"/>
                    </a:srgbClr>
                  </a:outerShdw>
                </a:effectLst>
                <a:latin typeface="Comic Sans MS" panose="030F0702030302020204" pitchFamily="66" charset="0"/>
                <a:ea typeface="SimSun" panose="02010600030101010101" pitchFamily="2" charset="-122"/>
              </a:rPr>
              <a:t>Different Classifiers</a:t>
            </a:r>
          </a:p>
        </p:txBody>
      </p:sp>
      <p:sp>
        <p:nvSpPr>
          <p:cNvPr id="500739" name="Rectangle 3">
            <a:extLst>
              <a:ext uri="{FF2B5EF4-FFF2-40B4-BE49-F238E27FC236}">
                <a16:creationId xmlns:a16="http://schemas.microsoft.com/office/drawing/2014/main" id="{652A82DF-E009-7065-713D-1A2B128C271E}"/>
              </a:ext>
            </a:extLst>
          </p:cNvPr>
          <p:cNvSpPr>
            <a:spLocks noGrp="1"/>
          </p:cNvSpPr>
          <p:nvPr>
            <p:ph type="body" idx="1"/>
          </p:nvPr>
        </p:nvSpPr>
        <p:spPr>
          <a:xfrm>
            <a:off x="152400" y="978183"/>
            <a:ext cx="8839200" cy="5672422"/>
          </a:xfrm>
        </p:spPr>
        <p:txBody>
          <a:bodyPr/>
          <a:lstStyle/>
          <a:p>
            <a:pPr eaLnBrk="1" hangingPunct="1"/>
            <a:r>
              <a:rPr lang="en-US" altLang="ja-JP" sz="2400" dirty="0">
                <a:solidFill>
                  <a:srgbClr val="0000FF"/>
                </a:solidFill>
                <a:latin typeface="Verdana" panose="020B0604030504040204" pitchFamily="34" charset="0"/>
                <a:ea typeface="Verdana" panose="020B0604030504040204" pitchFamily="34" charset="0"/>
              </a:rPr>
              <a:t>Performance</a:t>
            </a:r>
          </a:p>
          <a:p>
            <a:pPr lvl="1" eaLnBrk="1" hangingPunct="1"/>
            <a:r>
              <a:rPr lang="en-US" altLang="ja-JP" sz="2200" dirty="0">
                <a:solidFill>
                  <a:srgbClr val="0000FF"/>
                </a:solidFill>
                <a:latin typeface="Verdana" panose="020B0604030504040204" pitchFamily="34" charset="0"/>
                <a:ea typeface="Verdana" panose="020B0604030504040204" pitchFamily="34" charset="0"/>
              </a:rPr>
              <a:t>No one existing classifier is perfect</a:t>
            </a:r>
          </a:p>
          <a:p>
            <a:pPr lvl="1" eaLnBrk="1" hangingPunct="1"/>
            <a:r>
              <a:rPr lang="en-US" altLang="ja-JP" sz="2200" dirty="0">
                <a:solidFill>
                  <a:srgbClr val="0000FF"/>
                </a:solidFill>
                <a:latin typeface="Verdana" panose="020B0604030504040204" pitchFamily="34" charset="0"/>
                <a:ea typeface="Verdana" panose="020B0604030504040204" pitchFamily="34" charset="0"/>
              </a:rPr>
              <a:t>No need to create yet another complex approach</a:t>
            </a:r>
          </a:p>
          <a:p>
            <a:pPr eaLnBrk="1" hangingPunct="1"/>
            <a:r>
              <a:rPr lang="en-US" altLang="ja-JP" sz="2400" dirty="0">
                <a:latin typeface="Verdana" panose="020B0604030504040204" pitchFamily="34" charset="0"/>
                <a:ea typeface="Verdana" panose="020B0604030504040204" pitchFamily="34" charset="0"/>
              </a:rPr>
              <a:t>Complementary Approach</a:t>
            </a:r>
          </a:p>
          <a:p>
            <a:pPr lvl="1" eaLnBrk="1" hangingPunct="1"/>
            <a:r>
              <a:rPr lang="en-US" altLang="ja-JP" sz="2200" dirty="0">
                <a:solidFill>
                  <a:srgbClr val="0000FF"/>
                </a:solidFill>
                <a:latin typeface="Verdana" panose="020B0604030504040204" pitchFamily="34" charset="0"/>
                <a:ea typeface="Verdana" panose="020B0604030504040204" pitchFamily="34" charset="0"/>
              </a:rPr>
              <a:t>Examples which are </a:t>
            </a:r>
            <a:r>
              <a:rPr lang="en-US" altLang="ja-JP" sz="2200" dirty="0">
                <a:solidFill>
                  <a:srgbClr val="FF0000"/>
                </a:solidFill>
                <a:latin typeface="Verdana" panose="020B0604030504040204" pitchFamily="34" charset="0"/>
                <a:ea typeface="Verdana" panose="020B0604030504040204" pitchFamily="34" charset="0"/>
              </a:rPr>
              <a:t>not correctly classified </a:t>
            </a:r>
            <a:r>
              <a:rPr lang="en-US" altLang="ja-JP" sz="2200" dirty="0">
                <a:solidFill>
                  <a:srgbClr val="0000FF"/>
                </a:solidFill>
                <a:latin typeface="Verdana" panose="020B0604030504040204" pitchFamily="34" charset="0"/>
                <a:ea typeface="Verdana" panose="020B0604030504040204" pitchFamily="34" charset="0"/>
              </a:rPr>
              <a:t>by one classifier </a:t>
            </a:r>
            <a:r>
              <a:rPr lang="en-US" altLang="ja-JP" sz="2200" dirty="0">
                <a:solidFill>
                  <a:srgbClr val="00B050"/>
                </a:solidFill>
                <a:latin typeface="Verdana" panose="020B0604030504040204" pitchFamily="34" charset="0"/>
                <a:ea typeface="Verdana" panose="020B0604030504040204" pitchFamily="34" charset="0"/>
              </a:rPr>
              <a:t>may be correctly classified </a:t>
            </a:r>
            <a:r>
              <a:rPr lang="en-US" altLang="ja-JP" sz="2200" dirty="0">
                <a:solidFill>
                  <a:srgbClr val="0000FF"/>
                </a:solidFill>
                <a:latin typeface="Verdana" panose="020B0604030504040204" pitchFamily="34" charset="0"/>
                <a:ea typeface="Verdana" panose="020B0604030504040204" pitchFamily="34" charset="0"/>
              </a:rPr>
              <a:t>by the other classifiers</a:t>
            </a:r>
          </a:p>
          <a:p>
            <a:pPr lvl="1" eaLnBrk="1" hangingPunct="1"/>
            <a:r>
              <a:rPr lang="en-US" altLang="ja-JP" sz="2200" dirty="0">
                <a:solidFill>
                  <a:srgbClr val="0000FF"/>
                </a:solidFill>
                <a:latin typeface="Verdana" panose="020B0604030504040204" pitchFamily="34" charset="0"/>
                <a:ea typeface="Verdana" panose="020B0604030504040204" pitchFamily="34" charset="0"/>
              </a:rPr>
              <a:t>Simple “</a:t>
            </a:r>
            <a:r>
              <a:rPr lang="en-US" altLang="ja-JP" sz="2200" dirty="0">
                <a:solidFill>
                  <a:srgbClr val="FF0000"/>
                </a:solidFill>
                <a:latin typeface="Verdana" panose="020B0604030504040204" pitchFamily="34" charset="0"/>
                <a:ea typeface="Verdana" panose="020B0604030504040204" pitchFamily="34" charset="0"/>
              </a:rPr>
              <a:t>weak</a:t>
            </a:r>
            <a:r>
              <a:rPr lang="en-US" altLang="ja-JP" sz="2200" dirty="0">
                <a:solidFill>
                  <a:srgbClr val="0000FF"/>
                </a:solidFill>
                <a:latin typeface="Verdana" panose="020B0604030504040204" pitchFamily="34" charset="0"/>
                <a:ea typeface="Verdana" panose="020B0604030504040204" pitchFamily="34" charset="0"/>
              </a:rPr>
              <a:t>” techniques may be combined to produce “</a:t>
            </a:r>
            <a:r>
              <a:rPr lang="en-US" altLang="ja-JP" sz="2200" dirty="0">
                <a:solidFill>
                  <a:srgbClr val="00B050"/>
                </a:solidFill>
                <a:latin typeface="Verdana" panose="020B0604030504040204" pitchFamily="34" charset="0"/>
                <a:ea typeface="Verdana" panose="020B0604030504040204" pitchFamily="34" charset="0"/>
              </a:rPr>
              <a:t>strong</a:t>
            </a:r>
            <a:r>
              <a:rPr lang="en-US" altLang="ja-JP" sz="2200" dirty="0">
                <a:solidFill>
                  <a:srgbClr val="0000FF"/>
                </a:solidFill>
                <a:latin typeface="Verdana" panose="020B0604030504040204" pitchFamily="34" charset="0"/>
                <a:ea typeface="Verdana" panose="020B0604030504040204" pitchFamily="34" charset="0"/>
              </a:rPr>
              <a:t>” effective frameworks</a:t>
            </a:r>
          </a:p>
          <a:p>
            <a:pPr eaLnBrk="1" hangingPunct="1"/>
            <a:r>
              <a:rPr lang="en-US" altLang="ja-JP" sz="2400" dirty="0">
                <a:solidFill>
                  <a:srgbClr val="FF0000"/>
                </a:solidFill>
                <a:latin typeface="Verdana" panose="020B0604030504040204" pitchFamily="34" charset="0"/>
                <a:ea typeface="Verdana" panose="020B0604030504040204" pitchFamily="34" charset="0"/>
              </a:rPr>
              <a:t>Potential Improvements?</a:t>
            </a:r>
          </a:p>
          <a:p>
            <a:pPr lvl="1" eaLnBrk="1" hangingPunct="1"/>
            <a:r>
              <a:rPr lang="en-US" altLang="ja-JP" sz="2200" dirty="0">
                <a:solidFill>
                  <a:srgbClr val="0000FF"/>
                </a:solidFill>
                <a:latin typeface="Verdana" panose="020B0604030504040204" pitchFamily="34" charset="0"/>
                <a:ea typeface="Verdana" panose="020B0604030504040204" pitchFamily="34" charset="0"/>
              </a:rPr>
              <a:t>Performance can be improved if complementary “different” classifiers and approaches were used to solve difficult problems</a:t>
            </a:r>
            <a:endParaRPr lang="en-US" altLang="ja-JP" sz="2200" dirty="0">
              <a:latin typeface="Verdana" panose="020B0604030504040204" pitchFamily="34" charset="0"/>
              <a:ea typeface="Verdana" panose="020B0604030504040204" pitchFamily="34" charset="0"/>
            </a:endParaRPr>
          </a:p>
        </p:txBody>
      </p:sp>
      <p:sp>
        <p:nvSpPr>
          <p:cNvPr id="4" name="投影片編號版面配置區 4">
            <a:extLst>
              <a:ext uri="{FF2B5EF4-FFF2-40B4-BE49-F238E27FC236}">
                <a16:creationId xmlns:a16="http://schemas.microsoft.com/office/drawing/2014/main" id="{BACF5D01-3FF1-B996-59E5-99DDFE343404}"/>
              </a:ext>
            </a:extLst>
          </p:cNvPr>
          <p:cNvSpPr txBox="1">
            <a:spLocks/>
          </p:cNvSpPr>
          <p:nvPr/>
        </p:nvSpPr>
        <p:spPr bwMode="auto">
          <a:xfrm>
            <a:off x="8575675" y="6650605"/>
            <a:ext cx="568325" cy="1857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0" latinLnBrk="0" hangingPunct="0">
              <a:defRPr sz="2400" kern="1200">
                <a:solidFill>
                  <a:schemeClr val="tx1"/>
                </a:solidFill>
                <a:latin typeface="Arial" panose="020B0604020202020204" pitchFamily="34" charset="0"/>
                <a:ea typeface="新細明體" panose="02020500000000000000" pitchFamily="18" charset="-120"/>
                <a:cs typeface="+mn-cs"/>
              </a:defRPr>
            </a:lvl1pPr>
            <a:lvl2pPr marL="742950" indent="-285750" algn="l" defTabSz="914400" rtl="0" eaLnBrk="0" latinLnBrk="0" hangingPunct="0">
              <a:defRPr sz="2400" kern="1200">
                <a:solidFill>
                  <a:schemeClr val="tx1"/>
                </a:solidFill>
                <a:latin typeface="Arial" panose="020B0604020202020204" pitchFamily="34" charset="0"/>
                <a:ea typeface="+mn-ea"/>
                <a:cs typeface="+mn-cs"/>
              </a:defRPr>
            </a:lvl2pPr>
            <a:lvl3pPr marL="1143000" indent="-228600" algn="l" defTabSz="914400" rtl="0" eaLnBrk="0" latinLnBrk="0" hangingPunct="0">
              <a:defRPr sz="2400" kern="1200">
                <a:solidFill>
                  <a:schemeClr val="tx1"/>
                </a:solidFill>
                <a:latin typeface="Arial" panose="020B0604020202020204" pitchFamily="34" charset="0"/>
                <a:ea typeface="+mn-ea"/>
                <a:cs typeface="+mn-cs"/>
              </a:defRPr>
            </a:lvl3pPr>
            <a:lvl4pPr marL="1600200" indent="-228600" algn="l" defTabSz="914400" rtl="0" eaLnBrk="0" latinLnBrk="0" hangingPunct="0">
              <a:defRPr sz="2400" kern="1200">
                <a:solidFill>
                  <a:schemeClr val="tx1"/>
                </a:solidFill>
                <a:latin typeface="Arial" panose="020B0604020202020204" pitchFamily="34" charset="0"/>
                <a:ea typeface="+mn-ea"/>
                <a:cs typeface="+mn-cs"/>
              </a:defRPr>
            </a:lvl4pPr>
            <a:lvl5pPr marL="2057400" indent="-228600" algn="l" defTabSz="914400" rtl="0" eaLnBrk="0" latinLnBrk="0" hangingPunct="0">
              <a:defRPr sz="24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n-ea"/>
                <a:cs typeface="+mn-cs"/>
              </a:defRPr>
            </a:lvl9pPr>
          </a:lstStyle>
          <a:p>
            <a:pPr algn="r" eaLnBrk="1" fontAlgn="base" hangingPunct="1">
              <a:spcBef>
                <a:spcPct val="0"/>
              </a:spcBef>
              <a:spcAft>
                <a:spcPct val="0"/>
              </a:spcAft>
              <a:defRPr/>
            </a:pPr>
            <a:fld id="{CAE298B6-02BD-4DB8-99D9-34A23F58F45F}" type="slidenum">
              <a:rPr lang="en-US" altLang="zh-TW" sz="1100" smtClean="0">
                <a:solidFill>
                  <a:srgbClr val="000000"/>
                </a:solidFill>
                <a:latin typeface="Verdana" panose="020B0604030504040204" pitchFamily="34" charset="0"/>
              </a:rPr>
              <a:pPr algn="r" eaLnBrk="1" fontAlgn="base" hangingPunct="1">
                <a:spcBef>
                  <a:spcPct val="0"/>
                </a:spcBef>
                <a:spcAft>
                  <a:spcPct val="0"/>
                </a:spcAft>
                <a:defRPr/>
              </a:pPr>
              <a:t>6</a:t>
            </a:fld>
            <a:endParaRPr lang="en-US" altLang="zh-TW" sz="1100" dirty="0">
              <a:solidFill>
                <a:srgbClr val="000000"/>
              </a:solidFill>
              <a:latin typeface="Verdana" panose="020B060403050404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073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073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0739">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073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007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0739"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標題 1">
            <a:extLst>
              <a:ext uri="{FF2B5EF4-FFF2-40B4-BE49-F238E27FC236}">
                <a16:creationId xmlns:a16="http://schemas.microsoft.com/office/drawing/2014/main" id="{4ADB9D0E-2BB6-479B-BC70-60EB6E0CF334}"/>
              </a:ext>
            </a:extLst>
          </p:cNvPr>
          <p:cNvSpPr>
            <a:spLocks noGrp="1"/>
          </p:cNvSpPr>
          <p:nvPr>
            <p:ph type="title"/>
          </p:nvPr>
        </p:nvSpPr>
        <p:spPr bwMode="auto">
          <a:xfrm>
            <a:off x="0" y="0"/>
            <a:ext cx="9144000" cy="638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TW" sz="3100" b="1" dirty="0">
                <a:solidFill>
                  <a:srgbClr val="0070C0"/>
                </a:solidFill>
                <a:effectLst>
                  <a:outerShdw blurRad="38100" dist="38100" dir="2700000" algn="tl">
                    <a:srgbClr val="000000">
                      <a:alpha val="43137"/>
                    </a:srgbClr>
                  </a:outerShdw>
                </a:effectLst>
                <a:latin typeface="Comic Sans MS" panose="030F0702030302020204" pitchFamily="66" charset="0"/>
                <a:ea typeface="新細明體" panose="02020500000000000000" pitchFamily="18" charset="-120"/>
              </a:rPr>
              <a:t>Ensemble-based Systems in Decision Making  </a:t>
            </a:r>
            <a:endParaRPr lang="zh-TW" altLang="en-US" sz="3100" b="1" dirty="0">
              <a:solidFill>
                <a:srgbClr val="0070C0"/>
              </a:solidFill>
              <a:effectLst>
                <a:outerShdw blurRad="38100" dist="38100" dir="2700000" algn="tl">
                  <a:srgbClr val="000000">
                    <a:alpha val="43137"/>
                  </a:srgbClr>
                </a:outerShdw>
              </a:effectLst>
              <a:latin typeface="Comic Sans MS" panose="030F0702030302020204" pitchFamily="66" charset="0"/>
              <a:ea typeface="新細明體" panose="02020500000000000000" pitchFamily="18" charset="-120"/>
            </a:endParaRPr>
          </a:p>
        </p:txBody>
      </p:sp>
      <p:sp>
        <p:nvSpPr>
          <p:cNvPr id="15363" name="內容版面配置區 2">
            <a:extLst>
              <a:ext uri="{FF2B5EF4-FFF2-40B4-BE49-F238E27FC236}">
                <a16:creationId xmlns:a16="http://schemas.microsoft.com/office/drawing/2014/main" id="{79C22322-0594-4890-A66D-78BF8EA6D629}"/>
              </a:ext>
            </a:extLst>
          </p:cNvPr>
          <p:cNvSpPr>
            <a:spLocks noGrp="1"/>
          </p:cNvSpPr>
          <p:nvPr>
            <p:ph idx="1"/>
          </p:nvPr>
        </p:nvSpPr>
        <p:spPr bwMode="auto">
          <a:xfrm>
            <a:off x="505619" y="5148830"/>
            <a:ext cx="8259762" cy="1501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1600" dirty="0" err="1">
                <a:latin typeface="Verdana" panose="020B0604030504040204" pitchFamily="34" charset="0"/>
              </a:rPr>
              <a:t>Polikar</a:t>
            </a:r>
            <a:r>
              <a:rPr lang="en-US" altLang="en-US" sz="1600" dirty="0">
                <a:latin typeface="Verdana" panose="020B0604030504040204" pitchFamily="34" charset="0"/>
              </a:rPr>
              <a:t> R., “Ensemble Based Systems in Decision Making,” </a:t>
            </a:r>
            <a:r>
              <a:rPr lang="en-US" altLang="en-US" sz="1600" i="1" dirty="0">
                <a:latin typeface="Verdana" panose="020B0604030504040204" pitchFamily="34" charset="0"/>
              </a:rPr>
              <a:t>IEEE Circuits and Systems Magazine</a:t>
            </a:r>
            <a:r>
              <a:rPr lang="en-US" altLang="en-US" sz="1600" dirty="0">
                <a:latin typeface="Verdana" panose="020B0604030504040204" pitchFamily="34" charset="0"/>
              </a:rPr>
              <a:t>, vol.6, no. 3, pp. 21-45, 2006</a:t>
            </a:r>
          </a:p>
          <a:p>
            <a:pPr eaLnBrk="1" hangingPunct="1"/>
            <a:r>
              <a:rPr lang="en-US" altLang="en-US" sz="1600" dirty="0" err="1">
                <a:latin typeface="Verdana" panose="020B0604030504040204" pitchFamily="34" charset="0"/>
              </a:rPr>
              <a:t>Polikar</a:t>
            </a:r>
            <a:r>
              <a:rPr lang="en-US" altLang="en-US" sz="1600" dirty="0">
                <a:latin typeface="Verdana" panose="020B0604030504040204" pitchFamily="34" charset="0"/>
              </a:rPr>
              <a:t> R., “Bootstrap Inspired Techniques in Computational Intelligence,” </a:t>
            </a:r>
            <a:r>
              <a:rPr lang="en-US" altLang="en-US" sz="1600" i="1" dirty="0">
                <a:latin typeface="Verdana" panose="020B0604030504040204" pitchFamily="34" charset="0"/>
              </a:rPr>
              <a:t>IEEE Signal Processing Magazine</a:t>
            </a:r>
            <a:r>
              <a:rPr lang="en-US" altLang="en-US" sz="1600" dirty="0">
                <a:latin typeface="Verdana" panose="020B0604030504040204" pitchFamily="34" charset="0"/>
              </a:rPr>
              <a:t>, vol.24, no. 4, pp. 56-72, 2007</a:t>
            </a:r>
          </a:p>
          <a:p>
            <a:pPr eaLnBrk="1" hangingPunct="1"/>
            <a:r>
              <a:rPr lang="en-US" altLang="en-US" sz="1600" dirty="0" err="1">
                <a:latin typeface="Verdana" panose="020B0604030504040204" pitchFamily="34" charset="0"/>
              </a:rPr>
              <a:t>Polikar</a:t>
            </a:r>
            <a:r>
              <a:rPr lang="en-US" altLang="en-US" sz="1600" dirty="0">
                <a:latin typeface="Verdana" panose="020B0604030504040204" pitchFamily="34" charset="0"/>
              </a:rPr>
              <a:t> R., “Ensemble Learning,” </a:t>
            </a:r>
            <a:r>
              <a:rPr lang="en-US" altLang="en-US" sz="1600" dirty="0" err="1">
                <a:latin typeface="Verdana" panose="020B0604030504040204" pitchFamily="34" charset="0"/>
              </a:rPr>
              <a:t>Scholarpedia</a:t>
            </a:r>
            <a:r>
              <a:rPr lang="en-US" altLang="en-US" sz="1600" dirty="0">
                <a:latin typeface="Verdana" panose="020B0604030504040204" pitchFamily="34" charset="0"/>
              </a:rPr>
              <a:t>, 2008.</a:t>
            </a:r>
          </a:p>
          <a:p>
            <a:pPr eaLnBrk="1" hangingPunct="1"/>
            <a:endParaRPr lang="en-US" altLang="zh-TW" sz="1700" dirty="0">
              <a:latin typeface="Verdana" panose="020B0604030504040204" pitchFamily="34" charset="0"/>
              <a:ea typeface="新細明體" panose="02020500000000000000" pitchFamily="18" charset="-120"/>
            </a:endParaRPr>
          </a:p>
        </p:txBody>
      </p:sp>
      <p:sp>
        <p:nvSpPr>
          <p:cNvPr id="15364" name="投影片編號版面配置區 4">
            <a:extLst>
              <a:ext uri="{FF2B5EF4-FFF2-40B4-BE49-F238E27FC236}">
                <a16:creationId xmlns:a16="http://schemas.microsoft.com/office/drawing/2014/main" id="{717D9AEF-D64F-4E16-90A6-365366A0F6D9}"/>
              </a:ext>
            </a:extLst>
          </p:cNvPr>
          <p:cNvSpPr>
            <a:spLocks noGrp="1"/>
          </p:cNvSpPr>
          <p:nvPr>
            <p:ph type="sldNum" sz="quarter" idx="10"/>
          </p:nvPr>
        </p:nvSpPr>
        <p:spPr bwMode="auto">
          <a:xfrm>
            <a:off x="8575675" y="6650605"/>
            <a:ext cx="568325" cy="185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AE298B6-02BD-4DB8-99D9-34A23F58F45F}" type="slidenum">
              <a:rPr kumimoji="0" lang="en-US" altLang="zh-TW" sz="1100" b="0" i="0" u="none" strike="noStrike" kern="1200" cap="none" spc="0" normalizeH="0" baseline="0" noProof="0" smtClean="0">
                <a:ln>
                  <a:noFill/>
                </a:ln>
                <a:solidFill>
                  <a:srgbClr val="000000"/>
                </a:solidFill>
                <a:effectLst/>
                <a:uLnTx/>
                <a:uFillTx/>
                <a:latin typeface="Verdana" panose="020B060403050404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zh-TW" sz="1100" b="0" i="0" u="none" strike="noStrike" kern="1200" cap="none" spc="0" normalizeH="0" baseline="0" noProof="0" dirty="0">
              <a:ln>
                <a:noFill/>
              </a:ln>
              <a:solidFill>
                <a:srgbClr val="000000"/>
              </a:solidFill>
              <a:effectLst/>
              <a:uLnTx/>
              <a:uFillTx/>
              <a:latin typeface="Verdana" panose="020B0604030504040204" pitchFamily="34" charset="0"/>
              <a:ea typeface="新細明體" panose="02020500000000000000" pitchFamily="18" charset="-120"/>
              <a:cs typeface="+mn-cs"/>
            </a:endParaRPr>
          </a:p>
        </p:txBody>
      </p:sp>
      <p:sp>
        <p:nvSpPr>
          <p:cNvPr id="6" name="TextBox 5">
            <a:extLst>
              <a:ext uri="{FF2B5EF4-FFF2-40B4-BE49-F238E27FC236}">
                <a16:creationId xmlns:a16="http://schemas.microsoft.com/office/drawing/2014/main" id="{65BF46D9-810A-40CB-8A35-F63B8A0B2B59}"/>
              </a:ext>
            </a:extLst>
          </p:cNvPr>
          <p:cNvSpPr txBox="1"/>
          <p:nvPr/>
        </p:nvSpPr>
        <p:spPr>
          <a:xfrm>
            <a:off x="260350" y="900113"/>
            <a:ext cx="8750300" cy="4154984"/>
          </a:xfrm>
          <a:prstGeom prst="rect">
            <a:avLst/>
          </a:prstGeom>
          <a:noFill/>
        </p:spPr>
        <p:txBody>
          <a:bodyPr>
            <a:spAutoFit/>
          </a:bodyPr>
          <a:lstStyle/>
          <a:p>
            <a:pPr marL="342900" lvl="0" indent="-342900" fontAlgn="base">
              <a:spcBef>
                <a:spcPct val="0"/>
              </a:spcBef>
              <a:spcAft>
                <a:spcPct val="0"/>
              </a:spcAft>
              <a:buFont typeface="Wingdings" panose="05000000000000000000" pitchFamily="2" charset="2"/>
              <a:buChar char="v"/>
              <a:defRPr/>
            </a:pPr>
            <a:r>
              <a:rPr lang="en-US" sz="2200" dirty="0">
                <a:solidFill>
                  <a:srgbClr val="0000FF"/>
                </a:solidFill>
                <a:latin typeface="Verdana" pitchFamily="34" charset="0"/>
              </a:rPr>
              <a:t>We consider decisions of </a:t>
            </a:r>
            <a:r>
              <a:rPr lang="en-US" sz="2200" dirty="0">
                <a:solidFill>
                  <a:srgbClr val="000000"/>
                </a:solidFill>
                <a:effectLst>
                  <a:outerShdw blurRad="38100" dist="38100" dir="2700000" algn="tl">
                    <a:srgbClr val="000000">
                      <a:alpha val="43137"/>
                    </a:srgbClr>
                  </a:outerShdw>
                </a:effectLst>
                <a:latin typeface="Verdana" pitchFamily="34" charset="0"/>
              </a:rPr>
              <a:t>multiple experts</a:t>
            </a:r>
            <a:r>
              <a:rPr lang="en-US" sz="2200" dirty="0">
                <a:solidFill>
                  <a:srgbClr val="0000FF"/>
                </a:solidFill>
                <a:latin typeface="Verdana" pitchFamily="34" charset="0"/>
              </a:rPr>
              <a:t> in our daily lives</a:t>
            </a: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2200" b="0" i="0" u="none" strike="noStrike" kern="1200" cap="none" spc="0" normalizeH="0" baseline="0" noProof="0" dirty="0">
                <a:ln>
                  <a:noFill/>
                </a:ln>
                <a:solidFill>
                  <a:srgbClr val="0000FF"/>
                </a:solidFill>
                <a:effectLst/>
                <a:uLnTx/>
                <a:uFillTx/>
                <a:latin typeface="Verdana" pitchFamily="34" charset="0"/>
                <a:ea typeface="+mn-ea"/>
                <a:cs typeface="+mn-cs"/>
              </a:rPr>
              <a:t>For many tasks, we often seek </a:t>
            </a:r>
            <a:r>
              <a:rPr kumimoji="0" lang="en-US" sz="2200" b="0" i="0" u="sng"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Verdana" pitchFamily="34" charset="0"/>
                <a:ea typeface="+mn-ea"/>
                <a:cs typeface="+mn-cs"/>
              </a:rPr>
              <a:t>second opinion</a:t>
            </a:r>
            <a:r>
              <a:rPr kumimoji="0" lang="en-US" sz="2200" b="0" i="0" u="none" strike="noStrike" kern="1200" cap="none" spc="0" normalizeH="0" baseline="0" noProof="0" dirty="0">
                <a:ln>
                  <a:noFill/>
                </a:ln>
                <a:solidFill>
                  <a:srgbClr val="0000FF"/>
                </a:solidFill>
                <a:effectLst/>
                <a:uLnTx/>
                <a:uFillTx/>
                <a:latin typeface="Verdana" pitchFamily="34" charset="0"/>
                <a:ea typeface="+mn-ea"/>
                <a:cs typeface="+mn-cs"/>
              </a:rPr>
              <a:t> before making a decision, sometimes many more</a:t>
            </a:r>
          </a:p>
          <a:p>
            <a:pPr marL="692150" marR="0" lvl="1" indent="-2349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2200" b="0" i="0" u="none" strike="noStrike" kern="1200" cap="none" spc="0" normalizeH="0" baseline="0" noProof="0" dirty="0">
                <a:ln>
                  <a:noFill/>
                </a:ln>
                <a:solidFill>
                  <a:srgbClr val="0000FF"/>
                </a:solidFill>
                <a:effectLst/>
                <a:uLnTx/>
                <a:uFillTx/>
                <a:latin typeface="Verdana" pitchFamily="34" charset="0"/>
                <a:ea typeface="+mn-ea"/>
                <a:cs typeface="+mn-cs"/>
              </a:rPr>
              <a:t>Consulting </a:t>
            </a:r>
            <a:r>
              <a:rPr kumimoji="0" lang="en-US" sz="2200" b="0" i="0" u="none" strike="noStrike" kern="1200" cap="none" spc="0" normalizeH="0" baseline="0" noProof="0" dirty="0">
                <a:ln>
                  <a:noFill/>
                </a:ln>
                <a:solidFill>
                  <a:srgbClr val="00B050"/>
                </a:solidFill>
                <a:effectLst/>
                <a:uLnTx/>
                <a:uFillTx/>
                <a:latin typeface="Verdana" pitchFamily="34" charset="0"/>
                <a:ea typeface="+mn-ea"/>
                <a:cs typeface="+mn-cs"/>
              </a:rPr>
              <a:t>different doctors</a:t>
            </a:r>
            <a:r>
              <a:rPr kumimoji="0" lang="en-US" sz="2200" b="0" i="0" u="none" strike="noStrike" kern="1200" cap="none" spc="0" normalizeH="0" baseline="0" noProof="0" dirty="0">
                <a:ln>
                  <a:noFill/>
                </a:ln>
                <a:solidFill>
                  <a:srgbClr val="0000FF"/>
                </a:solidFill>
                <a:effectLst/>
                <a:uLnTx/>
                <a:uFillTx/>
                <a:latin typeface="Verdana" pitchFamily="34" charset="0"/>
                <a:ea typeface="+mn-ea"/>
                <a:cs typeface="+mn-cs"/>
              </a:rPr>
              <a:t> before  a major surgery</a:t>
            </a:r>
          </a:p>
          <a:p>
            <a:pPr marL="692150" marR="0" lvl="1" indent="-2349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2200" b="0" i="0" u="none" strike="noStrike" kern="1200" cap="none" spc="0" normalizeH="0" baseline="0" noProof="0" dirty="0">
                <a:ln>
                  <a:noFill/>
                </a:ln>
                <a:solidFill>
                  <a:srgbClr val="0000FF"/>
                </a:solidFill>
                <a:effectLst/>
                <a:uLnTx/>
                <a:uFillTx/>
                <a:latin typeface="Verdana" pitchFamily="34" charset="0"/>
                <a:ea typeface="+mn-ea"/>
                <a:cs typeface="+mn-cs"/>
              </a:rPr>
              <a:t>Reading </a:t>
            </a:r>
            <a:r>
              <a:rPr kumimoji="0" lang="en-US" sz="2200" b="0" i="0" u="none" strike="noStrike" kern="1200" cap="none" spc="0" normalizeH="0" baseline="0" noProof="0" dirty="0">
                <a:ln>
                  <a:noFill/>
                </a:ln>
                <a:solidFill>
                  <a:srgbClr val="00B050"/>
                </a:solidFill>
                <a:effectLst/>
                <a:uLnTx/>
                <a:uFillTx/>
                <a:latin typeface="Verdana" pitchFamily="34" charset="0"/>
                <a:ea typeface="+mn-ea"/>
                <a:cs typeface="+mn-cs"/>
              </a:rPr>
              <a:t>reviews</a:t>
            </a:r>
            <a:r>
              <a:rPr kumimoji="0" lang="en-US" sz="2200" b="0" i="0" u="none" strike="noStrike" kern="1200" cap="none" spc="0" normalizeH="0" baseline="0" noProof="0" dirty="0">
                <a:ln>
                  <a:noFill/>
                </a:ln>
                <a:solidFill>
                  <a:srgbClr val="0000FF"/>
                </a:solidFill>
                <a:effectLst/>
                <a:uLnTx/>
                <a:uFillTx/>
                <a:latin typeface="Verdana" pitchFamily="34" charset="0"/>
                <a:ea typeface="+mn-ea"/>
                <a:cs typeface="+mn-cs"/>
              </a:rPr>
              <a:t> before buying  a product</a:t>
            </a:r>
          </a:p>
          <a:p>
            <a:pPr marL="692150" marR="0" lvl="1" indent="-2349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2200" b="0" i="0" u="none" strike="noStrike" kern="1200" cap="none" spc="0" normalizeH="0" baseline="0" noProof="0" dirty="0">
                <a:ln>
                  <a:noFill/>
                </a:ln>
                <a:solidFill>
                  <a:srgbClr val="0000FF"/>
                </a:solidFill>
                <a:effectLst/>
                <a:uLnTx/>
                <a:uFillTx/>
                <a:latin typeface="Verdana" pitchFamily="34" charset="0"/>
                <a:ea typeface="+mn-ea"/>
                <a:cs typeface="+mn-cs"/>
              </a:rPr>
              <a:t>Requesting references before </a:t>
            </a:r>
            <a:r>
              <a:rPr kumimoji="0" lang="en-US" sz="2200" b="0" i="0" u="none" strike="noStrike" kern="1200" cap="none" spc="0" normalizeH="0" baseline="0" noProof="0" dirty="0">
                <a:ln>
                  <a:noFill/>
                </a:ln>
                <a:solidFill>
                  <a:srgbClr val="00B050"/>
                </a:solidFill>
                <a:effectLst/>
                <a:uLnTx/>
                <a:uFillTx/>
                <a:latin typeface="Verdana" pitchFamily="34" charset="0"/>
                <a:ea typeface="+mn-ea"/>
                <a:cs typeface="+mn-cs"/>
              </a:rPr>
              <a:t>hiring</a:t>
            </a:r>
            <a:r>
              <a:rPr kumimoji="0" lang="en-US" sz="2200" b="0" i="0" u="none" strike="noStrike" kern="1200" cap="none" spc="0" normalizeH="0" baseline="0" noProof="0" dirty="0">
                <a:ln>
                  <a:noFill/>
                </a:ln>
                <a:solidFill>
                  <a:srgbClr val="0000FF"/>
                </a:solidFill>
                <a:effectLst/>
                <a:uLnTx/>
                <a:uFillTx/>
                <a:latin typeface="Verdana" pitchFamily="34" charset="0"/>
                <a:ea typeface="+mn-ea"/>
                <a:cs typeface="+mn-cs"/>
              </a:rPr>
              <a:t> someone</a:t>
            </a: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2200" b="0" i="0" u="none" strike="noStrike" kern="1200" cap="none" spc="0" normalizeH="0" baseline="0" noProof="0" dirty="0">
                <a:ln>
                  <a:noFill/>
                </a:ln>
                <a:solidFill>
                  <a:srgbClr val="FF0000"/>
                </a:solidFill>
                <a:effectLst/>
                <a:uLnTx/>
                <a:uFillTx/>
                <a:latin typeface="Verdana" pitchFamily="34" charset="0"/>
                <a:ea typeface="+mn-ea"/>
                <a:cs typeface="+mn-cs"/>
              </a:rPr>
              <a:t>Why not follow the same strategy in automated decision making?</a:t>
            </a: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2200" b="0" i="0" u="none" strike="noStrike" kern="1200" cap="none" spc="0" normalizeH="0" baseline="0" noProof="0" dirty="0">
                <a:ln>
                  <a:noFill/>
                </a:ln>
                <a:solidFill>
                  <a:srgbClr val="0000FF"/>
                </a:solidFill>
                <a:effectLst/>
                <a:uLnTx/>
                <a:uFillTx/>
                <a:latin typeface="Verdana" pitchFamily="34" charset="0"/>
                <a:ea typeface="+mn-ea"/>
                <a:cs typeface="+mn-cs"/>
              </a:rPr>
              <a:t>Ensemble Based Systems:</a:t>
            </a:r>
          </a:p>
          <a:p>
            <a:pPr marL="800100" lvl="1" indent="-342900" fontAlgn="base">
              <a:spcBef>
                <a:spcPct val="0"/>
              </a:spcBef>
              <a:spcAft>
                <a:spcPct val="0"/>
              </a:spcAft>
              <a:buFont typeface="Arial" panose="020B0604020202020204" pitchFamily="34" charset="0"/>
              <a:buChar char="•"/>
              <a:defRPr/>
            </a:pPr>
            <a:r>
              <a:rPr kumimoji="0" lang="en-US" sz="2200" b="0" i="0" u="none" strike="noStrike" kern="1200" cap="none" spc="0" normalizeH="0" baseline="0" noProof="0" dirty="0">
                <a:ln>
                  <a:noFill/>
                </a:ln>
                <a:solidFill>
                  <a:srgbClr val="0000FF"/>
                </a:solidFill>
                <a:effectLst/>
                <a:uLnTx/>
                <a:uFillTx/>
                <a:latin typeface="Verdana" pitchFamily="34" charset="0"/>
                <a:ea typeface="+mn-ea"/>
                <a:cs typeface="+mn-cs"/>
              </a:rPr>
              <a:t>Multiple classifier systems, committee of classifiers, mixture of experts, ensemble based systems …</a:t>
            </a:r>
          </a:p>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solidFill>
                <a:srgbClr val="0000FF"/>
              </a:solidFill>
              <a:effectLst/>
              <a:uLnTx/>
              <a:uFillTx/>
              <a:latin typeface="Verdana" pitchFamily="34" charset="0"/>
              <a:ea typeface="+mn-ea"/>
              <a:cs typeface="+mn-cs"/>
            </a:endParaRPr>
          </a:p>
        </p:txBody>
      </p:sp>
      <p:sp>
        <p:nvSpPr>
          <p:cNvPr id="2" name="Rectangle 1">
            <a:extLst>
              <a:ext uri="{FF2B5EF4-FFF2-40B4-BE49-F238E27FC236}">
                <a16:creationId xmlns:a16="http://schemas.microsoft.com/office/drawing/2014/main" id="{98053D4D-81A7-7BD5-052C-A5D6D4E045FD}"/>
              </a:ext>
            </a:extLst>
          </p:cNvPr>
          <p:cNvSpPr/>
          <p:nvPr/>
        </p:nvSpPr>
        <p:spPr>
          <a:xfrm>
            <a:off x="461963" y="5127625"/>
            <a:ext cx="8113712" cy="1501775"/>
          </a:xfrm>
          <a:prstGeom prst="rect">
            <a:avLst/>
          </a:prstGeom>
          <a:no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9139" name="Rectangle 3">
            <a:extLst>
              <a:ext uri="{FF2B5EF4-FFF2-40B4-BE49-F238E27FC236}">
                <a16:creationId xmlns:a16="http://schemas.microsoft.com/office/drawing/2014/main" id="{6236BE55-87EE-50D6-60B0-6687E28DDB1D}"/>
              </a:ext>
            </a:extLst>
          </p:cNvPr>
          <p:cNvSpPr>
            <a:spLocks noGrp="1" noChangeArrowheads="1"/>
          </p:cNvSpPr>
          <p:nvPr>
            <p:ph type="body" idx="1"/>
          </p:nvPr>
        </p:nvSpPr>
        <p:spPr>
          <a:xfrm>
            <a:off x="152400" y="990600"/>
            <a:ext cx="8839200" cy="5486400"/>
          </a:xfrm>
        </p:spPr>
        <p:txBody>
          <a:bodyPr/>
          <a:lstStyle/>
          <a:p>
            <a:pPr eaLnBrk="1" hangingPunct="1"/>
            <a:r>
              <a:rPr lang="en-US" altLang="en-US" sz="2400" dirty="0">
                <a:solidFill>
                  <a:srgbClr val="0000FF"/>
                </a:solidFill>
              </a:rPr>
              <a:t>So far – we covered </a:t>
            </a:r>
            <a:r>
              <a:rPr lang="en-US" altLang="en-US" sz="2400" dirty="0">
                <a:solidFill>
                  <a:srgbClr val="C00000"/>
                </a:solidFill>
              </a:rPr>
              <a:t>learning methods </a:t>
            </a:r>
            <a:r>
              <a:rPr lang="en-US" altLang="en-US" sz="2400" dirty="0">
                <a:solidFill>
                  <a:srgbClr val="0000FF"/>
                </a:solidFill>
              </a:rPr>
              <a:t>that learn a </a:t>
            </a:r>
            <a:r>
              <a:rPr lang="en-US" altLang="en-US" sz="2400" dirty="0"/>
              <a:t>single hypothesis</a:t>
            </a:r>
            <a:r>
              <a:rPr lang="en-US" altLang="en-US" sz="2400" dirty="0">
                <a:solidFill>
                  <a:srgbClr val="0000FF"/>
                </a:solidFill>
              </a:rPr>
              <a:t>, chosen from a hypothesis space that is used  to make predictions.</a:t>
            </a:r>
          </a:p>
          <a:p>
            <a:pPr eaLnBrk="1" hangingPunct="1"/>
            <a:endParaRPr lang="en-US" altLang="en-US" sz="2400" dirty="0"/>
          </a:p>
          <a:p>
            <a:pPr eaLnBrk="1" hangingPunct="1"/>
            <a:r>
              <a:rPr lang="en-US" altLang="en-US" sz="2400" dirty="0">
                <a:solidFill>
                  <a:srgbClr val="FF0000"/>
                </a:solidFill>
              </a:rPr>
              <a:t>Ensemble learning </a:t>
            </a:r>
            <a:r>
              <a:rPr lang="en-US" altLang="en-US" sz="2400" dirty="0">
                <a:solidFill>
                  <a:srgbClr val="0000FF"/>
                </a:solidFill>
                <a:sym typeface="Wingdings" panose="05000000000000000000" pitchFamily="2" charset="2"/>
              </a:rPr>
              <a:t> select a collection (ensemble) of hypotheses and </a:t>
            </a:r>
            <a:r>
              <a:rPr lang="en-US" altLang="en-US" sz="2400" dirty="0">
                <a:sym typeface="Wingdings" panose="05000000000000000000" pitchFamily="2" charset="2"/>
              </a:rPr>
              <a:t>combine their predictions</a:t>
            </a:r>
            <a:r>
              <a:rPr lang="en-US" altLang="en-US" sz="2400" dirty="0">
                <a:solidFill>
                  <a:srgbClr val="0000FF"/>
                </a:solidFill>
                <a:sym typeface="Wingdings" panose="05000000000000000000" pitchFamily="2" charset="2"/>
              </a:rPr>
              <a:t>. </a:t>
            </a:r>
          </a:p>
          <a:p>
            <a:pPr eaLnBrk="1" hangingPunct="1"/>
            <a:endParaRPr lang="en-US" altLang="en-US" sz="2400" dirty="0">
              <a:solidFill>
                <a:srgbClr val="0000FF"/>
              </a:solidFill>
              <a:sym typeface="Wingdings" panose="05000000000000000000" pitchFamily="2" charset="2"/>
            </a:endParaRPr>
          </a:p>
          <a:p>
            <a:pPr eaLnBrk="1" hangingPunct="1"/>
            <a:r>
              <a:rPr lang="en-US" altLang="en-US" sz="2400" u="sng" dirty="0">
                <a:solidFill>
                  <a:srgbClr val="0000FF"/>
                </a:solidFill>
                <a:effectLst>
                  <a:outerShdw blurRad="38100" dist="38100" dir="2700000" algn="tl">
                    <a:srgbClr val="000000">
                      <a:alpha val="43137"/>
                    </a:srgbClr>
                  </a:outerShdw>
                </a:effectLst>
                <a:sym typeface="Wingdings" panose="05000000000000000000" pitchFamily="2" charset="2"/>
              </a:rPr>
              <a:t>Example 1</a:t>
            </a:r>
            <a:r>
              <a:rPr lang="en-US" altLang="en-US" sz="2400" dirty="0">
                <a:solidFill>
                  <a:srgbClr val="0000FF"/>
                </a:solidFill>
                <a:sym typeface="Wingdings" panose="05000000000000000000" pitchFamily="2" charset="2"/>
              </a:rPr>
              <a:t> - generate 100 different decision trees from the same or different  training set and have them vote on the best classification for a new example.</a:t>
            </a:r>
          </a:p>
          <a:p>
            <a:pPr eaLnBrk="1" hangingPunct="1"/>
            <a:endParaRPr lang="en-US" altLang="en-US" sz="2400" dirty="0">
              <a:solidFill>
                <a:srgbClr val="0000FF"/>
              </a:solidFill>
              <a:sym typeface="Wingdings" panose="05000000000000000000" pitchFamily="2" charset="2"/>
            </a:endParaRPr>
          </a:p>
          <a:p>
            <a:pPr eaLnBrk="1" hangingPunct="1"/>
            <a:r>
              <a:rPr lang="en-US" altLang="en-US" sz="2400" dirty="0">
                <a:solidFill>
                  <a:srgbClr val="00B050"/>
                </a:solidFill>
                <a:sym typeface="Wingdings" panose="05000000000000000000" pitchFamily="2" charset="2"/>
              </a:rPr>
              <a:t>Key motivation</a:t>
            </a:r>
            <a:r>
              <a:rPr lang="en-US" altLang="en-US" sz="2400" dirty="0">
                <a:solidFill>
                  <a:srgbClr val="0000FF"/>
                </a:solidFill>
                <a:sym typeface="Wingdings" panose="05000000000000000000" pitchFamily="2" charset="2"/>
              </a:rPr>
              <a:t>: reduce the error rate. Hope is that it will  become much more unlikely that the ensemble of    will misclassify an example.</a:t>
            </a:r>
            <a:endParaRPr lang="en-US" altLang="en-US" sz="2400" dirty="0">
              <a:solidFill>
                <a:srgbClr val="0000FF"/>
              </a:solidFill>
            </a:endParaRPr>
          </a:p>
        </p:txBody>
      </p:sp>
      <p:sp>
        <p:nvSpPr>
          <p:cNvPr id="5" name="標題 1">
            <a:extLst>
              <a:ext uri="{FF2B5EF4-FFF2-40B4-BE49-F238E27FC236}">
                <a16:creationId xmlns:a16="http://schemas.microsoft.com/office/drawing/2014/main" id="{2C117EC3-087A-F816-44BD-6D86B32FBFFA}"/>
              </a:ext>
            </a:extLst>
          </p:cNvPr>
          <p:cNvSpPr txBox="1">
            <a:spLocks/>
          </p:cNvSpPr>
          <p:nvPr/>
        </p:nvSpPr>
        <p:spPr bwMode="auto">
          <a:xfrm>
            <a:off x="0" y="0"/>
            <a:ext cx="9144000" cy="7572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a:lstStyle>
          <a:p>
            <a:pPr eaLnBrk="1" hangingPunct="1"/>
            <a:r>
              <a:rPr lang="en-US" altLang="zh-TW" sz="4800" b="1">
                <a:solidFill>
                  <a:srgbClr val="0070C0"/>
                </a:solidFill>
                <a:effectLst>
                  <a:outerShdw blurRad="38100" dist="38100" dir="2700000" algn="tl">
                    <a:srgbClr val="000000">
                      <a:alpha val="43137"/>
                    </a:srgbClr>
                  </a:outerShdw>
                </a:effectLst>
                <a:latin typeface="Comic Sans MS" panose="030F0702030302020204" pitchFamily="66" charset="0"/>
                <a:ea typeface="新細明體" panose="02020500000000000000" pitchFamily="18" charset="-120"/>
              </a:rPr>
              <a:t>Ensemble Learning </a:t>
            </a:r>
            <a:endParaRPr lang="zh-TW" altLang="en-US" sz="4800" b="1" dirty="0">
              <a:solidFill>
                <a:srgbClr val="0070C0"/>
              </a:solidFill>
              <a:effectLst>
                <a:outerShdw blurRad="38100" dist="38100" dir="2700000" algn="tl">
                  <a:srgbClr val="000000">
                    <a:alpha val="43137"/>
                  </a:srgbClr>
                </a:outerShdw>
              </a:effectLst>
              <a:latin typeface="Comic Sans MS" panose="030F0702030302020204" pitchFamily="66" charset="0"/>
              <a:ea typeface="新細明體" panose="02020500000000000000" pitchFamily="18" charset="-120"/>
            </a:endParaRPr>
          </a:p>
        </p:txBody>
      </p:sp>
      <p:sp>
        <p:nvSpPr>
          <p:cNvPr id="6" name="投影片編號版面配置區 4">
            <a:extLst>
              <a:ext uri="{FF2B5EF4-FFF2-40B4-BE49-F238E27FC236}">
                <a16:creationId xmlns:a16="http://schemas.microsoft.com/office/drawing/2014/main" id="{980FD3A5-F6F5-3B66-5C8B-BF1728EC0860}"/>
              </a:ext>
            </a:extLst>
          </p:cNvPr>
          <p:cNvSpPr txBox="1">
            <a:spLocks/>
          </p:cNvSpPr>
          <p:nvPr/>
        </p:nvSpPr>
        <p:spPr bwMode="auto">
          <a:xfrm>
            <a:off x="8575675" y="6650605"/>
            <a:ext cx="568325" cy="1857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0" latinLnBrk="0" hangingPunct="0">
              <a:defRPr sz="2400" kern="1200">
                <a:solidFill>
                  <a:schemeClr val="tx1"/>
                </a:solidFill>
                <a:latin typeface="Arial" panose="020B0604020202020204" pitchFamily="34" charset="0"/>
                <a:ea typeface="新細明體" panose="02020500000000000000" pitchFamily="18" charset="-120"/>
                <a:cs typeface="+mn-cs"/>
              </a:defRPr>
            </a:lvl1pPr>
            <a:lvl2pPr marL="742950" indent="-285750" algn="l" defTabSz="914400" rtl="0" eaLnBrk="0" latinLnBrk="0" hangingPunct="0">
              <a:defRPr sz="2400" kern="1200">
                <a:solidFill>
                  <a:schemeClr val="tx1"/>
                </a:solidFill>
                <a:latin typeface="Arial" panose="020B0604020202020204" pitchFamily="34" charset="0"/>
                <a:ea typeface="+mn-ea"/>
                <a:cs typeface="+mn-cs"/>
              </a:defRPr>
            </a:lvl2pPr>
            <a:lvl3pPr marL="1143000" indent="-228600" algn="l" defTabSz="914400" rtl="0" eaLnBrk="0" latinLnBrk="0" hangingPunct="0">
              <a:defRPr sz="2400" kern="1200">
                <a:solidFill>
                  <a:schemeClr val="tx1"/>
                </a:solidFill>
                <a:latin typeface="Arial" panose="020B0604020202020204" pitchFamily="34" charset="0"/>
                <a:ea typeface="+mn-ea"/>
                <a:cs typeface="+mn-cs"/>
              </a:defRPr>
            </a:lvl3pPr>
            <a:lvl4pPr marL="1600200" indent="-228600" algn="l" defTabSz="914400" rtl="0" eaLnBrk="0" latinLnBrk="0" hangingPunct="0">
              <a:defRPr sz="2400" kern="1200">
                <a:solidFill>
                  <a:schemeClr val="tx1"/>
                </a:solidFill>
                <a:latin typeface="Arial" panose="020B0604020202020204" pitchFamily="34" charset="0"/>
                <a:ea typeface="+mn-ea"/>
                <a:cs typeface="+mn-cs"/>
              </a:defRPr>
            </a:lvl4pPr>
            <a:lvl5pPr marL="2057400" indent="-228600" algn="l" defTabSz="914400" rtl="0" eaLnBrk="0" latinLnBrk="0" hangingPunct="0">
              <a:defRPr sz="24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n-ea"/>
                <a:cs typeface="+mn-cs"/>
              </a:defRPr>
            </a:lvl9pPr>
          </a:lstStyle>
          <a:p>
            <a:pPr algn="r" eaLnBrk="1" fontAlgn="base" hangingPunct="1">
              <a:spcBef>
                <a:spcPct val="0"/>
              </a:spcBef>
              <a:spcAft>
                <a:spcPct val="0"/>
              </a:spcAft>
              <a:defRPr/>
            </a:pPr>
            <a:fld id="{CAE298B6-02BD-4DB8-99D9-34A23F58F45F}" type="slidenum">
              <a:rPr lang="en-US" altLang="zh-TW" sz="1100" smtClean="0">
                <a:solidFill>
                  <a:srgbClr val="000000"/>
                </a:solidFill>
                <a:latin typeface="Verdana" panose="020B0604030504040204" pitchFamily="34" charset="0"/>
              </a:rPr>
              <a:pPr algn="r" eaLnBrk="1" fontAlgn="base" hangingPunct="1">
                <a:spcBef>
                  <a:spcPct val="0"/>
                </a:spcBef>
                <a:spcAft>
                  <a:spcPct val="0"/>
                </a:spcAft>
                <a:defRPr/>
              </a:pPr>
              <a:t>8</a:t>
            </a:fld>
            <a:endParaRPr lang="en-US" altLang="zh-TW" sz="1100" dirty="0">
              <a:solidFill>
                <a:srgbClr val="000000"/>
              </a:solidFill>
              <a:latin typeface="Verdana" panose="020B060403050404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59139">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59139">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591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3DF8FD-B70C-453D-8A6A-5CFD4F32F553}"/>
              </a:ext>
            </a:extLst>
          </p:cNvPr>
          <p:cNvSpPr/>
          <p:nvPr/>
        </p:nvSpPr>
        <p:spPr>
          <a:xfrm>
            <a:off x="457200" y="2743200"/>
            <a:ext cx="8229600" cy="11811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CA" sz="4500" i="1" kern="0" dirty="0">
                <a:solidFill>
                  <a:srgbClr val="FFFFFF"/>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Times New Roman"/>
              </a:rPr>
              <a:t>Ensemble Based Systems</a:t>
            </a:r>
            <a:endParaRPr kumimoji="0" lang="en-CA" sz="4500" b="0" i="1"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Cambria Math" panose="02040503050406030204" pitchFamily="18" charset="0"/>
              <a:cs typeface="Times New Roman"/>
            </a:endParaRPr>
          </a:p>
        </p:txBody>
      </p:sp>
    </p:spTree>
    <p:extLst>
      <p:ext uri="{BB962C8B-B14F-4D97-AF65-F5344CB8AC3E}">
        <p14:creationId xmlns:p14="http://schemas.microsoft.com/office/powerpoint/2010/main" val="17329659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24.6|16.7|14.7|15.7"/>
</p:tagLst>
</file>

<file path=ppt/tags/tag2.xml><?xml version="1.0" encoding="utf-8"?>
<p:tagLst xmlns:a="http://schemas.openxmlformats.org/drawingml/2006/main" xmlns:r="http://schemas.openxmlformats.org/officeDocument/2006/relationships" xmlns:p="http://schemas.openxmlformats.org/presentationml/2006/main">
  <p:tag name="TIMING" val="|24.6|16.7|14.7|15.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lstStyle/>
    </a:txDef>
  </a:objectDefaults>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lstStyle/>
    </a:txDef>
  </a:objectDefaults>
  <a:extraClrSchemeLst/>
</a:theme>
</file>

<file path=ppt/theme/theme2.xml><?xml version="1.0" encoding="utf-8"?>
<a:theme xmlns:a="http://schemas.openxmlformats.org/drawingml/2006/main" name="22_Default Design">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ctr" defTabSz="914400" rtl="0" eaLnBrk="0" fontAlgn="base" latinLnBrk="0" hangingPunct="0">
          <a:lnSpc>
            <a:spcPct val="90000"/>
          </a:lnSpc>
          <a:spcBef>
            <a:spcPct val="50000"/>
          </a:spcBef>
          <a:spcAft>
            <a:spcPct val="0"/>
          </a:spcAft>
          <a:buClr>
            <a:schemeClr val="bg1"/>
          </a:buClr>
          <a:buSzTx/>
          <a:buFont typeface="Arial" charset="0"/>
          <a:buNone/>
          <a:tabLst/>
          <a:defRPr kumimoji="0" lang="en-US" alt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ctr" defTabSz="914400" rtl="0" eaLnBrk="0" fontAlgn="base" latinLnBrk="0" hangingPunct="0">
          <a:lnSpc>
            <a:spcPct val="90000"/>
          </a:lnSpc>
          <a:spcBef>
            <a:spcPct val="50000"/>
          </a:spcBef>
          <a:spcAft>
            <a:spcPct val="0"/>
          </a:spcAft>
          <a:buClr>
            <a:schemeClr val="bg1"/>
          </a:buClr>
          <a:buSzTx/>
          <a:buFont typeface="Arial" charset="0"/>
          <a:buNone/>
          <a:tabLst/>
          <a:defRPr kumimoji="0" lang="en-US" alt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Eclipse">
  <a:themeElements>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ps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intel3.0-blue">
  <a:themeElements>
    <a:clrScheme name="Custom 1">
      <a:dk1>
        <a:srgbClr val="000000"/>
      </a:dk1>
      <a:lt1>
        <a:srgbClr val="FFFFFF"/>
      </a:lt1>
      <a:dk2>
        <a:srgbClr val="0860A8"/>
      </a:dk2>
      <a:lt2>
        <a:srgbClr val="FDB605"/>
      </a:lt2>
      <a:accent1>
        <a:srgbClr val="009900"/>
      </a:accent1>
      <a:accent2>
        <a:srgbClr val="FF5C00"/>
      </a:accent2>
      <a:accent3>
        <a:srgbClr val="AAB6D1"/>
      </a:accent3>
      <a:accent4>
        <a:srgbClr val="DADADA"/>
      </a:accent4>
      <a:accent5>
        <a:srgbClr val="AACAAA"/>
      </a:accent5>
      <a:accent6>
        <a:srgbClr val="E75300"/>
      </a:accent6>
      <a:hlink>
        <a:srgbClr val="FFFF00"/>
      </a:hlink>
      <a:folHlink>
        <a:srgbClr val="567EB9"/>
      </a:folHlink>
    </a:clrScheme>
    <a:fontScheme name="intel3.0-blue">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defRPr>
        </a:defPPr>
      </a:lstStyle>
    </a:lnDef>
  </a:objectDefaults>
  <a:extraClrSchemeLst>
    <a:extraClrScheme>
      <a:clrScheme name="intel3.0-blu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ntel3.0-blu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ntel3.0-blu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ntel3.0-blu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ntel3.0-blu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ntel3.0-blu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ntel3.0-blu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intel3.0-blue 8">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5BB3B9"/>
        </a:hlink>
        <a:folHlink>
          <a:srgbClr val="CC00FF"/>
        </a:folHlink>
      </a:clrScheme>
      <a:clrMap bg1="dk2" tx1="lt1" bg2="dk1" tx2="lt2" accent1="accent1" accent2="accent2" accent3="accent3" accent4="accent4" accent5="accent5" accent6="accent6" hlink="hlink" folHlink="folHlink"/>
    </a:extraClrScheme>
    <a:extraClrScheme>
      <a:clrScheme name="intel3.0-blue 9">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FFCC00"/>
        </a:hlink>
        <a:folHlink>
          <a:srgbClr val="CC00FF"/>
        </a:folHlink>
      </a:clrScheme>
      <a:clrMap bg1="dk2" tx1="lt1" bg2="dk1" tx2="lt2" accent1="accent1" accent2="accent2" accent3="accent3" accent4="accent4" accent5="accent5" accent6="accent6" hlink="hlink" folHlink="folHlink"/>
    </a:extraClrScheme>
    <a:extraClrScheme>
      <a:clrScheme name="intel3.0-blue 10">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9999"/>
        </a:hlink>
        <a:folHlink>
          <a:srgbClr val="CC00FF"/>
        </a:folHlink>
      </a:clrScheme>
      <a:clrMap bg1="dk2" tx1="lt1" bg2="dk1" tx2="lt2" accent1="accent1" accent2="accent2" accent3="accent3" accent4="accent4" accent5="accent5" accent6="accent6" hlink="hlink" folHlink="folHlink"/>
    </a:extraClrScheme>
    <a:extraClrScheme>
      <a:clrScheme name="intel3.0-blue 11">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9999"/>
        </a:hlink>
        <a:folHlink>
          <a:srgbClr val="CC0099"/>
        </a:folHlink>
      </a:clrScheme>
      <a:clrMap bg1="dk2" tx1="lt1" bg2="dk1" tx2="lt2" accent1="accent1" accent2="accent2" accent3="accent3" accent4="accent4" accent5="accent5" accent6="accent6" hlink="hlink" folHlink="folHlink"/>
    </a:extraClrScheme>
    <a:extraClrScheme>
      <a:clrScheme name="intel3.0-blue 12">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9999"/>
        </a:hlink>
        <a:folHlink>
          <a:srgbClr val="AA014C"/>
        </a:folHlink>
      </a:clrScheme>
      <a:clrMap bg1="dk2" tx1="lt1" bg2="dk1" tx2="lt2" accent1="accent1" accent2="accent2" accent3="accent3" accent4="accent4" accent5="accent5" accent6="accent6" hlink="hlink" folHlink="folHlink"/>
    </a:extraClrScheme>
    <a:extraClrScheme>
      <a:clrScheme name="intel3.0-blue 13">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C5C0"/>
        </a:hlink>
        <a:folHlink>
          <a:srgbClr val="AA014C"/>
        </a:folHlink>
      </a:clrScheme>
      <a:clrMap bg1="dk2" tx1="lt1" bg2="dk1" tx2="lt2" accent1="accent1" accent2="accent2" accent3="accent3" accent4="accent4" accent5="accent5" accent6="accent6" hlink="hlink" folHlink="folHlink"/>
    </a:extraClrScheme>
    <a:extraClrScheme>
      <a:clrScheme name="intel3.0-blue 14">
        <a:dk1>
          <a:srgbClr val="000000"/>
        </a:dk1>
        <a:lt1>
          <a:srgbClr val="FFFFFF"/>
        </a:lt1>
        <a:dk2>
          <a:srgbClr val="0034FF"/>
        </a:dk2>
        <a:lt2>
          <a:srgbClr val="FDB605"/>
        </a:lt2>
        <a:accent1>
          <a:srgbClr val="66CC33"/>
        </a:accent1>
        <a:accent2>
          <a:srgbClr val="FF5C00"/>
        </a:accent2>
        <a:accent3>
          <a:srgbClr val="AAAEFF"/>
        </a:accent3>
        <a:accent4>
          <a:srgbClr val="DADADA"/>
        </a:accent4>
        <a:accent5>
          <a:srgbClr val="B8E2AD"/>
        </a:accent5>
        <a:accent6>
          <a:srgbClr val="E75300"/>
        </a:accent6>
        <a:hlink>
          <a:srgbClr val="00C5C0"/>
        </a:hlink>
        <a:folHlink>
          <a:srgbClr val="AA014C"/>
        </a:folHlink>
      </a:clrScheme>
      <a:clrMap bg1="dk2" tx1="lt1" bg2="dk1" tx2="lt2" accent1="accent1" accent2="accent2" accent3="accent3" accent4="accent4" accent5="accent5" accent6="accent6" hlink="hlink" folHlink="folHlink"/>
    </a:extraClrScheme>
    <a:extraClrScheme>
      <a:clrScheme name="intel3.0-blue 15">
        <a:dk1>
          <a:srgbClr val="000000"/>
        </a:dk1>
        <a:lt1>
          <a:srgbClr val="FFFFFF"/>
        </a:lt1>
        <a:dk2>
          <a:srgbClr val="0034FF"/>
        </a:dk2>
        <a:lt2>
          <a:srgbClr val="FDB605"/>
        </a:lt2>
        <a:accent1>
          <a:srgbClr val="66CC33"/>
        </a:accent1>
        <a:accent2>
          <a:srgbClr val="FF5C00"/>
        </a:accent2>
        <a:accent3>
          <a:srgbClr val="AAAEFF"/>
        </a:accent3>
        <a:accent4>
          <a:srgbClr val="DADADA"/>
        </a:accent4>
        <a:accent5>
          <a:srgbClr val="B8E2AD"/>
        </a:accent5>
        <a:accent6>
          <a:srgbClr val="E75300"/>
        </a:accent6>
        <a:hlink>
          <a:srgbClr val="10C8E1"/>
        </a:hlink>
        <a:folHlink>
          <a:srgbClr val="AA014C"/>
        </a:folHlink>
      </a:clrScheme>
      <a:clrMap bg1="dk2" tx1="lt1" bg2="dk1" tx2="lt2" accent1="accent1" accent2="accent2" accent3="accent3" accent4="accent4" accent5="accent5" accent6="accent6" hlink="hlink" folHlink="folHlink"/>
    </a:extraClrScheme>
    <a:extraClrScheme>
      <a:clrScheme name="intel3.0-blue 16">
        <a:dk1>
          <a:srgbClr val="000000"/>
        </a:dk1>
        <a:lt1>
          <a:srgbClr val="FFFFFF"/>
        </a:lt1>
        <a:dk2>
          <a:srgbClr val="0034FF"/>
        </a:dk2>
        <a:lt2>
          <a:srgbClr val="FDB605"/>
        </a:lt2>
        <a:accent1>
          <a:srgbClr val="66CC33"/>
        </a:accent1>
        <a:accent2>
          <a:srgbClr val="FF5C00"/>
        </a:accent2>
        <a:accent3>
          <a:srgbClr val="AAAEFF"/>
        </a:accent3>
        <a:accent4>
          <a:srgbClr val="DADADA"/>
        </a:accent4>
        <a:accent5>
          <a:srgbClr val="B8E2AD"/>
        </a:accent5>
        <a:accent6>
          <a:srgbClr val="E75300"/>
        </a:accent6>
        <a:hlink>
          <a:srgbClr val="10C8E1"/>
        </a:hlink>
        <a:folHlink>
          <a:srgbClr val="F3016E"/>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49466</TotalTime>
  <Words>6102</Words>
  <Application>Microsoft Office PowerPoint</Application>
  <PresentationFormat>On-screen Show (4:3)</PresentationFormat>
  <Paragraphs>670</Paragraphs>
  <Slides>57</Slides>
  <Notes>44</Notes>
  <HiddenSlides>0</HiddenSlides>
  <MMClips>0</MMClips>
  <ScaleCrop>false</ScaleCrop>
  <HeadingPairs>
    <vt:vector size="8" baseType="variant">
      <vt:variant>
        <vt:lpstr>Fonts Used</vt:lpstr>
      </vt:variant>
      <vt:variant>
        <vt:i4>14</vt:i4>
      </vt:variant>
      <vt:variant>
        <vt:lpstr>Theme</vt:lpstr>
      </vt:variant>
      <vt:variant>
        <vt:i4>10</vt:i4>
      </vt:variant>
      <vt:variant>
        <vt:lpstr>Embedded OLE Servers</vt:lpstr>
      </vt:variant>
      <vt:variant>
        <vt:i4>1</vt:i4>
      </vt:variant>
      <vt:variant>
        <vt:lpstr>Slide Titles</vt:lpstr>
      </vt:variant>
      <vt:variant>
        <vt:i4>57</vt:i4>
      </vt:variant>
    </vt:vector>
  </HeadingPairs>
  <TitlesOfParts>
    <vt:vector size="82" baseType="lpstr">
      <vt:lpstr>Arial</vt:lpstr>
      <vt:lpstr>Arial Black</vt:lpstr>
      <vt:lpstr>Calibri</vt:lpstr>
      <vt:lpstr>Calibri Light</vt:lpstr>
      <vt:lpstr>Cambria Math</vt:lpstr>
      <vt:lpstr>Comic Sans MS</vt:lpstr>
      <vt:lpstr>Courier New</vt:lpstr>
      <vt:lpstr>Inter</vt:lpstr>
      <vt:lpstr>Karla</vt:lpstr>
      <vt:lpstr>Neo Sans Intel</vt:lpstr>
      <vt:lpstr>Times</vt:lpstr>
      <vt:lpstr>Times New Roman</vt:lpstr>
      <vt:lpstr>Verdana</vt:lpstr>
      <vt:lpstr>Wingdings</vt:lpstr>
      <vt:lpstr>Office Theme</vt:lpstr>
      <vt:lpstr>22_Default Design</vt:lpstr>
      <vt:lpstr>Eclipse</vt:lpstr>
      <vt:lpstr>intel3.0-blue</vt:lpstr>
      <vt:lpstr>lecture_title</vt:lpstr>
      <vt:lpstr>1_lecture_title</vt:lpstr>
      <vt:lpstr>1_Office Theme</vt:lpstr>
      <vt:lpstr>Default Design</vt:lpstr>
      <vt:lpstr>1_Default Design</vt:lpstr>
      <vt:lpstr>2_Office Theme</vt:lpstr>
      <vt:lpstr>Equation</vt:lpstr>
      <vt:lpstr>ENG6500: Intro to Machine Learning Ensemble Learning “Part I: Introduction”</vt:lpstr>
      <vt:lpstr>PowerPoint Presentation</vt:lpstr>
      <vt:lpstr>Machine Learning Algorithms</vt:lpstr>
      <vt:lpstr>Bias and Variance</vt:lpstr>
      <vt:lpstr>No Free Lunch Theorem</vt:lpstr>
      <vt:lpstr>Different Classifiers</vt:lpstr>
      <vt:lpstr>Ensemble-based Systems in Decision Making  </vt:lpstr>
      <vt:lpstr>PowerPoint Presentation</vt:lpstr>
      <vt:lpstr>PowerPoint Presentation</vt:lpstr>
      <vt:lpstr>PowerPoint Presentation</vt:lpstr>
      <vt:lpstr>Ensembles of Classifiers</vt:lpstr>
      <vt:lpstr>Ensemble Learning </vt:lpstr>
      <vt:lpstr>Different types of Ensembles</vt:lpstr>
      <vt:lpstr>PowerPoint Presentation</vt:lpstr>
      <vt:lpstr>Ensemble Learning</vt:lpstr>
      <vt:lpstr>Ensemble-based Classifiers </vt:lpstr>
      <vt:lpstr>Why does it Work?</vt:lpstr>
      <vt:lpstr>Why Ensemble Based Systems?</vt:lpstr>
      <vt:lpstr>Success Stories </vt:lpstr>
      <vt:lpstr>PowerPoint Presentation</vt:lpstr>
      <vt:lpstr>Key Ensemble Questions</vt:lpstr>
      <vt:lpstr>Brief History of Ensemble Systems</vt:lpstr>
      <vt:lpstr>Diversity of Ensemble</vt:lpstr>
      <vt:lpstr>Sampling with Replacement</vt:lpstr>
      <vt:lpstr>Sampling without Replacement</vt:lpstr>
      <vt:lpstr>Other Approaches to Achieve Diversity</vt:lpstr>
      <vt:lpstr>PowerPoint Presentation</vt:lpstr>
      <vt:lpstr>Types of Ensemble Learning</vt:lpstr>
      <vt:lpstr>PowerPoint Presentation</vt:lpstr>
      <vt:lpstr>(1) Bagging</vt:lpstr>
      <vt:lpstr>(1) Bagging</vt:lpstr>
      <vt:lpstr>PowerPoint Presentation</vt:lpstr>
      <vt:lpstr>(2) Boosting</vt:lpstr>
      <vt:lpstr>Boosting  Illustration</vt:lpstr>
      <vt:lpstr>Boosting  Illustration</vt:lpstr>
      <vt:lpstr>Boosting  Illustration</vt:lpstr>
      <vt:lpstr>Boosting  Illustration</vt:lpstr>
      <vt:lpstr>Boosting  Illustration</vt:lpstr>
      <vt:lpstr>Boosting  Illustration</vt:lpstr>
      <vt:lpstr>(2) AdaBoost.M1 </vt:lpstr>
      <vt:lpstr>(3) Stacking</vt:lpstr>
      <vt:lpstr>(3) Stacked Generalization</vt:lpstr>
      <vt:lpstr>(4) Mixture-of-Experts</vt:lpstr>
      <vt:lpstr>(4) Mixture of Experts</vt:lpstr>
      <vt:lpstr>(4) Mixture of Experts</vt:lpstr>
      <vt:lpstr>PowerPoint Presentation</vt:lpstr>
      <vt:lpstr>Combining Classifiers</vt:lpstr>
      <vt:lpstr>Combining Outputs</vt:lpstr>
      <vt:lpstr>Combining Class Labels</vt:lpstr>
      <vt:lpstr>Combining Classifier Outputs</vt:lpstr>
      <vt:lpstr>PowerPoint Presentation</vt:lpstr>
      <vt:lpstr>Summary</vt:lpstr>
      <vt:lpstr>Summary Ensemble Learning</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Shawki M Areibi</dc:creator>
  <cp:lastModifiedBy>Shawki M Areibi</cp:lastModifiedBy>
  <cp:revision>641</cp:revision>
  <cp:lastPrinted>2005-11-01T15:52:28Z</cp:lastPrinted>
  <dcterms:created xsi:type="dcterms:W3CDTF">2014-08-22T19:10:40Z</dcterms:created>
  <dcterms:modified xsi:type="dcterms:W3CDTF">2022-07-20T14:47:21Z</dcterms:modified>
</cp:coreProperties>
</file>