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7.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8.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9.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0.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1.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2.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4" r:id="rId2"/>
    <p:sldMasterId id="2147483909" r:id="rId3"/>
    <p:sldMasterId id="2147483926" r:id="rId4"/>
    <p:sldMasterId id="2147483936" r:id="rId5"/>
    <p:sldMasterId id="2147483941" r:id="rId6"/>
    <p:sldMasterId id="2147483991" r:id="rId7"/>
    <p:sldMasterId id="2147484015" r:id="rId8"/>
    <p:sldMasterId id="2147484027" r:id="rId9"/>
    <p:sldMasterId id="2147484065" r:id="rId10"/>
    <p:sldMasterId id="2147484083" r:id="rId11"/>
    <p:sldMasterId id="2147484095" r:id="rId12"/>
    <p:sldMasterId id="2147484107" r:id="rId13"/>
  </p:sldMasterIdLst>
  <p:notesMasterIdLst>
    <p:notesMasterId r:id="rId57"/>
  </p:notesMasterIdLst>
  <p:handoutMasterIdLst>
    <p:handoutMasterId r:id="rId58"/>
  </p:handoutMasterIdLst>
  <p:sldIdLst>
    <p:sldId id="256" r:id="rId14"/>
    <p:sldId id="1913" r:id="rId15"/>
    <p:sldId id="1914" r:id="rId16"/>
    <p:sldId id="1915" r:id="rId17"/>
    <p:sldId id="264" r:id="rId18"/>
    <p:sldId id="709" r:id="rId19"/>
    <p:sldId id="1785" r:id="rId20"/>
    <p:sldId id="1765" r:id="rId21"/>
    <p:sldId id="473" r:id="rId22"/>
    <p:sldId id="1777" r:id="rId23"/>
    <p:sldId id="1766" r:id="rId24"/>
    <p:sldId id="266" r:id="rId25"/>
    <p:sldId id="409" r:id="rId26"/>
    <p:sldId id="1049" r:id="rId27"/>
    <p:sldId id="1764" r:id="rId28"/>
    <p:sldId id="737" r:id="rId29"/>
    <p:sldId id="428" r:id="rId30"/>
    <p:sldId id="831" r:id="rId31"/>
    <p:sldId id="1770" r:id="rId32"/>
    <p:sldId id="1778" r:id="rId33"/>
    <p:sldId id="1771" r:id="rId34"/>
    <p:sldId id="1768" r:id="rId35"/>
    <p:sldId id="329" r:id="rId36"/>
    <p:sldId id="309" r:id="rId37"/>
    <p:sldId id="1779" r:id="rId38"/>
    <p:sldId id="1905" r:id="rId39"/>
    <p:sldId id="1909" r:id="rId40"/>
    <p:sldId id="1912" r:id="rId41"/>
    <p:sldId id="342" r:id="rId42"/>
    <p:sldId id="343" r:id="rId43"/>
    <p:sldId id="1787" r:id="rId44"/>
    <p:sldId id="1772" r:id="rId45"/>
    <p:sldId id="1774" r:id="rId46"/>
    <p:sldId id="1780" r:id="rId47"/>
    <p:sldId id="1781" r:id="rId48"/>
    <p:sldId id="1782" r:id="rId49"/>
    <p:sldId id="1783" r:id="rId50"/>
    <p:sldId id="1046" r:id="rId51"/>
    <p:sldId id="430" r:id="rId52"/>
    <p:sldId id="1045" r:id="rId53"/>
    <p:sldId id="1762" r:id="rId54"/>
    <p:sldId id="1784" r:id="rId55"/>
    <p:sldId id="363"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609" autoAdjust="0"/>
    <p:restoredTop sz="83291" autoAdjust="0"/>
  </p:normalViewPr>
  <p:slideViewPr>
    <p:cSldViewPr snapToObjects="1">
      <p:cViewPr varScale="1">
        <p:scale>
          <a:sx n="88" d="100"/>
          <a:sy n="88" d="100"/>
        </p:scale>
        <p:origin x="954" y="8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8" Type="http://schemas.openxmlformats.org/officeDocument/2006/relationships/slideMaster" Target="slideMasters/slideMaster8.xml"/><Relationship Id="rId51" Type="http://schemas.openxmlformats.org/officeDocument/2006/relationships/slide" Target="slides/slide3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defRPr sz="1200">
                <a:uFillTx/>
              </a:defRPr>
            </a:lvl1pPr>
          </a:lstStyle>
          <a:p>
            <a:pPr>
              <a:defRPr>
                <a:uFillTx/>
              </a:defRPr>
            </a:pPr>
            <a:endParaRPr lang="en-US">
              <a:uFillTx/>
            </a:endParaRPr>
          </a:p>
        </p:txBody>
      </p:sp>
      <p:sp>
        <p:nvSpPr>
          <p:cNvPr id="9219" name="Rectangle 3"/>
          <p:cNvSpPr>
            <a:spLocks noGrp="1" noChangeArrowheads="1"/>
          </p:cNvSpPr>
          <p:nvPr>
            <p:ph type="dt" sz="quarter" idx="1"/>
          </p:nvPr>
        </p:nvSpPr>
        <p:spPr bwMode="auto">
          <a:xfrm>
            <a:off x="3886200" y="0"/>
            <a:ext cx="2971800" cy="4572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r">
              <a:defRPr sz="1200">
                <a:uFillTx/>
              </a:defRPr>
            </a:lvl1pPr>
          </a:lstStyle>
          <a:p>
            <a:pPr>
              <a:defRPr>
                <a:uFillTx/>
              </a:defRPr>
            </a:pPr>
            <a:endParaRPr lang="en-US">
              <a:uFillTx/>
            </a:endParaRPr>
          </a:p>
        </p:txBody>
      </p:sp>
      <p:sp>
        <p:nvSpPr>
          <p:cNvPr id="9220" name="Rectangle 4"/>
          <p:cNvSpPr>
            <a:spLocks noGrp="1" noChangeArrowheads="1"/>
          </p:cNvSpPr>
          <p:nvPr>
            <p:ph type="ftr" sz="quarter" idx="2"/>
          </p:nvPr>
        </p:nvSpPr>
        <p:spPr bwMode="auto">
          <a:xfrm>
            <a:off x="0" y="8686800"/>
            <a:ext cx="2971800" cy="457200"/>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a:defRPr sz="1200">
                <a:uFillTx/>
              </a:defRPr>
            </a:lvl1pPr>
          </a:lstStyle>
          <a:p>
            <a:pPr>
              <a:defRPr>
                <a:uFillTx/>
              </a:defRPr>
            </a:pPr>
            <a:endParaRPr lang="en-US">
              <a:uFillTx/>
            </a:endParaRPr>
          </a:p>
        </p:txBody>
      </p:sp>
      <p:sp>
        <p:nvSpPr>
          <p:cNvPr id="9221" name="Rectangle 5"/>
          <p:cNvSpPr>
            <a:spLocks noGrp="1" noChangeArrowheads="1"/>
          </p:cNvSpPr>
          <p:nvPr>
            <p:ph type="sldNum" sz="quarter" idx="3"/>
          </p:nvPr>
        </p:nvSpPr>
        <p:spPr bwMode="auto">
          <a:xfrm>
            <a:off x="3886200" y="8686800"/>
            <a:ext cx="2971800" cy="457200"/>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algn="r">
              <a:defRPr sz="1200">
                <a:uFillTx/>
              </a:defRPr>
            </a:lvl1pPr>
          </a:lstStyle>
          <a:p>
            <a:pPr>
              <a:defRPr>
                <a:uFillTx/>
              </a:defRPr>
            </a:pPr>
            <a:fld id="{62AAD492-056F-8C46-AA47-93435F7FAF97}" type="slidenum">
              <a:rPr lang="en-US">
                <a:uFillTx/>
              </a:rPr>
              <a:pPr>
                <a:defRPr>
                  <a:uFillTx/>
                </a:defRPr>
              </a:pPr>
              <a:t>‹#›</a:t>
            </a:fld>
            <a:endParaRPr lang="en-US">
              <a:uFillTx/>
            </a:endParaRPr>
          </a:p>
        </p:txBody>
      </p:sp>
    </p:spTree>
    <p:extLst>
      <p:ext uri="{BB962C8B-B14F-4D97-AF65-F5344CB8AC3E}">
        <p14:creationId xmlns:p14="http://schemas.microsoft.com/office/powerpoint/2010/main" val="12966810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defRPr sz="1200">
                <a:uFillTx/>
              </a:defRPr>
            </a:lvl1pPr>
          </a:lstStyle>
          <a:p>
            <a:pPr>
              <a:defRPr>
                <a:uFillTx/>
              </a:defRPr>
            </a:pPr>
            <a:endParaRPr lang="en-US">
              <a:uFillTx/>
            </a:endParaRPr>
          </a:p>
        </p:txBody>
      </p:sp>
      <p:sp>
        <p:nvSpPr>
          <p:cNvPr id="1027" name="Rectangle 3"/>
          <p:cNvSpPr>
            <a:spLocks noGrp="1" noChangeArrowheads="1"/>
          </p:cNvSpPr>
          <p:nvPr>
            <p:ph type="dt" idx="1"/>
          </p:nvPr>
        </p:nvSpPr>
        <p:spPr bwMode="auto">
          <a:xfrm>
            <a:off x="3886200" y="0"/>
            <a:ext cx="2971800" cy="4572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r">
              <a:defRPr sz="1200">
                <a:uFillTx/>
              </a:defRPr>
            </a:lvl1pPr>
          </a:lstStyle>
          <a:p>
            <a:pPr>
              <a:defRPr>
                <a:uFillTx/>
              </a:defRPr>
            </a:pPr>
            <a:endParaRPr lang="en-US">
              <a:uFillTx/>
            </a:endParaRPr>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p:spPr>
      </p:sp>
      <p:sp>
        <p:nvSpPr>
          <p:cNvPr id="1029" name="Rectangle 5"/>
          <p:cNvSpPr>
            <a:spLocks noGrp="1" noChangeArrowheads="1"/>
          </p:cNvSpPr>
          <p:nvPr>
            <p:ph type="body" sz="quarter" idx="3"/>
          </p:nvPr>
        </p:nvSpPr>
        <p:spPr bwMode="auto">
          <a:xfrm>
            <a:off x="914400" y="4343400"/>
            <a:ext cx="5029200" cy="41148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p>
            <a:pPr lvl="0"/>
            <a:r>
              <a:rPr lang="en-US" noProof="0">
                <a:uFillTx/>
              </a:rPr>
              <a:t>Click to edit Master text styles</a:t>
            </a:r>
          </a:p>
          <a:p>
            <a:pPr lvl="1"/>
            <a:r>
              <a:rPr lang="en-US" noProof="0">
                <a:uFillTx/>
              </a:rPr>
              <a:t>Second level</a:t>
            </a:r>
          </a:p>
          <a:p>
            <a:pPr lvl="2"/>
            <a:r>
              <a:rPr lang="en-US" noProof="0">
                <a:uFillTx/>
              </a:rPr>
              <a:t>Third level</a:t>
            </a:r>
          </a:p>
          <a:p>
            <a:pPr lvl="3"/>
            <a:r>
              <a:rPr lang="en-US" noProof="0">
                <a:uFillTx/>
              </a:rPr>
              <a:t>Fourth level</a:t>
            </a:r>
          </a:p>
          <a:p>
            <a:pPr lvl="4"/>
            <a:r>
              <a:rPr lang="en-US" noProof="0">
                <a:uFillTx/>
              </a:rPr>
              <a:t>Fifth level</a:t>
            </a:r>
          </a:p>
        </p:txBody>
      </p:sp>
      <p:sp>
        <p:nvSpPr>
          <p:cNvPr id="1030" name="Rectangle 6"/>
          <p:cNvSpPr>
            <a:spLocks noGrp="1" noChangeArrowheads="1"/>
          </p:cNvSpPr>
          <p:nvPr>
            <p:ph type="ftr" sz="quarter" idx="4"/>
          </p:nvPr>
        </p:nvSpPr>
        <p:spPr bwMode="auto">
          <a:xfrm>
            <a:off x="0" y="8686800"/>
            <a:ext cx="2971800" cy="457200"/>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a:defRPr sz="1200">
                <a:uFillTx/>
              </a:defRPr>
            </a:lvl1pPr>
          </a:lstStyle>
          <a:p>
            <a:pPr>
              <a:defRPr>
                <a:uFillTx/>
              </a:defRPr>
            </a:pPr>
            <a:endParaRPr lang="en-US">
              <a:uFillTx/>
            </a:endParaRPr>
          </a:p>
        </p:txBody>
      </p:sp>
      <p:sp>
        <p:nvSpPr>
          <p:cNvPr id="1031" name="Rectangle 7"/>
          <p:cNvSpPr>
            <a:spLocks noGrp="1" noChangeArrowheads="1"/>
          </p:cNvSpPr>
          <p:nvPr>
            <p:ph type="sldNum" sz="quarter" idx="5"/>
          </p:nvPr>
        </p:nvSpPr>
        <p:spPr bwMode="auto">
          <a:xfrm>
            <a:off x="3886200" y="8686800"/>
            <a:ext cx="2971800" cy="457200"/>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algn="r">
              <a:defRPr sz="1200">
                <a:uFillTx/>
              </a:defRPr>
            </a:lvl1pPr>
          </a:lstStyle>
          <a:p>
            <a:pPr>
              <a:defRPr>
                <a:uFillTx/>
              </a:defRPr>
            </a:pPr>
            <a:fld id="{670E17A5-503D-AF40-9446-B33EB8126F24}" type="slidenum">
              <a:rPr lang="en-US">
                <a:uFillTx/>
              </a:rPr>
              <a:pPr>
                <a:defRPr>
                  <a:uFillTx/>
                </a:defRPr>
              </a:pPr>
              <a:t>‹#›</a:t>
            </a:fld>
            <a:endParaRPr lang="en-US">
              <a:uFillTx/>
            </a:endParaRPr>
          </a:p>
        </p:txBody>
      </p:sp>
    </p:spTree>
    <p:extLst>
      <p:ext uri="{BB962C8B-B14F-4D97-AF65-F5344CB8AC3E}">
        <p14:creationId xmlns:p14="http://schemas.microsoft.com/office/powerpoint/2010/main" val="80155608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uFillTx/>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uFillTx/>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uFillTx/>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uFillTx/>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uFillTx/>
        <a:latin typeface="Times New Roman" charset="0"/>
        <a:ea typeface="ＭＳ Ｐゴシック" charset="-128"/>
        <a:cs typeface="+mn-cs"/>
      </a:defRPr>
    </a:lvl5pPr>
    <a:lvl6pPr marL="2286000" algn="l" defTabSz="457200" rtl="0" eaLnBrk="1" latinLnBrk="0" hangingPunct="1">
      <a:defRPr sz="1200" kern="1200">
        <a:solidFill>
          <a:schemeClr val="tx1"/>
        </a:solidFill>
        <a:uFillTx/>
        <a:latin typeface="+mn-lt"/>
        <a:ea typeface="+mn-ea"/>
        <a:cs typeface="+mn-cs"/>
      </a:defRPr>
    </a:lvl6pPr>
    <a:lvl7pPr marL="2743200" algn="l" defTabSz="457200" rtl="0" eaLnBrk="1" latinLnBrk="0" hangingPunct="1">
      <a:defRPr sz="1200" kern="1200">
        <a:solidFill>
          <a:schemeClr val="tx1"/>
        </a:solidFill>
        <a:uFillTx/>
        <a:latin typeface="+mn-lt"/>
        <a:ea typeface="+mn-ea"/>
        <a:cs typeface="+mn-cs"/>
      </a:defRPr>
    </a:lvl7pPr>
    <a:lvl8pPr marL="3200400" algn="l" defTabSz="457200" rtl="0" eaLnBrk="1" latinLnBrk="0" hangingPunct="1">
      <a:defRPr sz="1200" kern="1200">
        <a:solidFill>
          <a:schemeClr val="tx1"/>
        </a:solidFill>
        <a:uFillTx/>
        <a:latin typeface="+mn-lt"/>
        <a:ea typeface="+mn-ea"/>
        <a:cs typeface="+mn-cs"/>
      </a:defRPr>
    </a:lvl8pPr>
    <a:lvl9pPr marL="3657600" algn="l" defTabSz="457200" rtl="0" eaLnBrk="1" latinLnBrk="0" hangingPunct="1">
      <a:defRPr sz="1200" kern="1200">
        <a:solidFill>
          <a:schemeClr val="tx1"/>
        </a:solidFill>
        <a:uFillTx/>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this lecture we will cover the second type of Ensemble Learning namely “Bagging”</a:t>
            </a:r>
          </a:p>
        </p:txBody>
      </p:sp>
      <p:sp>
        <p:nvSpPr>
          <p:cNvPr id="4" name="Slide Number Placeholder 3"/>
          <p:cNvSpPr>
            <a:spLocks noGrp="1"/>
          </p:cNvSpPr>
          <p:nvPr>
            <p:ph type="sldNum" sz="quarter" idx="10"/>
          </p:nvPr>
        </p:nvSpPr>
        <p:spPr/>
        <p:txBody>
          <a:bodyPr/>
          <a:lstStyle/>
          <a:p>
            <a:fld id="{D127F9DA-4F60-4060-B86F-F45BB6B3CB8F}" type="slidenum">
              <a:rPr lang="en-CA" smtClean="0"/>
              <a:pPr/>
              <a:t>1</a:t>
            </a:fld>
            <a:endParaRPr lang="en-CA"/>
          </a:p>
        </p:txBody>
      </p:sp>
    </p:spTree>
    <p:extLst>
      <p:ext uri="{BB962C8B-B14F-4D97-AF65-F5344CB8AC3E}">
        <p14:creationId xmlns:p14="http://schemas.microsoft.com/office/powerpoint/2010/main" val="3247929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Multiple subsets are created from the original dataset, selecting observations with replacement.</a:t>
            </a:r>
          </a:p>
          <a:p>
            <a:pPr marL="171450" indent="-171450">
              <a:buFont typeface="Arial" panose="020B0604020202020204" pitchFamily="34" charset="0"/>
              <a:buChar char="•"/>
            </a:pPr>
            <a:r>
              <a:rPr lang="en-US" dirty="0"/>
              <a:t>A base model (weak model) is created on each of these subsets.</a:t>
            </a:r>
          </a:p>
          <a:p>
            <a:pPr marL="171450" indent="-171450">
              <a:buFont typeface="Arial" panose="020B0604020202020204" pitchFamily="34" charset="0"/>
              <a:buChar char="•"/>
            </a:pPr>
            <a:r>
              <a:rPr lang="en-US" dirty="0"/>
              <a:t>The models run in parallel and are independent of each other.</a:t>
            </a:r>
          </a:p>
          <a:p>
            <a:pPr marL="171450" indent="-171450">
              <a:buFont typeface="Arial" panose="020B0604020202020204" pitchFamily="34" charset="0"/>
              <a:buChar char="•"/>
            </a:pPr>
            <a:r>
              <a:rPr lang="en-US" dirty="0"/>
              <a:t>The final predictions are determined by combining the predictions from all the models.</a:t>
            </a:r>
          </a:p>
          <a:p>
            <a:endParaRPr lang="en-US" dirty="0"/>
          </a:p>
        </p:txBody>
      </p:sp>
      <p:sp>
        <p:nvSpPr>
          <p:cNvPr id="4" name="Slide Number Placeholder 3"/>
          <p:cNvSpPr>
            <a:spLocks noGrp="1"/>
          </p:cNvSpPr>
          <p:nvPr>
            <p:ph type="sldNum" sz="quarter" idx="5"/>
          </p:nvPr>
        </p:nvSpPr>
        <p:spPr/>
        <p:txBody>
          <a:bodyPr/>
          <a:lstStyle/>
          <a:p>
            <a:pPr>
              <a:defRPr>
                <a:uFillTx/>
              </a:defRPr>
            </a:pPr>
            <a:fld id="{670E17A5-503D-AF40-9446-B33EB8126F24}" type="slidenum">
              <a:rPr lang="en-US" smtClean="0">
                <a:uFillTx/>
              </a:rPr>
              <a:pPr>
                <a:defRPr>
                  <a:uFillTx/>
                </a:defRPr>
              </a:pPr>
              <a:t>11</a:t>
            </a:fld>
            <a:endParaRPr lang="en-US">
              <a:uFillTx/>
            </a:endParaRPr>
          </a:p>
        </p:txBody>
      </p:sp>
    </p:spTree>
    <p:extLst>
      <p:ext uri="{BB962C8B-B14F-4D97-AF65-F5344CB8AC3E}">
        <p14:creationId xmlns:p14="http://schemas.microsoft.com/office/powerpoint/2010/main" val="4132028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Bootstrapping helps in creating different trees with different decision boundaries.</a:t>
            </a:r>
          </a:p>
          <a:p>
            <a:pPr marL="171450" indent="-171450">
              <a:buFont typeface="Arial" panose="020B0604020202020204" pitchFamily="34" charset="0"/>
              <a:buChar char="•"/>
            </a:pPr>
            <a:r>
              <a:rPr lang="en-US" dirty="0"/>
              <a:t>This helps introduce diversification in the framework</a:t>
            </a:r>
          </a:p>
          <a:p>
            <a:pPr marL="171450" indent="-171450">
              <a:buFont typeface="Arial" panose="020B0604020202020204" pitchFamily="34" charset="0"/>
              <a:buChar char="•"/>
            </a:pPr>
            <a:r>
              <a:rPr lang="en-US" dirty="0"/>
              <a:t>This should help in improving accuracy and achieving good results</a:t>
            </a:r>
          </a:p>
          <a:p>
            <a:endParaRPr lang="en-US" dirty="0"/>
          </a:p>
        </p:txBody>
      </p:sp>
      <p:sp>
        <p:nvSpPr>
          <p:cNvPr id="4" name="Slide Number Placeholder 3"/>
          <p:cNvSpPr>
            <a:spLocks noGrp="1"/>
          </p:cNvSpPr>
          <p:nvPr>
            <p:ph type="sldNum" sz="quarter" idx="5"/>
          </p:nvPr>
        </p:nvSpPr>
        <p:spPr/>
        <p:txBody>
          <a:bodyPr/>
          <a:lstStyle/>
          <a:p>
            <a:pPr>
              <a:defRPr>
                <a:uFillTx/>
              </a:defRPr>
            </a:pPr>
            <a:fld id="{670E17A5-503D-AF40-9446-B33EB8126F24}" type="slidenum">
              <a:rPr lang="en-US" smtClean="0">
                <a:uFillTx/>
              </a:rPr>
              <a:pPr>
                <a:defRPr>
                  <a:uFillTx/>
                </a:defRPr>
              </a:pPr>
              <a:t>12</a:t>
            </a:fld>
            <a:endParaRPr lang="en-US">
              <a:uFillTx/>
            </a:endParaRPr>
          </a:p>
        </p:txBody>
      </p:sp>
    </p:spTree>
    <p:extLst>
      <p:ext uri="{BB962C8B-B14F-4D97-AF65-F5344CB8AC3E}">
        <p14:creationId xmlns:p14="http://schemas.microsoft.com/office/powerpoint/2010/main" val="2355363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5178B2B1-78F8-416B-9282-CDFC97D4FAE9}"/>
              </a:ext>
            </a:extLst>
          </p:cNvPr>
          <p:cNvSpPr>
            <a:spLocks noGrp="1" noRot="1" noChangeAspect="1" noTextEdit="1"/>
          </p:cNvSpPr>
          <p:nvPr>
            <p:ph type="sldImg"/>
          </p:nvPr>
        </p:nvSpPr>
        <p:spPr>
          <a:ln/>
        </p:spPr>
      </p:sp>
      <p:sp>
        <p:nvSpPr>
          <p:cNvPr id="69635" name="Notes Placeholder 2">
            <a:extLst>
              <a:ext uri="{FF2B5EF4-FFF2-40B4-BE49-F238E27FC236}">
                <a16:creationId xmlns:a16="http://schemas.microsoft.com/office/drawing/2014/main" id="{FEED6492-5B02-4897-9D5E-7A60B044E52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Bagging Algorithm</a:t>
            </a:r>
            <a:r>
              <a:rPr lang="en-US" altLang="en-US" dirty="0"/>
              <a:t>:</a:t>
            </a:r>
          </a:p>
          <a:p>
            <a:pPr marL="228600" indent="-228600">
              <a:buAutoNum type="arabicParenR"/>
            </a:pPr>
            <a:r>
              <a:rPr lang="en-US" altLang="en-US" dirty="0"/>
              <a:t>Initialization</a:t>
            </a:r>
          </a:p>
          <a:p>
            <a:pPr marL="685800" lvl="1" indent="-228600">
              <a:buFont typeface="Arial" panose="020B0604020202020204" pitchFamily="34" charset="0"/>
              <a:buChar char="•"/>
            </a:pPr>
            <a:r>
              <a:rPr lang="en-US" altLang="en-US" dirty="0"/>
              <a:t>Set number of iterations T</a:t>
            </a:r>
          </a:p>
          <a:p>
            <a:pPr marL="685800" lvl="1" indent="-228600">
              <a:buFont typeface="Arial" panose="020B0604020202020204" pitchFamily="34" charset="0"/>
              <a:buChar char="•"/>
            </a:pPr>
            <a:r>
              <a:rPr lang="en-US" altLang="en-US" dirty="0"/>
              <a:t>Choose an appropriate </a:t>
            </a:r>
            <a:r>
              <a:rPr lang="en-US" altLang="en-US" dirty="0" err="1"/>
              <a:t>WeakLearner</a:t>
            </a:r>
            <a:r>
              <a:rPr lang="en-US" altLang="en-US" dirty="0"/>
              <a:t> (Tree)</a:t>
            </a:r>
          </a:p>
          <a:p>
            <a:pPr marL="685800" lvl="1" indent="-228600">
              <a:buFont typeface="Arial" panose="020B0604020202020204" pitchFamily="34" charset="0"/>
              <a:buChar char="•"/>
            </a:pPr>
            <a:r>
              <a:rPr lang="en-US" altLang="en-US" dirty="0"/>
              <a:t>Determine how to create data</a:t>
            </a:r>
          </a:p>
          <a:p>
            <a:pPr marL="228600" indent="-228600">
              <a:buAutoNum type="arabicParenR"/>
            </a:pPr>
            <a:r>
              <a:rPr lang="en-US" altLang="en-US" dirty="0"/>
              <a:t>Main Algorithm:</a:t>
            </a:r>
          </a:p>
          <a:p>
            <a:pPr marL="685800" lvl="1" indent="-228600">
              <a:buFont typeface="Arial" panose="020B0604020202020204" pitchFamily="34" charset="0"/>
              <a:buChar char="•"/>
            </a:pPr>
            <a:r>
              <a:rPr lang="en-US" altLang="en-US" dirty="0"/>
              <a:t>For a certain number of iterations</a:t>
            </a:r>
          </a:p>
          <a:p>
            <a:pPr marL="685800" lvl="1" indent="-228600">
              <a:buFont typeface="Arial" panose="020B0604020202020204" pitchFamily="34" charset="0"/>
              <a:buChar char="•"/>
            </a:pPr>
            <a:r>
              <a:rPr lang="en-US" altLang="en-US" dirty="0"/>
              <a:t>Provide each </a:t>
            </a:r>
            <a:r>
              <a:rPr lang="en-US" altLang="en-US" dirty="0" err="1"/>
              <a:t>WeakLearn</a:t>
            </a:r>
            <a:r>
              <a:rPr lang="en-US" altLang="en-US" dirty="0"/>
              <a:t> with sub-data</a:t>
            </a:r>
          </a:p>
          <a:p>
            <a:pPr marL="685800" lvl="1" indent="-228600">
              <a:buFont typeface="Arial" panose="020B0604020202020204" pitchFamily="34" charset="0"/>
              <a:buChar char="•"/>
            </a:pPr>
            <a:r>
              <a:rPr lang="en-US" altLang="en-US" dirty="0"/>
              <a:t>For each resample, grow a large (low bias, </a:t>
            </a:r>
            <a:r>
              <a:rPr lang="en-US" altLang="en-US"/>
              <a:t>high variance) tree</a:t>
            </a:r>
            <a:endParaRPr lang="en-US" altLang="en-US" dirty="0"/>
          </a:p>
          <a:p>
            <a:pPr marL="685800" lvl="1" indent="-228600">
              <a:buFont typeface="Arial" panose="020B0604020202020204" pitchFamily="34" charset="0"/>
              <a:buChar char="•"/>
            </a:pPr>
            <a:r>
              <a:rPr lang="en-US" altLang="en-US" dirty="0"/>
              <a:t>Get Hypothesis h</a:t>
            </a:r>
          </a:p>
          <a:p>
            <a:pPr marL="685800" lvl="1" indent="-228600">
              <a:buFont typeface="Arial" panose="020B0604020202020204" pitchFamily="34" charset="0"/>
              <a:buChar char="•"/>
            </a:pPr>
            <a:r>
              <a:rPr lang="en-US" altLang="en-US" dirty="0"/>
              <a:t>Add to Ensemble</a:t>
            </a:r>
          </a:p>
          <a:p>
            <a:pPr marL="228600" indent="-228600">
              <a:buAutoNum type="arabicParenR"/>
            </a:pPr>
            <a:r>
              <a:rPr lang="en-US" altLang="en-US" dirty="0"/>
              <a:t>Majority Voting:</a:t>
            </a:r>
          </a:p>
          <a:p>
            <a:pPr marL="685800" lvl="1" indent="-228600">
              <a:buFont typeface="+mj-lt"/>
              <a:buAutoNum type="alphaLcParenR"/>
            </a:pPr>
            <a:r>
              <a:rPr lang="en-US" altLang="en-US" dirty="0"/>
              <a:t>Average/aggregate predictions from all of the </a:t>
            </a:r>
            <a:r>
              <a:rPr lang="en-US" altLang="en-US" dirty="0" err="1"/>
              <a:t>WeakLearners</a:t>
            </a:r>
            <a:r>
              <a:rPr lang="en-US" altLang="en-US" dirty="0"/>
              <a:t> (Trees)</a:t>
            </a:r>
          </a:p>
          <a:p>
            <a:pPr marL="1143000" lvl="2" indent="-228600">
              <a:buFont typeface="Arial" panose="020B0604020202020204" pitchFamily="34" charset="0"/>
              <a:buChar char="•"/>
            </a:pPr>
            <a:r>
              <a:rPr lang="en-US" altLang="en-US" dirty="0"/>
              <a:t>Regression: take the mean of the B predictions</a:t>
            </a:r>
          </a:p>
          <a:p>
            <a:pPr marL="1143000" lvl="2" indent="-228600">
              <a:buFont typeface="Arial" panose="020B0604020202020204" pitchFamily="34" charset="0"/>
              <a:buChar char="•"/>
            </a:pPr>
            <a:r>
              <a:rPr lang="en-US" altLang="en-US" dirty="0"/>
              <a:t>Classification: take the majority vote of the B predictions</a:t>
            </a:r>
          </a:p>
        </p:txBody>
      </p:sp>
      <p:sp>
        <p:nvSpPr>
          <p:cNvPr id="69636" name="Slide Number Placeholder 3">
            <a:extLst>
              <a:ext uri="{FF2B5EF4-FFF2-40B4-BE49-F238E27FC236}">
                <a16:creationId xmlns:a16="http://schemas.microsoft.com/office/drawing/2014/main" id="{3534718C-B696-4A43-B5D6-63F1A6E8807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6B7609F-3E6A-4EDC-B70B-03C54D6A9373}" type="slidenum">
              <a:rPr kumimoji="0" lang="en-US" altLang="en-US" sz="11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1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Decision trees can be used for both regression and classification problems.</a:t>
            </a:r>
          </a:p>
          <a:p>
            <a:pPr marL="171450" indent="-171450">
              <a:buFont typeface="Arial" panose="020B0604020202020204" pitchFamily="34" charset="0"/>
              <a:buChar char="•"/>
            </a:pPr>
            <a:r>
              <a:rPr lang="en-US" dirty="0"/>
              <a:t>Decision trees are easy to understand and interpret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Times New Roman" charset="0"/>
                <a:ea typeface="ＭＳ Ｐゴシック" charset="0"/>
                <a:cs typeface="+mn-cs"/>
              </a:rPr>
              <a:t>Decision Trees </a:t>
            </a:r>
            <a:r>
              <a:rPr kumimoji="0" lang="en-US" sz="1200" b="1" i="0" u="none" strike="noStrike" kern="1200" cap="none" spc="0" normalizeH="0" baseline="0" noProof="0" dirty="0">
                <a:ln>
                  <a:noFill/>
                </a:ln>
                <a:solidFill>
                  <a:srgbClr val="000000"/>
                </a:solidFill>
                <a:effectLst/>
                <a:uLnTx/>
                <a:uFillTx/>
                <a:latin typeface="Times New Roman" charset="0"/>
                <a:ea typeface="ＭＳ Ｐゴシック" charset="0"/>
                <a:cs typeface="+mn-cs"/>
              </a:rPr>
              <a:t>follow a similar pattern</a:t>
            </a:r>
            <a:r>
              <a:rPr kumimoji="0" lang="en-US" sz="1200" b="0" i="0" u="none" strike="noStrike" kern="1200" cap="none" spc="0" normalizeH="0" baseline="0" noProof="0" dirty="0">
                <a:ln>
                  <a:noFill/>
                </a:ln>
                <a:solidFill>
                  <a:srgbClr val="000000"/>
                </a:solidFill>
                <a:effectLst/>
                <a:uLnTx/>
                <a:uFillTx/>
                <a:latin typeface="Times New Roman" charset="0"/>
                <a:ea typeface="ＭＳ Ｐゴシック" charset="0"/>
                <a:cs typeface="+mn-cs"/>
              </a:rPr>
              <a:t> to other Machine Learning Algorithms in terms of </a:t>
            </a:r>
            <a:r>
              <a:rPr kumimoji="0" lang="en-US" sz="1200" b="1" i="0" u="sng" strike="noStrike" kern="1200" cap="none" spc="0" normalizeH="0" baseline="0" noProof="0" dirty="0">
                <a:ln>
                  <a:noFill/>
                </a:ln>
                <a:solidFill>
                  <a:srgbClr val="000000"/>
                </a:solidFill>
                <a:effectLst/>
                <a:uLnTx/>
                <a:uFillTx/>
                <a:latin typeface="Times New Roman" charset="0"/>
                <a:ea typeface="ＭＳ Ｐゴシック" charset="0"/>
                <a:cs typeface="+mn-cs"/>
              </a:rPr>
              <a:t>Training, validation and Testing</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Times New Roman" charset="0"/>
                <a:ea typeface="ＭＳ Ｐゴシック" charset="0"/>
                <a:cs typeface="+mn-cs"/>
              </a:rPr>
              <a:t>Decision Trees </a:t>
            </a:r>
            <a:r>
              <a:rPr kumimoji="0" lang="en-US" sz="1200" b="1" i="0" u="sng" strike="noStrike" kern="1200" cap="none" spc="0" normalizeH="0" baseline="0" noProof="0" dirty="0">
                <a:ln>
                  <a:noFill/>
                </a:ln>
                <a:solidFill>
                  <a:srgbClr val="000000"/>
                </a:solidFill>
                <a:effectLst/>
                <a:uLnTx/>
                <a:uFillTx/>
                <a:latin typeface="Times New Roman" charset="0"/>
                <a:ea typeface="ＭＳ Ｐゴシック" charset="0"/>
                <a:cs typeface="+mn-cs"/>
              </a:rPr>
              <a:t>tend to create simple decision rules </a:t>
            </a:r>
            <a:r>
              <a:rPr kumimoji="0" lang="en-US" sz="1200" b="0" i="0" u="none" strike="noStrike" kern="1200" cap="none" spc="0" normalizeH="0" baseline="0" noProof="0" dirty="0">
                <a:ln>
                  <a:noFill/>
                </a:ln>
                <a:solidFill>
                  <a:srgbClr val="000000"/>
                </a:solidFill>
                <a:effectLst/>
                <a:uLnTx/>
                <a:uFillTx/>
                <a:latin typeface="Times New Roman" charset="0"/>
                <a:ea typeface="ＭＳ Ｐゴシック" charset="0"/>
                <a:cs typeface="+mn-cs"/>
              </a:rPr>
              <a:t>that can be followed (by using Training Data) to predict and classify unseen data.</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uFillTx/>
              </a:defRPr>
            </a:pPr>
            <a:fld id="{670E17A5-503D-AF40-9446-B33EB8126F24}"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uFillTx/>
                </a:defRPr>
              </a:pPr>
              <a:t>15</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937048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If the dataset consists of </a:t>
            </a:r>
            <a:r>
              <a:rPr lang="en-US" b="1" dirty="0"/>
              <a:t>N attributes </a:t>
            </a:r>
            <a:r>
              <a:rPr lang="en-US" dirty="0"/>
              <a:t>then deciding which attribute to place at the root or at different levels of the tree as internal nodes is a complicated step.</a:t>
            </a:r>
          </a:p>
          <a:p>
            <a:pPr marL="171450" indent="-171450">
              <a:buFont typeface="Arial" panose="020B0604020202020204" pitchFamily="34" charset="0"/>
              <a:buChar char="•"/>
            </a:pPr>
            <a:r>
              <a:rPr lang="en-US" dirty="0"/>
              <a:t>By just randomly selecting any node to be the root can’t solve the issue. </a:t>
            </a:r>
          </a:p>
          <a:p>
            <a:pPr marL="171450" indent="-171450">
              <a:buFont typeface="Arial" panose="020B0604020202020204" pitchFamily="34" charset="0"/>
              <a:buChar char="•"/>
            </a:pPr>
            <a:r>
              <a:rPr lang="en-US" dirty="0"/>
              <a:t>If we follow a random approach, it may </a:t>
            </a:r>
            <a:r>
              <a:rPr lang="en-US" b="1" dirty="0"/>
              <a:t>give us bad results with low accuracy</a:t>
            </a:r>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uFillTx/>
              </a:defRPr>
            </a:pPr>
            <a:fld id="{670E17A5-503D-AF40-9446-B33EB8126F24}"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uFillTx/>
                </a:defRPr>
              </a:pPr>
              <a:t>16</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5735061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9C219FC5-F278-496E-8F52-5E41C08AAFB2}"/>
              </a:ext>
            </a:extLst>
          </p:cNvPr>
          <p:cNvSpPr>
            <a:spLocks noGrp="1" noChangeArrowheads="1"/>
          </p:cNvSpPr>
          <p:nvPr>
            <p:ph type="ftr" sz="quarter" idx="4"/>
          </p:nvPr>
        </p:nvSpPr>
        <p:spP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Calibri"/>
                <a:ea typeface="+mn-ea"/>
                <a:cs typeface="+mn-cs"/>
              </a:rPr>
              <a:t>Copyright 2003  --  Confidential and Proprietary  --  Deloitte &amp; Touche LLP</a:t>
            </a:r>
          </a:p>
        </p:txBody>
      </p:sp>
      <p:sp>
        <p:nvSpPr>
          <p:cNvPr id="5" name="Rectangle 7">
            <a:extLst>
              <a:ext uri="{FF2B5EF4-FFF2-40B4-BE49-F238E27FC236}">
                <a16:creationId xmlns:a16="http://schemas.microsoft.com/office/drawing/2014/main" id="{46940395-2555-4251-91D9-8FD93C8B1AE8}"/>
              </a:ext>
            </a:extLst>
          </p:cNvPr>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712CCF-B0C7-4BEA-A17D-BE5AB02E2EE7}" type="slidenum">
              <a:rPr kumimoji="0" lang="en-US" altLang="en-US" sz="1200" b="0" i="0" u="none" strike="noStrike" kern="120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Calibri"/>
              <a:ea typeface="+mn-ea"/>
              <a:cs typeface="+mn-cs"/>
            </a:endParaRPr>
          </a:p>
        </p:txBody>
      </p:sp>
      <p:sp>
        <p:nvSpPr>
          <p:cNvPr id="443394" name="Rectangle 2">
            <a:extLst>
              <a:ext uri="{FF2B5EF4-FFF2-40B4-BE49-F238E27FC236}">
                <a16:creationId xmlns:a16="http://schemas.microsoft.com/office/drawing/2014/main" id="{DD94FA9B-B730-4EBE-9CFA-44A4B968D980}"/>
              </a:ext>
            </a:extLst>
          </p:cNvPr>
          <p:cNvSpPr>
            <a:spLocks noGrp="1" noRot="1" noChangeAspect="1" noChangeArrowheads="1" noTextEdit="1"/>
          </p:cNvSpPr>
          <p:nvPr>
            <p:ph type="sldImg"/>
          </p:nvPr>
        </p:nvSpPr>
        <p:spPr>
          <a:ln/>
        </p:spPr>
      </p:sp>
      <p:sp>
        <p:nvSpPr>
          <p:cNvPr id="443395" name="Rectangle 3">
            <a:extLst>
              <a:ext uri="{FF2B5EF4-FFF2-40B4-BE49-F238E27FC236}">
                <a16:creationId xmlns:a16="http://schemas.microsoft.com/office/drawing/2014/main" id="{3AA55520-499A-4E1B-BC6E-1B3DCB1C8AFE}"/>
              </a:ext>
            </a:extLst>
          </p:cNvPr>
          <p:cNvSpPr>
            <a:spLocks noGrp="1" noChangeArrowheads="1"/>
          </p:cNvSpPr>
          <p:nvPr>
            <p:ph type="body" idx="1"/>
          </p:nvPr>
        </p:nvSpPr>
        <p:spPr/>
        <p:txBody>
          <a:bodyPr/>
          <a:lstStyle/>
          <a:p>
            <a:pPr marL="171450" indent="-171450">
              <a:buFont typeface="Arial" panose="020B0604020202020204" pitchFamily="34" charset="0"/>
              <a:buChar char="•"/>
            </a:pPr>
            <a:r>
              <a:rPr lang="en-US" altLang="en-US" dirty="0"/>
              <a:t>The main and key idea of decision trees is to </a:t>
            </a:r>
            <a:r>
              <a:rPr lang="en-US" altLang="en-US" b="1" dirty="0"/>
              <a:t>build the tree based on a specific criteria</a:t>
            </a:r>
            <a:r>
              <a:rPr lang="en-US" altLang="en-US" dirty="0"/>
              <a:t> ..</a:t>
            </a:r>
          </a:p>
          <a:p>
            <a:pPr marL="171450" indent="-171450">
              <a:buFont typeface="Arial" panose="020B0604020202020204" pitchFamily="34" charset="0"/>
              <a:buChar char="•"/>
            </a:pPr>
            <a:r>
              <a:rPr lang="en-US" altLang="en-US" dirty="0"/>
              <a:t>At each node </a:t>
            </a:r>
            <a:r>
              <a:rPr lang="en-US" altLang="en-US" b="1" dirty="0"/>
              <a:t>a variable is evaluated </a:t>
            </a:r>
            <a:r>
              <a:rPr lang="en-US" altLang="en-US" dirty="0"/>
              <a:t>to decide which path to follow</a:t>
            </a:r>
          </a:p>
          <a:p>
            <a:pPr marL="628650" lvl="1" indent="-171450">
              <a:buFont typeface="Arial" panose="020B0604020202020204" pitchFamily="34" charset="0"/>
              <a:buChar char="•"/>
            </a:pPr>
            <a:r>
              <a:rPr lang="en-US" altLang="en-US" b="1" dirty="0"/>
              <a:t>Choose the independent variable </a:t>
            </a:r>
            <a:r>
              <a:rPr lang="en-US" altLang="en-US" dirty="0"/>
              <a:t>(predictor) that </a:t>
            </a:r>
            <a:r>
              <a:rPr lang="en-US" altLang="en-US" b="1" dirty="0"/>
              <a:t>produces the highest information gain </a:t>
            </a:r>
            <a:r>
              <a:rPr lang="en-US" altLang="en-US" dirty="0"/>
              <a:t>.. </a:t>
            </a:r>
          </a:p>
          <a:p>
            <a:pPr marL="171450" indent="-171450">
              <a:buFont typeface="Arial" panose="020B0604020202020204" pitchFamily="34" charset="0"/>
              <a:buChar char="•"/>
            </a:pPr>
            <a:r>
              <a:rPr lang="en-US" altLang="en-US" dirty="0"/>
              <a:t>The predictor that may split either the root node or decision nodes to classify the most points</a:t>
            </a:r>
          </a:p>
        </p:txBody>
      </p:sp>
    </p:spTree>
    <p:extLst>
      <p:ext uri="{BB962C8B-B14F-4D97-AF65-F5344CB8AC3E}">
        <p14:creationId xmlns:p14="http://schemas.microsoft.com/office/powerpoint/2010/main" val="26060567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For solving this attribute selection problem, researchers worked and devised some solutions. </a:t>
            </a:r>
          </a:p>
          <a:p>
            <a:pPr marL="171450" indent="-171450">
              <a:buFont typeface="Arial" panose="020B0604020202020204" pitchFamily="34" charset="0"/>
              <a:buChar char="•"/>
            </a:pPr>
            <a:r>
              <a:rPr lang="en-US" dirty="0"/>
              <a:t>They suggested using some criteria like :</a:t>
            </a:r>
          </a:p>
          <a:p>
            <a:pPr marL="171450" indent="-171450">
              <a:buFont typeface="Arial" panose="020B0604020202020204" pitchFamily="34" charset="0"/>
              <a:buChar char="•"/>
            </a:pPr>
            <a:r>
              <a:rPr lang="en-US" dirty="0"/>
              <a:t>These criteria will calculate values for every attribute. </a:t>
            </a:r>
          </a:p>
          <a:p>
            <a:endParaRPr lang="en-US" dirty="0"/>
          </a:p>
          <a:p>
            <a:pPr marL="628650" lvl="1" indent="-171450">
              <a:buFont typeface="Courier New" panose="02070309020205020404" pitchFamily="49" charset="0"/>
              <a:buChar char="o"/>
            </a:pPr>
            <a:r>
              <a:rPr lang="en-US" dirty="0"/>
              <a:t>Entropy,</a:t>
            </a:r>
          </a:p>
          <a:p>
            <a:pPr marL="628650" lvl="1" indent="-171450">
              <a:buFont typeface="Courier New" panose="02070309020205020404" pitchFamily="49" charset="0"/>
              <a:buChar char="o"/>
            </a:pPr>
            <a:r>
              <a:rPr lang="en-US" dirty="0"/>
              <a:t>Information gain,</a:t>
            </a:r>
          </a:p>
          <a:p>
            <a:pPr marL="628650" lvl="1" indent="-171450">
              <a:buFont typeface="Courier New" panose="02070309020205020404" pitchFamily="49" charset="0"/>
              <a:buChar char="o"/>
            </a:pPr>
            <a:r>
              <a:rPr lang="en-US" dirty="0"/>
              <a:t>Gini index,</a:t>
            </a:r>
          </a:p>
          <a:p>
            <a:pPr marL="628650" lvl="1" indent="-171450">
              <a:buFont typeface="Courier New" panose="02070309020205020404" pitchFamily="49" charset="0"/>
              <a:buChar char="o"/>
            </a:pPr>
            <a:r>
              <a:rPr lang="en-US" dirty="0"/>
              <a:t>Gain Ratio,</a:t>
            </a:r>
          </a:p>
          <a:p>
            <a:pPr marL="628650" lvl="1" indent="-171450">
              <a:buFont typeface="Courier New" panose="02070309020205020404" pitchFamily="49" charset="0"/>
              <a:buChar char="o"/>
            </a:pPr>
            <a:r>
              <a:rPr lang="en-US" dirty="0"/>
              <a:t>Reduction in Variance</a:t>
            </a:r>
          </a:p>
          <a:p>
            <a:pPr marL="628650" lvl="1" indent="-171450">
              <a:buFont typeface="Courier New" panose="02070309020205020404" pitchFamily="49" charset="0"/>
              <a:buChar char="o"/>
            </a:pPr>
            <a:r>
              <a:rPr lang="en-US" dirty="0"/>
              <a:t>Chi-Square</a:t>
            </a:r>
          </a:p>
          <a:p>
            <a:endParaRPr lang="en-US" dirty="0"/>
          </a:p>
          <a:p>
            <a:pPr marL="171450" indent="-171450">
              <a:buFont typeface="Arial" panose="020B0604020202020204" pitchFamily="34" charset="0"/>
              <a:buChar char="•"/>
            </a:pPr>
            <a:r>
              <a:rPr lang="en-US" dirty="0"/>
              <a:t>Which feature should I consider first to split the tree?</a:t>
            </a:r>
          </a:p>
          <a:p>
            <a:pPr marL="628650" lvl="1" indent="-171450">
              <a:buFont typeface="Arial" panose="020B0604020202020204" pitchFamily="34" charset="0"/>
              <a:buChar char="•"/>
            </a:pPr>
            <a:r>
              <a:rPr lang="en-US" dirty="0"/>
              <a:t>The one that produces the greatest separation in the target.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uFillTx/>
              </a:defRPr>
            </a:pPr>
            <a:fld id="{670E17A5-503D-AF40-9446-B33EB8126F24}"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uFillTx/>
                </a:defRPr>
              </a:pPr>
              <a:t>18</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102171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can use any of the attribute selection measures to create different trees.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uFillTx/>
              </a:defRPr>
            </a:pPr>
            <a:fld id="{670E17A5-503D-AF40-9446-B33EB8126F24}"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uFillTx/>
                </a:defRPr>
              </a:pPr>
              <a:t>19</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4057675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Decision trees are effective Machine Learning algorithms but have limitations</a:t>
            </a:r>
          </a:p>
          <a:p>
            <a:pPr marL="685800" lvl="1" indent="-228600">
              <a:buAutoNum type="arabicParenR"/>
            </a:pPr>
            <a:r>
              <a:rPr lang="en-US" dirty="0"/>
              <a:t>They are not robust nor accurate for complex problems</a:t>
            </a:r>
          </a:p>
          <a:p>
            <a:pPr marL="685800" lvl="1" indent="-228600">
              <a:buAutoNum type="arabicParenR"/>
            </a:pPr>
            <a:r>
              <a:rPr lang="en-US" dirty="0"/>
              <a:t>Bagging in the form of Random Forests overcomes several limitations of DT</a:t>
            </a:r>
          </a:p>
          <a:p>
            <a:pPr marL="685800" lvl="1" indent="-228600">
              <a:buAutoNum type="arabicParenR"/>
            </a:pPr>
            <a:r>
              <a:rPr lang="en-US" dirty="0"/>
              <a:t>However, we will need to fine tune more hyper parameters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uFillTx/>
              </a:defRPr>
            </a:pPr>
            <a:fld id="{670E17A5-503D-AF40-9446-B33EB8126F24}"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uFillTx/>
                </a:defRPr>
              </a:pPr>
              <a:t>20</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0861988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step moving from Decision Trees to Random Forests is to come up with a strategy of creating many different trees:</a:t>
            </a:r>
          </a:p>
          <a:p>
            <a:pPr marL="685800" lvl="1" indent="-228600">
              <a:buAutoNum type="arabicParenR"/>
            </a:pPr>
            <a:r>
              <a:rPr lang="en-US" dirty="0"/>
              <a:t>Bootstrapping: similar to bagging</a:t>
            </a:r>
          </a:p>
          <a:p>
            <a:pPr marL="685800" lvl="1" indent="-228600">
              <a:buAutoNum type="arabicParenR"/>
            </a:pPr>
            <a:r>
              <a:rPr lang="en-US" dirty="0"/>
              <a:t>Random Subspace: divide the feature subset randomly</a:t>
            </a:r>
          </a:p>
        </p:txBody>
      </p:sp>
      <p:sp>
        <p:nvSpPr>
          <p:cNvPr id="4" name="Slide Number Placeholder 3"/>
          <p:cNvSpPr>
            <a:spLocks noGrp="1"/>
          </p:cNvSpPr>
          <p:nvPr>
            <p:ph type="sldNum" sz="quarter" idx="5"/>
          </p:nvPr>
        </p:nvSpPr>
        <p:spPr/>
        <p:txBody>
          <a:bodyPr/>
          <a:lstStyle/>
          <a:p>
            <a:pPr>
              <a:defRPr>
                <a:uFillTx/>
              </a:defRPr>
            </a:pPr>
            <a:fld id="{670E17A5-503D-AF40-9446-B33EB8126F24}" type="slidenum">
              <a:rPr lang="en-US" smtClean="0">
                <a:uFillTx/>
              </a:rPr>
              <a:pPr>
                <a:defRPr>
                  <a:uFillTx/>
                </a:defRPr>
              </a:pPr>
              <a:t>23</a:t>
            </a:fld>
            <a:endParaRPr lang="en-US">
              <a:uFillTx/>
            </a:endParaRPr>
          </a:p>
        </p:txBody>
      </p:sp>
    </p:spTree>
    <p:extLst>
      <p:ext uri="{BB962C8B-B14F-4D97-AF65-F5344CB8AC3E}">
        <p14:creationId xmlns:p14="http://schemas.microsoft.com/office/powerpoint/2010/main" val="3942178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US" b="1" i="0" dirty="0">
                <a:effectLst/>
                <a:latin typeface="Inter"/>
              </a:rPr>
              <a:t>Ensemble learning </a:t>
            </a:r>
            <a:r>
              <a:rPr lang="en-US" b="0" i="0" dirty="0">
                <a:effectLst/>
                <a:latin typeface="Inter"/>
              </a:rPr>
              <a:t>helps to improve machine learning model performance by </a:t>
            </a:r>
            <a:r>
              <a:rPr lang="en-US" b="0" i="0" u="sng" dirty="0">
                <a:effectLst>
                  <a:outerShdw blurRad="38100" dist="38100" dir="2700000" algn="tl">
                    <a:srgbClr val="000000">
                      <a:alpha val="43137"/>
                    </a:srgbClr>
                  </a:outerShdw>
                </a:effectLst>
                <a:latin typeface="Inter"/>
              </a:rPr>
              <a:t>combining several </a:t>
            </a:r>
            <a:r>
              <a:rPr lang="en-US" b="0" i="0" dirty="0">
                <a:effectLst/>
                <a:latin typeface="Inter"/>
              </a:rPr>
              <a:t>“weak” models. </a:t>
            </a:r>
          </a:p>
          <a:p>
            <a:pPr marL="628650" lvl="1" indent="-171450" algn="l">
              <a:buFont typeface="Arial" panose="020B0604020202020204" pitchFamily="34" charset="0"/>
              <a:buChar char="•"/>
            </a:pPr>
            <a:r>
              <a:rPr lang="en-US" b="0" i="0" dirty="0">
                <a:effectLst/>
                <a:latin typeface="Inter"/>
              </a:rPr>
              <a:t>This approach </a:t>
            </a:r>
            <a:r>
              <a:rPr lang="en-US" b="0" i="0" u="sng" dirty="0">
                <a:effectLst>
                  <a:outerShdw blurRad="38100" dist="38100" dir="2700000" algn="tl">
                    <a:srgbClr val="000000">
                      <a:alpha val="43137"/>
                    </a:srgbClr>
                  </a:outerShdw>
                </a:effectLst>
                <a:latin typeface="Inter"/>
              </a:rPr>
              <a:t>allows the production</a:t>
            </a:r>
            <a:r>
              <a:rPr lang="en-US" b="0" i="0" dirty="0">
                <a:effectLst/>
                <a:latin typeface="Inter"/>
              </a:rPr>
              <a:t> of </a:t>
            </a:r>
            <a:r>
              <a:rPr lang="en-US" b="1" i="0" dirty="0">
                <a:effectLst/>
                <a:latin typeface="Inter"/>
              </a:rPr>
              <a:t>better predictive performance </a:t>
            </a:r>
            <a:r>
              <a:rPr lang="en-US" b="0" i="0" dirty="0">
                <a:effectLst/>
                <a:latin typeface="Inter"/>
              </a:rPr>
              <a:t>compared to a single “base” model.</a:t>
            </a:r>
          </a:p>
          <a:p>
            <a:endParaRPr lang="en-US" dirty="0"/>
          </a:p>
        </p:txBody>
      </p:sp>
      <p:sp>
        <p:nvSpPr>
          <p:cNvPr id="4" name="Slide Number Placeholder 3"/>
          <p:cNvSpPr>
            <a:spLocks noGrp="1"/>
          </p:cNvSpPr>
          <p:nvPr>
            <p:ph type="sldNum" sz="quarter" idx="5"/>
          </p:nvPr>
        </p:nvSpPr>
        <p:spPr/>
        <p:txBody>
          <a:bodyPr/>
          <a:lstStyle/>
          <a:p>
            <a:pPr>
              <a:defRPr>
                <a:uFillTx/>
              </a:defRPr>
            </a:pPr>
            <a:fld id="{670E17A5-503D-AF40-9446-B33EB8126F24}" type="slidenum">
              <a:rPr lang="en-US" smtClean="0">
                <a:uFillTx/>
              </a:rPr>
              <a:pPr>
                <a:defRPr>
                  <a:uFillTx/>
                </a:defRPr>
              </a:pPr>
              <a:t>2</a:t>
            </a:fld>
            <a:endParaRPr lang="en-US">
              <a:uFillTx/>
            </a:endParaRPr>
          </a:p>
        </p:txBody>
      </p:sp>
    </p:spTree>
    <p:extLst>
      <p:ext uri="{BB962C8B-B14F-4D97-AF65-F5344CB8AC3E}">
        <p14:creationId xmlns:p14="http://schemas.microsoft.com/office/powerpoint/2010/main" val="22397695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Several hyperparameters to tune when using Random Forests in our ML pipeline</a:t>
            </a:r>
          </a:p>
        </p:txBody>
      </p:sp>
      <p:sp>
        <p:nvSpPr>
          <p:cNvPr id="4" name="Slide Number Placeholder 3"/>
          <p:cNvSpPr>
            <a:spLocks noGrp="1"/>
          </p:cNvSpPr>
          <p:nvPr>
            <p:ph type="sldNum" sz="quarter" idx="5"/>
          </p:nvPr>
        </p:nvSpPr>
        <p:spPr/>
        <p:txBody>
          <a:bodyPr/>
          <a:lstStyle/>
          <a:p>
            <a:pPr>
              <a:defRPr>
                <a:uFillTx/>
              </a:defRPr>
            </a:pPr>
            <a:fld id="{670E17A5-503D-AF40-9446-B33EB8126F24}" type="slidenum">
              <a:rPr lang="en-US" smtClean="0">
                <a:uFillTx/>
              </a:rPr>
              <a:pPr>
                <a:defRPr>
                  <a:uFillTx/>
                </a:defRPr>
              </a:pPr>
              <a:t>24</a:t>
            </a:fld>
            <a:endParaRPr lang="en-US">
              <a:uFillTx/>
            </a:endParaRPr>
          </a:p>
        </p:txBody>
      </p:sp>
    </p:spTree>
    <p:extLst>
      <p:ext uri="{BB962C8B-B14F-4D97-AF65-F5344CB8AC3E}">
        <p14:creationId xmlns:p14="http://schemas.microsoft.com/office/powerpoint/2010/main" val="204520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subset of the features is used to create different trees</a:t>
            </a:r>
          </a:p>
        </p:txBody>
      </p:sp>
      <p:sp>
        <p:nvSpPr>
          <p:cNvPr id="4" name="Slide Number Placeholder 3"/>
          <p:cNvSpPr>
            <a:spLocks noGrp="1"/>
          </p:cNvSpPr>
          <p:nvPr>
            <p:ph type="sldNum" sz="quarter" idx="5"/>
          </p:nvPr>
        </p:nvSpPr>
        <p:spPr/>
        <p:txBody>
          <a:bodyPr/>
          <a:lstStyle/>
          <a:p>
            <a:pPr>
              <a:defRPr>
                <a:uFillTx/>
              </a:defRPr>
            </a:pPr>
            <a:fld id="{670E17A5-503D-AF40-9446-B33EB8126F24}" type="slidenum">
              <a:rPr lang="en-US" smtClean="0">
                <a:uFillTx/>
              </a:rPr>
              <a:pPr>
                <a:defRPr>
                  <a:uFillTx/>
                </a:defRPr>
              </a:pPr>
              <a:t>28</a:t>
            </a:fld>
            <a:endParaRPr lang="en-US">
              <a:uFillTx/>
            </a:endParaRPr>
          </a:p>
        </p:txBody>
      </p:sp>
    </p:spTree>
    <p:extLst>
      <p:ext uri="{BB962C8B-B14F-4D97-AF65-F5344CB8AC3E}">
        <p14:creationId xmlns:p14="http://schemas.microsoft.com/office/powerpoint/2010/main" val="4183884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advantages of Random Forests include</a:t>
            </a:r>
          </a:p>
          <a:p>
            <a:pPr marL="228600" indent="-228600">
              <a:buAutoNum type="arabicParenR"/>
            </a:pPr>
            <a:r>
              <a:rPr lang="en-US" dirty="0"/>
              <a:t>Accuracy</a:t>
            </a:r>
          </a:p>
          <a:p>
            <a:pPr marL="228600" indent="-228600">
              <a:buAutoNum type="arabicParenR"/>
            </a:pPr>
            <a:r>
              <a:rPr lang="en-US" dirty="0"/>
              <a:t>Robustness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uFillTx/>
              </a:defRPr>
            </a:pPr>
            <a:fld id="{670E17A5-503D-AF40-9446-B33EB8126F24}"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uFillTx/>
                </a:defRPr>
              </a:pPr>
              <a:t>32</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3647939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 disadvantages of Random Forests include</a:t>
            </a:r>
          </a:p>
          <a:p>
            <a:r>
              <a:rPr lang="en-US" dirty="0"/>
              <a:t>1) Possibility of Overfitting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uFillTx/>
              </a:defRPr>
            </a:pPr>
            <a:fld id="{670E17A5-503D-AF40-9446-B33EB8126F24}"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uFillTx/>
                </a:defRPr>
              </a:pPr>
              <a:t>33</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3623159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9EB6EE04-8CE7-408B-999D-D2F388B2AD18}"/>
              </a:ext>
            </a:extLst>
          </p:cNvPr>
          <p:cNvSpPr>
            <a:spLocks noGrp="1" noRot="1" noChangeAspect="1" noTextEdit="1"/>
          </p:cNvSpPr>
          <p:nvPr>
            <p:ph type="sldImg"/>
          </p:nvPr>
        </p:nvSpPr>
        <p:spPr>
          <a:ln/>
        </p:spPr>
      </p:sp>
      <p:sp>
        <p:nvSpPr>
          <p:cNvPr id="88067" name="Notes Placeholder 2">
            <a:extLst>
              <a:ext uri="{FF2B5EF4-FFF2-40B4-BE49-F238E27FC236}">
                <a16:creationId xmlns:a16="http://schemas.microsoft.com/office/drawing/2014/main" id="{70B13EF8-6FD7-41F6-8129-67B5AAE7B8D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8068" name="Slide Number Placeholder 3">
            <a:extLst>
              <a:ext uri="{FF2B5EF4-FFF2-40B4-BE49-F238E27FC236}">
                <a16:creationId xmlns:a16="http://schemas.microsoft.com/office/drawing/2014/main" id="{5DA7B6B6-E8D3-40C4-8665-EEDA81B9DC5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F0098C0-4853-4260-AB47-10872DF509F2}" type="slidenum">
              <a:rPr kumimoji="0" lang="en-US" altLang="en-US" sz="11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1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6D8A0288-91DC-42B3-B303-C4B203C9D85D}"/>
              </a:ext>
            </a:extLst>
          </p:cNvPr>
          <p:cNvSpPr>
            <a:spLocks noGrp="1" noRot="1" noChangeAspect="1" noTextEdit="1"/>
          </p:cNvSpPr>
          <p:nvPr>
            <p:ph type="sldImg"/>
          </p:nvPr>
        </p:nvSpPr>
        <p:spPr>
          <a:ln/>
        </p:spPr>
      </p:sp>
      <p:sp>
        <p:nvSpPr>
          <p:cNvPr id="71683" name="Notes Placeholder 2">
            <a:extLst>
              <a:ext uri="{FF2B5EF4-FFF2-40B4-BE49-F238E27FC236}">
                <a16:creationId xmlns:a16="http://schemas.microsoft.com/office/drawing/2014/main" id="{CCDFFB58-3066-4D86-8835-C667FCDE4FF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altLang="en-US" dirty="0"/>
              <a:t>The </a:t>
            </a:r>
            <a:r>
              <a:rPr lang="en-US" altLang="en-US" b="1" dirty="0"/>
              <a:t>idea</a:t>
            </a:r>
            <a:r>
              <a:rPr lang="en-US" altLang="en-US" dirty="0"/>
              <a:t> of boosting is to </a:t>
            </a:r>
            <a:r>
              <a:rPr lang="en-US" altLang="en-US" u="sng" dirty="0">
                <a:effectLst>
                  <a:outerShdw blurRad="38100" dist="38100" dir="2700000" algn="tl">
                    <a:srgbClr val="000000">
                      <a:alpha val="43137"/>
                    </a:srgbClr>
                  </a:outerShdw>
                </a:effectLst>
              </a:rPr>
              <a:t>create good solutions </a:t>
            </a:r>
            <a:r>
              <a:rPr lang="en-US" altLang="en-US" dirty="0"/>
              <a:t>by using mediocre classifiers and improve the </a:t>
            </a:r>
            <a:r>
              <a:rPr lang="en-US" altLang="en-US" b="1" dirty="0"/>
              <a:t>accuracy sequentially</a:t>
            </a:r>
          </a:p>
          <a:p>
            <a:pPr marL="171450" lvl="0" indent="-171450">
              <a:buFont typeface="Arial" panose="020B0604020202020204" pitchFamily="34" charset="0"/>
              <a:buChar char="•"/>
            </a:pPr>
            <a:r>
              <a:rPr lang="en-US" altLang="en-US" b="0" dirty="0"/>
              <a:t>Unlike Boosting, </a:t>
            </a:r>
            <a:r>
              <a:rPr lang="en-US" altLang="en-US" b="0" u="sng" dirty="0">
                <a:effectLst>
                  <a:outerShdw blurRad="38100" dist="38100" dir="2700000" algn="tl">
                    <a:srgbClr val="000000">
                      <a:alpha val="43137"/>
                    </a:srgbClr>
                  </a:outerShdw>
                </a:effectLst>
              </a:rPr>
              <a:t>other ensemble based techniques are parallel </a:t>
            </a:r>
          </a:p>
          <a:p>
            <a:pPr marL="171450" lvl="0" indent="-171450">
              <a:buFont typeface="Arial" panose="020B0604020202020204" pitchFamily="34" charset="0"/>
              <a:buChar char="•"/>
            </a:pPr>
            <a:r>
              <a:rPr lang="en-US" altLang="en-US" b="1" u="none" dirty="0">
                <a:effectLst>
                  <a:outerShdw blurRad="38100" dist="38100" dir="2700000" algn="tl">
                    <a:srgbClr val="000000">
                      <a:alpha val="43137"/>
                    </a:srgbClr>
                  </a:outerShdw>
                </a:effectLst>
              </a:rPr>
              <a:t>Order</a:t>
            </a:r>
            <a:r>
              <a:rPr lang="en-US" altLang="en-US" b="0" u="none" dirty="0">
                <a:effectLst>
                  <a:outerShdw blurRad="38100" dist="38100" dir="2700000" algn="tl">
                    <a:srgbClr val="000000">
                      <a:alpha val="43137"/>
                    </a:srgbClr>
                  </a:outerShdw>
                </a:effectLst>
              </a:rPr>
              <a:t> in Boosting is </a:t>
            </a:r>
            <a:r>
              <a:rPr lang="en-US" altLang="en-US" b="1" u="none" dirty="0">
                <a:effectLst>
                  <a:outerShdw blurRad="38100" dist="38100" dir="2700000" algn="tl">
                    <a:srgbClr val="000000">
                      <a:alpha val="43137"/>
                    </a:srgbClr>
                  </a:outerShdw>
                </a:effectLst>
              </a:rPr>
              <a:t>important</a:t>
            </a:r>
            <a:r>
              <a:rPr lang="en-US" altLang="en-US" b="0" u="none" dirty="0">
                <a:effectLst>
                  <a:outerShdw blurRad="38100" dist="38100" dir="2700000" algn="tl">
                    <a:srgbClr val="000000">
                      <a:alpha val="43137"/>
                    </a:srgbClr>
                  </a:outerShdw>
                </a:effectLst>
              </a:rPr>
              <a:t>:</a:t>
            </a:r>
          </a:p>
          <a:p>
            <a:pPr marL="628650" lvl="1" indent="-171450">
              <a:buFont typeface="Arial" panose="020B0604020202020204" pitchFamily="34" charset="0"/>
              <a:buChar char="•"/>
            </a:pPr>
            <a:r>
              <a:rPr lang="en-US" altLang="en-US" b="0" u="none" dirty="0">
                <a:effectLst>
                  <a:outerShdw blurRad="38100" dist="38100" dir="2700000" algn="tl">
                    <a:srgbClr val="000000">
                      <a:alpha val="43137"/>
                    </a:srgbClr>
                  </a:outerShdw>
                </a:effectLst>
              </a:rPr>
              <a:t>Errors made by the first classifier (Stump or perceptron) influence how the second classifier is made</a:t>
            </a:r>
          </a:p>
          <a:p>
            <a:pPr marL="628650" lvl="1" indent="-171450">
              <a:buFont typeface="Arial" panose="020B0604020202020204" pitchFamily="34" charset="0"/>
              <a:buChar char="•"/>
            </a:pPr>
            <a:endParaRPr lang="en-US" altLang="en-US" b="0" u="sng" dirty="0">
              <a:effectLst>
                <a:outerShdw blurRad="38100" dist="38100" dir="2700000" algn="tl">
                  <a:srgbClr val="000000">
                    <a:alpha val="43137"/>
                  </a:srgbClr>
                </a:outerShdw>
              </a:effectLst>
            </a:endParaRPr>
          </a:p>
        </p:txBody>
      </p:sp>
      <p:sp>
        <p:nvSpPr>
          <p:cNvPr id="71684" name="Slide Number Placeholder 3">
            <a:extLst>
              <a:ext uri="{FF2B5EF4-FFF2-40B4-BE49-F238E27FC236}">
                <a16:creationId xmlns:a16="http://schemas.microsoft.com/office/drawing/2014/main" id="{823C60E3-EA64-4129-AF1E-86306BA4891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EFF9970-5CB6-44B5-9A0A-C48BFCD2D4EF}" type="slidenum">
              <a:rPr kumimoji="0" lang="en-US" altLang="en-US" sz="11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1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386457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53E1858D-2B3E-4029-8248-CE03646BA21A}"/>
              </a:ext>
            </a:extLst>
          </p:cNvPr>
          <p:cNvSpPr>
            <a:spLocks noGrp="1" noRot="1" noChangeAspect="1" noTextEdit="1"/>
          </p:cNvSpPr>
          <p:nvPr>
            <p:ph type="sldImg"/>
          </p:nvPr>
        </p:nvSpPr>
        <p:spPr>
          <a:ln/>
        </p:spPr>
      </p:sp>
      <p:sp>
        <p:nvSpPr>
          <p:cNvPr id="68611" name="Notes Placeholder 2">
            <a:extLst>
              <a:ext uri="{FF2B5EF4-FFF2-40B4-BE49-F238E27FC236}">
                <a16:creationId xmlns:a16="http://schemas.microsoft.com/office/drawing/2014/main" id="{64040B5D-11C5-41D5-8D53-E5D7C0B81F8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Times New Roman" charset="0"/>
                <a:ea typeface="ＭＳ Ｐゴシック" charset="-128"/>
              </a:rPr>
              <a:t>The main hypothesis is that </a:t>
            </a:r>
            <a:r>
              <a:rPr kumimoji="0" lang="en-US" sz="1200" b="0" i="0" u="sng"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charset="0"/>
                <a:ea typeface="ＭＳ Ｐゴシック" charset="-128"/>
              </a:rPr>
              <a:t>when weak models are correctly combined </a:t>
            </a:r>
            <a:r>
              <a:rPr kumimoji="0" lang="en-US" sz="1200" b="0" i="0" u="none" strike="noStrike" kern="1200" cap="none" spc="0" normalizeH="0" baseline="0" noProof="0" dirty="0">
                <a:ln>
                  <a:noFill/>
                </a:ln>
                <a:solidFill>
                  <a:srgbClr val="000000"/>
                </a:solidFill>
                <a:effectLst/>
                <a:uLnTx/>
                <a:uFillTx/>
                <a:latin typeface="Times New Roman" charset="0"/>
                <a:ea typeface="ＭＳ Ｐゴシック" charset="-128"/>
              </a:rPr>
              <a:t>we can obtain more accurate and/or robust models.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000000"/>
                </a:solidFill>
                <a:effectLst/>
                <a:uLnTx/>
                <a:uFillTx/>
                <a:latin typeface="Times New Roman" charset="0"/>
                <a:ea typeface="ＭＳ Ｐゴシック" charset="-128"/>
              </a:rPr>
              <a:t>Bagging and Boosting </a:t>
            </a:r>
            <a:r>
              <a:rPr kumimoji="0" lang="en-US" sz="1200" b="0" i="0" u="none" strike="noStrike" kern="1200" cap="none" spc="0" normalizeH="0" baseline="0" noProof="0" dirty="0">
                <a:ln>
                  <a:noFill/>
                </a:ln>
                <a:solidFill>
                  <a:srgbClr val="000000"/>
                </a:solidFill>
                <a:effectLst/>
                <a:uLnTx/>
                <a:uFillTx/>
                <a:latin typeface="Times New Roman" charset="0"/>
                <a:ea typeface="ＭＳ Ｐゴシック" charset="-128"/>
              </a:rPr>
              <a:t>are two types of Ensemble Learning.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Times New Roman" charset="0"/>
                <a:ea typeface="ＭＳ Ｐゴシック" charset="-128"/>
              </a:rPr>
              <a:t>These two decrease the variance of a single estimate as they combine several estimates from different models.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Times New Roman" charset="0"/>
                <a:ea typeface="ＭＳ Ｐゴシック" charset="-128"/>
              </a:rPr>
              <a:t>So the result may be a model with higher stability.</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Times New Roman" charset="0"/>
                <a:ea typeface="ＭＳ Ｐゴシック" charset="-128"/>
              </a:rPr>
              <a:t>https://towardsdatascience.com/ensemble-methods-bagging-boosting-and-stacking-c9214a10a205</a:t>
            </a:r>
          </a:p>
          <a:p>
            <a:endParaRPr lang="en-US" altLang="en-US" dirty="0"/>
          </a:p>
        </p:txBody>
      </p:sp>
      <p:sp>
        <p:nvSpPr>
          <p:cNvPr id="68612" name="Slide Number Placeholder 3">
            <a:extLst>
              <a:ext uri="{FF2B5EF4-FFF2-40B4-BE49-F238E27FC236}">
                <a16:creationId xmlns:a16="http://schemas.microsoft.com/office/drawing/2014/main" id="{F5097B1E-A147-4F79-9E70-4B555E117DD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FA9222C-9081-475F-9991-4A41269D3E83}" type="slidenum">
              <a:rPr kumimoji="0" lang="en-US" altLang="en-US" sz="11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1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73270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endParaRPr lang="en-US" b="0" i="0" dirty="0">
              <a:solidFill>
                <a:srgbClr val="202124"/>
              </a:solidFill>
              <a:effectLst/>
              <a:latin typeface="arial" panose="020B0604020202020204" pitchFamily="34" charset="0"/>
            </a:endParaRPr>
          </a:p>
          <a:p>
            <a:pPr marL="171450" indent="-171450" algn="l">
              <a:buFont typeface="Arial" panose="020B0604020202020204" pitchFamily="34" charset="0"/>
              <a:buChar char="•"/>
            </a:pPr>
            <a:r>
              <a:rPr lang="en-US" b="0" i="0" dirty="0">
                <a:solidFill>
                  <a:srgbClr val="202124"/>
                </a:solidFill>
                <a:effectLst/>
                <a:latin typeface="arial" panose="020B0604020202020204" pitchFamily="34" charset="0"/>
              </a:rPr>
              <a:t>What is the difference between bootstrapping bagging and boosting?</a:t>
            </a:r>
          </a:p>
          <a:p>
            <a:pPr marL="628650" lvl="1" indent="-171450" algn="l">
              <a:buFont typeface="Arial" panose="020B0604020202020204" pitchFamily="34" charset="0"/>
              <a:buChar char="•"/>
            </a:pPr>
            <a:r>
              <a:rPr lang="en-US" b="1" i="0" dirty="0">
                <a:solidFill>
                  <a:srgbClr val="202124"/>
                </a:solidFill>
                <a:effectLst/>
                <a:latin typeface="arial" panose="020B0604020202020204" pitchFamily="34" charset="0"/>
              </a:rPr>
              <a:t>In boosting </a:t>
            </a:r>
            <a:r>
              <a:rPr lang="en-US" b="0" i="0" dirty="0">
                <a:solidFill>
                  <a:srgbClr val="202124"/>
                </a:solidFill>
                <a:effectLst/>
                <a:latin typeface="arial" panose="020B0604020202020204" pitchFamily="34" charset="0"/>
              </a:rPr>
              <a:t>each model will build on top of the previous model (framework is sequential)</a:t>
            </a:r>
          </a:p>
          <a:p>
            <a:pPr marL="628650" lvl="1" indent="-171450" algn="l">
              <a:buFont typeface="Arial" panose="020B0604020202020204" pitchFamily="34" charset="0"/>
              <a:buChar char="•"/>
            </a:pPr>
            <a:r>
              <a:rPr lang="en-US" b="1" i="0" dirty="0">
                <a:solidFill>
                  <a:srgbClr val="202124"/>
                </a:solidFill>
                <a:effectLst/>
                <a:latin typeface="arial" panose="020B0604020202020204" pitchFamily="34" charset="0"/>
              </a:rPr>
              <a:t>In the bagging method </a:t>
            </a:r>
            <a:r>
              <a:rPr lang="en-US" b="0" i="0" dirty="0">
                <a:solidFill>
                  <a:srgbClr val="202124"/>
                </a:solidFill>
                <a:effectLst/>
                <a:latin typeface="arial" panose="020B0604020202020204" pitchFamily="34" charset="0"/>
              </a:rPr>
              <a:t>all the individual models will take the bootstrap samples and create the models in parallel. </a:t>
            </a:r>
          </a:p>
          <a:p>
            <a:pPr marL="628650" lvl="1" indent="-171450" algn="l">
              <a:buFont typeface="Arial" panose="020B0604020202020204" pitchFamily="34" charset="0"/>
              <a:buChar char="•"/>
            </a:pPr>
            <a:r>
              <a:rPr lang="en-US" b="0" i="0" dirty="0">
                <a:solidFill>
                  <a:srgbClr val="202124"/>
                </a:solidFill>
                <a:effectLst/>
                <a:latin typeface="arial" panose="020B0604020202020204" pitchFamily="34" charset="0"/>
              </a:rPr>
              <a:t>. </a:t>
            </a:r>
          </a:p>
          <a:p>
            <a:pPr marL="0" lvl="0" indent="0">
              <a:buNone/>
            </a:pPr>
            <a:endParaRPr lang="en-US" dirty="0"/>
          </a:p>
        </p:txBody>
      </p:sp>
      <p:sp>
        <p:nvSpPr>
          <p:cNvPr id="4" name="Slide Number Placeholder 3"/>
          <p:cNvSpPr>
            <a:spLocks noGrp="1"/>
          </p:cNvSpPr>
          <p:nvPr>
            <p:ph type="sldNum" sz="quarter" idx="5"/>
          </p:nvPr>
        </p:nvSpPr>
        <p:spPr/>
        <p:txBody>
          <a:bodyPr/>
          <a:lstStyle/>
          <a:p>
            <a:pPr>
              <a:defRPr>
                <a:uFillTx/>
              </a:defRPr>
            </a:pPr>
            <a:fld id="{670E17A5-503D-AF40-9446-B33EB8126F24}" type="slidenum">
              <a:rPr lang="en-US" smtClean="0">
                <a:uFillTx/>
              </a:rPr>
              <a:pPr>
                <a:defRPr>
                  <a:uFillTx/>
                </a:defRPr>
              </a:pPr>
              <a:t>5</a:t>
            </a:fld>
            <a:endParaRPr lang="en-US">
              <a:uFillTx/>
            </a:endParaRPr>
          </a:p>
        </p:txBody>
      </p:sp>
    </p:spTree>
    <p:extLst>
      <p:ext uri="{BB962C8B-B14F-4D97-AF65-F5344CB8AC3E}">
        <p14:creationId xmlns:p14="http://schemas.microsoft.com/office/powerpoint/2010/main" val="1756107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53E1858D-2B3E-4029-8248-CE03646BA21A}"/>
              </a:ext>
            </a:extLst>
          </p:cNvPr>
          <p:cNvSpPr>
            <a:spLocks noGrp="1" noRot="1" noChangeAspect="1" noTextEdit="1"/>
          </p:cNvSpPr>
          <p:nvPr>
            <p:ph type="sldImg"/>
          </p:nvPr>
        </p:nvSpPr>
        <p:spPr>
          <a:ln/>
        </p:spPr>
      </p:sp>
      <p:sp>
        <p:nvSpPr>
          <p:cNvPr id="68611" name="Notes Placeholder 2">
            <a:extLst>
              <a:ext uri="{FF2B5EF4-FFF2-40B4-BE49-F238E27FC236}">
                <a16:creationId xmlns:a16="http://schemas.microsoft.com/office/drawing/2014/main" id="{64040B5D-11C5-41D5-8D53-E5D7C0B81F8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altLang="en-US" dirty="0"/>
              <a:t>Bagging, often </a:t>
            </a:r>
            <a:r>
              <a:rPr lang="en-US" altLang="en-US" b="1" dirty="0"/>
              <a:t>considers homogeneous weak learners</a:t>
            </a:r>
            <a:r>
              <a:rPr lang="en-US" altLang="en-US" dirty="0"/>
              <a:t>, </a:t>
            </a:r>
          </a:p>
          <a:p>
            <a:pPr marL="685800" lvl="1" indent="-228600">
              <a:buFont typeface="+mj-lt"/>
              <a:buAutoNum type="arabicPeriod"/>
            </a:pPr>
            <a:r>
              <a:rPr lang="en-US" altLang="en-US" u="sng" dirty="0">
                <a:effectLst>
                  <a:outerShdw blurRad="38100" dist="38100" dir="2700000" algn="tl">
                    <a:srgbClr val="000000">
                      <a:alpha val="43137"/>
                    </a:srgbClr>
                  </a:outerShdw>
                </a:effectLst>
              </a:rPr>
              <a:t>Learns them independently </a:t>
            </a:r>
            <a:r>
              <a:rPr lang="en-US" altLang="en-US" dirty="0"/>
              <a:t>from each other </a:t>
            </a:r>
            <a:r>
              <a:rPr lang="en-US" altLang="en-US" b="1" dirty="0"/>
              <a:t>in parallel </a:t>
            </a:r>
            <a:r>
              <a:rPr lang="en-US" altLang="en-US" dirty="0"/>
              <a:t>and </a:t>
            </a:r>
          </a:p>
          <a:p>
            <a:pPr marL="685800" lvl="1" indent="-228600">
              <a:buFont typeface="+mj-lt"/>
              <a:buAutoNum type="arabicPeriod"/>
            </a:pPr>
            <a:r>
              <a:rPr lang="en-US" altLang="en-US" u="sng" dirty="0">
                <a:effectLst>
                  <a:outerShdw blurRad="38100" dist="38100" dir="2700000" algn="tl">
                    <a:srgbClr val="000000">
                      <a:alpha val="43137"/>
                    </a:srgbClr>
                  </a:outerShdw>
                </a:effectLst>
              </a:rPr>
              <a:t>Combines them</a:t>
            </a:r>
            <a:r>
              <a:rPr lang="en-US" altLang="en-US" dirty="0"/>
              <a:t> following some kind of deterministic averaging process</a:t>
            </a:r>
          </a:p>
          <a:p>
            <a:pPr marL="228600" lvl="0" indent="-228600">
              <a:buFont typeface="Arial" panose="020B0604020202020204" pitchFamily="34" charset="0"/>
              <a:buChar char="•"/>
            </a:pPr>
            <a:r>
              <a:rPr lang="en-US" altLang="en-US" dirty="0"/>
              <a:t>Bagging is appealing for small training set; </a:t>
            </a:r>
          </a:p>
          <a:p>
            <a:pPr marL="685800" lvl="1" indent="-228600">
              <a:buFont typeface="Arial" panose="020B0604020202020204" pitchFamily="34" charset="0"/>
              <a:buChar char="•"/>
            </a:pPr>
            <a:r>
              <a:rPr lang="en-US" altLang="en-US" dirty="0"/>
              <a:t>Relatively large portion of the samples is included in each subset</a:t>
            </a:r>
          </a:p>
          <a:p>
            <a:pPr marL="228600" lvl="0" indent="-228600">
              <a:buFont typeface="Arial" panose="020B0604020202020204" pitchFamily="34" charset="0"/>
              <a:buChar char="•"/>
            </a:pPr>
            <a:endParaRPr lang="en-US" altLang="en-US" dirty="0"/>
          </a:p>
        </p:txBody>
      </p:sp>
      <p:sp>
        <p:nvSpPr>
          <p:cNvPr id="68612" name="Slide Number Placeholder 3">
            <a:extLst>
              <a:ext uri="{FF2B5EF4-FFF2-40B4-BE49-F238E27FC236}">
                <a16:creationId xmlns:a16="http://schemas.microsoft.com/office/drawing/2014/main" id="{F5097B1E-A147-4F79-9E70-4B555E117DD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FA9222C-9081-475F-9991-4A41269D3E83}" type="slidenum">
              <a:rPr kumimoji="0" lang="en-US" altLang="en-US" sz="11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1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Bagging leverages a </a:t>
            </a:r>
            <a:r>
              <a:rPr lang="en-US" b="1" dirty="0"/>
              <a:t>bootstrapping sampling</a:t>
            </a:r>
            <a:r>
              <a:rPr lang="en-US" dirty="0"/>
              <a:t> technique to </a:t>
            </a:r>
            <a:r>
              <a:rPr lang="en-US" u="sng" dirty="0">
                <a:effectLst>
                  <a:outerShdw blurRad="38100" dist="38100" dir="2700000" algn="tl">
                    <a:srgbClr val="000000">
                      <a:alpha val="43137"/>
                    </a:srgbClr>
                  </a:outerShdw>
                </a:effectLst>
              </a:rPr>
              <a:t>create diverse samples</a:t>
            </a:r>
            <a:r>
              <a:rPr lang="en-US" dirty="0"/>
              <a:t>. </a:t>
            </a:r>
          </a:p>
          <a:p>
            <a:pPr marL="171450" indent="-171450">
              <a:buFont typeface="Arial" panose="020B0604020202020204" pitchFamily="34" charset="0"/>
              <a:buChar char="•"/>
            </a:pPr>
            <a:r>
              <a:rPr lang="en-US" dirty="0"/>
              <a:t>This resampling method generates </a:t>
            </a:r>
            <a:r>
              <a:rPr lang="en-US" u="sng" dirty="0">
                <a:effectLst>
                  <a:outerShdw blurRad="38100" dist="38100" dir="2700000" algn="tl">
                    <a:srgbClr val="000000">
                      <a:alpha val="43137"/>
                    </a:srgbClr>
                  </a:outerShdw>
                </a:effectLst>
              </a:rPr>
              <a:t>different subsets of the training dataset </a:t>
            </a:r>
            <a:r>
              <a:rPr lang="en-US" dirty="0"/>
              <a:t>by selecting data points at random and with replacement.</a:t>
            </a:r>
          </a:p>
          <a:p>
            <a:pPr marL="171450" indent="-171450">
              <a:buFont typeface="Arial" panose="020B0604020202020204" pitchFamily="34" charset="0"/>
              <a:buChar char="•"/>
            </a:pPr>
            <a:r>
              <a:rPr lang="en-US" dirty="0"/>
              <a:t>If our sample has 1000 cases, we will randomly draw 1000 cases form our sample, with replacement … </a:t>
            </a:r>
            <a:r>
              <a:rPr lang="en-US" b="1" dirty="0"/>
              <a:t>HOW?</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uFillTx/>
              </a:defRPr>
            </a:pPr>
            <a:fld id="{670E17A5-503D-AF40-9446-B33EB8126F24}"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uFillTx/>
                </a:defRPr>
              </a:pPr>
              <a:t>8</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489607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 is an example that demonstrates bootstrapping</a:t>
            </a:r>
          </a:p>
          <a:p>
            <a:pPr marL="171450" indent="-171450">
              <a:buFont typeface="Arial" panose="020B0604020202020204" pitchFamily="34" charset="0"/>
              <a:buChar char="•"/>
            </a:pPr>
            <a:r>
              <a:rPr lang="en-US" dirty="0"/>
              <a:t>Starting with the original data</a:t>
            </a:r>
          </a:p>
          <a:p>
            <a:pPr marL="628650" lvl="1" indent="-171450">
              <a:buFont typeface="Arial" panose="020B0604020202020204" pitchFamily="34" charset="0"/>
              <a:buChar char="•"/>
            </a:pPr>
            <a:r>
              <a:rPr lang="en-US" dirty="0"/>
              <a:t>Bagging </a:t>
            </a:r>
            <a:r>
              <a:rPr lang="en-US" b="1" dirty="0"/>
              <a:t>round #1 </a:t>
            </a:r>
            <a:r>
              <a:rPr lang="en-US" dirty="0"/>
              <a:t>creates a dataset with several duplicates</a:t>
            </a:r>
          </a:p>
          <a:p>
            <a:pPr marL="628650" lvl="1" indent="-171450">
              <a:buFont typeface="Arial" panose="020B0604020202020204" pitchFamily="34" charset="0"/>
              <a:buChar char="•"/>
            </a:pPr>
            <a:r>
              <a:rPr lang="en-US" dirty="0"/>
              <a:t>Bagging </a:t>
            </a:r>
            <a:r>
              <a:rPr lang="en-US" b="1" dirty="0"/>
              <a:t>round #2 </a:t>
            </a:r>
            <a:r>
              <a:rPr lang="en-US" dirty="0"/>
              <a:t>creates a different dataset again with duplicates while missing some samples from the original set</a:t>
            </a:r>
          </a:p>
          <a:p>
            <a:pPr marL="171450" lvl="0" indent="-171450">
              <a:buFont typeface="Arial" panose="020B0604020202020204" pitchFamily="34" charset="0"/>
              <a:buChar char="•"/>
            </a:pPr>
            <a:r>
              <a:rPr lang="en-US" dirty="0"/>
              <a:t>The goal of bootstrapping is to understand/take advantage of </a:t>
            </a:r>
            <a:r>
              <a:rPr lang="en-US" b="1" dirty="0"/>
              <a:t>sampling variation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uFillTx/>
              </a:defRPr>
            </a:pPr>
            <a:fld id="{670E17A5-503D-AF40-9446-B33EB8126F24}"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uFillTx/>
                </a:defRPr>
              </a:pPr>
              <a:t>9</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4084856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Bagging has many advantages</a:t>
            </a:r>
          </a:p>
          <a:p>
            <a:pPr marL="685800" lvl="1" indent="-228600">
              <a:buAutoNum type="arabicParenR"/>
            </a:pPr>
            <a:r>
              <a:rPr lang="en-US" dirty="0"/>
              <a:t>It tends to reduce variance thus overfitting</a:t>
            </a:r>
          </a:p>
          <a:p>
            <a:pPr marL="685800" lvl="1" indent="-228600">
              <a:buAutoNum type="arabicParenR"/>
            </a:pPr>
            <a:r>
              <a:rPr lang="en-US" dirty="0"/>
              <a:t>It uses a single type of classifier such as Decision Trees</a:t>
            </a:r>
          </a:p>
          <a:p>
            <a:pPr marL="685800" lvl="1" indent="-228600">
              <a:buAutoNum type="arabicParenR"/>
            </a:pPr>
            <a:r>
              <a:rPr lang="en-US" dirty="0"/>
              <a:t>Unlike boosting, all the classifiers work in parallel</a:t>
            </a:r>
          </a:p>
        </p:txBody>
      </p:sp>
      <p:sp>
        <p:nvSpPr>
          <p:cNvPr id="4" name="Slide Number Placeholder 3"/>
          <p:cNvSpPr>
            <a:spLocks noGrp="1"/>
          </p:cNvSpPr>
          <p:nvPr>
            <p:ph type="sldNum" sz="quarter" idx="5"/>
          </p:nvPr>
        </p:nvSpPr>
        <p:spPr/>
        <p:txBody>
          <a:bodyPr/>
          <a:lstStyle/>
          <a:p>
            <a:pPr>
              <a:defRPr>
                <a:uFillTx/>
              </a:defRPr>
            </a:pPr>
            <a:fld id="{670E17A5-503D-AF40-9446-B33EB8126F24}" type="slidenum">
              <a:rPr lang="en-US" smtClean="0">
                <a:uFillTx/>
              </a:rPr>
              <a:pPr>
                <a:defRPr>
                  <a:uFillTx/>
                </a:defRPr>
              </a:pPr>
              <a:t>10</a:t>
            </a:fld>
            <a:endParaRPr lang="en-US">
              <a:uFillTx/>
            </a:endParaRPr>
          </a:p>
        </p:txBody>
      </p:sp>
    </p:spTree>
    <p:extLst>
      <p:ext uri="{BB962C8B-B14F-4D97-AF65-F5344CB8AC3E}">
        <p14:creationId xmlns:p14="http://schemas.microsoft.com/office/powerpoint/2010/main" val="3153467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5DE28-98FC-4E89-956C-BC17917B530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CA"/>
          </a:p>
        </p:txBody>
      </p:sp>
      <p:sp>
        <p:nvSpPr>
          <p:cNvPr id="3" name="Subtitle 2">
            <a:extLst>
              <a:ext uri="{FF2B5EF4-FFF2-40B4-BE49-F238E27FC236}">
                <a16:creationId xmlns:a16="http://schemas.microsoft.com/office/drawing/2014/main" id="{B2D35F86-B719-4EEC-9D4A-F2173D25F5B7}"/>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6F3F5203-108A-4DA9-B994-2FE9E067568C}"/>
              </a:ext>
            </a:extLst>
          </p:cNvPr>
          <p:cNvSpPr>
            <a:spLocks noGrp="1"/>
          </p:cNvSpPr>
          <p:nvPr>
            <p:ph type="dt" sz="half" idx="10"/>
          </p:nvPr>
        </p:nvSpPr>
        <p:spPr/>
        <p:txBody>
          <a:bodyPr/>
          <a:lstStyle/>
          <a:p>
            <a:pPr>
              <a:defRPr>
                <a:uFillTx/>
              </a:defRPr>
            </a:pPr>
            <a:endParaRPr lang="en-US">
              <a:uFillTx/>
            </a:endParaRPr>
          </a:p>
        </p:txBody>
      </p:sp>
      <p:sp>
        <p:nvSpPr>
          <p:cNvPr id="5" name="Footer Placeholder 4">
            <a:extLst>
              <a:ext uri="{FF2B5EF4-FFF2-40B4-BE49-F238E27FC236}">
                <a16:creationId xmlns:a16="http://schemas.microsoft.com/office/drawing/2014/main" id="{AAADB3FD-B32F-43D6-B6D3-62DB898DB155}"/>
              </a:ext>
            </a:extLst>
          </p:cNvPr>
          <p:cNvSpPr>
            <a:spLocks noGrp="1"/>
          </p:cNvSpPr>
          <p:nvPr>
            <p:ph type="ftr" sz="quarter" idx="11"/>
          </p:nvPr>
        </p:nvSpPr>
        <p:spPr/>
        <p:txBody>
          <a:bodyPr/>
          <a:lstStyle/>
          <a:p>
            <a:pPr>
              <a:defRPr>
                <a:uFillTx/>
              </a:defRPr>
            </a:pPr>
            <a:endParaRPr lang="en-US">
              <a:uFillTx/>
            </a:endParaRPr>
          </a:p>
        </p:txBody>
      </p:sp>
      <p:sp>
        <p:nvSpPr>
          <p:cNvPr id="6" name="Slide Number Placeholder 5">
            <a:extLst>
              <a:ext uri="{FF2B5EF4-FFF2-40B4-BE49-F238E27FC236}">
                <a16:creationId xmlns:a16="http://schemas.microsoft.com/office/drawing/2014/main" id="{CCFB439C-AEBD-4370-997C-A27ED741B34D}"/>
              </a:ext>
            </a:extLst>
          </p:cNvPr>
          <p:cNvSpPr>
            <a:spLocks noGrp="1"/>
          </p:cNvSpPr>
          <p:nvPr>
            <p:ph type="sldNum" sz="quarter" idx="12"/>
          </p:nvPr>
        </p:nvSpPr>
        <p:spPr/>
        <p:txBody>
          <a:bodyPr/>
          <a:lstStyle/>
          <a:p>
            <a:pPr>
              <a:defRPr>
                <a:uFillTx/>
              </a:defRPr>
            </a:pPr>
            <a:fld id="{1F7A8112-AB2E-3545-A9E7-8AD357E5B7BE}" type="slidenum">
              <a:rPr lang="en-US" smtClean="0">
                <a:uFillTx/>
              </a:rPr>
              <a:pPr>
                <a:defRPr>
                  <a:uFillTx/>
                </a:defRPr>
              </a:pPr>
              <a:t>‹#›</a:t>
            </a:fld>
            <a:endParaRPr lang="en-US">
              <a:uFillTx/>
            </a:endParaRPr>
          </a:p>
        </p:txBody>
      </p:sp>
    </p:spTree>
    <p:extLst>
      <p:ext uri="{BB962C8B-B14F-4D97-AF65-F5344CB8AC3E}">
        <p14:creationId xmlns:p14="http://schemas.microsoft.com/office/powerpoint/2010/main" val="3075429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A30B1-C415-4130-972E-469F0314B635}"/>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41D3342-3F97-4861-8B7C-A0BFF9A89C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F216723-E6D7-451D-A2FE-ACDAF5BD588C}"/>
              </a:ext>
            </a:extLst>
          </p:cNvPr>
          <p:cNvSpPr>
            <a:spLocks noGrp="1"/>
          </p:cNvSpPr>
          <p:nvPr>
            <p:ph type="dt" sz="half" idx="10"/>
          </p:nvPr>
        </p:nvSpPr>
        <p:spPr/>
        <p:txBody>
          <a:bodyPr/>
          <a:lstStyle/>
          <a:p>
            <a:pPr>
              <a:defRPr>
                <a:uFillTx/>
              </a:defRPr>
            </a:pPr>
            <a:endParaRPr lang="en-US">
              <a:uFillTx/>
            </a:endParaRPr>
          </a:p>
        </p:txBody>
      </p:sp>
      <p:sp>
        <p:nvSpPr>
          <p:cNvPr id="5" name="Footer Placeholder 4">
            <a:extLst>
              <a:ext uri="{FF2B5EF4-FFF2-40B4-BE49-F238E27FC236}">
                <a16:creationId xmlns:a16="http://schemas.microsoft.com/office/drawing/2014/main" id="{FF3E6DA5-505C-40F1-B913-82700CC034DC}"/>
              </a:ext>
            </a:extLst>
          </p:cNvPr>
          <p:cNvSpPr>
            <a:spLocks noGrp="1"/>
          </p:cNvSpPr>
          <p:nvPr>
            <p:ph type="ftr" sz="quarter" idx="11"/>
          </p:nvPr>
        </p:nvSpPr>
        <p:spPr/>
        <p:txBody>
          <a:bodyPr/>
          <a:lstStyle/>
          <a:p>
            <a:pPr>
              <a:defRPr>
                <a:uFillTx/>
              </a:defRPr>
            </a:pPr>
            <a:endParaRPr lang="en-US">
              <a:uFillTx/>
            </a:endParaRPr>
          </a:p>
        </p:txBody>
      </p:sp>
      <p:sp>
        <p:nvSpPr>
          <p:cNvPr id="6" name="Slide Number Placeholder 5">
            <a:extLst>
              <a:ext uri="{FF2B5EF4-FFF2-40B4-BE49-F238E27FC236}">
                <a16:creationId xmlns:a16="http://schemas.microsoft.com/office/drawing/2014/main" id="{EF06AE25-8D97-43BA-A5A7-1B3A93A02620}"/>
              </a:ext>
            </a:extLst>
          </p:cNvPr>
          <p:cNvSpPr>
            <a:spLocks noGrp="1"/>
          </p:cNvSpPr>
          <p:nvPr>
            <p:ph type="sldNum" sz="quarter" idx="12"/>
          </p:nvPr>
        </p:nvSpPr>
        <p:spPr/>
        <p:txBody>
          <a:bodyPr/>
          <a:lstStyle/>
          <a:p>
            <a:pPr>
              <a:defRPr>
                <a:uFillTx/>
              </a:defRPr>
            </a:pPr>
            <a:fld id="{DB2F7DA9-8206-214D-B528-C8B0202C0094}" type="slidenum">
              <a:rPr lang="en-US" smtClean="0">
                <a:uFillTx/>
              </a:rPr>
              <a:pPr>
                <a:defRPr>
                  <a:uFillTx/>
                </a:defRPr>
              </a:pPr>
              <a:t>‹#›</a:t>
            </a:fld>
            <a:endParaRPr lang="en-US">
              <a:uFillTx/>
            </a:endParaRPr>
          </a:p>
        </p:txBody>
      </p:sp>
    </p:spTree>
    <p:extLst>
      <p:ext uri="{BB962C8B-B14F-4D97-AF65-F5344CB8AC3E}">
        <p14:creationId xmlns:p14="http://schemas.microsoft.com/office/powerpoint/2010/main" val="320487939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A992A-BB5F-007F-867D-EF14E7F2CEE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8CDD400-C2AB-95F1-F2B3-8212D188C3C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A9390B-FDA0-E289-7A23-A225267843B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076DE77-5633-F066-7665-D4F61B2FAF51}"/>
              </a:ext>
            </a:extLst>
          </p:cNvPr>
          <p:cNvSpPr>
            <a:spLocks noGrp="1"/>
          </p:cNvSpPr>
          <p:nvPr>
            <p:ph type="dt" sz="half" idx="10"/>
          </p:nvPr>
        </p:nvSpPr>
        <p:spPr/>
        <p:txBody>
          <a:bodyPr/>
          <a:lstStyle/>
          <a:p>
            <a:fld id="{407C5C6D-1C69-4264-92E8-313CA6B020DD}" type="datetimeFigureOut">
              <a:rPr lang="en-US" smtClean="0"/>
              <a:t>21-Jul-22</a:t>
            </a:fld>
            <a:endParaRPr lang="en-US"/>
          </a:p>
        </p:txBody>
      </p:sp>
      <p:sp>
        <p:nvSpPr>
          <p:cNvPr id="6" name="Footer Placeholder 5">
            <a:extLst>
              <a:ext uri="{FF2B5EF4-FFF2-40B4-BE49-F238E27FC236}">
                <a16:creationId xmlns:a16="http://schemas.microsoft.com/office/drawing/2014/main" id="{CFADE45E-5609-5CCF-0439-0D064981B18B}"/>
              </a:ext>
            </a:extLst>
          </p:cNvPr>
          <p:cNvSpPr>
            <a:spLocks noGrp="1"/>
          </p:cNvSpPr>
          <p:nvPr>
            <p:ph type="ftr" sz="quarter" idx="11"/>
          </p:nvPr>
        </p:nvSpPr>
        <p:spPr/>
        <p:txBody>
          <a:bodyPr/>
          <a:lstStyle/>
          <a:p>
            <a:pPr>
              <a:defRPr/>
            </a:pPr>
            <a:r>
              <a:rPr lang="tr-TR"/>
              <a:t>Lecture Notes for E Alpaydın 2004 Introduction to Machine Learning © The MIT Press (V1.1)</a:t>
            </a:r>
          </a:p>
        </p:txBody>
      </p:sp>
      <p:sp>
        <p:nvSpPr>
          <p:cNvPr id="7" name="Slide Number Placeholder 6">
            <a:extLst>
              <a:ext uri="{FF2B5EF4-FFF2-40B4-BE49-F238E27FC236}">
                <a16:creationId xmlns:a16="http://schemas.microsoft.com/office/drawing/2014/main" id="{CFF9191D-ED49-5041-47B0-E63E342E5B87}"/>
              </a:ext>
            </a:extLst>
          </p:cNvPr>
          <p:cNvSpPr>
            <a:spLocks noGrp="1"/>
          </p:cNvSpPr>
          <p:nvPr>
            <p:ph type="sldNum" sz="quarter" idx="12"/>
          </p:nvPr>
        </p:nvSpPr>
        <p:spPr/>
        <p:txBody>
          <a:bodyPr/>
          <a:lstStyle/>
          <a:p>
            <a:pPr>
              <a:defRPr/>
            </a:pPr>
            <a:fld id="{BB1CD2D4-BE9A-496B-B4A1-DE014F5F1742}" type="slidenum">
              <a:rPr lang="tr-TR" altLang="en-US" smtClean="0"/>
              <a:pPr>
                <a:defRPr/>
              </a:pPr>
              <a:t>‹#›</a:t>
            </a:fld>
            <a:endParaRPr lang="tr-TR" altLang="en-US"/>
          </a:p>
        </p:txBody>
      </p:sp>
    </p:spTree>
    <p:extLst>
      <p:ext uri="{BB962C8B-B14F-4D97-AF65-F5344CB8AC3E}">
        <p14:creationId xmlns:p14="http://schemas.microsoft.com/office/powerpoint/2010/main" val="59588063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BFE03-CB28-FD50-6250-B80B8819B5E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4C4ACB7-8BDA-4ED6-67C2-818D3CB6BA3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2813FD9-88E7-878C-1A9F-CFA0D557209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8C00F1E-84DD-86AD-2751-4FA40C2785F3}"/>
              </a:ext>
            </a:extLst>
          </p:cNvPr>
          <p:cNvSpPr>
            <a:spLocks noGrp="1"/>
          </p:cNvSpPr>
          <p:nvPr>
            <p:ph type="dt" sz="half" idx="10"/>
          </p:nvPr>
        </p:nvSpPr>
        <p:spPr/>
        <p:txBody>
          <a:bodyPr/>
          <a:lstStyle/>
          <a:p>
            <a:fld id="{407C5C6D-1C69-4264-92E8-313CA6B020DD}" type="datetimeFigureOut">
              <a:rPr lang="en-US" smtClean="0"/>
              <a:t>21-Jul-22</a:t>
            </a:fld>
            <a:endParaRPr lang="en-US"/>
          </a:p>
        </p:txBody>
      </p:sp>
      <p:sp>
        <p:nvSpPr>
          <p:cNvPr id="6" name="Footer Placeholder 5">
            <a:extLst>
              <a:ext uri="{FF2B5EF4-FFF2-40B4-BE49-F238E27FC236}">
                <a16:creationId xmlns:a16="http://schemas.microsoft.com/office/drawing/2014/main" id="{7C9D95A5-783E-566D-419D-6913CD4424A8}"/>
              </a:ext>
            </a:extLst>
          </p:cNvPr>
          <p:cNvSpPr>
            <a:spLocks noGrp="1"/>
          </p:cNvSpPr>
          <p:nvPr>
            <p:ph type="ftr" sz="quarter" idx="11"/>
          </p:nvPr>
        </p:nvSpPr>
        <p:spPr/>
        <p:txBody>
          <a:bodyPr/>
          <a:lstStyle/>
          <a:p>
            <a:pPr>
              <a:defRPr/>
            </a:pPr>
            <a:r>
              <a:rPr lang="tr-TR"/>
              <a:t>Lecture Notes for E Alpaydın 2004 Introduction to Machine Learning © The MIT Press (V1.1)</a:t>
            </a:r>
          </a:p>
        </p:txBody>
      </p:sp>
      <p:sp>
        <p:nvSpPr>
          <p:cNvPr id="7" name="Slide Number Placeholder 6">
            <a:extLst>
              <a:ext uri="{FF2B5EF4-FFF2-40B4-BE49-F238E27FC236}">
                <a16:creationId xmlns:a16="http://schemas.microsoft.com/office/drawing/2014/main" id="{DBEBA809-FAF0-CC33-27DF-F76FC7B44468}"/>
              </a:ext>
            </a:extLst>
          </p:cNvPr>
          <p:cNvSpPr>
            <a:spLocks noGrp="1"/>
          </p:cNvSpPr>
          <p:nvPr>
            <p:ph type="sldNum" sz="quarter" idx="12"/>
          </p:nvPr>
        </p:nvSpPr>
        <p:spPr/>
        <p:txBody>
          <a:bodyPr/>
          <a:lstStyle/>
          <a:p>
            <a:pPr>
              <a:defRPr/>
            </a:pPr>
            <a:fld id="{A4271293-78F0-488D-B931-1B394E607705}" type="slidenum">
              <a:rPr lang="tr-TR" altLang="en-US" smtClean="0"/>
              <a:pPr>
                <a:defRPr/>
              </a:pPr>
              <a:t>‹#›</a:t>
            </a:fld>
            <a:endParaRPr lang="tr-TR" altLang="en-US"/>
          </a:p>
        </p:txBody>
      </p:sp>
    </p:spTree>
    <p:extLst>
      <p:ext uri="{BB962C8B-B14F-4D97-AF65-F5344CB8AC3E}">
        <p14:creationId xmlns:p14="http://schemas.microsoft.com/office/powerpoint/2010/main" val="212718529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5CF60-F9E3-43A9-31F2-62588B540E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11CEC1-047C-9AF9-6C44-AEE02A8749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FB7844-A21C-065D-9672-AD8A359F2116}"/>
              </a:ext>
            </a:extLst>
          </p:cNvPr>
          <p:cNvSpPr>
            <a:spLocks noGrp="1"/>
          </p:cNvSpPr>
          <p:nvPr>
            <p:ph type="dt" sz="half" idx="10"/>
          </p:nvPr>
        </p:nvSpPr>
        <p:spPr/>
        <p:txBody>
          <a:bodyPr/>
          <a:lstStyle/>
          <a:p>
            <a:fld id="{407C5C6D-1C69-4264-92E8-313CA6B020DD}" type="datetimeFigureOut">
              <a:rPr lang="en-US" smtClean="0"/>
              <a:t>21-Jul-22</a:t>
            </a:fld>
            <a:endParaRPr lang="en-US"/>
          </a:p>
        </p:txBody>
      </p:sp>
      <p:sp>
        <p:nvSpPr>
          <p:cNvPr id="5" name="Footer Placeholder 4">
            <a:extLst>
              <a:ext uri="{FF2B5EF4-FFF2-40B4-BE49-F238E27FC236}">
                <a16:creationId xmlns:a16="http://schemas.microsoft.com/office/drawing/2014/main" id="{9BF678B3-1FFE-B7BD-7590-CFAF5ECB98F9}"/>
              </a:ext>
            </a:extLst>
          </p:cNvPr>
          <p:cNvSpPr>
            <a:spLocks noGrp="1"/>
          </p:cNvSpPr>
          <p:nvPr>
            <p:ph type="ftr" sz="quarter" idx="11"/>
          </p:nvPr>
        </p:nvSpPr>
        <p:spPr/>
        <p:txBody>
          <a:bodyPr/>
          <a:lstStyle/>
          <a:p>
            <a:pPr>
              <a:defRPr/>
            </a:pPr>
            <a:r>
              <a:rPr lang="tr-TR"/>
              <a:t>Lecture Notes for E Alpaydın 2004 Introduction to Machine Learning © The MIT Press (V1.1)</a:t>
            </a:r>
          </a:p>
        </p:txBody>
      </p:sp>
      <p:sp>
        <p:nvSpPr>
          <p:cNvPr id="6" name="Slide Number Placeholder 5">
            <a:extLst>
              <a:ext uri="{FF2B5EF4-FFF2-40B4-BE49-F238E27FC236}">
                <a16:creationId xmlns:a16="http://schemas.microsoft.com/office/drawing/2014/main" id="{2D099A73-AFE7-25AC-405E-D91F01095EF1}"/>
              </a:ext>
            </a:extLst>
          </p:cNvPr>
          <p:cNvSpPr>
            <a:spLocks noGrp="1"/>
          </p:cNvSpPr>
          <p:nvPr>
            <p:ph type="sldNum" sz="quarter" idx="12"/>
          </p:nvPr>
        </p:nvSpPr>
        <p:spPr/>
        <p:txBody>
          <a:bodyPr/>
          <a:lstStyle/>
          <a:p>
            <a:pPr>
              <a:defRPr/>
            </a:pPr>
            <a:fld id="{FDAD9893-876A-4AFD-9291-79B243ECC5A4}" type="slidenum">
              <a:rPr lang="tr-TR" altLang="en-US" smtClean="0"/>
              <a:pPr>
                <a:defRPr/>
              </a:pPr>
              <a:t>‹#›</a:t>
            </a:fld>
            <a:endParaRPr lang="tr-TR" altLang="en-US"/>
          </a:p>
        </p:txBody>
      </p:sp>
    </p:spTree>
    <p:extLst>
      <p:ext uri="{BB962C8B-B14F-4D97-AF65-F5344CB8AC3E}">
        <p14:creationId xmlns:p14="http://schemas.microsoft.com/office/powerpoint/2010/main" val="379723970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38E79F-1166-9B9E-D3B1-2CFC88490316}"/>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83690F-90D6-E979-08BD-A8A3E808330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447EFF-85E0-59BB-D764-B90C49D16EC2}"/>
              </a:ext>
            </a:extLst>
          </p:cNvPr>
          <p:cNvSpPr>
            <a:spLocks noGrp="1"/>
          </p:cNvSpPr>
          <p:nvPr>
            <p:ph type="dt" sz="half" idx="10"/>
          </p:nvPr>
        </p:nvSpPr>
        <p:spPr/>
        <p:txBody>
          <a:bodyPr/>
          <a:lstStyle/>
          <a:p>
            <a:fld id="{407C5C6D-1C69-4264-92E8-313CA6B020DD}" type="datetimeFigureOut">
              <a:rPr lang="en-US" smtClean="0"/>
              <a:t>21-Jul-22</a:t>
            </a:fld>
            <a:endParaRPr lang="en-US"/>
          </a:p>
        </p:txBody>
      </p:sp>
      <p:sp>
        <p:nvSpPr>
          <p:cNvPr id="5" name="Footer Placeholder 4">
            <a:extLst>
              <a:ext uri="{FF2B5EF4-FFF2-40B4-BE49-F238E27FC236}">
                <a16:creationId xmlns:a16="http://schemas.microsoft.com/office/drawing/2014/main" id="{36472411-6657-AB3E-0D1B-5DA1E109472B}"/>
              </a:ext>
            </a:extLst>
          </p:cNvPr>
          <p:cNvSpPr>
            <a:spLocks noGrp="1"/>
          </p:cNvSpPr>
          <p:nvPr>
            <p:ph type="ftr" sz="quarter" idx="11"/>
          </p:nvPr>
        </p:nvSpPr>
        <p:spPr/>
        <p:txBody>
          <a:bodyPr/>
          <a:lstStyle/>
          <a:p>
            <a:pPr>
              <a:defRPr/>
            </a:pPr>
            <a:r>
              <a:rPr lang="tr-TR"/>
              <a:t>Lecture Notes for E Alpaydın 2004 Introduction to Machine Learning © The MIT Press (V1.1)</a:t>
            </a:r>
          </a:p>
        </p:txBody>
      </p:sp>
      <p:sp>
        <p:nvSpPr>
          <p:cNvPr id="6" name="Slide Number Placeholder 5">
            <a:extLst>
              <a:ext uri="{FF2B5EF4-FFF2-40B4-BE49-F238E27FC236}">
                <a16:creationId xmlns:a16="http://schemas.microsoft.com/office/drawing/2014/main" id="{9695122E-C49F-6854-7EC4-02636CE878EC}"/>
              </a:ext>
            </a:extLst>
          </p:cNvPr>
          <p:cNvSpPr>
            <a:spLocks noGrp="1"/>
          </p:cNvSpPr>
          <p:nvPr>
            <p:ph type="sldNum" sz="quarter" idx="12"/>
          </p:nvPr>
        </p:nvSpPr>
        <p:spPr/>
        <p:txBody>
          <a:bodyPr/>
          <a:lstStyle/>
          <a:p>
            <a:pPr>
              <a:defRPr/>
            </a:pPr>
            <a:fld id="{51656C9B-B37E-4797-9C3A-F6D6FE9C955D}" type="slidenum">
              <a:rPr lang="tr-TR" altLang="en-US" smtClean="0"/>
              <a:pPr>
                <a:defRPr/>
              </a:pPr>
              <a:t>‹#›</a:t>
            </a:fld>
            <a:endParaRPr lang="tr-TR" altLang="en-US"/>
          </a:p>
        </p:txBody>
      </p:sp>
    </p:spTree>
    <p:extLst>
      <p:ext uri="{BB962C8B-B14F-4D97-AF65-F5344CB8AC3E}">
        <p14:creationId xmlns:p14="http://schemas.microsoft.com/office/powerpoint/2010/main" val="376084113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7B8A1F1-3535-3847-9941-417799702369}" type="datetimeFigureOut">
              <a:rPr lang="en-US" smtClean="0"/>
              <a:t>21-Jul-22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C37E96-61B4-A74B-91B5-FB303DD29DB1}" type="slidenum">
              <a:rPr lang="en-US" smtClean="0"/>
              <a:t>‹#›</a:t>
            </a:fld>
            <a:endParaRPr lang="en-US" dirty="0"/>
          </a:p>
        </p:txBody>
      </p:sp>
    </p:spTree>
    <p:extLst>
      <p:ext uri="{BB962C8B-B14F-4D97-AF65-F5344CB8AC3E}">
        <p14:creationId xmlns:p14="http://schemas.microsoft.com/office/powerpoint/2010/main" val="98566434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B8A1F1-3535-3847-9941-417799702369}" type="datetimeFigureOut">
              <a:rPr lang="en-US" smtClean="0"/>
              <a:t>21-Jul-22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C37E96-61B4-A74B-91B5-FB303DD29DB1}" type="slidenum">
              <a:rPr lang="en-US" smtClean="0"/>
              <a:t>‹#›</a:t>
            </a:fld>
            <a:endParaRPr lang="en-US" dirty="0"/>
          </a:p>
        </p:txBody>
      </p:sp>
    </p:spTree>
    <p:extLst>
      <p:ext uri="{BB962C8B-B14F-4D97-AF65-F5344CB8AC3E}">
        <p14:creationId xmlns:p14="http://schemas.microsoft.com/office/powerpoint/2010/main" val="218562063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B8A1F1-3535-3847-9941-417799702369}" type="datetimeFigureOut">
              <a:rPr lang="en-US" smtClean="0"/>
              <a:t>21-Jul-22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C37E96-61B4-A74B-91B5-FB303DD29DB1}" type="slidenum">
              <a:rPr lang="en-US" smtClean="0"/>
              <a:t>‹#›</a:t>
            </a:fld>
            <a:endParaRPr lang="en-US" dirty="0"/>
          </a:p>
        </p:txBody>
      </p:sp>
    </p:spTree>
    <p:extLst>
      <p:ext uri="{BB962C8B-B14F-4D97-AF65-F5344CB8AC3E}">
        <p14:creationId xmlns:p14="http://schemas.microsoft.com/office/powerpoint/2010/main" val="55075507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B8A1F1-3535-3847-9941-417799702369}" type="datetimeFigureOut">
              <a:rPr lang="en-US" smtClean="0"/>
              <a:t>21-Jul-22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8C37E96-61B4-A74B-91B5-FB303DD29DB1}" type="slidenum">
              <a:rPr lang="en-US" smtClean="0"/>
              <a:t>‹#›</a:t>
            </a:fld>
            <a:endParaRPr lang="en-US" dirty="0"/>
          </a:p>
        </p:txBody>
      </p:sp>
    </p:spTree>
    <p:extLst>
      <p:ext uri="{BB962C8B-B14F-4D97-AF65-F5344CB8AC3E}">
        <p14:creationId xmlns:p14="http://schemas.microsoft.com/office/powerpoint/2010/main" val="220129443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B8A1F1-3535-3847-9941-417799702369}" type="datetimeFigureOut">
              <a:rPr lang="en-US" smtClean="0"/>
              <a:t>21-Jul-22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8C37E96-61B4-A74B-91B5-FB303DD29DB1}" type="slidenum">
              <a:rPr lang="en-US" smtClean="0"/>
              <a:t>‹#›</a:t>
            </a:fld>
            <a:endParaRPr lang="en-US" dirty="0"/>
          </a:p>
        </p:txBody>
      </p:sp>
    </p:spTree>
    <p:extLst>
      <p:ext uri="{BB962C8B-B14F-4D97-AF65-F5344CB8AC3E}">
        <p14:creationId xmlns:p14="http://schemas.microsoft.com/office/powerpoint/2010/main" val="284108639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B8A1F1-3535-3847-9941-417799702369}" type="datetimeFigureOut">
              <a:rPr lang="en-US" smtClean="0"/>
              <a:t>21-Jul-22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8C37E96-61B4-A74B-91B5-FB303DD29DB1}" type="slidenum">
              <a:rPr lang="en-US" smtClean="0"/>
              <a:t>‹#›</a:t>
            </a:fld>
            <a:endParaRPr lang="en-US" dirty="0"/>
          </a:p>
        </p:txBody>
      </p:sp>
    </p:spTree>
    <p:extLst>
      <p:ext uri="{BB962C8B-B14F-4D97-AF65-F5344CB8AC3E}">
        <p14:creationId xmlns:p14="http://schemas.microsoft.com/office/powerpoint/2010/main" val="3257982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FAA05D-46E7-4370-9FDC-3F53DFBCAAAC}"/>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CAE997B-AB8C-4A3B-B667-80F56D3CAFE3}"/>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D79D13F-773F-4CC0-B577-1CC523574A82}"/>
              </a:ext>
            </a:extLst>
          </p:cNvPr>
          <p:cNvSpPr>
            <a:spLocks noGrp="1"/>
          </p:cNvSpPr>
          <p:nvPr>
            <p:ph type="dt" sz="half" idx="10"/>
          </p:nvPr>
        </p:nvSpPr>
        <p:spPr/>
        <p:txBody>
          <a:bodyPr/>
          <a:lstStyle/>
          <a:p>
            <a:pPr>
              <a:defRPr>
                <a:uFillTx/>
              </a:defRPr>
            </a:pPr>
            <a:endParaRPr lang="en-US">
              <a:uFillTx/>
            </a:endParaRPr>
          </a:p>
        </p:txBody>
      </p:sp>
      <p:sp>
        <p:nvSpPr>
          <p:cNvPr id="5" name="Footer Placeholder 4">
            <a:extLst>
              <a:ext uri="{FF2B5EF4-FFF2-40B4-BE49-F238E27FC236}">
                <a16:creationId xmlns:a16="http://schemas.microsoft.com/office/drawing/2014/main" id="{6ADCDCB1-E6B0-49B1-B76F-5E8C28D74ED0}"/>
              </a:ext>
            </a:extLst>
          </p:cNvPr>
          <p:cNvSpPr>
            <a:spLocks noGrp="1"/>
          </p:cNvSpPr>
          <p:nvPr>
            <p:ph type="ftr" sz="quarter" idx="11"/>
          </p:nvPr>
        </p:nvSpPr>
        <p:spPr/>
        <p:txBody>
          <a:bodyPr/>
          <a:lstStyle/>
          <a:p>
            <a:pPr>
              <a:defRPr>
                <a:uFillTx/>
              </a:defRPr>
            </a:pPr>
            <a:endParaRPr lang="en-US">
              <a:uFillTx/>
            </a:endParaRPr>
          </a:p>
        </p:txBody>
      </p:sp>
      <p:sp>
        <p:nvSpPr>
          <p:cNvPr id="6" name="Slide Number Placeholder 5">
            <a:extLst>
              <a:ext uri="{FF2B5EF4-FFF2-40B4-BE49-F238E27FC236}">
                <a16:creationId xmlns:a16="http://schemas.microsoft.com/office/drawing/2014/main" id="{99913A1A-15DD-4D04-A7CF-EDF65E38BCCA}"/>
              </a:ext>
            </a:extLst>
          </p:cNvPr>
          <p:cNvSpPr>
            <a:spLocks noGrp="1"/>
          </p:cNvSpPr>
          <p:nvPr>
            <p:ph type="sldNum" sz="quarter" idx="12"/>
          </p:nvPr>
        </p:nvSpPr>
        <p:spPr/>
        <p:txBody>
          <a:bodyPr/>
          <a:lstStyle/>
          <a:p>
            <a:pPr>
              <a:defRPr>
                <a:uFillTx/>
              </a:defRPr>
            </a:pPr>
            <a:fld id="{CDD46474-F460-DF43-9214-4384862C9451}" type="slidenum">
              <a:rPr lang="en-US" smtClean="0">
                <a:uFillTx/>
              </a:rPr>
              <a:pPr>
                <a:defRPr>
                  <a:uFillTx/>
                </a:defRPr>
              </a:pPr>
              <a:t>‹#›</a:t>
            </a:fld>
            <a:endParaRPr lang="en-US">
              <a:uFillTx/>
            </a:endParaRPr>
          </a:p>
        </p:txBody>
      </p:sp>
    </p:spTree>
    <p:extLst>
      <p:ext uri="{BB962C8B-B14F-4D97-AF65-F5344CB8AC3E}">
        <p14:creationId xmlns:p14="http://schemas.microsoft.com/office/powerpoint/2010/main" val="290878981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B8A1F1-3535-3847-9941-417799702369}" type="datetimeFigureOut">
              <a:rPr lang="en-US" smtClean="0"/>
              <a:t>21-Jul-22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8C37E96-61B4-A74B-91B5-FB303DD29DB1}" type="slidenum">
              <a:rPr lang="en-US" smtClean="0"/>
              <a:t>‹#›</a:t>
            </a:fld>
            <a:endParaRPr lang="en-US" dirty="0"/>
          </a:p>
        </p:txBody>
      </p:sp>
    </p:spTree>
    <p:extLst>
      <p:ext uri="{BB962C8B-B14F-4D97-AF65-F5344CB8AC3E}">
        <p14:creationId xmlns:p14="http://schemas.microsoft.com/office/powerpoint/2010/main" val="336803875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B8A1F1-3535-3847-9941-417799702369}" type="datetimeFigureOut">
              <a:rPr lang="en-US" smtClean="0"/>
              <a:t>21-Jul-22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8C37E96-61B4-A74B-91B5-FB303DD29DB1}" type="slidenum">
              <a:rPr lang="en-US" smtClean="0"/>
              <a:t>‹#›</a:t>
            </a:fld>
            <a:endParaRPr lang="en-US" dirty="0"/>
          </a:p>
        </p:txBody>
      </p:sp>
    </p:spTree>
    <p:extLst>
      <p:ext uri="{BB962C8B-B14F-4D97-AF65-F5344CB8AC3E}">
        <p14:creationId xmlns:p14="http://schemas.microsoft.com/office/powerpoint/2010/main" val="288767730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B8A1F1-3535-3847-9941-417799702369}" type="datetimeFigureOut">
              <a:rPr lang="en-US" smtClean="0"/>
              <a:t>21-Jul-22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8C37E96-61B4-A74B-91B5-FB303DD29DB1}" type="slidenum">
              <a:rPr lang="en-US" smtClean="0"/>
              <a:t>‹#›</a:t>
            </a:fld>
            <a:endParaRPr lang="en-US" dirty="0"/>
          </a:p>
        </p:txBody>
      </p:sp>
    </p:spTree>
    <p:extLst>
      <p:ext uri="{BB962C8B-B14F-4D97-AF65-F5344CB8AC3E}">
        <p14:creationId xmlns:p14="http://schemas.microsoft.com/office/powerpoint/2010/main" val="177239015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B8A1F1-3535-3847-9941-417799702369}" type="datetimeFigureOut">
              <a:rPr lang="en-US" smtClean="0"/>
              <a:t>21-Jul-22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C37E96-61B4-A74B-91B5-FB303DD29DB1}" type="slidenum">
              <a:rPr lang="en-US" smtClean="0"/>
              <a:t>‹#›</a:t>
            </a:fld>
            <a:endParaRPr lang="en-US" dirty="0"/>
          </a:p>
        </p:txBody>
      </p:sp>
    </p:spTree>
    <p:extLst>
      <p:ext uri="{BB962C8B-B14F-4D97-AF65-F5344CB8AC3E}">
        <p14:creationId xmlns:p14="http://schemas.microsoft.com/office/powerpoint/2010/main" val="267639699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B8A1F1-3535-3847-9941-417799702369}" type="datetimeFigureOut">
              <a:rPr lang="en-US" smtClean="0"/>
              <a:t>21-Jul-22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C37E96-61B4-A74B-91B5-FB303DD29DB1}" type="slidenum">
              <a:rPr lang="en-US" smtClean="0"/>
              <a:t>‹#›</a:t>
            </a:fld>
            <a:endParaRPr lang="en-US" dirty="0"/>
          </a:p>
        </p:txBody>
      </p:sp>
    </p:spTree>
    <p:extLst>
      <p:ext uri="{BB962C8B-B14F-4D97-AF65-F5344CB8AC3E}">
        <p14:creationId xmlns:p14="http://schemas.microsoft.com/office/powerpoint/2010/main" val="326217812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FFAE-138E-4373-95C9-CCE59A6C7DE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6BAE9AA-BCE3-42A2-9F67-8521AB8CC06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6F71D4-EA2B-4B76-BD84-B00CD705FE9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F21918B-CEAC-4FED-9B76-715858349CA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89FDAAF-498A-4825-B3DC-0A2F5B67CB21}"/>
              </a:ext>
            </a:extLst>
          </p:cNvPr>
          <p:cNvSpPr>
            <a:spLocks noGrp="1"/>
          </p:cNvSpPr>
          <p:nvPr>
            <p:ph type="sldNum" sz="quarter" idx="12"/>
          </p:nvPr>
        </p:nvSpPr>
        <p:spPr/>
        <p:txBody>
          <a:bodyPr/>
          <a:lstStyle>
            <a:lvl1pPr>
              <a:defRPr/>
            </a:lvl1pPr>
          </a:lstStyle>
          <a:p>
            <a:fld id="{63BE160D-1720-4587-A825-435CC3192D85}" type="slidenum">
              <a:rPr lang="en-US" altLang="en-US"/>
              <a:pPr/>
              <a:t>‹#›</a:t>
            </a:fld>
            <a:endParaRPr lang="en-US" altLang="en-US"/>
          </a:p>
        </p:txBody>
      </p:sp>
    </p:spTree>
    <p:extLst>
      <p:ext uri="{BB962C8B-B14F-4D97-AF65-F5344CB8AC3E}">
        <p14:creationId xmlns:p14="http://schemas.microsoft.com/office/powerpoint/2010/main" val="405445136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16E2-DB76-408C-8D41-0D7FA79712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4D98AC-FA7E-4A57-A30D-6E8743E764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5A9ECB-A03D-4D87-A4E4-D3BF1E3DC71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151BB3C-5E39-4D37-8E8E-D6571E7EC1A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303E222-942E-48EF-B1A4-FAAF1A0730E1}"/>
              </a:ext>
            </a:extLst>
          </p:cNvPr>
          <p:cNvSpPr>
            <a:spLocks noGrp="1"/>
          </p:cNvSpPr>
          <p:nvPr>
            <p:ph type="sldNum" sz="quarter" idx="12"/>
          </p:nvPr>
        </p:nvSpPr>
        <p:spPr/>
        <p:txBody>
          <a:bodyPr/>
          <a:lstStyle>
            <a:lvl1pPr>
              <a:defRPr/>
            </a:lvl1pPr>
          </a:lstStyle>
          <a:p>
            <a:fld id="{DAD9E74A-380C-4DC9-BCFC-DCE8042E902E}" type="slidenum">
              <a:rPr lang="en-US" altLang="en-US"/>
              <a:pPr/>
              <a:t>‹#›</a:t>
            </a:fld>
            <a:endParaRPr lang="en-US" altLang="en-US"/>
          </a:p>
        </p:txBody>
      </p:sp>
    </p:spTree>
    <p:extLst>
      <p:ext uri="{BB962C8B-B14F-4D97-AF65-F5344CB8AC3E}">
        <p14:creationId xmlns:p14="http://schemas.microsoft.com/office/powerpoint/2010/main" val="38733031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C047D-17B7-4607-ADE9-53CB8576E014}"/>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63B5FE-B614-4B6E-99C0-44BE3C18F07C}"/>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B0B4D0C0-8679-4FAB-A768-580AF3DC84B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B806F99-37A5-42BC-98EF-57ED9672568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A1AE6E8-3B49-4E2B-A334-4BE986F39FE1}"/>
              </a:ext>
            </a:extLst>
          </p:cNvPr>
          <p:cNvSpPr>
            <a:spLocks noGrp="1"/>
          </p:cNvSpPr>
          <p:nvPr>
            <p:ph type="sldNum" sz="quarter" idx="12"/>
          </p:nvPr>
        </p:nvSpPr>
        <p:spPr/>
        <p:txBody>
          <a:bodyPr/>
          <a:lstStyle>
            <a:lvl1pPr>
              <a:defRPr/>
            </a:lvl1pPr>
          </a:lstStyle>
          <a:p>
            <a:fld id="{6E604DF1-11EE-4BD7-968E-9D480CB0CF1E}" type="slidenum">
              <a:rPr lang="en-US" altLang="en-US"/>
              <a:pPr/>
              <a:t>‹#›</a:t>
            </a:fld>
            <a:endParaRPr lang="en-US" altLang="en-US"/>
          </a:p>
        </p:txBody>
      </p:sp>
    </p:spTree>
    <p:extLst>
      <p:ext uri="{BB962C8B-B14F-4D97-AF65-F5344CB8AC3E}">
        <p14:creationId xmlns:p14="http://schemas.microsoft.com/office/powerpoint/2010/main" val="395890695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D68D6-0274-4829-9CEA-D75DB44AC7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5E4DB7-4030-4D3C-8FFC-F18FAF1C5047}"/>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494EBC-7EE1-4966-8732-C0DAD2CA8792}"/>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4B0AC3-97F7-45FA-AE01-115C6986CEC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373D772-0A46-4922-83B2-13201A85AC13}"/>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B47403D-C6C2-49BC-A864-701E6B5FB744}"/>
              </a:ext>
            </a:extLst>
          </p:cNvPr>
          <p:cNvSpPr>
            <a:spLocks noGrp="1"/>
          </p:cNvSpPr>
          <p:nvPr>
            <p:ph type="sldNum" sz="quarter" idx="12"/>
          </p:nvPr>
        </p:nvSpPr>
        <p:spPr/>
        <p:txBody>
          <a:bodyPr/>
          <a:lstStyle>
            <a:lvl1pPr>
              <a:defRPr/>
            </a:lvl1pPr>
          </a:lstStyle>
          <a:p>
            <a:fld id="{3A66C32A-B20F-4ABD-A795-4E93706B9CA8}" type="slidenum">
              <a:rPr lang="en-US" altLang="en-US"/>
              <a:pPr/>
              <a:t>‹#›</a:t>
            </a:fld>
            <a:endParaRPr lang="en-US" altLang="en-US"/>
          </a:p>
        </p:txBody>
      </p:sp>
    </p:spTree>
    <p:extLst>
      <p:ext uri="{BB962C8B-B14F-4D97-AF65-F5344CB8AC3E}">
        <p14:creationId xmlns:p14="http://schemas.microsoft.com/office/powerpoint/2010/main" val="230498766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F71AB-1374-4AB2-9690-DA05AF028863}"/>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27C96FE-BB59-4708-BAD8-9BFE95A37E9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ED1C8C-4BB8-4E90-A739-632E28F02FD1}"/>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1EB952-CF35-4B7E-8D49-6EBB15EE338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F0409E-F6F4-4A33-B643-F83CC3F29DC8}"/>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9B3955-E707-4117-B081-6AC012F330A9}"/>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44E6AF51-8FB5-44AC-AEA8-526D6786A214}"/>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817DADB7-7333-41BF-B548-66A903AEA646}"/>
              </a:ext>
            </a:extLst>
          </p:cNvPr>
          <p:cNvSpPr>
            <a:spLocks noGrp="1"/>
          </p:cNvSpPr>
          <p:nvPr>
            <p:ph type="sldNum" sz="quarter" idx="12"/>
          </p:nvPr>
        </p:nvSpPr>
        <p:spPr/>
        <p:txBody>
          <a:bodyPr/>
          <a:lstStyle>
            <a:lvl1pPr>
              <a:defRPr/>
            </a:lvl1pPr>
          </a:lstStyle>
          <a:p>
            <a:fld id="{44390186-E4A6-41CD-A31C-69491B82AA6D}" type="slidenum">
              <a:rPr lang="en-US" altLang="en-US"/>
              <a:pPr/>
              <a:t>‹#›</a:t>
            </a:fld>
            <a:endParaRPr lang="en-US" altLang="en-US"/>
          </a:p>
        </p:txBody>
      </p:sp>
    </p:spTree>
    <p:extLst>
      <p:ext uri="{BB962C8B-B14F-4D97-AF65-F5344CB8AC3E}">
        <p14:creationId xmlns:p14="http://schemas.microsoft.com/office/powerpoint/2010/main" val="3087054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ext Box 5">
            <a:extLst>
              <a:ext uri="{FF2B5EF4-FFF2-40B4-BE49-F238E27FC236}">
                <a16:creationId xmlns:a16="http://schemas.microsoft.com/office/drawing/2014/main" id="{90FEB186-5946-4B33-ABCF-380E7A216813}"/>
              </a:ext>
            </a:extLst>
          </p:cNvPr>
          <p:cNvSpPr txBox="1">
            <a:spLocks noChangeArrowheads="1"/>
          </p:cNvSpPr>
          <p:nvPr userDrawn="1"/>
        </p:nvSpPr>
        <p:spPr bwMode="auto">
          <a:xfrm>
            <a:off x="6537326" y="6437313"/>
            <a:ext cx="2225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solidFill>
                <a:srgbClr val="FC0128"/>
              </a:solidFill>
              <a:latin typeface="Arial" pitchFamily="34" charset="0"/>
              <a:cs typeface="Arial" pitchFamily="34" charset="0"/>
            </a:endParaRPr>
          </a:p>
        </p:txBody>
      </p:sp>
      <p:sp>
        <p:nvSpPr>
          <p:cNvPr id="3" name="Rectangle 2">
            <a:extLst>
              <a:ext uri="{FF2B5EF4-FFF2-40B4-BE49-F238E27FC236}">
                <a16:creationId xmlns:a16="http://schemas.microsoft.com/office/drawing/2014/main" id="{9A03B5A1-87DB-400E-A9D4-70E7B95BCFCE}"/>
              </a:ext>
            </a:extLst>
          </p:cNvPr>
          <p:cNvSpPr>
            <a:spLocks noChangeArrowheads="1"/>
          </p:cNvSpPr>
          <p:nvPr userDrawn="1"/>
        </p:nvSpPr>
        <p:spPr bwMode="auto">
          <a:xfrm>
            <a:off x="1547814" y="260352"/>
            <a:ext cx="7196137"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defRPr/>
            </a:pPr>
            <a:r>
              <a:rPr lang="en-US" altLang="en-US" sz="3600">
                <a:solidFill>
                  <a:srgbClr val="063DE8"/>
                </a:solidFill>
                <a:latin typeface="Times New Roman" pitchFamily="18" charset="0"/>
              </a:rPr>
              <a:t>Princess Sumaya Univ.</a:t>
            </a:r>
            <a:br>
              <a:rPr lang="en-US" altLang="en-US" sz="3600">
                <a:solidFill>
                  <a:srgbClr val="063DE8"/>
                </a:solidFill>
                <a:latin typeface="Times New Roman" pitchFamily="18" charset="0"/>
              </a:rPr>
            </a:br>
            <a:r>
              <a:rPr lang="en-US" altLang="en-US" sz="2400">
                <a:solidFill>
                  <a:srgbClr val="063DE8"/>
                </a:solidFill>
                <a:latin typeface="Times New Roman" pitchFamily="18" charset="0"/>
              </a:rPr>
              <a:t>Computer Engineering Dept.</a:t>
            </a:r>
          </a:p>
        </p:txBody>
      </p:sp>
      <p:pic>
        <p:nvPicPr>
          <p:cNvPr id="4" name="Picture 12">
            <a:extLst>
              <a:ext uri="{FF2B5EF4-FFF2-40B4-BE49-F238E27FC236}">
                <a16:creationId xmlns:a16="http://schemas.microsoft.com/office/drawing/2014/main" id="{257C72E4-DFAB-49F3-8CE5-7633E270030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404813"/>
            <a:ext cx="104775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5331041"/>
      </p:ext>
    </p:extLst>
  </p:cSld>
  <p:clrMapOvr>
    <a:masterClrMapping/>
  </p:clrMapOvr>
  <p:transition spd="slow"/>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77559-90BF-40BD-BD41-40E99184C8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C5A231-ADC0-4614-AFDA-122EFE3AB64B}"/>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86805998-AF12-4C86-9A11-279E3AAD688D}"/>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723ED569-E2B9-4CCF-84CD-2321A4F2B1A8}"/>
              </a:ext>
            </a:extLst>
          </p:cNvPr>
          <p:cNvSpPr>
            <a:spLocks noGrp="1"/>
          </p:cNvSpPr>
          <p:nvPr>
            <p:ph type="sldNum" sz="quarter" idx="12"/>
          </p:nvPr>
        </p:nvSpPr>
        <p:spPr/>
        <p:txBody>
          <a:bodyPr/>
          <a:lstStyle>
            <a:lvl1pPr>
              <a:defRPr/>
            </a:lvl1pPr>
          </a:lstStyle>
          <a:p>
            <a:fld id="{03590DC5-82A6-47CE-825D-6270EAD9490F}" type="slidenum">
              <a:rPr lang="en-US" altLang="en-US"/>
              <a:pPr/>
              <a:t>‹#›</a:t>
            </a:fld>
            <a:endParaRPr lang="en-US" altLang="en-US"/>
          </a:p>
        </p:txBody>
      </p:sp>
    </p:spTree>
    <p:extLst>
      <p:ext uri="{BB962C8B-B14F-4D97-AF65-F5344CB8AC3E}">
        <p14:creationId xmlns:p14="http://schemas.microsoft.com/office/powerpoint/2010/main" val="409375851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A8ECF1-D141-43BC-AB39-C7F05AD6244C}"/>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80BBFB68-4853-491C-A615-5BBC7908310A}"/>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EAE4867D-20F4-4B7F-A2B8-651C6D9DF163}"/>
              </a:ext>
            </a:extLst>
          </p:cNvPr>
          <p:cNvSpPr>
            <a:spLocks noGrp="1"/>
          </p:cNvSpPr>
          <p:nvPr>
            <p:ph type="sldNum" sz="quarter" idx="12"/>
          </p:nvPr>
        </p:nvSpPr>
        <p:spPr/>
        <p:txBody>
          <a:bodyPr/>
          <a:lstStyle>
            <a:lvl1pPr>
              <a:defRPr/>
            </a:lvl1pPr>
          </a:lstStyle>
          <a:p>
            <a:fld id="{284262BF-4D38-4BC4-A3B6-9BA0C1903171}" type="slidenum">
              <a:rPr lang="en-US" altLang="en-US"/>
              <a:pPr/>
              <a:t>‹#›</a:t>
            </a:fld>
            <a:endParaRPr lang="en-US" altLang="en-US"/>
          </a:p>
        </p:txBody>
      </p:sp>
    </p:spTree>
    <p:extLst>
      <p:ext uri="{BB962C8B-B14F-4D97-AF65-F5344CB8AC3E}">
        <p14:creationId xmlns:p14="http://schemas.microsoft.com/office/powerpoint/2010/main" val="376599796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D74D6-C88E-4585-946C-7E746B93B5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1CFF5C8-3D45-4412-8AAF-7BF7D9244E2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AB211B-AA29-40BB-A517-87AF33FE699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8E3EFB-5F7A-4E1F-BF8B-BCCAEDDE6BD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7658E40-B136-4F43-AB75-67B9B3560053}"/>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64D00E4-F108-4068-AA15-6BB1D946EE72}"/>
              </a:ext>
            </a:extLst>
          </p:cNvPr>
          <p:cNvSpPr>
            <a:spLocks noGrp="1"/>
          </p:cNvSpPr>
          <p:nvPr>
            <p:ph type="sldNum" sz="quarter" idx="12"/>
          </p:nvPr>
        </p:nvSpPr>
        <p:spPr/>
        <p:txBody>
          <a:bodyPr/>
          <a:lstStyle>
            <a:lvl1pPr>
              <a:defRPr/>
            </a:lvl1pPr>
          </a:lstStyle>
          <a:p>
            <a:fld id="{2F8B0ECE-D473-49E4-90F8-B9CCC30D0B71}" type="slidenum">
              <a:rPr lang="en-US" altLang="en-US"/>
              <a:pPr/>
              <a:t>‹#›</a:t>
            </a:fld>
            <a:endParaRPr lang="en-US" altLang="en-US"/>
          </a:p>
        </p:txBody>
      </p:sp>
    </p:spTree>
    <p:extLst>
      <p:ext uri="{BB962C8B-B14F-4D97-AF65-F5344CB8AC3E}">
        <p14:creationId xmlns:p14="http://schemas.microsoft.com/office/powerpoint/2010/main" val="304108858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BC173-4EF1-43E2-82F4-392616E6D73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62FFAB-D799-4C77-A864-FC3C2CE09CDB}"/>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FCF6C5-069A-4961-9A8E-FE2AF200DBA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013D2E-7C11-4054-834E-3E6C30FA14C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84CF4A7-ABB9-440E-9EFE-9962E5F1D7D7}"/>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7F94F2B-A1E1-4EC2-8322-6FC824F93119}"/>
              </a:ext>
            </a:extLst>
          </p:cNvPr>
          <p:cNvSpPr>
            <a:spLocks noGrp="1"/>
          </p:cNvSpPr>
          <p:nvPr>
            <p:ph type="sldNum" sz="quarter" idx="12"/>
          </p:nvPr>
        </p:nvSpPr>
        <p:spPr/>
        <p:txBody>
          <a:bodyPr/>
          <a:lstStyle>
            <a:lvl1pPr>
              <a:defRPr/>
            </a:lvl1pPr>
          </a:lstStyle>
          <a:p>
            <a:fld id="{AD1B0014-7797-4BC2-B1C9-7F785815D2DC}" type="slidenum">
              <a:rPr lang="en-US" altLang="en-US"/>
              <a:pPr/>
              <a:t>‹#›</a:t>
            </a:fld>
            <a:endParaRPr lang="en-US" altLang="en-US"/>
          </a:p>
        </p:txBody>
      </p:sp>
    </p:spTree>
    <p:extLst>
      <p:ext uri="{BB962C8B-B14F-4D97-AF65-F5344CB8AC3E}">
        <p14:creationId xmlns:p14="http://schemas.microsoft.com/office/powerpoint/2010/main" val="164885355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86FC2-66DC-4F86-8C56-EC193BD585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E81821-0EDF-4657-84FA-9D4D50BD69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1FA65A-AE83-42A6-969C-6C5E9084846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63803F9-6F09-40FE-B09C-14AFC61EB5B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F2BE1B0-AE19-492F-8797-5C283C78EBD5}"/>
              </a:ext>
            </a:extLst>
          </p:cNvPr>
          <p:cNvSpPr>
            <a:spLocks noGrp="1"/>
          </p:cNvSpPr>
          <p:nvPr>
            <p:ph type="sldNum" sz="quarter" idx="12"/>
          </p:nvPr>
        </p:nvSpPr>
        <p:spPr/>
        <p:txBody>
          <a:bodyPr/>
          <a:lstStyle>
            <a:lvl1pPr>
              <a:defRPr/>
            </a:lvl1pPr>
          </a:lstStyle>
          <a:p>
            <a:fld id="{A8697497-3943-4B47-B245-F2F77CDB3FD3}" type="slidenum">
              <a:rPr lang="en-US" altLang="en-US"/>
              <a:pPr/>
              <a:t>‹#›</a:t>
            </a:fld>
            <a:endParaRPr lang="en-US" altLang="en-US"/>
          </a:p>
        </p:txBody>
      </p:sp>
    </p:spTree>
    <p:extLst>
      <p:ext uri="{BB962C8B-B14F-4D97-AF65-F5344CB8AC3E}">
        <p14:creationId xmlns:p14="http://schemas.microsoft.com/office/powerpoint/2010/main" val="18176500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5F73C0-0907-4376-AC64-1995BEDF15CE}"/>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7687BE-C49A-4509-9954-CEA1946C6F1E}"/>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09DF94-AEAE-4822-87EA-5660ED00E8F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1AE038F-B3C3-40C4-B91C-2C537251823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51CB712-37AD-45AF-9730-DDFB650F043E}"/>
              </a:ext>
            </a:extLst>
          </p:cNvPr>
          <p:cNvSpPr>
            <a:spLocks noGrp="1"/>
          </p:cNvSpPr>
          <p:nvPr>
            <p:ph type="sldNum" sz="quarter" idx="12"/>
          </p:nvPr>
        </p:nvSpPr>
        <p:spPr/>
        <p:txBody>
          <a:bodyPr/>
          <a:lstStyle>
            <a:lvl1pPr>
              <a:defRPr/>
            </a:lvl1pPr>
          </a:lstStyle>
          <a:p>
            <a:fld id="{1E029B6F-E75E-4AE1-BD81-26C667D896D6}" type="slidenum">
              <a:rPr lang="en-US" altLang="en-US"/>
              <a:pPr/>
              <a:t>‹#›</a:t>
            </a:fld>
            <a:endParaRPr lang="en-US" altLang="en-US"/>
          </a:p>
        </p:txBody>
      </p:sp>
    </p:spTree>
    <p:extLst>
      <p:ext uri="{BB962C8B-B14F-4D97-AF65-F5344CB8AC3E}">
        <p14:creationId xmlns:p14="http://schemas.microsoft.com/office/powerpoint/2010/main" val="314401570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65379-BFB8-42CB-ADF2-D58B606D5E2C}"/>
              </a:ext>
            </a:extLst>
          </p:cNvPr>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3EC24D-F0CB-4216-97CF-C6B64690BD3B}"/>
              </a:ext>
            </a:extLst>
          </p:cNvPr>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F518D5-84E8-4D21-A3B5-D664299EA355}"/>
              </a:ext>
            </a:extLst>
          </p:cNvPr>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BB14A1E9-732A-4813-935E-C310602B1D50}"/>
              </a:ext>
            </a:extLst>
          </p:cNvPr>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5CD2E522-8C79-4FD5-A791-1503D2B0C6CF}"/>
              </a:ext>
            </a:extLst>
          </p:cNvPr>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CA1B92D6-9E83-4718-A9E0-E78C53EF21DD}"/>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53002E38-8836-41E2-A9F0-9C9D725EC16F}"/>
              </a:ext>
            </a:extLst>
          </p:cNvPr>
          <p:cNvSpPr>
            <a:spLocks noGrp="1"/>
          </p:cNvSpPr>
          <p:nvPr>
            <p:ph type="sldNum" sz="quarter" idx="12"/>
          </p:nvPr>
        </p:nvSpPr>
        <p:spPr>
          <a:xfrm>
            <a:off x="6553200" y="6245225"/>
            <a:ext cx="2133600" cy="476250"/>
          </a:xfrm>
        </p:spPr>
        <p:txBody>
          <a:bodyPr/>
          <a:lstStyle>
            <a:lvl1pPr>
              <a:defRPr/>
            </a:lvl1pPr>
          </a:lstStyle>
          <a:p>
            <a:fld id="{6FD3596F-D792-4FDD-BFD4-AC224948E7EA}" type="slidenum">
              <a:rPr lang="en-US" altLang="en-US"/>
              <a:pPr/>
              <a:t>‹#›</a:t>
            </a:fld>
            <a:endParaRPr lang="en-US" altLang="en-US"/>
          </a:p>
        </p:txBody>
      </p:sp>
    </p:spTree>
    <p:extLst>
      <p:ext uri="{BB962C8B-B14F-4D97-AF65-F5344CB8AC3E}">
        <p14:creationId xmlns:p14="http://schemas.microsoft.com/office/powerpoint/2010/main" val="44576242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2FE3D-549B-4E0A-912C-198086B6BA88}"/>
              </a:ext>
            </a:extLst>
          </p:cNvPr>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16FCAAE7-D926-4C74-92BC-52EB1473057D}"/>
              </a:ext>
            </a:extLst>
          </p:cNvPr>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90C1BD-6AD6-47D0-81A7-1B6D11B07909}"/>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225223-603E-4D0A-82E0-8466D4D83420}"/>
              </a:ext>
            </a:extLst>
          </p:cNvPr>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61DA145A-2EEC-4B0E-A1DF-2EAAB9CC339F}"/>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85D941E9-17DB-4A46-9DCB-4CC2AA486345}"/>
              </a:ext>
            </a:extLst>
          </p:cNvPr>
          <p:cNvSpPr>
            <a:spLocks noGrp="1"/>
          </p:cNvSpPr>
          <p:nvPr>
            <p:ph type="sldNum" sz="quarter" idx="12"/>
          </p:nvPr>
        </p:nvSpPr>
        <p:spPr>
          <a:xfrm>
            <a:off x="6553200" y="6245225"/>
            <a:ext cx="2133600" cy="476250"/>
          </a:xfrm>
        </p:spPr>
        <p:txBody>
          <a:bodyPr/>
          <a:lstStyle>
            <a:lvl1pPr>
              <a:defRPr/>
            </a:lvl1pPr>
          </a:lstStyle>
          <a:p>
            <a:fld id="{B2D12398-CD01-454F-88B2-78F9BCA0F17E}" type="slidenum">
              <a:rPr lang="en-US" altLang="en-US"/>
              <a:pPr/>
              <a:t>‹#›</a:t>
            </a:fld>
            <a:endParaRPr lang="en-US" altLang="en-US"/>
          </a:p>
        </p:txBody>
      </p:sp>
    </p:spTree>
    <p:extLst>
      <p:ext uri="{BB962C8B-B14F-4D97-AF65-F5344CB8AC3E}">
        <p14:creationId xmlns:p14="http://schemas.microsoft.com/office/powerpoint/2010/main" val="256593545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F7CA6-4DB8-4F7F-A4D5-F17017B841EA}"/>
              </a:ext>
            </a:extLst>
          </p:cNvPr>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B7F81243-29D8-435F-A717-6B7230A982C5}"/>
              </a:ext>
            </a:extLst>
          </p:cNvPr>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19A808-CD08-4618-94C0-1DC06AE0F330}"/>
              </a:ext>
            </a:extLst>
          </p:cNvPr>
          <p:cNvSpPr>
            <a:spLocks noGrp="1"/>
          </p:cNvSpPr>
          <p:nvPr>
            <p:ph sz="quarter" idx="2"/>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1EC1C5-995A-4F73-87A5-9E9BE3795491}"/>
              </a:ext>
            </a:extLst>
          </p:cNvPr>
          <p:cNvSpPr>
            <a:spLocks noGrp="1"/>
          </p:cNvSpPr>
          <p:nvPr>
            <p:ph type="body" sz="half" idx="3"/>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3A3FE4B0-5F34-4391-BC89-BB6FDD36C4CA}"/>
              </a:ext>
            </a:extLst>
          </p:cNvPr>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7B6714A7-D650-401A-80B6-8081CC0BADF8}"/>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1690767B-21CA-4973-898F-E5FBA13B6151}"/>
              </a:ext>
            </a:extLst>
          </p:cNvPr>
          <p:cNvSpPr>
            <a:spLocks noGrp="1"/>
          </p:cNvSpPr>
          <p:nvPr>
            <p:ph type="sldNum" sz="quarter" idx="12"/>
          </p:nvPr>
        </p:nvSpPr>
        <p:spPr>
          <a:xfrm>
            <a:off x="6553200" y="6245225"/>
            <a:ext cx="2133600" cy="476250"/>
          </a:xfrm>
        </p:spPr>
        <p:txBody>
          <a:bodyPr/>
          <a:lstStyle>
            <a:lvl1pPr>
              <a:defRPr/>
            </a:lvl1pPr>
          </a:lstStyle>
          <a:p>
            <a:fld id="{76EB1972-FD97-417C-8BBE-4C24C6B20C88}" type="slidenum">
              <a:rPr lang="en-US" altLang="en-US"/>
              <a:pPr/>
              <a:t>‹#›</a:t>
            </a:fld>
            <a:endParaRPr lang="en-US" altLang="en-US"/>
          </a:p>
        </p:txBody>
      </p:sp>
    </p:spTree>
    <p:extLst>
      <p:ext uri="{BB962C8B-B14F-4D97-AF65-F5344CB8AC3E}">
        <p14:creationId xmlns:p14="http://schemas.microsoft.com/office/powerpoint/2010/main" val="675770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a:xfrm>
            <a:off x="431801" y="1089026"/>
            <a:ext cx="8280400" cy="1690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3B5740A-94C4-4116-925B-440830E8808F}"/>
              </a:ext>
            </a:extLst>
          </p:cNvPr>
          <p:cNvSpPr>
            <a:spLocks noGrp="1"/>
          </p:cNvSpPr>
          <p:nvPr>
            <p:ph type="dt" sz="half" idx="10"/>
          </p:nvPr>
        </p:nvSpPr>
        <p:spPr/>
        <p:txBody>
          <a:bodyPr/>
          <a:lstStyle>
            <a:lvl1pPr>
              <a:defRPr>
                <a:latin typeface="Verdana" pitchFamily="34" charset="0"/>
                <a:cs typeface="+mn-cs"/>
              </a:defRPr>
            </a:lvl1pPr>
          </a:lstStyle>
          <a:p>
            <a:pPr>
              <a:defRPr/>
            </a:pPr>
            <a:endParaRPr lang="en-US" altLang="en-US"/>
          </a:p>
        </p:txBody>
      </p:sp>
      <p:sp>
        <p:nvSpPr>
          <p:cNvPr id="5" name="Footer Placeholder 4">
            <a:extLst>
              <a:ext uri="{FF2B5EF4-FFF2-40B4-BE49-F238E27FC236}">
                <a16:creationId xmlns:a16="http://schemas.microsoft.com/office/drawing/2014/main" id="{888348AC-24DE-4FC1-8278-F39D329551BA}"/>
              </a:ext>
            </a:extLst>
          </p:cNvPr>
          <p:cNvSpPr>
            <a:spLocks noGrp="1"/>
          </p:cNvSpPr>
          <p:nvPr>
            <p:ph type="ftr" sz="quarter" idx="11"/>
          </p:nvPr>
        </p:nvSpPr>
        <p:spPr/>
        <p:txBody>
          <a:bodyPr/>
          <a:lstStyle>
            <a:lvl1pPr algn="l">
              <a:defRPr>
                <a:latin typeface="Verdana" pitchFamily="34" charset="0"/>
                <a:cs typeface="+mn-cs"/>
              </a:defRPr>
            </a:lvl1pPr>
          </a:lstStyle>
          <a:p>
            <a:pPr>
              <a:defRPr/>
            </a:pPr>
            <a:endParaRPr lang="en-US" altLang="en-US"/>
          </a:p>
        </p:txBody>
      </p:sp>
      <p:sp>
        <p:nvSpPr>
          <p:cNvPr id="6" name="Slide Number Placeholder 5">
            <a:extLst>
              <a:ext uri="{FF2B5EF4-FFF2-40B4-BE49-F238E27FC236}">
                <a16:creationId xmlns:a16="http://schemas.microsoft.com/office/drawing/2014/main" id="{DE86CEE1-A9BC-480B-9596-65740FADE600}"/>
              </a:ext>
            </a:extLst>
          </p:cNvPr>
          <p:cNvSpPr>
            <a:spLocks noGrp="1"/>
          </p:cNvSpPr>
          <p:nvPr>
            <p:ph type="sldNum" sz="quarter" idx="12"/>
          </p:nvPr>
        </p:nvSpPr>
        <p:spPr/>
        <p:txBody>
          <a:bodyPr/>
          <a:lstStyle>
            <a:lvl1pPr>
              <a:defRPr>
                <a:latin typeface="Verdana" panose="020B0604030504040204" pitchFamily="34" charset="0"/>
                <a:cs typeface="Times New Roman" panose="02020603050405020304" pitchFamily="18" charset="0"/>
              </a:defRPr>
            </a:lvl1pPr>
          </a:lstStyle>
          <a:p>
            <a:pPr>
              <a:defRPr/>
            </a:pPr>
            <a:fld id="{66F58727-726A-487C-ABC0-902E41F87AA1}" type="slidenum">
              <a:rPr lang="en-US" altLang="en-US"/>
              <a:pPr>
                <a:defRPr/>
              </a:pPr>
              <a:t>‹#›</a:t>
            </a:fld>
            <a:r>
              <a:rPr lang="en-US" altLang="en-US"/>
              <a:t> / 45</a:t>
            </a:r>
          </a:p>
        </p:txBody>
      </p:sp>
    </p:spTree>
    <p:extLst>
      <p:ext uri="{BB962C8B-B14F-4D97-AF65-F5344CB8AC3E}">
        <p14:creationId xmlns:p14="http://schemas.microsoft.com/office/powerpoint/2010/main" val="3566347231"/>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452945"/>
          </a:xfrm>
        </p:spPr>
        <p:txBody>
          <a:bodyPr/>
          <a:lstStyle>
            <a:lvl1pPr algn="l">
              <a:defRPr sz="3000" b="1" cap="all"/>
            </a:lvl1pPr>
          </a:lstStyle>
          <a:p>
            <a:r>
              <a:rPr lang="en-US"/>
              <a:t>Click to edit Master title style</a:t>
            </a:r>
            <a:endParaRPr lang="en-CA"/>
          </a:p>
        </p:txBody>
      </p:sp>
      <p:sp>
        <p:nvSpPr>
          <p:cNvPr id="3" name="Text Placeholder 2"/>
          <p:cNvSpPr>
            <a:spLocks noGrp="1"/>
          </p:cNvSpPr>
          <p:nvPr>
            <p:ph type="body" idx="1"/>
          </p:nvPr>
        </p:nvSpPr>
        <p:spPr>
          <a:xfrm>
            <a:off x="722313" y="4124772"/>
            <a:ext cx="7772400" cy="282129"/>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Date Placeholder 3">
            <a:extLst>
              <a:ext uri="{FF2B5EF4-FFF2-40B4-BE49-F238E27FC236}">
                <a16:creationId xmlns:a16="http://schemas.microsoft.com/office/drawing/2014/main" id="{80F12663-EF6F-4885-B7B8-5A228C75F636}"/>
              </a:ext>
            </a:extLst>
          </p:cNvPr>
          <p:cNvSpPr>
            <a:spLocks noGrp="1"/>
          </p:cNvSpPr>
          <p:nvPr>
            <p:ph type="dt" sz="half" idx="10"/>
          </p:nvPr>
        </p:nvSpPr>
        <p:spPr/>
        <p:txBody>
          <a:bodyPr/>
          <a:lstStyle>
            <a:lvl1pPr>
              <a:defRPr>
                <a:latin typeface="Verdana" pitchFamily="34" charset="0"/>
                <a:cs typeface="+mn-cs"/>
              </a:defRPr>
            </a:lvl1pPr>
          </a:lstStyle>
          <a:p>
            <a:pPr>
              <a:defRPr/>
            </a:pPr>
            <a:endParaRPr lang="en-US" altLang="en-US"/>
          </a:p>
        </p:txBody>
      </p:sp>
      <p:sp>
        <p:nvSpPr>
          <p:cNvPr id="5" name="Footer Placeholder 4">
            <a:extLst>
              <a:ext uri="{FF2B5EF4-FFF2-40B4-BE49-F238E27FC236}">
                <a16:creationId xmlns:a16="http://schemas.microsoft.com/office/drawing/2014/main" id="{2E9155FA-7797-4ABF-8ECC-901156CD2DFD}"/>
              </a:ext>
            </a:extLst>
          </p:cNvPr>
          <p:cNvSpPr>
            <a:spLocks noGrp="1"/>
          </p:cNvSpPr>
          <p:nvPr>
            <p:ph type="ftr" sz="quarter" idx="11"/>
          </p:nvPr>
        </p:nvSpPr>
        <p:spPr/>
        <p:txBody>
          <a:bodyPr/>
          <a:lstStyle>
            <a:lvl1pPr algn="l">
              <a:defRPr>
                <a:latin typeface="Verdana" pitchFamily="34" charset="0"/>
                <a:cs typeface="+mn-cs"/>
              </a:defRPr>
            </a:lvl1pPr>
          </a:lstStyle>
          <a:p>
            <a:pPr>
              <a:defRPr/>
            </a:pPr>
            <a:endParaRPr lang="en-US" altLang="en-US"/>
          </a:p>
        </p:txBody>
      </p:sp>
      <p:sp>
        <p:nvSpPr>
          <p:cNvPr id="6" name="Slide Number Placeholder 5">
            <a:extLst>
              <a:ext uri="{FF2B5EF4-FFF2-40B4-BE49-F238E27FC236}">
                <a16:creationId xmlns:a16="http://schemas.microsoft.com/office/drawing/2014/main" id="{64570FBA-7ACA-44CC-A711-FA33E307D8B3}"/>
              </a:ext>
            </a:extLst>
          </p:cNvPr>
          <p:cNvSpPr>
            <a:spLocks noGrp="1"/>
          </p:cNvSpPr>
          <p:nvPr>
            <p:ph type="sldNum" sz="quarter" idx="12"/>
          </p:nvPr>
        </p:nvSpPr>
        <p:spPr/>
        <p:txBody>
          <a:bodyPr/>
          <a:lstStyle>
            <a:lvl1pPr>
              <a:defRPr>
                <a:latin typeface="Verdana" panose="020B0604030504040204" pitchFamily="34" charset="0"/>
                <a:cs typeface="Times New Roman" panose="02020603050405020304" pitchFamily="18" charset="0"/>
              </a:defRPr>
            </a:lvl1pPr>
          </a:lstStyle>
          <a:p>
            <a:pPr>
              <a:defRPr/>
            </a:pPr>
            <a:fld id="{C2AAF0A9-B414-497E-AE4E-B835D9FC792B}" type="slidenum">
              <a:rPr lang="en-US" altLang="en-US"/>
              <a:pPr>
                <a:defRPr/>
              </a:pPr>
              <a:t>‹#›</a:t>
            </a:fld>
            <a:r>
              <a:rPr lang="en-US" altLang="en-US"/>
              <a:t> / 45</a:t>
            </a:r>
          </a:p>
        </p:txBody>
      </p:sp>
    </p:spTree>
    <p:extLst>
      <p:ext uri="{BB962C8B-B14F-4D97-AF65-F5344CB8AC3E}">
        <p14:creationId xmlns:p14="http://schemas.microsoft.com/office/powerpoint/2010/main" val="2136038130"/>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31800" y="1089027"/>
            <a:ext cx="4064000" cy="163480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1" y="1089027"/>
            <a:ext cx="4064000" cy="163480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F3362D90-31C4-47AC-A7E6-E2FA6FCA64B3}"/>
              </a:ext>
            </a:extLst>
          </p:cNvPr>
          <p:cNvSpPr>
            <a:spLocks noGrp="1"/>
          </p:cNvSpPr>
          <p:nvPr>
            <p:ph type="dt" sz="half" idx="10"/>
          </p:nvPr>
        </p:nvSpPr>
        <p:spPr/>
        <p:txBody>
          <a:bodyPr/>
          <a:lstStyle>
            <a:lvl1pPr>
              <a:defRPr>
                <a:latin typeface="Verdana" pitchFamily="34" charset="0"/>
                <a:cs typeface="+mn-cs"/>
              </a:defRPr>
            </a:lvl1pPr>
          </a:lstStyle>
          <a:p>
            <a:pPr>
              <a:defRPr/>
            </a:pPr>
            <a:endParaRPr lang="en-US" altLang="en-US"/>
          </a:p>
        </p:txBody>
      </p:sp>
      <p:sp>
        <p:nvSpPr>
          <p:cNvPr id="6" name="Footer Placeholder 5">
            <a:extLst>
              <a:ext uri="{FF2B5EF4-FFF2-40B4-BE49-F238E27FC236}">
                <a16:creationId xmlns:a16="http://schemas.microsoft.com/office/drawing/2014/main" id="{C130B146-6A87-48F1-847F-B6CB456C6D05}"/>
              </a:ext>
            </a:extLst>
          </p:cNvPr>
          <p:cNvSpPr>
            <a:spLocks noGrp="1"/>
          </p:cNvSpPr>
          <p:nvPr>
            <p:ph type="ftr" sz="quarter" idx="11"/>
          </p:nvPr>
        </p:nvSpPr>
        <p:spPr/>
        <p:txBody>
          <a:bodyPr/>
          <a:lstStyle>
            <a:lvl1pPr algn="l">
              <a:defRPr>
                <a:latin typeface="Verdana" pitchFamily="34" charset="0"/>
                <a:cs typeface="+mn-cs"/>
              </a:defRPr>
            </a:lvl1pPr>
          </a:lstStyle>
          <a:p>
            <a:pPr>
              <a:defRPr/>
            </a:pPr>
            <a:endParaRPr lang="en-US" altLang="en-US"/>
          </a:p>
        </p:txBody>
      </p:sp>
      <p:sp>
        <p:nvSpPr>
          <p:cNvPr id="7" name="Slide Number Placeholder 6">
            <a:extLst>
              <a:ext uri="{FF2B5EF4-FFF2-40B4-BE49-F238E27FC236}">
                <a16:creationId xmlns:a16="http://schemas.microsoft.com/office/drawing/2014/main" id="{0DDD2C3C-B0D8-4DF2-BAB1-EF5829D98069}"/>
              </a:ext>
            </a:extLst>
          </p:cNvPr>
          <p:cNvSpPr>
            <a:spLocks noGrp="1"/>
          </p:cNvSpPr>
          <p:nvPr>
            <p:ph type="sldNum" sz="quarter" idx="12"/>
          </p:nvPr>
        </p:nvSpPr>
        <p:spPr/>
        <p:txBody>
          <a:bodyPr/>
          <a:lstStyle>
            <a:lvl1pPr>
              <a:defRPr>
                <a:latin typeface="Verdana" panose="020B0604030504040204" pitchFamily="34" charset="0"/>
                <a:cs typeface="Times New Roman" panose="02020603050405020304" pitchFamily="18" charset="0"/>
              </a:defRPr>
            </a:lvl1pPr>
          </a:lstStyle>
          <a:p>
            <a:pPr>
              <a:defRPr/>
            </a:pPr>
            <a:fld id="{6A26F560-986B-4B67-88B7-B1D81A6A22E8}" type="slidenum">
              <a:rPr lang="en-US" altLang="en-US"/>
              <a:pPr>
                <a:defRPr/>
              </a:pPr>
              <a:t>‹#›</a:t>
            </a:fld>
            <a:r>
              <a:rPr lang="en-US" altLang="en-US"/>
              <a:t> / 45</a:t>
            </a:r>
          </a:p>
        </p:txBody>
      </p:sp>
    </p:spTree>
    <p:extLst>
      <p:ext uri="{BB962C8B-B14F-4D97-AF65-F5344CB8AC3E}">
        <p14:creationId xmlns:p14="http://schemas.microsoft.com/office/powerpoint/2010/main" val="2262484816"/>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2463"/>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846580"/>
            <a:ext cx="4040188" cy="3282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14293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6" y="1846580"/>
            <a:ext cx="4041775" cy="3282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14293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6F16D0D6-9D42-4FD7-A6B1-2F2E79F580CE}"/>
              </a:ext>
            </a:extLst>
          </p:cNvPr>
          <p:cNvSpPr>
            <a:spLocks noGrp="1"/>
          </p:cNvSpPr>
          <p:nvPr>
            <p:ph type="dt" sz="half" idx="10"/>
          </p:nvPr>
        </p:nvSpPr>
        <p:spPr/>
        <p:txBody>
          <a:bodyPr/>
          <a:lstStyle>
            <a:lvl1pPr>
              <a:defRPr>
                <a:latin typeface="Verdana" pitchFamily="34" charset="0"/>
                <a:cs typeface="+mn-cs"/>
              </a:defRPr>
            </a:lvl1pPr>
          </a:lstStyle>
          <a:p>
            <a:pPr>
              <a:defRPr/>
            </a:pPr>
            <a:endParaRPr lang="en-US" altLang="en-US"/>
          </a:p>
        </p:txBody>
      </p:sp>
      <p:sp>
        <p:nvSpPr>
          <p:cNvPr id="8" name="Footer Placeholder 7">
            <a:extLst>
              <a:ext uri="{FF2B5EF4-FFF2-40B4-BE49-F238E27FC236}">
                <a16:creationId xmlns:a16="http://schemas.microsoft.com/office/drawing/2014/main" id="{42CD1289-B861-4BF8-A2EC-CAE63191B155}"/>
              </a:ext>
            </a:extLst>
          </p:cNvPr>
          <p:cNvSpPr>
            <a:spLocks noGrp="1"/>
          </p:cNvSpPr>
          <p:nvPr>
            <p:ph type="ftr" sz="quarter" idx="11"/>
          </p:nvPr>
        </p:nvSpPr>
        <p:spPr/>
        <p:txBody>
          <a:bodyPr/>
          <a:lstStyle>
            <a:lvl1pPr algn="l">
              <a:defRPr>
                <a:latin typeface="Verdana" pitchFamily="34" charset="0"/>
                <a:cs typeface="+mn-cs"/>
              </a:defRPr>
            </a:lvl1pPr>
          </a:lstStyle>
          <a:p>
            <a:pPr>
              <a:defRPr/>
            </a:pPr>
            <a:endParaRPr lang="en-US" altLang="en-US"/>
          </a:p>
        </p:txBody>
      </p:sp>
      <p:sp>
        <p:nvSpPr>
          <p:cNvPr id="9" name="Slide Number Placeholder 8">
            <a:extLst>
              <a:ext uri="{FF2B5EF4-FFF2-40B4-BE49-F238E27FC236}">
                <a16:creationId xmlns:a16="http://schemas.microsoft.com/office/drawing/2014/main" id="{1C9716C7-CFD3-4A41-9AF4-BF3634D36796}"/>
              </a:ext>
            </a:extLst>
          </p:cNvPr>
          <p:cNvSpPr>
            <a:spLocks noGrp="1"/>
          </p:cNvSpPr>
          <p:nvPr>
            <p:ph type="sldNum" sz="quarter" idx="12"/>
          </p:nvPr>
        </p:nvSpPr>
        <p:spPr/>
        <p:txBody>
          <a:bodyPr/>
          <a:lstStyle>
            <a:lvl1pPr>
              <a:defRPr>
                <a:latin typeface="Verdana" panose="020B0604030504040204" pitchFamily="34" charset="0"/>
                <a:cs typeface="Times New Roman" panose="02020603050405020304" pitchFamily="18" charset="0"/>
              </a:defRPr>
            </a:lvl1pPr>
          </a:lstStyle>
          <a:p>
            <a:pPr>
              <a:defRPr/>
            </a:pPr>
            <a:fld id="{0C0D2D64-419B-466F-B6AE-A8B353365D76}" type="slidenum">
              <a:rPr lang="en-US" altLang="en-US"/>
              <a:pPr>
                <a:defRPr/>
              </a:pPr>
              <a:t>‹#›</a:t>
            </a:fld>
            <a:r>
              <a:rPr lang="en-US" altLang="en-US"/>
              <a:t> / 45</a:t>
            </a:r>
          </a:p>
        </p:txBody>
      </p:sp>
    </p:spTree>
    <p:extLst>
      <p:ext uri="{BB962C8B-B14F-4D97-AF65-F5344CB8AC3E}">
        <p14:creationId xmlns:p14="http://schemas.microsoft.com/office/powerpoint/2010/main" val="794488007"/>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637A767D-F3B8-43DA-B971-1E6C424F2F7E}"/>
              </a:ext>
            </a:extLst>
          </p:cNvPr>
          <p:cNvSpPr>
            <a:spLocks noGrp="1"/>
          </p:cNvSpPr>
          <p:nvPr>
            <p:ph type="dt" sz="half" idx="10"/>
          </p:nvPr>
        </p:nvSpPr>
        <p:spPr/>
        <p:txBody>
          <a:bodyPr/>
          <a:lstStyle>
            <a:lvl1pPr>
              <a:defRPr>
                <a:latin typeface="Verdana" pitchFamily="34" charset="0"/>
                <a:cs typeface="+mn-cs"/>
              </a:defRPr>
            </a:lvl1pPr>
          </a:lstStyle>
          <a:p>
            <a:pPr>
              <a:defRPr/>
            </a:pPr>
            <a:endParaRPr lang="en-US" altLang="en-US"/>
          </a:p>
        </p:txBody>
      </p:sp>
      <p:sp>
        <p:nvSpPr>
          <p:cNvPr id="4" name="Footer Placeholder 3">
            <a:extLst>
              <a:ext uri="{FF2B5EF4-FFF2-40B4-BE49-F238E27FC236}">
                <a16:creationId xmlns:a16="http://schemas.microsoft.com/office/drawing/2014/main" id="{40468996-079B-4234-92B0-FE76CC8F9281}"/>
              </a:ext>
            </a:extLst>
          </p:cNvPr>
          <p:cNvSpPr>
            <a:spLocks noGrp="1"/>
          </p:cNvSpPr>
          <p:nvPr>
            <p:ph type="ftr" sz="quarter" idx="11"/>
          </p:nvPr>
        </p:nvSpPr>
        <p:spPr/>
        <p:txBody>
          <a:bodyPr/>
          <a:lstStyle>
            <a:lvl1pPr algn="l">
              <a:defRPr>
                <a:latin typeface="Verdana" pitchFamily="34" charset="0"/>
                <a:cs typeface="+mn-cs"/>
              </a:defRPr>
            </a:lvl1pPr>
          </a:lstStyle>
          <a:p>
            <a:pPr>
              <a:defRPr/>
            </a:pPr>
            <a:endParaRPr lang="en-US" altLang="en-US"/>
          </a:p>
        </p:txBody>
      </p:sp>
      <p:sp>
        <p:nvSpPr>
          <p:cNvPr id="5" name="Slide Number Placeholder 4">
            <a:extLst>
              <a:ext uri="{FF2B5EF4-FFF2-40B4-BE49-F238E27FC236}">
                <a16:creationId xmlns:a16="http://schemas.microsoft.com/office/drawing/2014/main" id="{288E0E63-C7AE-481A-AD0E-E3F048307207}"/>
              </a:ext>
            </a:extLst>
          </p:cNvPr>
          <p:cNvSpPr>
            <a:spLocks noGrp="1"/>
          </p:cNvSpPr>
          <p:nvPr>
            <p:ph type="sldNum" sz="quarter" idx="12"/>
          </p:nvPr>
        </p:nvSpPr>
        <p:spPr/>
        <p:txBody>
          <a:bodyPr/>
          <a:lstStyle>
            <a:lvl1pPr>
              <a:defRPr>
                <a:latin typeface="Verdana" panose="020B0604030504040204" pitchFamily="34" charset="0"/>
                <a:cs typeface="Times New Roman" panose="02020603050405020304" pitchFamily="18" charset="0"/>
              </a:defRPr>
            </a:lvl1pPr>
          </a:lstStyle>
          <a:p>
            <a:pPr>
              <a:defRPr/>
            </a:pPr>
            <a:fld id="{C0F3704C-0DF2-4553-8F2E-E6B789DA8FA6}" type="slidenum">
              <a:rPr lang="en-US" altLang="en-US"/>
              <a:pPr>
                <a:defRPr/>
              </a:pPr>
              <a:t>‹#›</a:t>
            </a:fld>
            <a:r>
              <a:rPr lang="en-US" altLang="en-US"/>
              <a:t> / 45</a:t>
            </a:r>
          </a:p>
        </p:txBody>
      </p:sp>
    </p:spTree>
    <p:extLst>
      <p:ext uri="{BB962C8B-B14F-4D97-AF65-F5344CB8AC3E}">
        <p14:creationId xmlns:p14="http://schemas.microsoft.com/office/powerpoint/2010/main" val="1830297548"/>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C515D3-F1F9-4ED9-A199-F8CBE0F2B696}"/>
              </a:ext>
            </a:extLst>
          </p:cNvPr>
          <p:cNvSpPr>
            <a:spLocks noGrp="1"/>
          </p:cNvSpPr>
          <p:nvPr>
            <p:ph type="dt" sz="half" idx="10"/>
          </p:nvPr>
        </p:nvSpPr>
        <p:spPr/>
        <p:txBody>
          <a:bodyPr/>
          <a:lstStyle>
            <a:lvl1pPr>
              <a:defRPr>
                <a:latin typeface="Verdana" pitchFamily="34" charset="0"/>
                <a:cs typeface="+mn-cs"/>
              </a:defRPr>
            </a:lvl1pPr>
          </a:lstStyle>
          <a:p>
            <a:pPr>
              <a:defRPr/>
            </a:pPr>
            <a:endParaRPr lang="en-US" altLang="en-US"/>
          </a:p>
        </p:txBody>
      </p:sp>
      <p:sp>
        <p:nvSpPr>
          <p:cNvPr id="3" name="Footer Placeholder 2">
            <a:extLst>
              <a:ext uri="{FF2B5EF4-FFF2-40B4-BE49-F238E27FC236}">
                <a16:creationId xmlns:a16="http://schemas.microsoft.com/office/drawing/2014/main" id="{47E543C0-8C87-41BB-BB4C-8D89D9C5BEF6}"/>
              </a:ext>
            </a:extLst>
          </p:cNvPr>
          <p:cNvSpPr>
            <a:spLocks noGrp="1"/>
          </p:cNvSpPr>
          <p:nvPr>
            <p:ph type="ftr" sz="quarter" idx="11"/>
          </p:nvPr>
        </p:nvSpPr>
        <p:spPr/>
        <p:txBody>
          <a:bodyPr/>
          <a:lstStyle>
            <a:lvl1pPr algn="l">
              <a:defRPr>
                <a:latin typeface="Verdana" pitchFamily="34" charset="0"/>
                <a:cs typeface="+mn-cs"/>
              </a:defRPr>
            </a:lvl1pPr>
          </a:lstStyle>
          <a:p>
            <a:pPr>
              <a:defRPr/>
            </a:pPr>
            <a:endParaRPr lang="en-US" altLang="en-US"/>
          </a:p>
        </p:txBody>
      </p:sp>
      <p:sp>
        <p:nvSpPr>
          <p:cNvPr id="4" name="Slide Number Placeholder 3">
            <a:extLst>
              <a:ext uri="{FF2B5EF4-FFF2-40B4-BE49-F238E27FC236}">
                <a16:creationId xmlns:a16="http://schemas.microsoft.com/office/drawing/2014/main" id="{9218F8E1-6AA2-46B8-A9FE-0E145EE1015C}"/>
              </a:ext>
            </a:extLst>
          </p:cNvPr>
          <p:cNvSpPr>
            <a:spLocks noGrp="1"/>
          </p:cNvSpPr>
          <p:nvPr>
            <p:ph type="sldNum" sz="quarter" idx="12"/>
          </p:nvPr>
        </p:nvSpPr>
        <p:spPr/>
        <p:txBody>
          <a:bodyPr/>
          <a:lstStyle>
            <a:lvl1pPr>
              <a:defRPr>
                <a:latin typeface="Verdana" panose="020B0604030504040204" pitchFamily="34" charset="0"/>
                <a:cs typeface="Times New Roman" panose="02020603050405020304" pitchFamily="18" charset="0"/>
              </a:defRPr>
            </a:lvl1pPr>
          </a:lstStyle>
          <a:p>
            <a:pPr>
              <a:defRPr/>
            </a:pPr>
            <a:fld id="{981402BB-86E5-408A-A344-0935B5BD6325}" type="slidenum">
              <a:rPr lang="en-US" altLang="en-US"/>
              <a:pPr>
                <a:defRPr/>
              </a:pPr>
              <a:t>‹#›</a:t>
            </a:fld>
            <a:r>
              <a:rPr lang="en-US" altLang="en-US"/>
              <a:t> / 45</a:t>
            </a:r>
          </a:p>
        </p:txBody>
      </p:sp>
    </p:spTree>
    <p:extLst>
      <p:ext uri="{BB962C8B-B14F-4D97-AF65-F5344CB8AC3E}">
        <p14:creationId xmlns:p14="http://schemas.microsoft.com/office/powerpoint/2010/main" val="2116454725"/>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182980"/>
            <a:ext cx="3008313" cy="252120"/>
          </a:xfrm>
        </p:spPr>
        <p:txBody>
          <a:bodyPr anchor="b"/>
          <a:lstStyle>
            <a:lvl1pPr algn="l">
              <a:defRPr sz="1500" b="1"/>
            </a:lvl1pPr>
          </a:lstStyle>
          <a:p>
            <a:r>
              <a:rPr lang="en-US"/>
              <a:t>Click to edit Master title style</a:t>
            </a:r>
            <a:endParaRPr lang="en-CA"/>
          </a:p>
        </p:txBody>
      </p:sp>
      <p:sp>
        <p:nvSpPr>
          <p:cNvPr id="3" name="Content Placeholder 2"/>
          <p:cNvSpPr>
            <a:spLocks noGrp="1"/>
          </p:cNvSpPr>
          <p:nvPr>
            <p:ph idx="1"/>
          </p:nvPr>
        </p:nvSpPr>
        <p:spPr>
          <a:xfrm>
            <a:off x="3575050" y="273052"/>
            <a:ext cx="5111750" cy="187487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1" y="1435101"/>
            <a:ext cx="3008313" cy="21287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a:extLst>
              <a:ext uri="{FF2B5EF4-FFF2-40B4-BE49-F238E27FC236}">
                <a16:creationId xmlns:a16="http://schemas.microsoft.com/office/drawing/2014/main" id="{35EA85CF-CD25-433F-B452-819DE8B659F2}"/>
              </a:ext>
            </a:extLst>
          </p:cNvPr>
          <p:cNvSpPr>
            <a:spLocks noGrp="1"/>
          </p:cNvSpPr>
          <p:nvPr>
            <p:ph type="dt" sz="half" idx="10"/>
          </p:nvPr>
        </p:nvSpPr>
        <p:spPr/>
        <p:txBody>
          <a:bodyPr/>
          <a:lstStyle>
            <a:lvl1pPr>
              <a:defRPr>
                <a:latin typeface="Verdana" pitchFamily="34" charset="0"/>
                <a:cs typeface="+mn-cs"/>
              </a:defRPr>
            </a:lvl1pPr>
          </a:lstStyle>
          <a:p>
            <a:pPr>
              <a:defRPr/>
            </a:pPr>
            <a:endParaRPr lang="en-US" altLang="en-US"/>
          </a:p>
        </p:txBody>
      </p:sp>
      <p:sp>
        <p:nvSpPr>
          <p:cNvPr id="6" name="Footer Placeholder 5">
            <a:extLst>
              <a:ext uri="{FF2B5EF4-FFF2-40B4-BE49-F238E27FC236}">
                <a16:creationId xmlns:a16="http://schemas.microsoft.com/office/drawing/2014/main" id="{9496D1A0-A8FA-4615-B9A0-DC7E4EE12A43}"/>
              </a:ext>
            </a:extLst>
          </p:cNvPr>
          <p:cNvSpPr>
            <a:spLocks noGrp="1"/>
          </p:cNvSpPr>
          <p:nvPr>
            <p:ph type="ftr" sz="quarter" idx="11"/>
          </p:nvPr>
        </p:nvSpPr>
        <p:spPr/>
        <p:txBody>
          <a:bodyPr/>
          <a:lstStyle>
            <a:lvl1pPr algn="l">
              <a:defRPr>
                <a:latin typeface="Verdana" pitchFamily="34" charset="0"/>
                <a:cs typeface="+mn-cs"/>
              </a:defRPr>
            </a:lvl1pPr>
          </a:lstStyle>
          <a:p>
            <a:pPr>
              <a:defRPr/>
            </a:pPr>
            <a:endParaRPr lang="en-US" altLang="en-US"/>
          </a:p>
        </p:txBody>
      </p:sp>
      <p:sp>
        <p:nvSpPr>
          <p:cNvPr id="7" name="Slide Number Placeholder 6">
            <a:extLst>
              <a:ext uri="{FF2B5EF4-FFF2-40B4-BE49-F238E27FC236}">
                <a16:creationId xmlns:a16="http://schemas.microsoft.com/office/drawing/2014/main" id="{65D8BA08-6590-4763-95A3-D74109B2762D}"/>
              </a:ext>
            </a:extLst>
          </p:cNvPr>
          <p:cNvSpPr>
            <a:spLocks noGrp="1"/>
          </p:cNvSpPr>
          <p:nvPr>
            <p:ph type="sldNum" sz="quarter" idx="12"/>
          </p:nvPr>
        </p:nvSpPr>
        <p:spPr/>
        <p:txBody>
          <a:bodyPr/>
          <a:lstStyle>
            <a:lvl1pPr>
              <a:defRPr>
                <a:latin typeface="Verdana" panose="020B0604030504040204" pitchFamily="34" charset="0"/>
                <a:cs typeface="Times New Roman" panose="02020603050405020304" pitchFamily="18" charset="0"/>
              </a:defRPr>
            </a:lvl1pPr>
          </a:lstStyle>
          <a:p>
            <a:pPr>
              <a:defRPr/>
            </a:pPr>
            <a:fld id="{1C5240A9-1B6A-4079-B74D-E286FFE1D18C}" type="slidenum">
              <a:rPr lang="en-US" altLang="en-US"/>
              <a:pPr>
                <a:defRPr/>
              </a:pPr>
              <a:t>‹#›</a:t>
            </a:fld>
            <a:r>
              <a:rPr lang="en-US" altLang="en-US"/>
              <a:t> / 45</a:t>
            </a:r>
          </a:p>
        </p:txBody>
      </p:sp>
    </p:spTree>
    <p:extLst>
      <p:ext uri="{BB962C8B-B14F-4D97-AF65-F5344CB8AC3E}">
        <p14:creationId xmlns:p14="http://schemas.microsoft.com/office/powerpoint/2010/main" val="22974269"/>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1C2FE-AD79-4AD5-A0BD-F51BE4945E0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58D1C82-E489-46BF-8A2B-41C64170F2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9BD4551-275D-4FCB-B35D-448AE2C76A3A}"/>
              </a:ext>
            </a:extLst>
          </p:cNvPr>
          <p:cNvSpPr>
            <a:spLocks noGrp="1"/>
          </p:cNvSpPr>
          <p:nvPr>
            <p:ph type="dt" sz="half" idx="10"/>
          </p:nvPr>
        </p:nvSpPr>
        <p:spPr/>
        <p:txBody>
          <a:bodyPr/>
          <a:lstStyle/>
          <a:p>
            <a:pPr>
              <a:defRPr>
                <a:uFillTx/>
              </a:defRPr>
            </a:pPr>
            <a:endParaRPr lang="en-US">
              <a:uFillTx/>
            </a:endParaRPr>
          </a:p>
        </p:txBody>
      </p:sp>
      <p:sp>
        <p:nvSpPr>
          <p:cNvPr id="5" name="Footer Placeholder 4">
            <a:extLst>
              <a:ext uri="{FF2B5EF4-FFF2-40B4-BE49-F238E27FC236}">
                <a16:creationId xmlns:a16="http://schemas.microsoft.com/office/drawing/2014/main" id="{53794E0A-8449-481F-AE74-F325B9CD3E0C}"/>
              </a:ext>
            </a:extLst>
          </p:cNvPr>
          <p:cNvSpPr>
            <a:spLocks noGrp="1"/>
          </p:cNvSpPr>
          <p:nvPr>
            <p:ph type="ftr" sz="quarter" idx="11"/>
          </p:nvPr>
        </p:nvSpPr>
        <p:spPr/>
        <p:txBody>
          <a:bodyPr/>
          <a:lstStyle/>
          <a:p>
            <a:pPr>
              <a:defRPr>
                <a:uFillTx/>
              </a:defRPr>
            </a:pPr>
            <a:endParaRPr lang="en-US">
              <a:uFillTx/>
            </a:endParaRPr>
          </a:p>
        </p:txBody>
      </p:sp>
      <p:sp>
        <p:nvSpPr>
          <p:cNvPr id="6" name="Slide Number Placeholder 5">
            <a:extLst>
              <a:ext uri="{FF2B5EF4-FFF2-40B4-BE49-F238E27FC236}">
                <a16:creationId xmlns:a16="http://schemas.microsoft.com/office/drawing/2014/main" id="{79DF9D9B-630D-4320-BD1D-7B966A4F040F}"/>
              </a:ext>
            </a:extLst>
          </p:cNvPr>
          <p:cNvSpPr>
            <a:spLocks noGrp="1"/>
          </p:cNvSpPr>
          <p:nvPr>
            <p:ph type="sldNum" sz="quarter" idx="12"/>
          </p:nvPr>
        </p:nvSpPr>
        <p:spPr/>
        <p:txBody>
          <a:bodyPr/>
          <a:lstStyle/>
          <a:p>
            <a:pPr>
              <a:defRPr>
                <a:uFillTx/>
              </a:defRPr>
            </a:pPr>
            <a:fld id="{693AB152-2227-4B45-9010-C68F73A2215D}" type="slidenum">
              <a:rPr lang="en-US" smtClean="0">
                <a:uFillTx/>
              </a:rPr>
              <a:pPr>
                <a:defRPr>
                  <a:uFillTx/>
                </a:defRPr>
              </a:pPr>
              <a:t>‹#›</a:t>
            </a:fld>
            <a:endParaRPr lang="en-US">
              <a:uFillTx/>
            </a:endParaRPr>
          </a:p>
        </p:txBody>
      </p:sp>
    </p:spTree>
    <p:extLst>
      <p:ext uri="{BB962C8B-B14F-4D97-AF65-F5344CB8AC3E}">
        <p14:creationId xmlns:p14="http://schemas.microsoft.com/office/powerpoint/2010/main" val="35127580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15218"/>
            <a:ext cx="5486400" cy="252120"/>
          </a:xfrm>
        </p:spPr>
        <p:txBody>
          <a:bodyPr anchor="b"/>
          <a:lstStyle>
            <a:lvl1pPr algn="l">
              <a:defRPr sz="1500" b="1"/>
            </a:lvl1pPr>
          </a:lstStyle>
          <a:p>
            <a:r>
              <a:rPr lang="en-US"/>
              <a:t>Click to edit Master title style</a:t>
            </a:r>
            <a:endParaRPr lang="en-CA"/>
          </a:p>
        </p:txBody>
      </p:sp>
      <p:sp>
        <p:nvSpPr>
          <p:cNvPr id="3" name="Picture Placeholder 2"/>
          <p:cNvSpPr>
            <a:spLocks noGrp="1"/>
          </p:cNvSpPr>
          <p:nvPr>
            <p:ph type="pic" idx="1"/>
          </p:nvPr>
        </p:nvSpPr>
        <p:spPr>
          <a:xfrm>
            <a:off x="1792288" y="612776"/>
            <a:ext cx="5486400" cy="42062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CA" noProof="0"/>
          </a:p>
        </p:txBody>
      </p:sp>
      <p:sp>
        <p:nvSpPr>
          <p:cNvPr id="4" name="Text Placeholder 3"/>
          <p:cNvSpPr>
            <a:spLocks noGrp="1"/>
          </p:cNvSpPr>
          <p:nvPr>
            <p:ph type="body" sz="half" idx="2"/>
          </p:nvPr>
        </p:nvSpPr>
        <p:spPr>
          <a:xfrm>
            <a:off x="1792288" y="5367338"/>
            <a:ext cx="5486400" cy="21287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a:extLst>
              <a:ext uri="{FF2B5EF4-FFF2-40B4-BE49-F238E27FC236}">
                <a16:creationId xmlns:a16="http://schemas.microsoft.com/office/drawing/2014/main" id="{90DD0E88-2DE9-4AD7-9E86-D432DD54CAFB}"/>
              </a:ext>
            </a:extLst>
          </p:cNvPr>
          <p:cNvSpPr>
            <a:spLocks noGrp="1"/>
          </p:cNvSpPr>
          <p:nvPr>
            <p:ph type="dt" sz="half" idx="10"/>
          </p:nvPr>
        </p:nvSpPr>
        <p:spPr/>
        <p:txBody>
          <a:bodyPr/>
          <a:lstStyle>
            <a:lvl1pPr>
              <a:defRPr>
                <a:latin typeface="Verdana" pitchFamily="34" charset="0"/>
                <a:cs typeface="+mn-cs"/>
              </a:defRPr>
            </a:lvl1pPr>
          </a:lstStyle>
          <a:p>
            <a:pPr>
              <a:defRPr/>
            </a:pPr>
            <a:endParaRPr lang="en-US" altLang="en-US"/>
          </a:p>
        </p:txBody>
      </p:sp>
      <p:sp>
        <p:nvSpPr>
          <p:cNvPr id="6" name="Footer Placeholder 5">
            <a:extLst>
              <a:ext uri="{FF2B5EF4-FFF2-40B4-BE49-F238E27FC236}">
                <a16:creationId xmlns:a16="http://schemas.microsoft.com/office/drawing/2014/main" id="{BB8B65A4-CC50-4AB4-B94F-994CD3A913D5}"/>
              </a:ext>
            </a:extLst>
          </p:cNvPr>
          <p:cNvSpPr>
            <a:spLocks noGrp="1"/>
          </p:cNvSpPr>
          <p:nvPr>
            <p:ph type="ftr" sz="quarter" idx="11"/>
          </p:nvPr>
        </p:nvSpPr>
        <p:spPr/>
        <p:txBody>
          <a:bodyPr/>
          <a:lstStyle>
            <a:lvl1pPr algn="l">
              <a:defRPr>
                <a:latin typeface="Verdana" pitchFamily="34" charset="0"/>
                <a:cs typeface="+mn-cs"/>
              </a:defRPr>
            </a:lvl1pPr>
          </a:lstStyle>
          <a:p>
            <a:pPr>
              <a:defRPr/>
            </a:pPr>
            <a:endParaRPr lang="en-US" altLang="en-US"/>
          </a:p>
        </p:txBody>
      </p:sp>
      <p:sp>
        <p:nvSpPr>
          <p:cNvPr id="7" name="Slide Number Placeholder 6">
            <a:extLst>
              <a:ext uri="{FF2B5EF4-FFF2-40B4-BE49-F238E27FC236}">
                <a16:creationId xmlns:a16="http://schemas.microsoft.com/office/drawing/2014/main" id="{63A993F7-876D-4194-8654-5EBADA8B2BCD}"/>
              </a:ext>
            </a:extLst>
          </p:cNvPr>
          <p:cNvSpPr>
            <a:spLocks noGrp="1"/>
          </p:cNvSpPr>
          <p:nvPr>
            <p:ph type="sldNum" sz="quarter" idx="12"/>
          </p:nvPr>
        </p:nvSpPr>
        <p:spPr/>
        <p:txBody>
          <a:bodyPr/>
          <a:lstStyle>
            <a:lvl1pPr>
              <a:defRPr>
                <a:latin typeface="Verdana" panose="020B0604030504040204" pitchFamily="34" charset="0"/>
                <a:cs typeface="Times New Roman" panose="02020603050405020304" pitchFamily="18" charset="0"/>
              </a:defRPr>
            </a:lvl1pPr>
          </a:lstStyle>
          <a:p>
            <a:pPr>
              <a:defRPr/>
            </a:pPr>
            <a:fld id="{058D58FD-AB98-4502-8FC2-C09045A27DBF}" type="slidenum">
              <a:rPr lang="en-US" altLang="en-US"/>
              <a:pPr>
                <a:defRPr/>
              </a:pPr>
              <a:t>‹#›</a:t>
            </a:fld>
            <a:r>
              <a:rPr lang="en-US" altLang="en-US"/>
              <a:t> / 45</a:t>
            </a:r>
          </a:p>
        </p:txBody>
      </p:sp>
    </p:spTree>
    <p:extLst>
      <p:ext uri="{BB962C8B-B14F-4D97-AF65-F5344CB8AC3E}">
        <p14:creationId xmlns:p14="http://schemas.microsoft.com/office/powerpoint/2010/main" val="2410840637"/>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a:xfrm>
            <a:off x="6621885" y="1089027"/>
            <a:ext cx="2090316" cy="3159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49F26B9-57D4-48AA-93BD-063776AAF7B4}"/>
              </a:ext>
            </a:extLst>
          </p:cNvPr>
          <p:cNvSpPr>
            <a:spLocks noGrp="1"/>
          </p:cNvSpPr>
          <p:nvPr>
            <p:ph type="dt" sz="half" idx="10"/>
          </p:nvPr>
        </p:nvSpPr>
        <p:spPr/>
        <p:txBody>
          <a:bodyPr/>
          <a:lstStyle>
            <a:lvl1pPr>
              <a:defRPr>
                <a:latin typeface="Verdana" pitchFamily="34" charset="0"/>
                <a:cs typeface="+mn-cs"/>
              </a:defRPr>
            </a:lvl1pPr>
          </a:lstStyle>
          <a:p>
            <a:pPr>
              <a:defRPr/>
            </a:pPr>
            <a:endParaRPr lang="en-US" altLang="en-US"/>
          </a:p>
        </p:txBody>
      </p:sp>
      <p:sp>
        <p:nvSpPr>
          <p:cNvPr id="5" name="Footer Placeholder 4">
            <a:extLst>
              <a:ext uri="{FF2B5EF4-FFF2-40B4-BE49-F238E27FC236}">
                <a16:creationId xmlns:a16="http://schemas.microsoft.com/office/drawing/2014/main" id="{11AC0D1B-527C-4F00-B9DA-8D822B5B7062}"/>
              </a:ext>
            </a:extLst>
          </p:cNvPr>
          <p:cNvSpPr>
            <a:spLocks noGrp="1"/>
          </p:cNvSpPr>
          <p:nvPr>
            <p:ph type="ftr" sz="quarter" idx="11"/>
          </p:nvPr>
        </p:nvSpPr>
        <p:spPr/>
        <p:txBody>
          <a:bodyPr/>
          <a:lstStyle>
            <a:lvl1pPr algn="l">
              <a:defRPr>
                <a:latin typeface="Verdana" pitchFamily="34" charset="0"/>
                <a:cs typeface="+mn-cs"/>
              </a:defRPr>
            </a:lvl1pPr>
          </a:lstStyle>
          <a:p>
            <a:pPr>
              <a:defRPr/>
            </a:pPr>
            <a:endParaRPr lang="en-US" altLang="en-US"/>
          </a:p>
        </p:txBody>
      </p:sp>
      <p:sp>
        <p:nvSpPr>
          <p:cNvPr id="6" name="Slide Number Placeholder 5">
            <a:extLst>
              <a:ext uri="{FF2B5EF4-FFF2-40B4-BE49-F238E27FC236}">
                <a16:creationId xmlns:a16="http://schemas.microsoft.com/office/drawing/2014/main" id="{B6342484-46E8-4930-9B91-3878FB1CCC52}"/>
              </a:ext>
            </a:extLst>
          </p:cNvPr>
          <p:cNvSpPr>
            <a:spLocks noGrp="1"/>
          </p:cNvSpPr>
          <p:nvPr>
            <p:ph type="sldNum" sz="quarter" idx="12"/>
          </p:nvPr>
        </p:nvSpPr>
        <p:spPr/>
        <p:txBody>
          <a:bodyPr/>
          <a:lstStyle>
            <a:lvl1pPr>
              <a:defRPr>
                <a:latin typeface="Verdana" panose="020B0604030504040204" pitchFamily="34" charset="0"/>
                <a:cs typeface="Times New Roman" panose="02020603050405020304" pitchFamily="18" charset="0"/>
              </a:defRPr>
            </a:lvl1pPr>
          </a:lstStyle>
          <a:p>
            <a:pPr>
              <a:defRPr/>
            </a:pPr>
            <a:fld id="{6B5C02AB-0D9F-4E48-A2FD-336BB37BA246}" type="slidenum">
              <a:rPr lang="en-US" altLang="en-US"/>
              <a:pPr>
                <a:defRPr/>
              </a:pPr>
              <a:t>‹#›</a:t>
            </a:fld>
            <a:r>
              <a:rPr lang="en-US" altLang="en-US"/>
              <a:t> / 45</a:t>
            </a:r>
          </a:p>
        </p:txBody>
      </p:sp>
    </p:spTree>
    <p:extLst>
      <p:ext uri="{BB962C8B-B14F-4D97-AF65-F5344CB8AC3E}">
        <p14:creationId xmlns:p14="http://schemas.microsoft.com/office/powerpoint/2010/main" val="3420087022"/>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83769" y="425450"/>
            <a:ext cx="409407" cy="37925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859076" y="425450"/>
            <a:ext cx="1767150" cy="3792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7872EC4-021A-4D20-946C-9B89562822FC}"/>
              </a:ext>
            </a:extLst>
          </p:cNvPr>
          <p:cNvSpPr>
            <a:spLocks noGrp="1"/>
          </p:cNvSpPr>
          <p:nvPr>
            <p:ph type="dt" sz="half" idx="10"/>
          </p:nvPr>
        </p:nvSpPr>
        <p:spPr/>
        <p:txBody>
          <a:bodyPr/>
          <a:lstStyle>
            <a:lvl1pPr>
              <a:defRPr>
                <a:latin typeface="Verdana" pitchFamily="34" charset="0"/>
                <a:cs typeface="+mn-cs"/>
              </a:defRPr>
            </a:lvl1pPr>
          </a:lstStyle>
          <a:p>
            <a:pPr>
              <a:defRPr/>
            </a:pPr>
            <a:endParaRPr lang="en-US" altLang="en-US"/>
          </a:p>
        </p:txBody>
      </p:sp>
      <p:sp>
        <p:nvSpPr>
          <p:cNvPr id="5" name="Footer Placeholder 4">
            <a:extLst>
              <a:ext uri="{FF2B5EF4-FFF2-40B4-BE49-F238E27FC236}">
                <a16:creationId xmlns:a16="http://schemas.microsoft.com/office/drawing/2014/main" id="{FD206BB4-D084-4440-A338-DC3A27536F89}"/>
              </a:ext>
            </a:extLst>
          </p:cNvPr>
          <p:cNvSpPr>
            <a:spLocks noGrp="1"/>
          </p:cNvSpPr>
          <p:nvPr>
            <p:ph type="ftr" sz="quarter" idx="11"/>
          </p:nvPr>
        </p:nvSpPr>
        <p:spPr/>
        <p:txBody>
          <a:bodyPr/>
          <a:lstStyle>
            <a:lvl1pPr algn="l">
              <a:defRPr>
                <a:latin typeface="Verdana" pitchFamily="34" charset="0"/>
                <a:cs typeface="+mn-cs"/>
              </a:defRPr>
            </a:lvl1pPr>
          </a:lstStyle>
          <a:p>
            <a:pPr>
              <a:defRPr/>
            </a:pPr>
            <a:endParaRPr lang="en-US" altLang="en-US"/>
          </a:p>
        </p:txBody>
      </p:sp>
      <p:sp>
        <p:nvSpPr>
          <p:cNvPr id="6" name="Slide Number Placeholder 5">
            <a:extLst>
              <a:ext uri="{FF2B5EF4-FFF2-40B4-BE49-F238E27FC236}">
                <a16:creationId xmlns:a16="http://schemas.microsoft.com/office/drawing/2014/main" id="{A709B77D-96F3-4D32-A3FF-8FF0ED13A8C4}"/>
              </a:ext>
            </a:extLst>
          </p:cNvPr>
          <p:cNvSpPr>
            <a:spLocks noGrp="1"/>
          </p:cNvSpPr>
          <p:nvPr>
            <p:ph type="sldNum" sz="quarter" idx="12"/>
          </p:nvPr>
        </p:nvSpPr>
        <p:spPr/>
        <p:txBody>
          <a:bodyPr/>
          <a:lstStyle>
            <a:lvl1pPr>
              <a:defRPr>
                <a:latin typeface="Verdana" panose="020B0604030504040204" pitchFamily="34" charset="0"/>
                <a:cs typeface="Times New Roman" panose="02020603050405020304" pitchFamily="18" charset="0"/>
              </a:defRPr>
            </a:lvl1pPr>
          </a:lstStyle>
          <a:p>
            <a:pPr>
              <a:defRPr/>
            </a:pPr>
            <a:fld id="{3BBBACD6-11F1-4545-ACBB-BC0156BFBCA8}" type="slidenum">
              <a:rPr lang="en-US" altLang="en-US"/>
              <a:pPr>
                <a:defRPr/>
              </a:pPr>
              <a:t>‹#›</a:t>
            </a:fld>
            <a:r>
              <a:rPr lang="en-US" altLang="en-US"/>
              <a:t> / 45</a:t>
            </a:r>
          </a:p>
        </p:txBody>
      </p:sp>
    </p:spTree>
    <p:extLst>
      <p:ext uri="{BB962C8B-B14F-4D97-AF65-F5344CB8AC3E}">
        <p14:creationId xmlns:p14="http://schemas.microsoft.com/office/powerpoint/2010/main" val="3669839803"/>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71551" y="425452"/>
            <a:ext cx="7921625" cy="332463"/>
          </a:xfrm>
        </p:spPr>
        <p:txBody>
          <a:bodyPr/>
          <a:lstStyle/>
          <a:p>
            <a:r>
              <a:rPr lang="en-US"/>
              <a:t>Click to edit Master title style</a:t>
            </a:r>
            <a:endParaRPr lang="en-CA"/>
          </a:p>
        </p:txBody>
      </p:sp>
      <p:sp>
        <p:nvSpPr>
          <p:cNvPr id="3" name="Text Placeholder 2"/>
          <p:cNvSpPr>
            <a:spLocks noGrp="1"/>
          </p:cNvSpPr>
          <p:nvPr>
            <p:ph type="body" sz="half" idx="1"/>
          </p:nvPr>
        </p:nvSpPr>
        <p:spPr>
          <a:xfrm>
            <a:off x="431800" y="1089026"/>
            <a:ext cx="4064000" cy="1690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1" y="1089026"/>
            <a:ext cx="4064000" cy="1690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79C884CA-2367-478E-ABB6-0EE71ABAC21C}"/>
              </a:ext>
            </a:extLst>
          </p:cNvPr>
          <p:cNvSpPr>
            <a:spLocks noGrp="1"/>
          </p:cNvSpPr>
          <p:nvPr>
            <p:ph type="dt" sz="half" idx="10"/>
          </p:nvPr>
        </p:nvSpPr>
        <p:spPr/>
        <p:txBody>
          <a:bodyPr/>
          <a:lstStyle>
            <a:lvl1pPr>
              <a:defRPr>
                <a:latin typeface="Verdana" pitchFamily="34" charset="0"/>
                <a:cs typeface="+mn-cs"/>
              </a:defRPr>
            </a:lvl1pPr>
          </a:lstStyle>
          <a:p>
            <a:pPr>
              <a:defRPr/>
            </a:pPr>
            <a:endParaRPr lang="en-US" altLang="en-US"/>
          </a:p>
        </p:txBody>
      </p:sp>
      <p:sp>
        <p:nvSpPr>
          <p:cNvPr id="6" name="Footer Placeholder 5">
            <a:extLst>
              <a:ext uri="{FF2B5EF4-FFF2-40B4-BE49-F238E27FC236}">
                <a16:creationId xmlns:a16="http://schemas.microsoft.com/office/drawing/2014/main" id="{730F0EB3-3466-4B94-92E3-68B9A7FA715B}"/>
              </a:ext>
            </a:extLst>
          </p:cNvPr>
          <p:cNvSpPr>
            <a:spLocks noGrp="1"/>
          </p:cNvSpPr>
          <p:nvPr>
            <p:ph type="ftr" sz="quarter" idx="11"/>
          </p:nvPr>
        </p:nvSpPr>
        <p:spPr/>
        <p:txBody>
          <a:bodyPr/>
          <a:lstStyle>
            <a:lvl1pPr algn="l">
              <a:defRPr>
                <a:latin typeface="Verdana" pitchFamily="34" charset="0"/>
                <a:cs typeface="+mn-cs"/>
              </a:defRPr>
            </a:lvl1pPr>
          </a:lstStyle>
          <a:p>
            <a:pPr>
              <a:defRPr/>
            </a:pPr>
            <a:endParaRPr lang="en-US" altLang="en-US"/>
          </a:p>
        </p:txBody>
      </p:sp>
      <p:sp>
        <p:nvSpPr>
          <p:cNvPr id="7" name="Slide Number Placeholder 6">
            <a:extLst>
              <a:ext uri="{FF2B5EF4-FFF2-40B4-BE49-F238E27FC236}">
                <a16:creationId xmlns:a16="http://schemas.microsoft.com/office/drawing/2014/main" id="{03AB864D-84BA-4AA3-93E0-EEA91D01A9E7}"/>
              </a:ext>
            </a:extLst>
          </p:cNvPr>
          <p:cNvSpPr>
            <a:spLocks noGrp="1"/>
          </p:cNvSpPr>
          <p:nvPr>
            <p:ph type="sldNum" sz="quarter" idx="12"/>
          </p:nvPr>
        </p:nvSpPr>
        <p:spPr/>
        <p:txBody>
          <a:bodyPr/>
          <a:lstStyle>
            <a:lvl1pPr>
              <a:defRPr>
                <a:latin typeface="Verdana" panose="020B0604030504040204" pitchFamily="34" charset="0"/>
                <a:cs typeface="Times New Roman" panose="02020603050405020304" pitchFamily="18" charset="0"/>
              </a:defRPr>
            </a:lvl1pPr>
          </a:lstStyle>
          <a:p>
            <a:pPr>
              <a:defRPr/>
            </a:pPr>
            <a:fld id="{F91A69C3-3517-4179-A4CC-E7CECF48F6FC}" type="slidenum">
              <a:rPr lang="en-US" altLang="en-US"/>
              <a:pPr>
                <a:defRPr/>
              </a:pPr>
              <a:t>‹#›</a:t>
            </a:fld>
            <a:r>
              <a:rPr lang="en-US" altLang="en-US"/>
              <a:t> / 45</a:t>
            </a:r>
          </a:p>
        </p:txBody>
      </p:sp>
    </p:spTree>
    <p:extLst>
      <p:ext uri="{BB962C8B-B14F-4D97-AF65-F5344CB8AC3E}">
        <p14:creationId xmlns:p14="http://schemas.microsoft.com/office/powerpoint/2010/main" val="1503630350"/>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222625" y="304800"/>
            <a:ext cx="11909425" cy="4724400"/>
            <a:chOff x="-2030" y="192"/>
            <a:chExt cx="7502" cy="2976"/>
          </a:xfrm>
        </p:grpSpPr>
        <p:sp>
          <p:nvSpPr>
            <p:cNvPr id="5" name="Line 3"/>
            <p:cNvSpPr>
              <a:spLocks noChangeShapeType="1"/>
            </p:cNvSpPr>
            <p:nvPr/>
          </p:nvSpPr>
          <p:spPr bwMode="auto">
            <a:xfrm>
              <a:off x="912" y="1584"/>
              <a:ext cx="4560" cy="0"/>
            </a:xfrm>
            <a:prstGeom prst="line">
              <a:avLst/>
            </a:prstGeom>
            <a:noFill/>
            <a:ln w="12700">
              <a:solidFill>
                <a:schemeClr val="tx1"/>
              </a:solidFill>
              <a:round/>
              <a:headEnd/>
              <a:tailEnd/>
            </a:ln>
            <a:effectLst/>
          </p:spPr>
          <p:txBody>
            <a:bodyPr/>
            <a:lstStyle/>
            <a:p>
              <a:pPr>
                <a:defRPr/>
              </a:pPr>
              <a:endParaRPr lang="en-CA"/>
            </a:p>
          </p:txBody>
        </p:sp>
        <p:sp>
          <p:nvSpPr>
            <p:cNvPr id="6" name="AutoShape 4"/>
            <p:cNvSpPr>
              <a:spLocks noChangeArrowheads="1"/>
            </p:cNvSpPr>
            <p:nvPr/>
          </p:nvSpPr>
          <p:spPr bwMode="auto">
            <a:xfrm>
              <a:off x="-1584" y="864"/>
              <a:ext cx="2304" cy="2304"/>
            </a:xfrm>
            <a:custGeom>
              <a:avLst/>
              <a:gdLst>
                <a:gd name="G0" fmla="+- 12083 0 0"/>
                <a:gd name="G1" fmla="+- -3200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4083" y="2368"/>
                </a:cxn>
                <a:cxn ang="0">
                  <a:pos x="64000" y="32000"/>
                </a:cxn>
                <a:cxn ang="0">
                  <a:pos x="44083" y="61631"/>
                </a:cxn>
                <a:cxn ang="0">
                  <a:pos x="44083" y="61631"/>
                </a:cxn>
                <a:cxn ang="0">
                  <a:pos x="44082" y="61631"/>
                </a:cxn>
                <a:cxn ang="0">
                  <a:pos x="44083" y="61632"/>
                </a:cxn>
                <a:cxn ang="0">
                  <a:pos x="44083" y="2368"/>
                </a:cxn>
                <a:cxn ang="0">
                  <a:pos x="44082" y="2368"/>
                </a:cxn>
                <a:cxn ang="0">
                  <a:pos x="44083" y="2368"/>
                </a:cxn>
              </a:cxnLst>
              <a:rect l="T13" t="T15" r="T17" b="T19"/>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w="9525">
              <a:noFill/>
              <a:miter lim="800000"/>
              <a:headEnd/>
              <a:tailEnd/>
            </a:ln>
          </p:spPr>
          <p:txBody>
            <a:bodyPr/>
            <a:lstStyle/>
            <a:p>
              <a:pPr eaLnBrk="1" hangingPunct="1">
                <a:defRPr/>
              </a:pPr>
              <a:endParaRPr lang="en-CA" sz="2400">
                <a:latin typeface="Times New Roman" pitchFamily="18" charset="0"/>
              </a:endParaRPr>
            </a:p>
          </p:txBody>
        </p:sp>
        <p:sp>
          <p:nvSpPr>
            <p:cNvPr id="7" name="AutoShape 5"/>
            <p:cNvSpPr>
              <a:spLocks noChangeArrowheads="1"/>
            </p:cNvSpPr>
            <p:nvPr/>
          </p:nvSpPr>
          <p:spPr bwMode="auto">
            <a:xfrm>
              <a:off x="-2030" y="192"/>
              <a:ext cx="2544" cy="2544"/>
            </a:xfrm>
            <a:custGeom>
              <a:avLst/>
              <a:gdLst>
                <a:gd name="G0" fmla="+- 18994 0 0"/>
                <a:gd name="G1" fmla="+- -3001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994" y="6246"/>
                </a:cxn>
                <a:cxn ang="0">
                  <a:pos x="64000" y="32000"/>
                </a:cxn>
                <a:cxn ang="0">
                  <a:pos x="50994" y="57753"/>
                </a:cxn>
                <a:cxn ang="0">
                  <a:pos x="50994" y="57753"/>
                </a:cxn>
                <a:cxn ang="0">
                  <a:pos x="50993" y="57753"/>
                </a:cxn>
                <a:cxn ang="0">
                  <a:pos x="50994" y="57754"/>
                </a:cxn>
                <a:cxn ang="0">
                  <a:pos x="50994" y="6246"/>
                </a:cxn>
                <a:cxn ang="0">
                  <a:pos x="50993" y="6246"/>
                </a:cxn>
                <a:cxn ang="0">
                  <a:pos x="50994" y="6246"/>
                </a:cxn>
              </a:cxnLst>
              <a:rect l="T13" t="T15" r="T17" b="T19"/>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w="9525">
              <a:noFill/>
              <a:miter lim="800000"/>
              <a:headEnd/>
              <a:tailEnd/>
            </a:ln>
          </p:spPr>
          <p:txBody>
            <a:bodyPr/>
            <a:lstStyle/>
            <a:p>
              <a:pPr eaLnBrk="1" hangingPunct="1">
                <a:defRPr/>
              </a:pPr>
              <a:endParaRPr lang="en-CA">
                <a:latin typeface="Arial" charset="0"/>
              </a:endParaRPr>
            </a:p>
          </p:txBody>
        </p:sp>
      </p:grpSp>
      <p:sp>
        <p:nvSpPr>
          <p:cNvPr id="302086" name="Rectangle 6"/>
          <p:cNvSpPr>
            <a:spLocks noGrp="1" noChangeArrowheads="1"/>
          </p:cNvSpPr>
          <p:nvPr>
            <p:ph type="ctrTitle"/>
          </p:nvPr>
        </p:nvSpPr>
        <p:spPr>
          <a:xfrm>
            <a:off x="1443038" y="985838"/>
            <a:ext cx="7239000" cy="1444625"/>
          </a:xfrm>
        </p:spPr>
        <p:txBody>
          <a:bodyPr/>
          <a:lstStyle>
            <a:lvl1pPr>
              <a:defRPr sz="4000"/>
            </a:lvl1pPr>
          </a:lstStyle>
          <a:p>
            <a:r>
              <a:rPr lang="en-US"/>
              <a:t>Click to edit Master title style</a:t>
            </a:r>
          </a:p>
        </p:txBody>
      </p:sp>
      <p:sp>
        <p:nvSpPr>
          <p:cNvPr id="302087"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r>
              <a:rPr lang="en-US"/>
              <a:t>Click to edit Master subtitle style</a:t>
            </a:r>
          </a:p>
        </p:txBody>
      </p:sp>
      <p:sp>
        <p:nvSpPr>
          <p:cNvPr id="8" name="Rectangle 8"/>
          <p:cNvSpPr>
            <a:spLocks noGrp="1" noChangeArrowheads="1"/>
          </p:cNvSpPr>
          <p:nvPr>
            <p:ph type="dt" sz="half" idx="10"/>
          </p:nvPr>
        </p:nvSpPr>
        <p:spPr/>
        <p:txBody>
          <a:bodyPr/>
          <a:lstStyle>
            <a:lvl1pPr>
              <a:defRPr smtClean="0"/>
            </a:lvl1pPr>
          </a:lstStyle>
          <a:p>
            <a:pPr>
              <a:defRPr/>
            </a:pPr>
            <a:endParaRPr lang="en-US"/>
          </a:p>
        </p:txBody>
      </p:sp>
      <p:sp>
        <p:nvSpPr>
          <p:cNvPr id="9" name="Rectangle 9"/>
          <p:cNvSpPr>
            <a:spLocks noGrp="1" noChangeArrowheads="1"/>
          </p:cNvSpPr>
          <p:nvPr>
            <p:ph type="ftr" sz="quarter" idx="11"/>
          </p:nvPr>
        </p:nvSpPr>
        <p:spPr/>
        <p:txBody>
          <a:bodyPr/>
          <a:lstStyle>
            <a:lvl1pPr>
              <a:defRPr/>
            </a:lvl1pPr>
          </a:lstStyle>
          <a:p>
            <a:pPr>
              <a:defRPr/>
            </a:pPr>
            <a:r>
              <a:rPr lang="en-US"/>
              <a:t>ENG241/Digital Design</a:t>
            </a:r>
          </a:p>
        </p:txBody>
      </p:sp>
      <p:sp>
        <p:nvSpPr>
          <p:cNvPr id="10" name="Rectangle 10"/>
          <p:cNvSpPr>
            <a:spLocks noGrp="1" noChangeArrowheads="1"/>
          </p:cNvSpPr>
          <p:nvPr>
            <p:ph type="sldNum" sz="quarter" idx="12"/>
          </p:nvPr>
        </p:nvSpPr>
        <p:spPr/>
        <p:txBody>
          <a:bodyPr/>
          <a:lstStyle>
            <a:lvl1pPr>
              <a:defRPr/>
            </a:lvl1pPr>
          </a:lstStyle>
          <a:p>
            <a:pPr>
              <a:defRPr/>
            </a:pPr>
            <a:fld id="{0658F504-5874-4B7D-A4CA-2485CDFE8230}" type="slidenum">
              <a:rPr lang="en-US"/>
              <a:pPr>
                <a:defRPr/>
              </a:pPr>
              <a:t>‹#›</a:t>
            </a:fld>
            <a:endParaRPr lang="en-US"/>
          </a:p>
        </p:txBody>
      </p:sp>
    </p:spTree>
    <p:extLst>
      <p:ext uri="{BB962C8B-B14F-4D97-AF65-F5344CB8AC3E}">
        <p14:creationId xmlns:p14="http://schemas.microsoft.com/office/powerpoint/2010/main" val="25990442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a:t>ENG241/Digital Design</a:t>
            </a:r>
          </a:p>
        </p:txBody>
      </p:sp>
      <p:sp>
        <p:nvSpPr>
          <p:cNvPr id="6" name="Rectangle 10"/>
          <p:cNvSpPr>
            <a:spLocks noGrp="1" noChangeArrowheads="1"/>
          </p:cNvSpPr>
          <p:nvPr>
            <p:ph type="sldNum" sz="quarter" idx="12"/>
          </p:nvPr>
        </p:nvSpPr>
        <p:spPr>
          <a:ln/>
        </p:spPr>
        <p:txBody>
          <a:bodyPr/>
          <a:lstStyle>
            <a:lvl1pPr>
              <a:defRPr/>
            </a:lvl1pPr>
          </a:lstStyle>
          <a:p>
            <a:pPr>
              <a:defRPr/>
            </a:pPr>
            <a:fld id="{B2054C2A-7F98-41B6-81FF-B7E9B8E59323}" type="slidenum">
              <a:rPr lang="en-US"/>
              <a:pPr>
                <a:defRPr/>
              </a:pPr>
              <a:t>‹#›</a:t>
            </a:fld>
            <a:endParaRPr lang="en-US"/>
          </a:p>
        </p:txBody>
      </p:sp>
    </p:spTree>
    <p:extLst>
      <p:ext uri="{BB962C8B-B14F-4D97-AF65-F5344CB8AC3E}">
        <p14:creationId xmlns:p14="http://schemas.microsoft.com/office/powerpoint/2010/main" val="13788318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a:t>ENG241/Digital Design</a:t>
            </a:r>
          </a:p>
        </p:txBody>
      </p:sp>
      <p:sp>
        <p:nvSpPr>
          <p:cNvPr id="6" name="Rectangle 10"/>
          <p:cNvSpPr>
            <a:spLocks noGrp="1" noChangeArrowheads="1"/>
          </p:cNvSpPr>
          <p:nvPr>
            <p:ph type="sldNum" sz="quarter" idx="12"/>
          </p:nvPr>
        </p:nvSpPr>
        <p:spPr>
          <a:ln/>
        </p:spPr>
        <p:txBody>
          <a:bodyPr/>
          <a:lstStyle>
            <a:lvl1pPr>
              <a:defRPr/>
            </a:lvl1pPr>
          </a:lstStyle>
          <a:p>
            <a:pPr>
              <a:defRPr/>
            </a:pPr>
            <a:fld id="{705D8F64-A153-4866-A00C-E00C4B9AF0C5}" type="slidenum">
              <a:rPr lang="en-US"/>
              <a:pPr>
                <a:defRPr/>
              </a:pPr>
              <a:t>‹#›</a:t>
            </a:fld>
            <a:endParaRPr lang="en-US"/>
          </a:p>
        </p:txBody>
      </p:sp>
    </p:spTree>
    <p:extLst>
      <p:ext uri="{BB962C8B-B14F-4D97-AF65-F5344CB8AC3E}">
        <p14:creationId xmlns:p14="http://schemas.microsoft.com/office/powerpoint/2010/main" val="27859452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a:t>ENG241/Digital Design</a:t>
            </a:r>
          </a:p>
        </p:txBody>
      </p:sp>
      <p:sp>
        <p:nvSpPr>
          <p:cNvPr id="7" name="Rectangle 10"/>
          <p:cNvSpPr>
            <a:spLocks noGrp="1" noChangeArrowheads="1"/>
          </p:cNvSpPr>
          <p:nvPr>
            <p:ph type="sldNum" sz="quarter" idx="12"/>
          </p:nvPr>
        </p:nvSpPr>
        <p:spPr>
          <a:ln/>
        </p:spPr>
        <p:txBody>
          <a:bodyPr/>
          <a:lstStyle>
            <a:lvl1pPr>
              <a:defRPr/>
            </a:lvl1pPr>
          </a:lstStyle>
          <a:p>
            <a:pPr>
              <a:defRPr/>
            </a:pPr>
            <a:fld id="{0839C917-A6B4-4582-9727-FADBBBB5FEC6}" type="slidenum">
              <a:rPr lang="en-US"/>
              <a:pPr>
                <a:defRPr/>
              </a:pPr>
              <a:t>‹#›</a:t>
            </a:fld>
            <a:endParaRPr lang="en-US"/>
          </a:p>
        </p:txBody>
      </p:sp>
    </p:spTree>
    <p:extLst>
      <p:ext uri="{BB962C8B-B14F-4D97-AF65-F5344CB8AC3E}">
        <p14:creationId xmlns:p14="http://schemas.microsoft.com/office/powerpoint/2010/main" val="4030305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r>
              <a:rPr lang="en-US"/>
              <a:t>ENG241/Digital Design</a:t>
            </a:r>
          </a:p>
        </p:txBody>
      </p:sp>
      <p:sp>
        <p:nvSpPr>
          <p:cNvPr id="9" name="Rectangle 10"/>
          <p:cNvSpPr>
            <a:spLocks noGrp="1" noChangeArrowheads="1"/>
          </p:cNvSpPr>
          <p:nvPr>
            <p:ph type="sldNum" sz="quarter" idx="12"/>
          </p:nvPr>
        </p:nvSpPr>
        <p:spPr>
          <a:ln/>
        </p:spPr>
        <p:txBody>
          <a:bodyPr/>
          <a:lstStyle>
            <a:lvl1pPr>
              <a:defRPr/>
            </a:lvl1pPr>
          </a:lstStyle>
          <a:p>
            <a:pPr>
              <a:defRPr/>
            </a:pPr>
            <a:fld id="{A32D0490-B269-41FC-922C-E5607F6FC09C}" type="slidenum">
              <a:rPr lang="en-US"/>
              <a:pPr>
                <a:defRPr/>
              </a:pPr>
              <a:t>‹#›</a:t>
            </a:fld>
            <a:endParaRPr lang="en-US"/>
          </a:p>
        </p:txBody>
      </p:sp>
    </p:spTree>
    <p:extLst>
      <p:ext uri="{BB962C8B-B14F-4D97-AF65-F5344CB8AC3E}">
        <p14:creationId xmlns:p14="http://schemas.microsoft.com/office/powerpoint/2010/main" val="33666075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r>
              <a:rPr lang="en-US"/>
              <a:t>ENG241/Digital Design</a:t>
            </a:r>
          </a:p>
        </p:txBody>
      </p:sp>
      <p:sp>
        <p:nvSpPr>
          <p:cNvPr id="5" name="Rectangle 10"/>
          <p:cNvSpPr>
            <a:spLocks noGrp="1" noChangeArrowheads="1"/>
          </p:cNvSpPr>
          <p:nvPr>
            <p:ph type="sldNum" sz="quarter" idx="12"/>
          </p:nvPr>
        </p:nvSpPr>
        <p:spPr>
          <a:ln/>
        </p:spPr>
        <p:txBody>
          <a:bodyPr/>
          <a:lstStyle>
            <a:lvl1pPr>
              <a:defRPr/>
            </a:lvl1pPr>
          </a:lstStyle>
          <a:p>
            <a:pPr>
              <a:defRPr/>
            </a:pPr>
            <a:fld id="{D8726F87-8C2E-433C-8DD7-9D1FA9828AA0}" type="slidenum">
              <a:rPr lang="en-US"/>
              <a:pPr>
                <a:defRPr/>
              </a:pPr>
              <a:t>‹#›</a:t>
            </a:fld>
            <a:endParaRPr lang="en-US"/>
          </a:p>
        </p:txBody>
      </p:sp>
    </p:spTree>
    <p:extLst>
      <p:ext uri="{BB962C8B-B14F-4D97-AF65-F5344CB8AC3E}">
        <p14:creationId xmlns:p14="http://schemas.microsoft.com/office/powerpoint/2010/main" val="2743684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3AAE7-26CD-43DB-9FE0-FF70B9337AF6}"/>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364AC14F-9174-4A45-965D-D0DC638BBC6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68F6C1-F1E7-4810-8B34-7F7AF81EB112}"/>
              </a:ext>
            </a:extLst>
          </p:cNvPr>
          <p:cNvSpPr>
            <a:spLocks noGrp="1"/>
          </p:cNvSpPr>
          <p:nvPr>
            <p:ph type="dt" sz="half" idx="10"/>
          </p:nvPr>
        </p:nvSpPr>
        <p:spPr/>
        <p:txBody>
          <a:bodyPr/>
          <a:lstStyle/>
          <a:p>
            <a:pPr>
              <a:defRPr>
                <a:uFillTx/>
              </a:defRPr>
            </a:pPr>
            <a:endParaRPr lang="en-US">
              <a:uFillTx/>
            </a:endParaRPr>
          </a:p>
        </p:txBody>
      </p:sp>
      <p:sp>
        <p:nvSpPr>
          <p:cNvPr id="5" name="Footer Placeholder 4">
            <a:extLst>
              <a:ext uri="{FF2B5EF4-FFF2-40B4-BE49-F238E27FC236}">
                <a16:creationId xmlns:a16="http://schemas.microsoft.com/office/drawing/2014/main" id="{06A121AD-E63C-427F-8DFF-463EBB0424C5}"/>
              </a:ext>
            </a:extLst>
          </p:cNvPr>
          <p:cNvSpPr>
            <a:spLocks noGrp="1"/>
          </p:cNvSpPr>
          <p:nvPr>
            <p:ph type="ftr" sz="quarter" idx="11"/>
          </p:nvPr>
        </p:nvSpPr>
        <p:spPr/>
        <p:txBody>
          <a:bodyPr/>
          <a:lstStyle/>
          <a:p>
            <a:pPr>
              <a:defRPr>
                <a:uFillTx/>
              </a:defRPr>
            </a:pPr>
            <a:endParaRPr lang="en-US">
              <a:uFillTx/>
            </a:endParaRPr>
          </a:p>
        </p:txBody>
      </p:sp>
      <p:sp>
        <p:nvSpPr>
          <p:cNvPr id="6" name="Slide Number Placeholder 5">
            <a:extLst>
              <a:ext uri="{FF2B5EF4-FFF2-40B4-BE49-F238E27FC236}">
                <a16:creationId xmlns:a16="http://schemas.microsoft.com/office/drawing/2014/main" id="{04DED1F5-D741-41E0-8CCD-17BF6E75F271}"/>
              </a:ext>
            </a:extLst>
          </p:cNvPr>
          <p:cNvSpPr>
            <a:spLocks noGrp="1"/>
          </p:cNvSpPr>
          <p:nvPr>
            <p:ph type="sldNum" sz="quarter" idx="12"/>
          </p:nvPr>
        </p:nvSpPr>
        <p:spPr/>
        <p:txBody>
          <a:bodyPr/>
          <a:lstStyle/>
          <a:p>
            <a:pPr>
              <a:defRPr>
                <a:uFillTx/>
              </a:defRPr>
            </a:pPr>
            <a:fld id="{D7C12403-019D-0641-9A5D-403292D04E59}" type="slidenum">
              <a:rPr lang="en-US" smtClean="0">
                <a:uFillTx/>
              </a:rPr>
              <a:pPr>
                <a:defRPr>
                  <a:uFillTx/>
                </a:defRPr>
              </a:pPr>
              <a:t>‹#›</a:t>
            </a:fld>
            <a:endParaRPr lang="en-US">
              <a:uFillTx/>
            </a:endParaRPr>
          </a:p>
        </p:txBody>
      </p:sp>
    </p:spTree>
    <p:extLst>
      <p:ext uri="{BB962C8B-B14F-4D97-AF65-F5344CB8AC3E}">
        <p14:creationId xmlns:p14="http://schemas.microsoft.com/office/powerpoint/2010/main" val="30100903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r>
              <a:rPr lang="en-US"/>
              <a:t>ENG241/Digital Design</a:t>
            </a:r>
          </a:p>
        </p:txBody>
      </p:sp>
      <p:sp>
        <p:nvSpPr>
          <p:cNvPr id="4" name="Rectangle 10"/>
          <p:cNvSpPr>
            <a:spLocks noGrp="1" noChangeArrowheads="1"/>
          </p:cNvSpPr>
          <p:nvPr>
            <p:ph type="sldNum" sz="quarter" idx="12"/>
          </p:nvPr>
        </p:nvSpPr>
        <p:spPr>
          <a:ln/>
        </p:spPr>
        <p:txBody>
          <a:bodyPr/>
          <a:lstStyle>
            <a:lvl1pPr>
              <a:defRPr/>
            </a:lvl1pPr>
          </a:lstStyle>
          <a:p>
            <a:pPr>
              <a:defRPr/>
            </a:pPr>
            <a:fld id="{72ABA5AE-9F8C-4C8F-B078-FCA722C4DD20}" type="slidenum">
              <a:rPr lang="en-US"/>
              <a:pPr>
                <a:defRPr/>
              </a:pPr>
              <a:t>‹#›</a:t>
            </a:fld>
            <a:endParaRPr lang="en-US"/>
          </a:p>
        </p:txBody>
      </p:sp>
    </p:spTree>
    <p:extLst>
      <p:ext uri="{BB962C8B-B14F-4D97-AF65-F5344CB8AC3E}">
        <p14:creationId xmlns:p14="http://schemas.microsoft.com/office/powerpoint/2010/main" val="11132699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a:t>ENG241/Digital Design</a:t>
            </a:r>
          </a:p>
        </p:txBody>
      </p:sp>
      <p:sp>
        <p:nvSpPr>
          <p:cNvPr id="7" name="Rectangle 10"/>
          <p:cNvSpPr>
            <a:spLocks noGrp="1" noChangeArrowheads="1"/>
          </p:cNvSpPr>
          <p:nvPr>
            <p:ph type="sldNum" sz="quarter" idx="12"/>
          </p:nvPr>
        </p:nvSpPr>
        <p:spPr>
          <a:ln/>
        </p:spPr>
        <p:txBody>
          <a:bodyPr/>
          <a:lstStyle>
            <a:lvl1pPr>
              <a:defRPr/>
            </a:lvl1pPr>
          </a:lstStyle>
          <a:p>
            <a:pPr>
              <a:defRPr/>
            </a:pPr>
            <a:fld id="{100FA1A1-BA97-424F-8A15-9D4D037EE258}" type="slidenum">
              <a:rPr lang="en-US"/>
              <a:pPr>
                <a:defRPr/>
              </a:pPr>
              <a:t>‹#›</a:t>
            </a:fld>
            <a:endParaRPr lang="en-US"/>
          </a:p>
        </p:txBody>
      </p:sp>
    </p:spTree>
    <p:extLst>
      <p:ext uri="{BB962C8B-B14F-4D97-AF65-F5344CB8AC3E}">
        <p14:creationId xmlns:p14="http://schemas.microsoft.com/office/powerpoint/2010/main" val="16016205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a:t>ENG241/Digital Design</a:t>
            </a:r>
          </a:p>
        </p:txBody>
      </p:sp>
      <p:sp>
        <p:nvSpPr>
          <p:cNvPr id="7" name="Rectangle 10"/>
          <p:cNvSpPr>
            <a:spLocks noGrp="1" noChangeArrowheads="1"/>
          </p:cNvSpPr>
          <p:nvPr>
            <p:ph type="sldNum" sz="quarter" idx="12"/>
          </p:nvPr>
        </p:nvSpPr>
        <p:spPr>
          <a:ln/>
        </p:spPr>
        <p:txBody>
          <a:bodyPr/>
          <a:lstStyle>
            <a:lvl1pPr>
              <a:defRPr/>
            </a:lvl1pPr>
          </a:lstStyle>
          <a:p>
            <a:pPr>
              <a:defRPr/>
            </a:pPr>
            <a:fld id="{CC71A7BD-D13F-46C4-884E-8071B713A361}" type="slidenum">
              <a:rPr lang="en-US"/>
              <a:pPr>
                <a:defRPr/>
              </a:pPr>
              <a:t>‹#›</a:t>
            </a:fld>
            <a:endParaRPr lang="en-US"/>
          </a:p>
        </p:txBody>
      </p:sp>
    </p:spTree>
    <p:extLst>
      <p:ext uri="{BB962C8B-B14F-4D97-AF65-F5344CB8AC3E}">
        <p14:creationId xmlns:p14="http://schemas.microsoft.com/office/powerpoint/2010/main" val="4409269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a:t>ENG241/Digital Design</a:t>
            </a:r>
          </a:p>
        </p:txBody>
      </p:sp>
      <p:sp>
        <p:nvSpPr>
          <p:cNvPr id="6" name="Rectangle 10"/>
          <p:cNvSpPr>
            <a:spLocks noGrp="1" noChangeArrowheads="1"/>
          </p:cNvSpPr>
          <p:nvPr>
            <p:ph type="sldNum" sz="quarter" idx="12"/>
          </p:nvPr>
        </p:nvSpPr>
        <p:spPr>
          <a:ln/>
        </p:spPr>
        <p:txBody>
          <a:bodyPr/>
          <a:lstStyle>
            <a:lvl1pPr>
              <a:defRPr/>
            </a:lvl1pPr>
          </a:lstStyle>
          <a:p>
            <a:pPr>
              <a:defRPr/>
            </a:pPr>
            <a:fld id="{59310DD5-EE43-4B68-82DE-541AE17DB7CB}" type="slidenum">
              <a:rPr lang="en-US"/>
              <a:pPr>
                <a:defRPr/>
              </a:pPr>
              <a:t>‹#›</a:t>
            </a:fld>
            <a:endParaRPr lang="en-US"/>
          </a:p>
        </p:txBody>
      </p:sp>
    </p:spTree>
    <p:extLst>
      <p:ext uri="{BB962C8B-B14F-4D97-AF65-F5344CB8AC3E}">
        <p14:creationId xmlns:p14="http://schemas.microsoft.com/office/powerpoint/2010/main" val="29724696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301625"/>
            <a:ext cx="1827212" cy="564038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1370013" y="301625"/>
            <a:ext cx="5334000" cy="56403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a:t>ENG241/Digital Design</a:t>
            </a:r>
          </a:p>
        </p:txBody>
      </p:sp>
      <p:sp>
        <p:nvSpPr>
          <p:cNvPr id="6" name="Rectangle 10"/>
          <p:cNvSpPr>
            <a:spLocks noGrp="1" noChangeArrowheads="1"/>
          </p:cNvSpPr>
          <p:nvPr>
            <p:ph type="sldNum" sz="quarter" idx="12"/>
          </p:nvPr>
        </p:nvSpPr>
        <p:spPr>
          <a:ln/>
        </p:spPr>
        <p:txBody>
          <a:bodyPr/>
          <a:lstStyle>
            <a:lvl1pPr>
              <a:defRPr/>
            </a:lvl1pPr>
          </a:lstStyle>
          <a:p>
            <a:pPr>
              <a:defRPr/>
            </a:pPr>
            <a:fld id="{39363B13-34CE-4A02-A25C-3ACB7B7CB003}" type="slidenum">
              <a:rPr lang="en-US"/>
              <a:pPr>
                <a:defRPr/>
              </a:pPr>
              <a:t>‹#›</a:t>
            </a:fld>
            <a:endParaRPr lang="en-US"/>
          </a:p>
        </p:txBody>
      </p:sp>
    </p:spTree>
    <p:extLst>
      <p:ext uri="{BB962C8B-B14F-4D97-AF65-F5344CB8AC3E}">
        <p14:creationId xmlns:p14="http://schemas.microsoft.com/office/powerpoint/2010/main" val="7245672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1370013" y="1827213"/>
            <a:ext cx="3579812"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5102225" y="1827213"/>
            <a:ext cx="3581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a:t>ENG241/Digital Design</a:t>
            </a:r>
          </a:p>
        </p:txBody>
      </p:sp>
      <p:sp>
        <p:nvSpPr>
          <p:cNvPr id="7" name="Rectangle 10"/>
          <p:cNvSpPr>
            <a:spLocks noGrp="1" noChangeArrowheads="1"/>
          </p:cNvSpPr>
          <p:nvPr>
            <p:ph type="sldNum" sz="quarter" idx="12"/>
          </p:nvPr>
        </p:nvSpPr>
        <p:spPr>
          <a:ln/>
        </p:spPr>
        <p:txBody>
          <a:bodyPr/>
          <a:lstStyle>
            <a:lvl1pPr>
              <a:defRPr/>
            </a:lvl1pPr>
          </a:lstStyle>
          <a:p>
            <a:pPr>
              <a:defRPr/>
            </a:pPr>
            <a:fld id="{14EF9241-883A-4DA7-8330-AB9C7206729D}" type="slidenum">
              <a:rPr lang="en-US"/>
              <a:pPr>
                <a:defRPr/>
              </a:pPr>
              <a:t>‹#›</a:t>
            </a:fld>
            <a:endParaRPr lang="en-US"/>
          </a:p>
        </p:txBody>
      </p:sp>
    </p:spTree>
    <p:extLst>
      <p:ext uri="{BB962C8B-B14F-4D97-AF65-F5344CB8AC3E}">
        <p14:creationId xmlns:p14="http://schemas.microsoft.com/office/powerpoint/2010/main" val="32205651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1370013" y="1827213"/>
            <a:ext cx="3579812"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quarter" idx="2"/>
          </p:nvPr>
        </p:nvSpPr>
        <p:spPr>
          <a:xfrm>
            <a:off x="5102225" y="1827213"/>
            <a:ext cx="3581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Content Placeholder 4"/>
          <p:cNvSpPr>
            <a:spLocks noGrp="1"/>
          </p:cNvSpPr>
          <p:nvPr>
            <p:ph sz="quarter" idx="3"/>
          </p:nvPr>
        </p:nvSpPr>
        <p:spPr>
          <a:xfrm>
            <a:off x="5102225" y="3960813"/>
            <a:ext cx="3581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Rectangle 8"/>
          <p:cNvSpPr>
            <a:spLocks noGrp="1" noChangeArrowheads="1"/>
          </p:cNvSpPr>
          <p:nvPr>
            <p:ph type="dt" sz="half" idx="10"/>
          </p:nvPr>
        </p:nvSpPr>
        <p:spPr>
          <a:ln/>
        </p:spPr>
        <p:txBody>
          <a:bodyPr/>
          <a:lstStyle>
            <a:lvl1pPr>
              <a:defRPr/>
            </a:lvl1pPr>
          </a:lstStyle>
          <a:p>
            <a:pPr>
              <a:defRPr/>
            </a:pPr>
            <a:endParaRPr lang="en-US"/>
          </a:p>
        </p:txBody>
      </p:sp>
      <p:sp>
        <p:nvSpPr>
          <p:cNvPr id="7" name="Rectangle 9"/>
          <p:cNvSpPr>
            <a:spLocks noGrp="1" noChangeArrowheads="1"/>
          </p:cNvSpPr>
          <p:nvPr>
            <p:ph type="ftr" sz="quarter" idx="11"/>
          </p:nvPr>
        </p:nvSpPr>
        <p:spPr>
          <a:ln/>
        </p:spPr>
        <p:txBody>
          <a:bodyPr/>
          <a:lstStyle>
            <a:lvl1pPr>
              <a:defRPr/>
            </a:lvl1pPr>
          </a:lstStyle>
          <a:p>
            <a:pPr>
              <a:defRPr/>
            </a:pPr>
            <a:r>
              <a:rPr lang="en-US"/>
              <a:t>ENG241/Digital Design</a:t>
            </a:r>
          </a:p>
        </p:txBody>
      </p:sp>
      <p:sp>
        <p:nvSpPr>
          <p:cNvPr id="8" name="Rectangle 10"/>
          <p:cNvSpPr>
            <a:spLocks noGrp="1" noChangeArrowheads="1"/>
          </p:cNvSpPr>
          <p:nvPr>
            <p:ph type="sldNum" sz="quarter" idx="12"/>
          </p:nvPr>
        </p:nvSpPr>
        <p:spPr>
          <a:ln/>
        </p:spPr>
        <p:txBody>
          <a:bodyPr/>
          <a:lstStyle>
            <a:lvl1pPr>
              <a:defRPr/>
            </a:lvl1pPr>
          </a:lstStyle>
          <a:p>
            <a:pPr>
              <a:defRPr/>
            </a:pPr>
            <a:fld id="{BB8487E3-3D41-463D-9360-17258520029D}" type="slidenum">
              <a:rPr lang="en-US"/>
              <a:pPr>
                <a:defRPr/>
              </a:pPr>
              <a:t>‹#›</a:t>
            </a:fld>
            <a:endParaRPr lang="en-US"/>
          </a:p>
        </p:txBody>
      </p:sp>
    </p:spTree>
    <p:extLst>
      <p:ext uri="{BB962C8B-B14F-4D97-AF65-F5344CB8AC3E}">
        <p14:creationId xmlns:p14="http://schemas.microsoft.com/office/powerpoint/2010/main" val="29636205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a:t>Click to edit Master title style</a:t>
            </a:r>
            <a:endParaRPr lang="en-CA"/>
          </a:p>
        </p:txBody>
      </p:sp>
      <p:sp>
        <p:nvSpPr>
          <p:cNvPr id="3" name="Content Placeholder 2"/>
          <p:cNvSpPr>
            <a:spLocks noGrp="1"/>
          </p:cNvSpPr>
          <p:nvPr>
            <p:ph sz="half" idx="1"/>
          </p:nvPr>
        </p:nvSpPr>
        <p:spPr>
          <a:xfrm>
            <a:off x="1370013" y="1827213"/>
            <a:ext cx="3579812"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quarter" idx="2"/>
          </p:nvPr>
        </p:nvSpPr>
        <p:spPr>
          <a:xfrm>
            <a:off x="5102225" y="1827213"/>
            <a:ext cx="3581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Content Placeholder 4"/>
          <p:cNvSpPr>
            <a:spLocks noGrp="1"/>
          </p:cNvSpPr>
          <p:nvPr>
            <p:ph sz="quarter" idx="3"/>
          </p:nvPr>
        </p:nvSpPr>
        <p:spPr>
          <a:xfrm>
            <a:off x="5102225" y="3960813"/>
            <a:ext cx="3581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Rectangle 8"/>
          <p:cNvSpPr>
            <a:spLocks noGrp="1" noChangeArrowheads="1"/>
          </p:cNvSpPr>
          <p:nvPr>
            <p:ph type="dt" sz="half" idx="10"/>
          </p:nvPr>
        </p:nvSpPr>
        <p:spPr>
          <a:ln/>
        </p:spPr>
        <p:txBody>
          <a:bodyPr/>
          <a:lstStyle>
            <a:lvl1pPr>
              <a:defRPr/>
            </a:lvl1pPr>
          </a:lstStyle>
          <a:p>
            <a:pPr>
              <a:defRPr/>
            </a:pPr>
            <a:endParaRPr lang="en-US"/>
          </a:p>
        </p:txBody>
      </p:sp>
      <p:sp>
        <p:nvSpPr>
          <p:cNvPr id="7" name="Rectangle 9"/>
          <p:cNvSpPr>
            <a:spLocks noGrp="1" noChangeArrowheads="1"/>
          </p:cNvSpPr>
          <p:nvPr>
            <p:ph type="ftr" sz="quarter" idx="11"/>
          </p:nvPr>
        </p:nvSpPr>
        <p:spPr>
          <a:ln/>
        </p:spPr>
        <p:txBody>
          <a:bodyPr/>
          <a:lstStyle>
            <a:lvl1pPr>
              <a:defRPr/>
            </a:lvl1pPr>
          </a:lstStyle>
          <a:p>
            <a:pPr>
              <a:defRPr/>
            </a:pPr>
            <a:r>
              <a:rPr lang="en-US"/>
              <a:t>ENG241/Digital Design</a:t>
            </a:r>
          </a:p>
        </p:txBody>
      </p:sp>
      <p:sp>
        <p:nvSpPr>
          <p:cNvPr id="8" name="Rectangle 10"/>
          <p:cNvSpPr>
            <a:spLocks noGrp="1" noChangeArrowheads="1"/>
          </p:cNvSpPr>
          <p:nvPr>
            <p:ph type="sldNum" sz="quarter" idx="12"/>
          </p:nvPr>
        </p:nvSpPr>
        <p:spPr>
          <a:ln/>
        </p:spPr>
        <p:txBody>
          <a:bodyPr/>
          <a:lstStyle>
            <a:lvl1pPr>
              <a:defRPr/>
            </a:lvl1pPr>
          </a:lstStyle>
          <a:p>
            <a:pPr>
              <a:defRPr/>
            </a:pPr>
            <a:fld id="{80AE3818-F34C-472C-9CEC-4DE4D30788C7}" type="slidenum">
              <a:rPr lang="en-US"/>
              <a:pPr>
                <a:defRPr/>
              </a:pPr>
              <a:t>‹#›</a:t>
            </a:fld>
            <a:endParaRPr lang="en-US"/>
          </a:p>
        </p:txBody>
      </p:sp>
    </p:spTree>
    <p:extLst>
      <p:ext uri="{BB962C8B-B14F-4D97-AF65-F5344CB8AC3E}">
        <p14:creationId xmlns:p14="http://schemas.microsoft.com/office/powerpoint/2010/main" val="37887137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70013" y="301625"/>
            <a:ext cx="7313612" cy="1143000"/>
          </a:xfrm>
        </p:spPr>
        <p:txBody>
          <a:bodyPr/>
          <a:lstStyle/>
          <a:p>
            <a:r>
              <a:rPr lang="en-US"/>
              <a:t>Click to edit Master title style</a:t>
            </a:r>
            <a:endParaRPr lang="en-CA"/>
          </a:p>
        </p:txBody>
      </p:sp>
      <p:sp>
        <p:nvSpPr>
          <p:cNvPr id="3" name="Content Placeholder 2"/>
          <p:cNvSpPr>
            <a:spLocks noGrp="1"/>
          </p:cNvSpPr>
          <p:nvPr>
            <p:ph sz="quarter" idx="1"/>
          </p:nvPr>
        </p:nvSpPr>
        <p:spPr>
          <a:xfrm>
            <a:off x="1370013" y="1827213"/>
            <a:ext cx="3579812"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quarter" idx="2"/>
          </p:nvPr>
        </p:nvSpPr>
        <p:spPr>
          <a:xfrm>
            <a:off x="5102225" y="1827213"/>
            <a:ext cx="3581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Content Placeholder 4"/>
          <p:cNvSpPr>
            <a:spLocks noGrp="1"/>
          </p:cNvSpPr>
          <p:nvPr>
            <p:ph sz="quarter" idx="3"/>
          </p:nvPr>
        </p:nvSpPr>
        <p:spPr>
          <a:xfrm>
            <a:off x="1370013" y="3960813"/>
            <a:ext cx="3579812"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Content Placeholder 5"/>
          <p:cNvSpPr>
            <a:spLocks noGrp="1"/>
          </p:cNvSpPr>
          <p:nvPr>
            <p:ph sz="quarter" idx="4"/>
          </p:nvPr>
        </p:nvSpPr>
        <p:spPr>
          <a:xfrm>
            <a:off x="5102225" y="3960813"/>
            <a:ext cx="3581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r>
              <a:rPr lang="en-US"/>
              <a:t>ENG241/Digital Design</a:t>
            </a:r>
          </a:p>
        </p:txBody>
      </p:sp>
      <p:sp>
        <p:nvSpPr>
          <p:cNvPr id="9" name="Rectangle 10"/>
          <p:cNvSpPr>
            <a:spLocks noGrp="1" noChangeArrowheads="1"/>
          </p:cNvSpPr>
          <p:nvPr>
            <p:ph type="sldNum" sz="quarter" idx="12"/>
          </p:nvPr>
        </p:nvSpPr>
        <p:spPr>
          <a:ln/>
        </p:spPr>
        <p:txBody>
          <a:bodyPr/>
          <a:lstStyle>
            <a:lvl1pPr>
              <a:defRPr/>
            </a:lvl1pPr>
          </a:lstStyle>
          <a:p>
            <a:pPr>
              <a:defRPr/>
            </a:pPr>
            <a:fld id="{425700AB-D27F-4DDF-B05A-41EAC0F6659F}" type="slidenum">
              <a:rPr lang="en-US"/>
              <a:pPr>
                <a:defRPr/>
              </a:pPr>
              <a:t>‹#›</a:t>
            </a:fld>
            <a:endParaRPr lang="en-US"/>
          </a:p>
        </p:txBody>
      </p:sp>
    </p:spTree>
    <p:extLst>
      <p:ext uri="{BB962C8B-B14F-4D97-AF65-F5344CB8AC3E}">
        <p14:creationId xmlns:p14="http://schemas.microsoft.com/office/powerpoint/2010/main" val="8571049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170" name="Rectangle 2"/>
          <p:cNvSpPr>
            <a:spLocks noGrp="1" noChangeArrowheads="1"/>
          </p:cNvSpPr>
          <p:nvPr>
            <p:ph type="subTitle" sz="quarter" idx="1"/>
          </p:nvPr>
        </p:nvSpPr>
        <p:spPr>
          <a:xfrm>
            <a:off x="889000" y="3981450"/>
            <a:ext cx="7810500" cy="1587500"/>
          </a:xfrm>
        </p:spPr>
        <p:txBody>
          <a:bodyPr lIns="92035" tIns="46019" rIns="92035" bIns="46019"/>
          <a:lstStyle>
            <a:lvl1pPr marL="0" indent="0" algn="r">
              <a:lnSpc>
                <a:spcPct val="100000"/>
              </a:lnSpc>
              <a:spcBef>
                <a:spcPct val="0"/>
              </a:spcBef>
              <a:buFont typeface="Wingdings" pitchFamily="2" charset="2"/>
              <a:buNone/>
              <a:defRPr sz="2400"/>
            </a:lvl1pPr>
          </a:lstStyle>
          <a:p>
            <a:r>
              <a:rPr lang="en-US"/>
              <a:t>Name</a:t>
            </a:r>
          </a:p>
          <a:p>
            <a:r>
              <a:rPr lang="en-US"/>
              <a:t>Title</a:t>
            </a:r>
          </a:p>
          <a:p>
            <a:r>
              <a:rPr lang="en-US"/>
              <a:t>Department</a:t>
            </a:r>
          </a:p>
        </p:txBody>
      </p:sp>
      <p:sp>
        <p:nvSpPr>
          <p:cNvPr id="7171" name="Rectangle 3"/>
          <p:cNvSpPr>
            <a:spLocks noGrp="1" noChangeArrowheads="1"/>
          </p:cNvSpPr>
          <p:nvPr>
            <p:ph type="ctrTitle" sz="quarter"/>
          </p:nvPr>
        </p:nvSpPr>
        <p:spPr>
          <a:xfrm>
            <a:off x="928688" y="2319338"/>
            <a:ext cx="7754937" cy="1471612"/>
          </a:xfrm>
        </p:spPr>
        <p:txBody>
          <a:bodyPr lIns="64264" tIns="32131" rIns="64264" bIns="32131"/>
          <a:lstStyle>
            <a:lvl1pPr algn="r">
              <a:defRPr/>
            </a:lvl1pPr>
          </a:lstStyle>
          <a:p>
            <a:r>
              <a:rPr lang="en-US"/>
              <a:t>Click to edit Master title style</a:t>
            </a:r>
          </a:p>
        </p:txBody>
      </p:sp>
      <p:pic>
        <p:nvPicPr>
          <p:cNvPr id="921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 y="6216155"/>
            <a:ext cx="1828737" cy="639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551737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3FDC8-DDAE-4631-A204-EE907E93BBA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2333894-4ACF-4E92-AAC8-55C9C7846B9B}"/>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1DF880FB-43EF-4C3D-9086-76C403D56DA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093E952F-C6EC-42B6-8FC4-779CC445C425}"/>
              </a:ext>
            </a:extLst>
          </p:cNvPr>
          <p:cNvSpPr>
            <a:spLocks noGrp="1"/>
          </p:cNvSpPr>
          <p:nvPr>
            <p:ph type="dt" sz="half" idx="10"/>
          </p:nvPr>
        </p:nvSpPr>
        <p:spPr/>
        <p:txBody>
          <a:bodyPr/>
          <a:lstStyle/>
          <a:p>
            <a:pPr>
              <a:defRPr>
                <a:uFillTx/>
              </a:defRPr>
            </a:pPr>
            <a:endParaRPr lang="en-US">
              <a:uFillTx/>
            </a:endParaRPr>
          </a:p>
        </p:txBody>
      </p:sp>
      <p:sp>
        <p:nvSpPr>
          <p:cNvPr id="6" name="Footer Placeholder 5">
            <a:extLst>
              <a:ext uri="{FF2B5EF4-FFF2-40B4-BE49-F238E27FC236}">
                <a16:creationId xmlns:a16="http://schemas.microsoft.com/office/drawing/2014/main" id="{7848704E-90FB-47E8-B9F0-4A1C605AE7A5}"/>
              </a:ext>
            </a:extLst>
          </p:cNvPr>
          <p:cNvSpPr>
            <a:spLocks noGrp="1"/>
          </p:cNvSpPr>
          <p:nvPr>
            <p:ph type="ftr" sz="quarter" idx="11"/>
          </p:nvPr>
        </p:nvSpPr>
        <p:spPr/>
        <p:txBody>
          <a:bodyPr/>
          <a:lstStyle/>
          <a:p>
            <a:pPr>
              <a:defRPr>
                <a:uFillTx/>
              </a:defRPr>
            </a:pPr>
            <a:endParaRPr lang="en-US">
              <a:uFillTx/>
            </a:endParaRPr>
          </a:p>
        </p:txBody>
      </p:sp>
      <p:sp>
        <p:nvSpPr>
          <p:cNvPr id="7" name="Slide Number Placeholder 6">
            <a:extLst>
              <a:ext uri="{FF2B5EF4-FFF2-40B4-BE49-F238E27FC236}">
                <a16:creationId xmlns:a16="http://schemas.microsoft.com/office/drawing/2014/main" id="{6728E78D-45F7-42D7-BCFB-D4CABC4AA74B}"/>
              </a:ext>
            </a:extLst>
          </p:cNvPr>
          <p:cNvSpPr>
            <a:spLocks noGrp="1"/>
          </p:cNvSpPr>
          <p:nvPr>
            <p:ph type="sldNum" sz="quarter" idx="12"/>
          </p:nvPr>
        </p:nvSpPr>
        <p:spPr/>
        <p:txBody>
          <a:bodyPr/>
          <a:lstStyle/>
          <a:p>
            <a:pPr>
              <a:defRPr>
                <a:uFillTx/>
              </a:defRPr>
            </a:pPr>
            <a:fld id="{2A276AB7-239B-D44D-9369-CA5FD90C86A2}" type="slidenum">
              <a:rPr lang="en-US" smtClean="0">
                <a:uFillTx/>
              </a:rPr>
              <a:pPr>
                <a:defRPr>
                  <a:uFillTx/>
                </a:defRPr>
              </a:pPr>
              <a:t>‹#›</a:t>
            </a:fld>
            <a:endParaRPr lang="en-US">
              <a:uFillTx/>
            </a:endParaRPr>
          </a:p>
        </p:txBody>
      </p:sp>
    </p:spTree>
    <p:extLst>
      <p:ext uri="{BB962C8B-B14F-4D97-AF65-F5344CB8AC3E}">
        <p14:creationId xmlns:p14="http://schemas.microsoft.com/office/powerpoint/2010/main" val="13769027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562511"/>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2554939"/>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6713" y="1371600"/>
            <a:ext cx="4127500"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371600"/>
            <a:ext cx="4127500"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7476107"/>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3824160"/>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59212179"/>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031138"/>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09396961"/>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02426102"/>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4556492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8A857E34-5B53-480D-9792-43DAF8A8F12C}"/>
              </a:ext>
            </a:extLst>
          </p:cNvPr>
          <p:cNvSpPr>
            <a:spLocks noGrp="1"/>
          </p:cNvSpPr>
          <p:nvPr>
            <p:ph type="sldNum" sz="quarter" idx="10"/>
          </p:nvPr>
        </p:nvSpPr>
        <p:spPr>
          <a:xfrm>
            <a:off x="8534400" y="6403975"/>
            <a:ext cx="515938"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fld id="{F33133FC-B5CF-4257-8D0F-C4ED08DC43B3}" type="slidenum">
              <a:rPr lang="en-US" altLang="en-US"/>
              <a:pPr/>
              <a:t>‹#›</a:t>
            </a:fld>
            <a:endParaRPr lang="en-US" altLang="en-US"/>
          </a:p>
        </p:txBody>
      </p:sp>
    </p:spTree>
    <p:extLst>
      <p:ext uri="{BB962C8B-B14F-4D97-AF65-F5344CB8AC3E}">
        <p14:creationId xmlns:p14="http://schemas.microsoft.com/office/powerpoint/2010/main" val="2261379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92352-B264-4285-BB8A-949D84FAE89A}"/>
              </a:ext>
            </a:extLst>
          </p:cNvPr>
          <p:cNvSpPr>
            <a:spLocks noGrp="1"/>
          </p:cNvSpPr>
          <p:nvPr>
            <p:ph type="title"/>
          </p:nvPr>
        </p:nvSpPr>
        <p:spPr>
          <a:xfrm>
            <a:off x="629841" y="365126"/>
            <a:ext cx="78867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2CD2893-36E6-44F6-9C99-FB95D5AC07E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174BFC7-6FF7-4CF5-B7F2-F359CA6A9A32}"/>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DE332E42-9359-42CA-B579-170503B1A0F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0BD0DA4-14D9-4915-A29E-6418E404EA28}"/>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851CA726-0088-44BF-B559-02C997CB3522}"/>
              </a:ext>
            </a:extLst>
          </p:cNvPr>
          <p:cNvSpPr>
            <a:spLocks noGrp="1"/>
          </p:cNvSpPr>
          <p:nvPr>
            <p:ph type="dt" sz="half" idx="10"/>
          </p:nvPr>
        </p:nvSpPr>
        <p:spPr/>
        <p:txBody>
          <a:bodyPr/>
          <a:lstStyle/>
          <a:p>
            <a:pPr>
              <a:defRPr>
                <a:uFillTx/>
              </a:defRPr>
            </a:pPr>
            <a:endParaRPr lang="en-US">
              <a:uFillTx/>
            </a:endParaRPr>
          </a:p>
        </p:txBody>
      </p:sp>
      <p:sp>
        <p:nvSpPr>
          <p:cNvPr id="8" name="Footer Placeholder 7">
            <a:extLst>
              <a:ext uri="{FF2B5EF4-FFF2-40B4-BE49-F238E27FC236}">
                <a16:creationId xmlns:a16="http://schemas.microsoft.com/office/drawing/2014/main" id="{54EB72E9-1FF5-49E4-B92E-52B26B2746FD}"/>
              </a:ext>
            </a:extLst>
          </p:cNvPr>
          <p:cNvSpPr>
            <a:spLocks noGrp="1"/>
          </p:cNvSpPr>
          <p:nvPr>
            <p:ph type="ftr" sz="quarter" idx="11"/>
          </p:nvPr>
        </p:nvSpPr>
        <p:spPr/>
        <p:txBody>
          <a:bodyPr/>
          <a:lstStyle/>
          <a:p>
            <a:pPr>
              <a:defRPr>
                <a:uFillTx/>
              </a:defRPr>
            </a:pPr>
            <a:endParaRPr lang="en-US">
              <a:uFillTx/>
            </a:endParaRPr>
          </a:p>
        </p:txBody>
      </p:sp>
      <p:sp>
        <p:nvSpPr>
          <p:cNvPr id="9" name="Slide Number Placeholder 8">
            <a:extLst>
              <a:ext uri="{FF2B5EF4-FFF2-40B4-BE49-F238E27FC236}">
                <a16:creationId xmlns:a16="http://schemas.microsoft.com/office/drawing/2014/main" id="{25CDF691-AFEB-4DF4-9307-C18BACED0D8C}"/>
              </a:ext>
            </a:extLst>
          </p:cNvPr>
          <p:cNvSpPr>
            <a:spLocks noGrp="1"/>
          </p:cNvSpPr>
          <p:nvPr>
            <p:ph type="sldNum" sz="quarter" idx="12"/>
          </p:nvPr>
        </p:nvSpPr>
        <p:spPr/>
        <p:txBody>
          <a:bodyPr/>
          <a:lstStyle/>
          <a:p>
            <a:pPr>
              <a:defRPr>
                <a:uFillTx/>
              </a:defRPr>
            </a:pPr>
            <a:fld id="{6971D733-61E8-2041-AC43-B0507E98A236}" type="slidenum">
              <a:rPr lang="en-US" smtClean="0">
                <a:uFillTx/>
              </a:rPr>
              <a:pPr>
                <a:defRPr>
                  <a:uFillTx/>
                </a:defRPr>
              </a:pPr>
              <a:t>‹#›</a:t>
            </a:fld>
            <a:endParaRPr lang="en-US">
              <a:uFillTx/>
            </a:endParaRPr>
          </a:p>
        </p:txBody>
      </p:sp>
    </p:spTree>
    <p:extLst>
      <p:ext uri="{BB962C8B-B14F-4D97-AF65-F5344CB8AC3E}">
        <p14:creationId xmlns:p14="http://schemas.microsoft.com/office/powerpoint/2010/main" val="35358489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a:extLst>
              <a:ext uri="{FF2B5EF4-FFF2-40B4-BE49-F238E27FC236}">
                <a16:creationId xmlns:a16="http://schemas.microsoft.com/office/drawing/2014/main" id="{B380EB29-5100-4C2A-97AC-96D6430DC79B}"/>
              </a:ext>
            </a:extLst>
          </p:cNvPr>
          <p:cNvSpPr>
            <a:spLocks noGrp="1"/>
          </p:cNvSpPr>
          <p:nvPr>
            <p:ph type="sldNum" sz="quarter" idx="10"/>
          </p:nvPr>
        </p:nvSpPr>
        <p:spPr>
          <a:xfrm>
            <a:off x="8494713" y="6410325"/>
            <a:ext cx="565150" cy="365125"/>
          </a:xfrm>
          <a:prstGeom prst="rect">
            <a:avLst/>
          </a:prstGeom>
        </p:spPr>
        <p:txBody>
          <a:bodyPr vert="horz" wrap="square" lIns="91440" tIns="45720" rIns="91440" bIns="45720" numCol="1" anchor="t" anchorCtr="0" compatLnSpc="1">
            <a:prstTxWarp prst="textNoShape">
              <a:avLst/>
            </a:prstTxWarp>
          </a:bodyPr>
          <a:lstStyle>
            <a:lvl1pPr>
              <a:defRPr sz="2000"/>
            </a:lvl1pPr>
          </a:lstStyle>
          <a:p>
            <a:fld id="{1B6DBC7E-C39F-4E2A-B483-3D6ED99FBE94}" type="slidenum">
              <a:rPr lang="en-US" altLang="en-US"/>
              <a:pPr/>
              <a:t>‹#›</a:t>
            </a:fld>
            <a:endParaRPr lang="en-US" altLang="en-US"/>
          </a:p>
        </p:txBody>
      </p:sp>
    </p:spTree>
    <p:extLst>
      <p:ext uri="{BB962C8B-B14F-4D97-AF65-F5344CB8AC3E}">
        <p14:creationId xmlns:p14="http://schemas.microsoft.com/office/powerpoint/2010/main" val="38632673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1111884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4F38D939-9EE2-4016-AC0C-A4A525E5C9BE}"/>
              </a:ext>
            </a:extLst>
          </p:cNvPr>
          <p:cNvSpPr>
            <a:spLocks noGrp="1"/>
          </p:cNvSpPr>
          <p:nvPr>
            <p:ph type="sldNum" sz="quarter" idx="10"/>
          </p:nvPr>
        </p:nvSpPr>
        <p:spPr>
          <a:xfrm>
            <a:off x="8534400" y="6403975"/>
            <a:ext cx="515938"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fld id="{68FF93FC-E321-499E-90A2-24EDE8222943}" type="slidenum">
              <a:rPr lang="en-US" altLang="en-US"/>
              <a:pPr/>
              <a:t>‹#›</a:t>
            </a:fld>
            <a:endParaRPr lang="en-US" altLang="en-US"/>
          </a:p>
        </p:txBody>
      </p:sp>
    </p:spTree>
    <p:extLst>
      <p:ext uri="{BB962C8B-B14F-4D97-AF65-F5344CB8AC3E}">
        <p14:creationId xmlns:p14="http://schemas.microsoft.com/office/powerpoint/2010/main" val="9574955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a:extLst>
              <a:ext uri="{FF2B5EF4-FFF2-40B4-BE49-F238E27FC236}">
                <a16:creationId xmlns:a16="http://schemas.microsoft.com/office/drawing/2014/main" id="{E67E4D78-794B-490E-86E9-A8D3FEDABFD1}"/>
              </a:ext>
            </a:extLst>
          </p:cNvPr>
          <p:cNvSpPr>
            <a:spLocks noGrp="1"/>
          </p:cNvSpPr>
          <p:nvPr>
            <p:ph type="sldNum" sz="quarter" idx="10"/>
          </p:nvPr>
        </p:nvSpPr>
        <p:spPr>
          <a:xfrm>
            <a:off x="8494713" y="6410325"/>
            <a:ext cx="565150" cy="365125"/>
          </a:xfrm>
          <a:prstGeom prst="rect">
            <a:avLst/>
          </a:prstGeom>
        </p:spPr>
        <p:txBody>
          <a:bodyPr vert="horz" wrap="square" lIns="91440" tIns="45720" rIns="91440" bIns="45720" numCol="1" anchor="t" anchorCtr="0" compatLnSpc="1">
            <a:prstTxWarp prst="textNoShape">
              <a:avLst/>
            </a:prstTxWarp>
          </a:bodyPr>
          <a:lstStyle>
            <a:lvl1pPr>
              <a:defRPr sz="2000"/>
            </a:lvl1pPr>
          </a:lstStyle>
          <a:p>
            <a:fld id="{01C53249-A64E-4D75-A0E3-ACE40A807D1D}" type="slidenum">
              <a:rPr lang="en-US" altLang="en-US"/>
              <a:pPr/>
              <a:t>‹#›</a:t>
            </a:fld>
            <a:endParaRPr lang="en-US" altLang="en-US"/>
          </a:p>
        </p:txBody>
      </p:sp>
    </p:spTree>
    <p:extLst>
      <p:ext uri="{BB962C8B-B14F-4D97-AF65-F5344CB8AC3E}">
        <p14:creationId xmlns:p14="http://schemas.microsoft.com/office/powerpoint/2010/main" val="4548253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293688" y="304800"/>
            <a:ext cx="8574087" cy="554038"/>
          </a:xfrm>
          <a:prstGeom prst="rect">
            <a:avLst/>
          </a:prstGeom>
        </p:spPr>
        <p:txBody>
          <a:bodyPr/>
          <a:lstStyle/>
          <a:p>
            <a:r>
              <a:rPr lang="zh-TW" altLang="en-US"/>
              <a:t>按一下以編輯母片標題樣式</a:t>
            </a:r>
          </a:p>
        </p:txBody>
      </p:sp>
      <p:sp>
        <p:nvSpPr>
          <p:cNvPr id="3" name="內容版面配置區 2"/>
          <p:cNvSpPr>
            <a:spLocks noGrp="1"/>
          </p:cNvSpPr>
          <p:nvPr>
            <p:ph idx="1"/>
          </p:nvPr>
        </p:nvSpPr>
        <p:spPr>
          <a:xfrm>
            <a:off x="461963" y="1082675"/>
            <a:ext cx="8259762" cy="5259388"/>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投影片編號版面配置區 4">
            <a:extLst>
              <a:ext uri="{FF2B5EF4-FFF2-40B4-BE49-F238E27FC236}">
                <a16:creationId xmlns:a16="http://schemas.microsoft.com/office/drawing/2014/main" id="{8C036A84-32A2-4777-AB99-D1FF113B0AE5}"/>
              </a:ext>
            </a:extLst>
          </p:cNvPr>
          <p:cNvSpPr>
            <a:spLocks noGrp="1"/>
          </p:cNvSpPr>
          <p:nvPr>
            <p:ph type="sldNum" sz="quarter" idx="10"/>
          </p:nvPr>
        </p:nvSpPr>
        <p:spPr>
          <a:xfrm>
            <a:off x="8524875" y="6491288"/>
            <a:ext cx="568325" cy="323850"/>
          </a:xfrm>
          <a:prstGeom prst="rect">
            <a:avLst/>
          </a:prstGeom>
        </p:spPr>
        <p:txBody>
          <a:bodyPr vert="horz" wrap="square" lIns="91440" tIns="45720" rIns="91440" bIns="45720" numCol="1" anchor="t" anchorCtr="0" compatLnSpc="1">
            <a:prstTxWarp prst="textNoShape">
              <a:avLst/>
            </a:prstTxWarp>
          </a:bodyPr>
          <a:lstStyle>
            <a:lvl1pPr>
              <a:defRPr sz="1800">
                <a:ea typeface="新細明體" panose="02020500000000000000" pitchFamily="18" charset="-120"/>
              </a:defRPr>
            </a:lvl1pPr>
          </a:lstStyle>
          <a:p>
            <a:fld id="{342D94E4-9E54-4535-B4B2-F337FEB9BFB0}" type="slidenum">
              <a:rPr lang="en-US" altLang="zh-TW"/>
              <a:pPr/>
              <a:t>‹#›</a:t>
            </a:fld>
            <a:endParaRPr lang="en-US" altLang="zh-TW"/>
          </a:p>
        </p:txBody>
      </p:sp>
    </p:spTree>
    <p:extLst>
      <p:ext uri="{BB962C8B-B14F-4D97-AF65-F5344CB8AC3E}">
        <p14:creationId xmlns:p14="http://schemas.microsoft.com/office/powerpoint/2010/main" val="6697661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1C4E6C1-AF4B-4F13-B051-02F757751B16}"/>
              </a:ext>
            </a:extLst>
          </p:cNvPr>
          <p:cNvSpPr>
            <a:spLocks noGrp="1"/>
          </p:cNvSpPr>
          <p:nvPr>
            <p:ph type="dt" sz="half" idx="10"/>
          </p:nvPr>
        </p:nvSpPr>
        <p:spPr/>
        <p:txBody>
          <a:bodyPr/>
          <a:lstStyle>
            <a:lvl1pPr>
              <a:defRPr/>
            </a:lvl1pPr>
          </a:lstStyle>
          <a:p>
            <a:pPr>
              <a:defRPr/>
            </a:pPr>
            <a:fld id="{FF7A767F-5479-4694-B400-011114F4C8B4}" type="datetime1">
              <a:rPr lang="en-US"/>
              <a:pPr>
                <a:defRPr/>
              </a:pPr>
              <a:t>21-Jul-22</a:t>
            </a:fld>
            <a:endParaRPr lang="en-US"/>
          </a:p>
        </p:txBody>
      </p:sp>
      <p:sp>
        <p:nvSpPr>
          <p:cNvPr id="5" name="Footer Placeholder 4">
            <a:extLst>
              <a:ext uri="{FF2B5EF4-FFF2-40B4-BE49-F238E27FC236}">
                <a16:creationId xmlns:a16="http://schemas.microsoft.com/office/drawing/2014/main" id="{8064F690-D2A4-4F2F-969E-0631BADC776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A10A56-1D4A-479C-9101-E739AD2B07D5}"/>
              </a:ext>
            </a:extLst>
          </p:cNvPr>
          <p:cNvSpPr>
            <a:spLocks noGrp="1"/>
          </p:cNvSpPr>
          <p:nvPr>
            <p:ph type="sldNum" sz="quarter" idx="12"/>
          </p:nvPr>
        </p:nvSpPr>
        <p:spPr/>
        <p:txBody>
          <a:bodyPr/>
          <a:lstStyle>
            <a:lvl1pPr>
              <a:defRPr/>
            </a:lvl1pPr>
          </a:lstStyle>
          <a:p>
            <a:fld id="{B01E0376-7818-4EFD-B9B1-6DA0118B58AF}" type="slidenum">
              <a:rPr lang="en-US" altLang="en-US"/>
              <a:pPr/>
              <a:t>‹#›</a:t>
            </a:fld>
            <a:endParaRPr lang="en-US" altLang="en-US"/>
          </a:p>
        </p:txBody>
      </p:sp>
    </p:spTree>
    <p:extLst>
      <p:ext uri="{BB962C8B-B14F-4D97-AF65-F5344CB8AC3E}">
        <p14:creationId xmlns:p14="http://schemas.microsoft.com/office/powerpoint/2010/main" val="24661648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73D39B-83E3-4FE5-8653-84AE52E55EB1}"/>
              </a:ext>
            </a:extLst>
          </p:cNvPr>
          <p:cNvSpPr>
            <a:spLocks noGrp="1"/>
          </p:cNvSpPr>
          <p:nvPr>
            <p:ph type="dt" sz="half" idx="10"/>
          </p:nvPr>
        </p:nvSpPr>
        <p:spPr/>
        <p:txBody>
          <a:bodyPr/>
          <a:lstStyle>
            <a:lvl1pPr>
              <a:defRPr/>
            </a:lvl1pPr>
          </a:lstStyle>
          <a:p>
            <a:pPr>
              <a:defRPr/>
            </a:pPr>
            <a:fld id="{340B0B60-B649-4754-BAA2-500675C6B09C}" type="datetime1">
              <a:rPr lang="en-US"/>
              <a:pPr>
                <a:defRPr/>
              </a:pPr>
              <a:t>21-Jul-22</a:t>
            </a:fld>
            <a:endParaRPr lang="en-US"/>
          </a:p>
        </p:txBody>
      </p:sp>
      <p:sp>
        <p:nvSpPr>
          <p:cNvPr id="5" name="Footer Placeholder 4">
            <a:extLst>
              <a:ext uri="{FF2B5EF4-FFF2-40B4-BE49-F238E27FC236}">
                <a16:creationId xmlns:a16="http://schemas.microsoft.com/office/drawing/2014/main" id="{8C65417E-FB2C-45C0-9A4B-BE0782CD35C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C2AE7D3-E301-49E9-85F4-8F1E30A88B1D}"/>
              </a:ext>
            </a:extLst>
          </p:cNvPr>
          <p:cNvSpPr>
            <a:spLocks noGrp="1"/>
          </p:cNvSpPr>
          <p:nvPr>
            <p:ph type="sldNum" sz="quarter" idx="12"/>
          </p:nvPr>
        </p:nvSpPr>
        <p:spPr/>
        <p:txBody>
          <a:bodyPr/>
          <a:lstStyle>
            <a:lvl1pPr>
              <a:defRPr/>
            </a:lvl1pPr>
          </a:lstStyle>
          <a:p>
            <a:fld id="{C5EF1A85-887B-4CF3-B43E-7D832F5E0A97}" type="slidenum">
              <a:rPr lang="en-US" altLang="en-US"/>
              <a:pPr/>
              <a:t>‹#›</a:t>
            </a:fld>
            <a:endParaRPr lang="en-US" altLang="en-US"/>
          </a:p>
        </p:txBody>
      </p:sp>
    </p:spTree>
    <p:extLst>
      <p:ext uri="{BB962C8B-B14F-4D97-AF65-F5344CB8AC3E}">
        <p14:creationId xmlns:p14="http://schemas.microsoft.com/office/powerpoint/2010/main" val="8725868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D700D54-BA3D-49CA-8B97-6F8FEA606506}"/>
              </a:ext>
            </a:extLst>
          </p:cNvPr>
          <p:cNvSpPr>
            <a:spLocks noGrp="1"/>
          </p:cNvSpPr>
          <p:nvPr>
            <p:ph type="dt" sz="half" idx="10"/>
          </p:nvPr>
        </p:nvSpPr>
        <p:spPr/>
        <p:txBody>
          <a:bodyPr/>
          <a:lstStyle>
            <a:lvl1pPr>
              <a:defRPr/>
            </a:lvl1pPr>
          </a:lstStyle>
          <a:p>
            <a:pPr>
              <a:defRPr/>
            </a:pPr>
            <a:fld id="{361EF2B7-074C-4604-AD50-865BD181B199}" type="datetime1">
              <a:rPr lang="en-US"/>
              <a:pPr>
                <a:defRPr/>
              </a:pPr>
              <a:t>21-Jul-22</a:t>
            </a:fld>
            <a:endParaRPr lang="en-US"/>
          </a:p>
        </p:txBody>
      </p:sp>
      <p:sp>
        <p:nvSpPr>
          <p:cNvPr id="5" name="Footer Placeholder 4">
            <a:extLst>
              <a:ext uri="{FF2B5EF4-FFF2-40B4-BE49-F238E27FC236}">
                <a16:creationId xmlns:a16="http://schemas.microsoft.com/office/drawing/2014/main" id="{59E36DB5-B8F9-4B1D-8ACB-B15A331B380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56408DF-3B0A-4FE2-9F19-E9FA27C4D8C1}"/>
              </a:ext>
            </a:extLst>
          </p:cNvPr>
          <p:cNvSpPr>
            <a:spLocks noGrp="1"/>
          </p:cNvSpPr>
          <p:nvPr>
            <p:ph type="sldNum" sz="quarter" idx="12"/>
          </p:nvPr>
        </p:nvSpPr>
        <p:spPr/>
        <p:txBody>
          <a:bodyPr/>
          <a:lstStyle>
            <a:lvl1pPr>
              <a:defRPr/>
            </a:lvl1pPr>
          </a:lstStyle>
          <a:p>
            <a:fld id="{24D69487-2760-465B-A3D2-5111E0711F7F}" type="slidenum">
              <a:rPr lang="en-US" altLang="en-US"/>
              <a:pPr/>
              <a:t>‹#›</a:t>
            </a:fld>
            <a:endParaRPr lang="en-US" altLang="en-US"/>
          </a:p>
        </p:txBody>
      </p:sp>
    </p:spTree>
    <p:extLst>
      <p:ext uri="{BB962C8B-B14F-4D97-AF65-F5344CB8AC3E}">
        <p14:creationId xmlns:p14="http://schemas.microsoft.com/office/powerpoint/2010/main" val="29764185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E80C990-550E-4652-9A0A-AF7AA2A1B4EF}"/>
              </a:ext>
            </a:extLst>
          </p:cNvPr>
          <p:cNvSpPr>
            <a:spLocks noGrp="1"/>
          </p:cNvSpPr>
          <p:nvPr>
            <p:ph type="dt" sz="half" idx="10"/>
          </p:nvPr>
        </p:nvSpPr>
        <p:spPr/>
        <p:txBody>
          <a:bodyPr/>
          <a:lstStyle>
            <a:lvl1pPr>
              <a:defRPr/>
            </a:lvl1pPr>
          </a:lstStyle>
          <a:p>
            <a:pPr>
              <a:defRPr/>
            </a:pPr>
            <a:fld id="{95C64A1B-6D34-4A9C-B669-FE200A53F7E4}" type="datetime1">
              <a:rPr lang="en-US"/>
              <a:pPr>
                <a:defRPr/>
              </a:pPr>
              <a:t>21-Jul-22</a:t>
            </a:fld>
            <a:endParaRPr lang="en-US"/>
          </a:p>
        </p:txBody>
      </p:sp>
      <p:sp>
        <p:nvSpPr>
          <p:cNvPr id="6" name="Footer Placeholder 4">
            <a:extLst>
              <a:ext uri="{FF2B5EF4-FFF2-40B4-BE49-F238E27FC236}">
                <a16:creationId xmlns:a16="http://schemas.microsoft.com/office/drawing/2014/main" id="{48AAD535-E7EB-4B20-A832-EA4A6F352B1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CEFA0DC-E3E6-4593-8383-8BF255E5F056}"/>
              </a:ext>
            </a:extLst>
          </p:cNvPr>
          <p:cNvSpPr>
            <a:spLocks noGrp="1"/>
          </p:cNvSpPr>
          <p:nvPr>
            <p:ph type="sldNum" sz="quarter" idx="12"/>
          </p:nvPr>
        </p:nvSpPr>
        <p:spPr/>
        <p:txBody>
          <a:bodyPr/>
          <a:lstStyle>
            <a:lvl1pPr>
              <a:defRPr/>
            </a:lvl1pPr>
          </a:lstStyle>
          <a:p>
            <a:fld id="{9F327420-30F1-4C67-A4FB-7663D917BDA8}" type="slidenum">
              <a:rPr lang="en-US" altLang="en-US"/>
              <a:pPr/>
              <a:t>‹#›</a:t>
            </a:fld>
            <a:endParaRPr lang="en-US" altLang="en-US"/>
          </a:p>
        </p:txBody>
      </p:sp>
    </p:spTree>
    <p:extLst>
      <p:ext uri="{BB962C8B-B14F-4D97-AF65-F5344CB8AC3E}">
        <p14:creationId xmlns:p14="http://schemas.microsoft.com/office/powerpoint/2010/main" val="24076100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B24D64F-7F74-4DB4-BF72-3E95AB1780EE}"/>
              </a:ext>
            </a:extLst>
          </p:cNvPr>
          <p:cNvSpPr>
            <a:spLocks noGrp="1"/>
          </p:cNvSpPr>
          <p:nvPr>
            <p:ph type="dt" sz="half" idx="10"/>
          </p:nvPr>
        </p:nvSpPr>
        <p:spPr/>
        <p:txBody>
          <a:bodyPr/>
          <a:lstStyle>
            <a:lvl1pPr>
              <a:defRPr/>
            </a:lvl1pPr>
          </a:lstStyle>
          <a:p>
            <a:pPr>
              <a:defRPr/>
            </a:pPr>
            <a:fld id="{76FEB937-928C-4197-BBD8-640214D74A7A}" type="datetime1">
              <a:rPr lang="en-US"/>
              <a:pPr>
                <a:defRPr/>
              </a:pPr>
              <a:t>21-Jul-22</a:t>
            </a:fld>
            <a:endParaRPr lang="en-US"/>
          </a:p>
        </p:txBody>
      </p:sp>
      <p:sp>
        <p:nvSpPr>
          <p:cNvPr id="8" name="Footer Placeholder 4">
            <a:extLst>
              <a:ext uri="{FF2B5EF4-FFF2-40B4-BE49-F238E27FC236}">
                <a16:creationId xmlns:a16="http://schemas.microsoft.com/office/drawing/2014/main" id="{C87E0026-8785-4E01-A0C6-99DCC47A39E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73E51CF-A115-49B6-B2CC-AAC7E1FD20F3}"/>
              </a:ext>
            </a:extLst>
          </p:cNvPr>
          <p:cNvSpPr>
            <a:spLocks noGrp="1"/>
          </p:cNvSpPr>
          <p:nvPr>
            <p:ph type="sldNum" sz="quarter" idx="12"/>
          </p:nvPr>
        </p:nvSpPr>
        <p:spPr/>
        <p:txBody>
          <a:bodyPr/>
          <a:lstStyle>
            <a:lvl1pPr>
              <a:defRPr/>
            </a:lvl1pPr>
          </a:lstStyle>
          <a:p>
            <a:fld id="{92239B0B-1CB9-4DEE-8D5A-BD61E6E912A7}" type="slidenum">
              <a:rPr lang="en-US" altLang="en-US"/>
              <a:pPr/>
              <a:t>‹#›</a:t>
            </a:fld>
            <a:endParaRPr lang="en-US" altLang="en-US"/>
          </a:p>
        </p:txBody>
      </p:sp>
    </p:spTree>
    <p:extLst>
      <p:ext uri="{BB962C8B-B14F-4D97-AF65-F5344CB8AC3E}">
        <p14:creationId xmlns:p14="http://schemas.microsoft.com/office/powerpoint/2010/main" val="911729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E271B-27E8-4DE0-B267-FF1003CC6000}"/>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FE5E50B-6CAB-4409-BF23-B95DB59F7F77}"/>
              </a:ext>
            </a:extLst>
          </p:cNvPr>
          <p:cNvSpPr>
            <a:spLocks noGrp="1"/>
          </p:cNvSpPr>
          <p:nvPr>
            <p:ph type="dt" sz="half" idx="10"/>
          </p:nvPr>
        </p:nvSpPr>
        <p:spPr/>
        <p:txBody>
          <a:bodyPr/>
          <a:lstStyle/>
          <a:p>
            <a:pPr>
              <a:defRPr>
                <a:uFillTx/>
              </a:defRPr>
            </a:pPr>
            <a:endParaRPr lang="en-US">
              <a:uFillTx/>
            </a:endParaRPr>
          </a:p>
        </p:txBody>
      </p:sp>
      <p:sp>
        <p:nvSpPr>
          <p:cNvPr id="4" name="Footer Placeholder 3">
            <a:extLst>
              <a:ext uri="{FF2B5EF4-FFF2-40B4-BE49-F238E27FC236}">
                <a16:creationId xmlns:a16="http://schemas.microsoft.com/office/drawing/2014/main" id="{9C68549A-369B-4C3E-BB2D-B3B038547F19}"/>
              </a:ext>
            </a:extLst>
          </p:cNvPr>
          <p:cNvSpPr>
            <a:spLocks noGrp="1"/>
          </p:cNvSpPr>
          <p:nvPr>
            <p:ph type="ftr" sz="quarter" idx="11"/>
          </p:nvPr>
        </p:nvSpPr>
        <p:spPr/>
        <p:txBody>
          <a:bodyPr/>
          <a:lstStyle/>
          <a:p>
            <a:pPr>
              <a:defRPr>
                <a:uFillTx/>
              </a:defRPr>
            </a:pPr>
            <a:endParaRPr lang="en-US">
              <a:uFillTx/>
            </a:endParaRPr>
          </a:p>
        </p:txBody>
      </p:sp>
      <p:sp>
        <p:nvSpPr>
          <p:cNvPr id="5" name="Slide Number Placeholder 4">
            <a:extLst>
              <a:ext uri="{FF2B5EF4-FFF2-40B4-BE49-F238E27FC236}">
                <a16:creationId xmlns:a16="http://schemas.microsoft.com/office/drawing/2014/main" id="{4EA64937-9CA6-4030-A0B5-3A78751A5EC3}"/>
              </a:ext>
            </a:extLst>
          </p:cNvPr>
          <p:cNvSpPr>
            <a:spLocks noGrp="1"/>
          </p:cNvSpPr>
          <p:nvPr>
            <p:ph type="sldNum" sz="quarter" idx="12"/>
          </p:nvPr>
        </p:nvSpPr>
        <p:spPr/>
        <p:txBody>
          <a:bodyPr/>
          <a:lstStyle/>
          <a:p>
            <a:pPr>
              <a:defRPr>
                <a:uFillTx/>
              </a:defRPr>
            </a:pPr>
            <a:fld id="{0C3C15FA-4196-3343-BEAE-015DB87B8BEE}" type="slidenum">
              <a:rPr lang="en-US" smtClean="0">
                <a:uFillTx/>
              </a:rPr>
              <a:pPr>
                <a:defRPr>
                  <a:uFillTx/>
                </a:defRPr>
              </a:pPr>
              <a:t>‹#›</a:t>
            </a:fld>
            <a:endParaRPr lang="en-US">
              <a:uFillTx/>
            </a:endParaRPr>
          </a:p>
        </p:txBody>
      </p:sp>
    </p:spTree>
    <p:extLst>
      <p:ext uri="{BB962C8B-B14F-4D97-AF65-F5344CB8AC3E}">
        <p14:creationId xmlns:p14="http://schemas.microsoft.com/office/powerpoint/2010/main" val="31571515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299C504-A2B9-492B-ACC0-1824B16EA5B5}"/>
              </a:ext>
            </a:extLst>
          </p:cNvPr>
          <p:cNvSpPr>
            <a:spLocks noGrp="1"/>
          </p:cNvSpPr>
          <p:nvPr>
            <p:ph type="dt" sz="half" idx="10"/>
          </p:nvPr>
        </p:nvSpPr>
        <p:spPr/>
        <p:txBody>
          <a:bodyPr/>
          <a:lstStyle>
            <a:lvl1pPr>
              <a:defRPr/>
            </a:lvl1pPr>
          </a:lstStyle>
          <a:p>
            <a:pPr>
              <a:defRPr/>
            </a:pPr>
            <a:fld id="{6519113C-F54D-4813-B19E-9DB195ECA20B}" type="datetime1">
              <a:rPr lang="en-US"/>
              <a:pPr>
                <a:defRPr/>
              </a:pPr>
              <a:t>21-Jul-22</a:t>
            </a:fld>
            <a:endParaRPr lang="en-US"/>
          </a:p>
        </p:txBody>
      </p:sp>
      <p:sp>
        <p:nvSpPr>
          <p:cNvPr id="4" name="Footer Placeholder 4">
            <a:extLst>
              <a:ext uri="{FF2B5EF4-FFF2-40B4-BE49-F238E27FC236}">
                <a16:creationId xmlns:a16="http://schemas.microsoft.com/office/drawing/2014/main" id="{48CA816E-BE5B-497F-9CD4-85348A7D938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8ECDA4C-837A-42A7-B369-ED44993138D5}"/>
              </a:ext>
            </a:extLst>
          </p:cNvPr>
          <p:cNvSpPr>
            <a:spLocks noGrp="1"/>
          </p:cNvSpPr>
          <p:nvPr>
            <p:ph type="sldNum" sz="quarter" idx="12"/>
          </p:nvPr>
        </p:nvSpPr>
        <p:spPr/>
        <p:txBody>
          <a:bodyPr/>
          <a:lstStyle>
            <a:lvl1pPr>
              <a:defRPr/>
            </a:lvl1pPr>
          </a:lstStyle>
          <a:p>
            <a:fld id="{5F093C0E-FC9C-419A-95EA-BF3504524435}" type="slidenum">
              <a:rPr lang="en-US" altLang="en-US"/>
              <a:pPr/>
              <a:t>‹#›</a:t>
            </a:fld>
            <a:endParaRPr lang="en-US" altLang="en-US"/>
          </a:p>
        </p:txBody>
      </p:sp>
    </p:spTree>
    <p:extLst>
      <p:ext uri="{BB962C8B-B14F-4D97-AF65-F5344CB8AC3E}">
        <p14:creationId xmlns:p14="http://schemas.microsoft.com/office/powerpoint/2010/main" val="30705444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39AD614-4D1E-4FAE-A090-0220F539C931}"/>
              </a:ext>
            </a:extLst>
          </p:cNvPr>
          <p:cNvSpPr>
            <a:spLocks noGrp="1"/>
          </p:cNvSpPr>
          <p:nvPr>
            <p:ph type="dt" sz="half" idx="10"/>
          </p:nvPr>
        </p:nvSpPr>
        <p:spPr/>
        <p:txBody>
          <a:bodyPr/>
          <a:lstStyle>
            <a:lvl1pPr>
              <a:defRPr/>
            </a:lvl1pPr>
          </a:lstStyle>
          <a:p>
            <a:pPr>
              <a:defRPr/>
            </a:pPr>
            <a:fld id="{03C2CF7A-2AF1-4EAD-B2A1-EAB6EA91C539}" type="datetime1">
              <a:rPr lang="en-US"/>
              <a:pPr>
                <a:defRPr/>
              </a:pPr>
              <a:t>21-Jul-22</a:t>
            </a:fld>
            <a:endParaRPr lang="en-US"/>
          </a:p>
        </p:txBody>
      </p:sp>
      <p:sp>
        <p:nvSpPr>
          <p:cNvPr id="3" name="Footer Placeholder 4">
            <a:extLst>
              <a:ext uri="{FF2B5EF4-FFF2-40B4-BE49-F238E27FC236}">
                <a16:creationId xmlns:a16="http://schemas.microsoft.com/office/drawing/2014/main" id="{016FF712-BC8C-4F15-ACE6-BA4521F76E5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A3E68BC-81BF-4D8F-90D5-7C8F85A2AB80}"/>
              </a:ext>
            </a:extLst>
          </p:cNvPr>
          <p:cNvSpPr>
            <a:spLocks noGrp="1"/>
          </p:cNvSpPr>
          <p:nvPr>
            <p:ph type="sldNum" sz="quarter" idx="12"/>
          </p:nvPr>
        </p:nvSpPr>
        <p:spPr/>
        <p:txBody>
          <a:bodyPr/>
          <a:lstStyle>
            <a:lvl1pPr>
              <a:defRPr/>
            </a:lvl1pPr>
          </a:lstStyle>
          <a:p>
            <a:fld id="{4B2EAC0A-D13B-4F78-BAB1-B95765DDA034}" type="slidenum">
              <a:rPr lang="en-US" altLang="en-US"/>
              <a:pPr/>
              <a:t>‹#›</a:t>
            </a:fld>
            <a:endParaRPr lang="en-US" altLang="en-US"/>
          </a:p>
        </p:txBody>
      </p:sp>
    </p:spTree>
    <p:extLst>
      <p:ext uri="{BB962C8B-B14F-4D97-AF65-F5344CB8AC3E}">
        <p14:creationId xmlns:p14="http://schemas.microsoft.com/office/powerpoint/2010/main" val="33950213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35AB3065-9DC4-4B7F-8F27-30E13F1FEDEC}"/>
              </a:ext>
            </a:extLst>
          </p:cNvPr>
          <p:cNvSpPr>
            <a:spLocks noGrp="1"/>
          </p:cNvSpPr>
          <p:nvPr>
            <p:ph type="dt" sz="half" idx="10"/>
          </p:nvPr>
        </p:nvSpPr>
        <p:spPr/>
        <p:txBody>
          <a:bodyPr/>
          <a:lstStyle>
            <a:lvl1pPr>
              <a:defRPr/>
            </a:lvl1pPr>
          </a:lstStyle>
          <a:p>
            <a:pPr>
              <a:defRPr/>
            </a:pPr>
            <a:fld id="{ACB30491-DFD6-4CB1-978F-5FD99A7E3663}" type="datetime1">
              <a:rPr lang="en-US"/>
              <a:pPr>
                <a:defRPr/>
              </a:pPr>
              <a:t>21-Jul-22</a:t>
            </a:fld>
            <a:endParaRPr lang="en-US"/>
          </a:p>
        </p:txBody>
      </p:sp>
      <p:sp>
        <p:nvSpPr>
          <p:cNvPr id="6" name="Footer Placeholder 4">
            <a:extLst>
              <a:ext uri="{FF2B5EF4-FFF2-40B4-BE49-F238E27FC236}">
                <a16:creationId xmlns:a16="http://schemas.microsoft.com/office/drawing/2014/main" id="{5493337E-26E2-47C8-87EF-BF4EEDB54D3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8BB3CA8-A115-4BBA-B799-E4C2BBD0960B}"/>
              </a:ext>
            </a:extLst>
          </p:cNvPr>
          <p:cNvSpPr>
            <a:spLocks noGrp="1"/>
          </p:cNvSpPr>
          <p:nvPr>
            <p:ph type="sldNum" sz="quarter" idx="12"/>
          </p:nvPr>
        </p:nvSpPr>
        <p:spPr/>
        <p:txBody>
          <a:bodyPr/>
          <a:lstStyle>
            <a:lvl1pPr>
              <a:defRPr/>
            </a:lvl1pPr>
          </a:lstStyle>
          <a:p>
            <a:fld id="{6DCC5505-A5FF-45B5-B8F9-7C941CDFFC60}" type="slidenum">
              <a:rPr lang="en-US" altLang="en-US"/>
              <a:pPr/>
              <a:t>‹#›</a:t>
            </a:fld>
            <a:endParaRPr lang="en-US" altLang="en-US"/>
          </a:p>
        </p:txBody>
      </p:sp>
    </p:spTree>
    <p:extLst>
      <p:ext uri="{BB962C8B-B14F-4D97-AF65-F5344CB8AC3E}">
        <p14:creationId xmlns:p14="http://schemas.microsoft.com/office/powerpoint/2010/main" val="5248532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3C40B7AE-5BBD-4E07-A60A-4978385FEE13}"/>
              </a:ext>
            </a:extLst>
          </p:cNvPr>
          <p:cNvSpPr>
            <a:spLocks noGrp="1"/>
          </p:cNvSpPr>
          <p:nvPr>
            <p:ph type="dt" sz="half" idx="10"/>
          </p:nvPr>
        </p:nvSpPr>
        <p:spPr/>
        <p:txBody>
          <a:bodyPr/>
          <a:lstStyle>
            <a:lvl1pPr>
              <a:defRPr/>
            </a:lvl1pPr>
          </a:lstStyle>
          <a:p>
            <a:pPr>
              <a:defRPr/>
            </a:pPr>
            <a:fld id="{EABF4A6C-979C-473A-83C8-8059CFE0DE3E}" type="datetime1">
              <a:rPr lang="en-US"/>
              <a:pPr>
                <a:defRPr/>
              </a:pPr>
              <a:t>21-Jul-22</a:t>
            </a:fld>
            <a:endParaRPr lang="en-US"/>
          </a:p>
        </p:txBody>
      </p:sp>
      <p:sp>
        <p:nvSpPr>
          <p:cNvPr id="6" name="Footer Placeholder 4">
            <a:extLst>
              <a:ext uri="{FF2B5EF4-FFF2-40B4-BE49-F238E27FC236}">
                <a16:creationId xmlns:a16="http://schemas.microsoft.com/office/drawing/2014/main" id="{8D88071C-AF69-4A0A-9BAF-689807B5FC3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FE161A6-D6F3-4248-BA68-C81A44485F6C}"/>
              </a:ext>
            </a:extLst>
          </p:cNvPr>
          <p:cNvSpPr>
            <a:spLocks noGrp="1"/>
          </p:cNvSpPr>
          <p:nvPr>
            <p:ph type="sldNum" sz="quarter" idx="12"/>
          </p:nvPr>
        </p:nvSpPr>
        <p:spPr/>
        <p:txBody>
          <a:bodyPr/>
          <a:lstStyle>
            <a:lvl1pPr>
              <a:defRPr/>
            </a:lvl1pPr>
          </a:lstStyle>
          <a:p>
            <a:fld id="{8F5AFEFD-CEB2-424E-AC17-C0654815D760}" type="slidenum">
              <a:rPr lang="en-US" altLang="en-US"/>
              <a:pPr/>
              <a:t>‹#›</a:t>
            </a:fld>
            <a:endParaRPr lang="en-US" altLang="en-US"/>
          </a:p>
        </p:txBody>
      </p:sp>
    </p:spTree>
    <p:extLst>
      <p:ext uri="{BB962C8B-B14F-4D97-AF65-F5344CB8AC3E}">
        <p14:creationId xmlns:p14="http://schemas.microsoft.com/office/powerpoint/2010/main" val="18535428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D000AB-97AC-47A5-8C74-EFEF314711D0}"/>
              </a:ext>
            </a:extLst>
          </p:cNvPr>
          <p:cNvSpPr>
            <a:spLocks noGrp="1"/>
          </p:cNvSpPr>
          <p:nvPr>
            <p:ph type="dt" sz="half" idx="10"/>
          </p:nvPr>
        </p:nvSpPr>
        <p:spPr/>
        <p:txBody>
          <a:bodyPr/>
          <a:lstStyle>
            <a:lvl1pPr>
              <a:defRPr/>
            </a:lvl1pPr>
          </a:lstStyle>
          <a:p>
            <a:pPr>
              <a:defRPr/>
            </a:pPr>
            <a:fld id="{7A1684C5-4D24-4AD9-ACAA-44BAC0F1758E}" type="datetime1">
              <a:rPr lang="en-US"/>
              <a:pPr>
                <a:defRPr/>
              </a:pPr>
              <a:t>21-Jul-22</a:t>
            </a:fld>
            <a:endParaRPr lang="en-US"/>
          </a:p>
        </p:txBody>
      </p:sp>
      <p:sp>
        <p:nvSpPr>
          <p:cNvPr id="5" name="Footer Placeholder 4">
            <a:extLst>
              <a:ext uri="{FF2B5EF4-FFF2-40B4-BE49-F238E27FC236}">
                <a16:creationId xmlns:a16="http://schemas.microsoft.com/office/drawing/2014/main" id="{ABAD8289-748D-41C1-9587-C79BDD6924C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DAB8CE5-617A-4E10-A5CB-1B854B40CAA3}"/>
              </a:ext>
            </a:extLst>
          </p:cNvPr>
          <p:cNvSpPr>
            <a:spLocks noGrp="1"/>
          </p:cNvSpPr>
          <p:nvPr>
            <p:ph type="sldNum" sz="quarter" idx="12"/>
          </p:nvPr>
        </p:nvSpPr>
        <p:spPr/>
        <p:txBody>
          <a:bodyPr/>
          <a:lstStyle>
            <a:lvl1pPr>
              <a:defRPr/>
            </a:lvl1pPr>
          </a:lstStyle>
          <a:p>
            <a:fld id="{F5C5DCE2-40F3-457E-B9EE-6F9036D87E34}" type="slidenum">
              <a:rPr lang="en-US" altLang="en-US"/>
              <a:pPr/>
              <a:t>‹#›</a:t>
            </a:fld>
            <a:endParaRPr lang="en-US" altLang="en-US"/>
          </a:p>
        </p:txBody>
      </p:sp>
    </p:spTree>
    <p:extLst>
      <p:ext uri="{BB962C8B-B14F-4D97-AF65-F5344CB8AC3E}">
        <p14:creationId xmlns:p14="http://schemas.microsoft.com/office/powerpoint/2010/main" val="24955898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6234D8-1945-4838-99E2-583C9AE9D1DA}"/>
              </a:ext>
            </a:extLst>
          </p:cNvPr>
          <p:cNvSpPr>
            <a:spLocks noGrp="1"/>
          </p:cNvSpPr>
          <p:nvPr>
            <p:ph type="dt" sz="half" idx="10"/>
          </p:nvPr>
        </p:nvSpPr>
        <p:spPr/>
        <p:txBody>
          <a:bodyPr/>
          <a:lstStyle>
            <a:lvl1pPr>
              <a:defRPr/>
            </a:lvl1pPr>
          </a:lstStyle>
          <a:p>
            <a:pPr>
              <a:defRPr/>
            </a:pPr>
            <a:fld id="{84FF27E5-437D-4811-90F7-1A7EEBB2A967}" type="datetime1">
              <a:rPr lang="en-US"/>
              <a:pPr>
                <a:defRPr/>
              </a:pPr>
              <a:t>21-Jul-22</a:t>
            </a:fld>
            <a:endParaRPr lang="en-US"/>
          </a:p>
        </p:txBody>
      </p:sp>
      <p:sp>
        <p:nvSpPr>
          <p:cNvPr id="5" name="Footer Placeholder 4">
            <a:extLst>
              <a:ext uri="{FF2B5EF4-FFF2-40B4-BE49-F238E27FC236}">
                <a16:creationId xmlns:a16="http://schemas.microsoft.com/office/drawing/2014/main" id="{FE179CA1-755D-45F5-9418-2628D1605EC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D30FC3D-7CF7-4850-9FC8-17733EA17C2D}"/>
              </a:ext>
            </a:extLst>
          </p:cNvPr>
          <p:cNvSpPr>
            <a:spLocks noGrp="1"/>
          </p:cNvSpPr>
          <p:nvPr>
            <p:ph type="sldNum" sz="quarter" idx="12"/>
          </p:nvPr>
        </p:nvSpPr>
        <p:spPr/>
        <p:txBody>
          <a:bodyPr/>
          <a:lstStyle>
            <a:lvl1pPr>
              <a:defRPr/>
            </a:lvl1pPr>
          </a:lstStyle>
          <a:p>
            <a:fld id="{9C2586A2-245F-46E7-8D75-52E1B0034F69}" type="slidenum">
              <a:rPr lang="en-US" altLang="en-US"/>
              <a:pPr/>
              <a:t>‹#›</a:t>
            </a:fld>
            <a:endParaRPr lang="en-US" altLang="en-US"/>
          </a:p>
        </p:txBody>
      </p:sp>
    </p:spTree>
    <p:extLst>
      <p:ext uri="{BB962C8B-B14F-4D97-AF65-F5344CB8AC3E}">
        <p14:creationId xmlns:p14="http://schemas.microsoft.com/office/powerpoint/2010/main" val="194275027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32279-6C33-47E4-B018-AEB471E34225}"/>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94E79CB-4C64-4856-89A5-ABEB5747E81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934B263-584C-42B1-8B0E-4141A0EAB3C6}"/>
              </a:ext>
            </a:extLst>
          </p:cNvPr>
          <p:cNvSpPr>
            <a:spLocks noGrp="1"/>
          </p:cNvSpPr>
          <p:nvPr>
            <p:ph type="dt" sz="half" idx="10"/>
          </p:nvPr>
        </p:nvSpPr>
        <p:spPr/>
        <p:txBody>
          <a:bodyPr/>
          <a:lstStyle/>
          <a:p>
            <a:fld id="{35BD5F85-71AE-4A2D-9FA8-52AC7B86E783}" type="datetime1">
              <a:rPr lang="en-US" smtClean="0"/>
              <a:t>21-Jul-22</a:t>
            </a:fld>
            <a:endParaRPr lang="en-US"/>
          </a:p>
        </p:txBody>
      </p:sp>
      <p:sp>
        <p:nvSpPr>
          <p:cNvPr id="5" name="Footer Placeholder 4">
            <a:extLst>
              <a:ext uri="{FF2B5EF4-FFF2-40B4-BE49-F238E27FC236}">
                <a16:creationId xmlns:a16="http://schemas.microsoft.com/office/drawing/2014/main" id="{CC95B926-C855-42E3-B720-D9C81BBE1CA5}"/>
              </a:ext>
            </a:extLst>
          </p:cNvPr>
          <p:cNvSpPr>
            <a:spLocks noGrp="1"/>
          </p:cNvSpPr>
          <p:nvPr>
            <p:ph type="ftr" sz="quarter" idx="11"/>
          </p:nvPr>
        </p:nvSpPr>
        <p:spPr/>
        <p:txBody>
          <a:bodyPr/>
          <a:lstStyle/>
          <a:p>
            <a:r>
              <a:rPr lang="en-US"/>
              <a:t>Predrag Radenković 3237/10</a:t>
            </a:r>
          </a:p>
        </p:txBody>
      </p:sp>
      <p:sp>
        <p:nvSpPr>
          <p:cNvPr id="6" name="Slide Number Placeholder 5">
            <a:extLst>
              <a:ext uri="{FF2B5EF4-FFF2-40B4-BE49-F238E27FC236}">
                <a16:creationId xmlns:a16="http://schemas.microsoft.com/office/drawing/2014/main" id="{6FCCBD44-5C0E-4D05-85BF-98B03513EE7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9807162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86676-CF44-4A04-B19A-CDA141CBF0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5EC3F3-17D9-4796-A51B-3C658C19E5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2DF1D8-2E83-46BE-B674-4B02879A117A}"/>
              </a:ext>
            </a:extLst>
          </p:cNvPr>
          <p:cNvSpPr>
            <a:spLocks noGrp="1"/>
          </p:cNvSpPr>
          <p:nvPr>
            <p:ph type="dt" sz="half" idx="10"/>
          </p:nvPr>
        </p:nvSpPr>
        <p:spPr/>
        <p:txBody>
          <a:bodyPr/>
          <a:lstStyle/>
          <a:p>
            <a:fld id="{A9A15425-6B32-40AF-A521-95FB05248266}" type="datetime1">
              <a:rPr lang="en-US" smtClean="0"/>
              <a:t>21-Jul-22</a:t>
            </a:fld>
            <a:endParaRPr lang="en-US"/>
          </a:p>
        </p:txBody>
      </p:sp>
      <p:sp>
        <p:nvSpPr>
          <p:cNvPr id="5" name="Footer Placeholder 4">
            <a:extLst>
              <a:ext uri="{FF2B5EF4-FFF2-40B4-BE49-F238E27FC236}">
                <a16:creationId xmlns:a16="http://schemas.microsoft.com/office/drawing/2014/main" id="{FA582A51-0252-4E0F-85E5-212AB777A81A}"/>
              </a:ext>
            </a:extLst>
          </p:cNvPr>
          <p:cNvSpPr>
            <a:spLocks noGrp="1"/>
          </p:cNvSpPr>
          <p:nvPr>
            <p:ph type="ftr" sz="quarter" idx="11"/>
          </p:nvPr>
        </p:nvSpPr>
        <p:spPr/>
        <p:txBody>
          <a:bodyPr/>
          <a:lstStyle/>
          <a:p>
            <a:r>
              <a:rPr lang="en-US"/>
              <a:t>Predrag Radenković 3237/10</a:t>
            </a:r>
          </a:p>
        </p:txBody>
      </p:sp>
      <p:sp>
        <p:nvSpPr>
          <p:cNvPr id="6" name="Slide Number Placeholder 5">
            <a:extLst>
              <a:ext uri="{FF2B5EF4-FFF2-40B4-BE49-F238E27FC236}">
                <a16:creationId xmlns:a16="http://schemas.microsoft.com/office/drawing/2014/main" id="{98A1DB03-FB5C-400D-929A-9A245AE7B58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218617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0DD39-980D-4C56-8FF7-BB85E90B6812}"/>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B6389B9-50C6-40DB-90D3-894D46567F8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9924F5-1A6B-421D-AB3B-40FE32FDB3EA}"/>
              </a:ext>
            </a:extLst>
          </p:cNvPr>
          <p:cNvSpPr>
            <a:spLocks noGrp="1"/>
          </p:cNvSpPr>
          <p:nvPr>
            <p:ph type="dt" sz="half" idx="10"/>
          </p:nvPr>
        </p:nvSpPr>
        <p:spPr/>
        <p:txBody>
          <a:bodyPr/>
          <a:lstStyle/>
          <a:p>
            <a:fld id="{98C47964-4832-4D3A-8746-A626A2BE70A5}" type="datetime1">
              <a:rPr lang="en-US" smtClean="0"/>
              <a:t>21-Jul-22</a:t>
            </a:fld>
            <a:endParaRPr lang="en-US"/>
          </a:p>
        </p:txBody>
      </p:sp>
      <p:sp>
        <p:nvSpPr>
          <p:cNvPr id="5" name="Footer Placeholder 4">
            <a:extLst>
              <a:ext uri="{FF2B5EF4-FFF2-40B4-BE49-F238E27FC236}">
                <a16:creationId xmlns:a16="http://schemas.microsoft.com/office/drawing/2014/main" id="{6E8DC65E-CCDE-4433-8CE1-006D4A382007}"/>
              </a:ext>
            </a:extLst>
          </p:cNvPr>
          <p:cNvSpPr>
            <a:spLocks noGrp="1"/>
          </p:cNvSpPr>
          <p:nvPr>
            <p:ph type="ftr" sz="quarter" idx="11"/>
          </p:nvPr>
        </p:nvSpPr>
        <p:spPr/>
        <p:txBody>
          <a:bodyPr/>
          <a:lstStyle/>
          <a:p>
            <a:r>
              <a:rPr lang="en-US"/>
              <a:t>Predrag Radenković 3237/10</a:t>
            </a:r>
          </a:p>
        </p:txBody>
      </p:sp>
      <p:sp>
        <p:nvSpPr>
          <p:cNvPr id="6" name="Slide Number Placeholder 5">
            <a:extLst>
              <a:ext uri="{FF2B5EF4-FFF2-40B4-BE49-F238E27FC236}">
                <a16:creationId xmlns:a16="http://schemas.microsoft.com/office/drawing/2014/main" id="{7F0D73EC-9AD3-4074-BCBF-77EC70952FC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82459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D5E87-B4E0-4093-89FA-94944B415F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661509-C831-4685-B131-1D5B91230C97}"/>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D4A4DE-8966-4EC8-AA18-E5388E64771E}"/>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74DF4F-2CC8-4FE5-A791-142CFB69593D}"/>
              </a:ext>
            </a:extLst>
          </p:cNvPr>
          <p:cNvSpPr>
            <a:spLocks noGrp="1"/>
          </p:cNvSpPr>
          <p:nvPr>
            <p:ph type="dt" sz="half" idx="10"/>
          </p:nvPr>
        </p:nvSpPr>
        <p:spPr/>
        <p:txBody>
          <a:bodyPr/>
          <a:lstStyle/>
          <a:p>
            <a:fld id="{5635AA23-CE9F-469A-84FF-F9123F2D62B2}" type="datetime1">
              <a:rPr lang="en-US" smtClean="0"/>
              <a:t>21-Jul-22</a:t>
            </a:fld>
            <a:endParaRPr lang="en-US"/>
          </a:p>
        </p:txBody>
      </p:sp>
      <p:sp>
        <p:nvSpPr>
          <p:cNvPr id="6" name="Footer Placeholder 5">
            <a:extLst>
              <a:ext uri="{FF2B5EF4-FFF2-40B4-BE49-F238E27FC236}">
                <a16:creationId xmlns:a16="http://schemas.microsoft.com/office/drawing/2014/main" id="{317C977B-B908-4B1B-8E10-35BA1D9E8F33}"/>
              </a:ext>
            </a:extLst>
          </p:cNvPr>
          <p:cNvSpPr>
            <a:spLocks noGrp="1"/>
          </p:cNvSpPr>
          <p:nvPr>
            <p:ph type="ftr" sz="quarter" idx="11"/>
          </p:nvPr>
        </p:nvSpPr>
        <p:spPr/>
        <p:txBody>
          <a:bodyPr/>
          <a:lstStyle/>
          <a:p>
            <a:r>
              <a:rPr lang="en-US"/>
              <a:t>Predrag Radenković 3237/10</a:t>
            </a:r>
          </a:p>
        </p:txBody>
      </p:sp>
      <p:sp>
        <p:nvSpPr>
          <p:cNvPr id="7" name="Slide Number Placeholder 6">
            <a:extLst>
              <a:ext uri="{FF2B5EF4-FFF2-40B4-BE49-F238E27FC236}">
                <a16:creationId xmlns:a16="http://schemas.microsoft.com/office/drawing/2014/main" id="{2B71417B-6A60-4C3F-A6C5-10D71D7041F6}"/>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9807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173DF1-79CF-418C-98DB-BE16B2C7F9EA}"/>
              </a:ext>
            </a:extLst>
          </p:cNvPr>
          <p:cNvSpPr>
            <a:spLocks noGrp="1"/>
          </p:cNvSpPr>
          <p:nvPr>
            <p:ph type="dt" sz="half" idx="10"/>
          </p:nvPr>
        </p:nvSpPr>
        <p:spPr/>
        <p:txBody>
          <a:bodyPr/>
          <a:lstStyle/>
          <a:p>
            <a:pPr>
              <a:defRPr>
                <a:uFillTx/>
              </a:defRPr>
            </a:pPr>
            <a:endParaRPr lang="en-US">
              <a:uFillTx/>
            </a:endParaRPr>
          </a:p>
        </p:txBody>
      </p:sp>
      <p:sp>
        <p:nvSpPr>
          <p:cNvPr id="3" name="Footer Placeholder 2">
            <a:extLst>
              <a:ext uri="{FF2B5EF4-FFF2-40B4-BE49-F238E27FC236}">
                <a16:creationId xmlns:a16="http://schemas.microsoft.com/office/drawing/2014/main" id="{20508179-17D5-4091-AC5D-912FD2A48925}"/>
              </a:ext>
            </a:extLst>
          </p:cNvPr>
          <p:cNvSpPr>
            <a:spLocks noGrp="1"/>
          </p:cNvSpPr>
          <p:nvPr>
            <p:ph type="ftr" sz="quarter" idx="11"/>
          </p:nvPr>
        </p:nvSpPr>
        <p:spPr/>
        <p:txBody>
          <a:bodyPr/>
          <a:lstStyle/>
          <a:p>
            <a:pPr>
              <a:defRPr>
                <a:uFillTx/>
              </a:defRPr>
            </a:pPr>
            <a:endParaRPr lang="en-US">
              <a:uFillTx/>
            </a:endParaRPr>
          </a:p>
        </p:txBody>
      </p:sp>
      <p:sp>
        <p:nvSpPr>
          <p:cNvPr id="4" name="Slide Number Placeholder 3">
            <a:extLst>
              <a:ext uri="{FF2B5EF4-FFF2-40B4-BE49-F238E27FC236}">
                <a16:creationId xmlns:a16="http://schemas.microsoft.com/office/drawing/2014/main" id="{755E60AC-41AA-4C2B-9B7E-CFE28800E12F}"/>
              </a:ext>
            </a:extLst>
          </p:cNvPr>
          <p:cNvSpPr>
            <a:spLocks noGrp="1"/>
          </p:cNvSpPr>
          <p:nvPr>
            <p:ph type="sldNum" sz="quarter" idx="12"/>
          </p:nvPr>
        </p:nvSpPr>
        <p:spPr/>
        <p:txBody>
          <a:bodyPr/>
          <a:lstStyle/>
          <a:p>
            <a:pPr>
              <a:defRPr>
                <a:uFillTx/>
              </a:defRPr>
            </a:pPr>
            <a:fld id="{E90D3189-7DF2-9A44-BC5F-662892817F5F}" type="slidenum">
              <a:rPr lang="en-US" smtClean="0">
                <a:uFillTx/>
              </a:rPr>
              <a:pPr>
                <a:defRPr>
                  <a:uFillTx/>
                </a:defRPr>
              </a:pPr>
              <a:t>‹#›</a:t>
            </a:fld>
            <a:endParaRPr lang="en-US">
              <a:uFillTx/>
            </a:endParaRPr>
          </a:p>
        </p:txBody>
      </p:sp>
    </p:spTree>
    <p:extLst>
      <p:ext uri="{BB962C8B-B14F-4D97-AF65-F5344CB8AC3E}">
        <p14:creationId xmlns:p14="http://schemas.microsoft.com/office/powerpoint/2010/main" val="29394603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68BCE-C1E9-433D-A96D-BA50623A9CC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29140D-90A8-4A4E-8380-805523E682D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964A70C-9AEB-41AA-993F-4FF979DC4C7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973945-B128-4C9A-8C0C-C6CF05CDF35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B3557BD-8B28-493F-8598-B9AED08DFB13}"/>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6AE4B7-B8AE-4197-A586-805D072CE0EB}"/>
              </a:ext>
            </a:extLst>
          </p:cNvPr>
          <p:cNvSpPr>
            <a:spLocks noGrp="1"/>
          </p:cNvSpPr>
          <p:nvPr>
            <p:ph type="dt" sz="half" idx="10"/>
          </p:nvPr>
        </p:nvSpPr>
        <p:spPr/>
        <p:txBody>
          <a:bodyPr/>
          <a:lstStyle/>
          <a:p>
            <a:fld id="{70FE0D3E-F5B9-4ADA-81CF-1D56E13436A3}" type="datetime1">
              <a:rPr lang="en-US" smtClean="0"/>
              <a:t>21-Jul-22</a:t>
            </a:fld>
            <a:endParaRPr lang="en-US"/>
          </a:p>
        </p:txBody>
      </p:sp>
      <p:sp>
        <p:nvSpPr>
          <p:cNvPr id="8" name="Footer Placeholder 7">
            <a:extLst>
              <a:ext uri="{FF2B5EF4-FFF2-40B4-BE49-F238E27FC236}">
                <a16:creationId xmlns:a16="http://schemas.microsoft.com/office/drawing/2014/main" id="{8349BDAA-6218-452B-A99B-7C89C53056B2}"/>
              </a:ext>
            </a:extLst>
          </p:cNvPr>
          <p:cNvSpPr>
            <a:spLocks noGrp="1"/>
          </p:cNvSpPr>
          <p:nvPr>
            <p:ph type="ftr" sz="quarter" idx="11"/>
          </p:nvPr>
        </p:nvSpPr>
        <p:spPr/>
        <p:txBody>
          <a:bodyPr/>
          <a:lstStyle/>
          <a:p>
            <a:r>
              <a:rPr lang="en-US"/>
              <a:t>Predrag Radenković 3237/10</a:t>
            </a:r>
          </a:p>
        </p:txBody>
      </p:sp>
      <p:sp>
        <p:nvSpPr>
          <p:cNvPr id="9" name="Slide Number Placeholder 8">
            <a:extLst>
              <a:ext uri="{FF2B5EF4-FFF2-40B4-BE49-F238E27FC236}">
                <a16:creationId xmlns:a16="http://schemas.microsoft.com/office/drawing/2014/main" id="{54F42989-A716-4123-85F8-D33B038B02C3}"/>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74924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05FB6-963C-4B7A-A1C8-116ADCD03C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1E1144-7E8F-4DFA-ABD6-ECC58ED04369}"/>
              </a:ext>
            </a:extLst>
          </p:cNvPr>
          <p:cNvSpPr>
            <a:spLocks noGrp="1"/>
          </p:cNvSpPr>
          <p:nvPr>
            <p:ph type="dt" sz="half" idx="10"/>
          </p:nvPr>
        </p:nvSpPr>
        <p:spPr/>
        <p:txBody>
          <a:bodyPr/>
          <a:lstStyle/>
          <a:p>
            <a:fld id="{B21F22F3-6DAA-4DBE-8A49-FA74EB9EFB20}" type="datetime1">
              <a:rPr lang="en-US" smtClean="0"/>
              <a:t>21-Jul-22</a:t>
            </a:fld>
            <a:endParaRPr lang="en-US"/>
          </a:p>
        </p:txBody>
      </p:sp>
      <p:sp>
        <p:nvSpPr>
          <p:cNvPr id="4" name="Footer Placeholder 3">
            <a:extLst>
              <a:ext uri="{FF2B5EF4-FFF2-40B4-BE49-F238E27FC236}">
                <a16:creationId xmlns:a16="http://schemas.microsoft.com/office/drawing/2014/main" id="{70D25D0B-49B4-4839-A96C-B0477FD7E80A}"/>
              </a:ext>
            </a:extLst>
          </p:cNvPr>
          <p:cNvSpPr>
            <a:spLocks noGrp="1"/>
          </p:cNvSpPr>
          <p:nvPr>
            <p:ph type="ftr" sz="quarter" idx="11"/>
          </p:nvPr>
        </p:nvSpPr>
        <p:spPr/>
        <p:txBody>
          <a:bodyPr/>
          <a:lstStyle/>
          <a:p>
            <a:r>
              <a:rPr lang="en-US"/>
              <a:t>Predrag Radenković 3237/10</a:t>
            </a:r>
          </a:p>
        </p:txBody>
      </p:sp>
      <p:sp>
        <p:nvSpPr>
          <p:cNvPr id="5" name="Slide Number Placeholder 4">
            <a:extLst>
              <a:ext uri="{FF2B5EF4-FFF2-40B4-BE49-F238E27FC236}">
                <a16:creationId xmlns:a16="http://schemas.microsoft.com/office/drawing/2014/main" id="{936E525F-126E-4781-BDCA-8F8A541B49D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469791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C1BA42-77C5-45AC-9934-6493D78982E8}"/>
              </a:ext>
            </a:extLst>
          </p:cNvPr>
          <p:cNvSpPr>
            <a:spLocks noGrp="1"/>
          </p:cNvSpPr>
          <p:nvPr>
            <p:ph type="dt" sz="half" idx="10"/>
          </p:nvPr>
        </p:nvSpPr>
        <p:spPr/>
        <p:txBody>
          <a:bodyPr/>
          <a:lstStyle/>
          <a:p>
            <a:fld id="{6E4AC777-06B8-4FE4-8120-FE59E8E865BB}" type="datetime1">
              <a:rPr lang="en-US" smtClean="0"/>
              <a:t>21-Jul-22</a:t>
            </a:fld>
            <a:endParaRPr lang="en-US"/>
          </a:p>
        </p:txBody>
      </p:sp>
      <p:sp>
        <p:nvSpPr>
          <p:cNvPr id="3" name="Footer Placeholder 2">
            <a:extLst>
              <a:ext uri="{FF2B5EF4-FFF2-40B4-BE49-F238E27FC236}">
                <a16:creationId xmlns:a16="http://schemas.microsoft.com/office/drawing/2014/main" id="{AA15A435-80FF-4E93-9638-35B3639F8144}"/>
              </a:ext>
            </a:extLst>
          </p:cNvPr>
          <p:cNvSpPr>
            <a:spLocks noGrp="1"/>
          </p:cNvSpPr>
          <p:nvPr>
            <p:ph type="ftr" sz="quarter" idx="11"/>
          </p:nvPr>
        </p:nvSpPr>
        <p:spPr/>
        <p:txBody>
          <a:bodyPr/>
          <a:lstStyle/>
          <a:p>
            <a:r>
              <a:rPr lang="en-US"/>
              <a:t>Predrag Radenković 3237/10</a:t>
            </a:r>
          </a:p>
        </p:txBody>
      </p:sp>
      <p:sp>
        <p:nvSpPr>
          <p:cNvPr id="4" name="Slide Number Placeholder 3">
            <a:extLst>
              <a:ext uri="{FF2B5EF4-FFF2-40B4-BE49-F238E27FC236}">
                <a16:creationId xmlns:a16="http://schemas.microsoft.com/office/drawing/2014/main" id="{520EBE2F-AC59-4A51-A4EC-20DDC9C33CD1}"/>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4262689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28617-998E-4C0A-A322-D3D55AFFA9F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C757A2F0-4C3A-4CFF-A2D7-9127BBFF2B4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8F5A38-1F76-423C-B2DF-BB99A05CE05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DACD4A3-99AD-48E4-B065-BD8638F14395}"/>
              </a:ext>
            </a:extLst>
          </p:cNvPr>
          <p:cNvSpPr>
            <a:spLocks noGrp="1"/>
          </p:cNvSpPr>
          <p:nvPr>
            <p:ph type="dt" sz="half" idx="10"/>
          </p:nvPr>
        </p:nvSpPr>
        <p:spPr/>
        <p:txBody>
          <a:bodyPr/>
          <a:lstStyle/>
          <a:p>
            <a:fld id="{33EE1DB6-C092-4B79-97B1-E3C6F5BF8300}" type="datetime1">
              <a:rPr lang="en-US" smtClean="0"/>
              <a:t>21-Jul-22</a:t>
            </a:fld>
            <a:endParaRPr lang="en-US"/>
          </a:p>
        </p:txBody>
      </p:sp>
      <p:sp>
        <p:nvSpPr>
          <p:cNvPr id="6" name="Footer Placeholder 5">
            <a:extLst>
              <a:ext uri="{FF2B5EF4-FFF2-40B4-BE49-F238E27FC236}">
                <a16:creationId xmlns:a16="http://schemas.microsoft.com/office/drawing/2014/main" id="{56AA7730-A7CA-46F2-89BB-0B307AB1DE08}"/>
              </a:ext>
            </a:extLst>
          </p:cNvPr>
          <p:cNvSpPr>
            <a:spLocks noGrp="1"/>
          </p:cNvSpPr>
          <p:nvPr>
            <p:ph type="ftr" sz="quarter" idx="11"/>
          </p:nvPr>
        </p:nvSpPr>
        <p:spPr/>
        <p:txBody>
          <a:bodyPr/>
          <a:lstStyle/>
          <a:p>
            <a:r>
              <a:rPr lang="en-US"/>
              <a:t>Predrag Radenković 3237/10</a:t>
            </a:r>
          </a:p>
        </p:txBody>
      </p:sp>
      <p:sp>
        <p:nvSpPr>
          <p:cNvPr id="7" name="Slide Number Placeholder 6">
            <a:extLst>
              <a:ext uri="{FF2B5EF4-FFF2-40B4-BE49-F238E27FC236}">
                <a16:creationId xmlns:a16="http://schemas.microsoft.com/office/drawing/2014/main" id="{6B3D280B-1483-44CB-9D5A-D7346B6AB29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9382588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613E5-FAE8-41E8-AF6C-D1F7F4093BF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12B6670-D448-49B6-922F-B6D2F36921B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4B98634-B17E-48A4-AB62-AFF8BBE5442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5B319CF-E4EB-47B8-9952-CB986F6F01AE}"/>
              </a:ext>
            </a:extLst>
          </p:cNvPr>
          <p:cNvSpPr>
            <a:spLocks noGrp="1"/>
          </p:cNvSpPr>
          <p:nvPr>
            <p:ph type="dt" sz="half" idx="10"/>
          </p:nvPr>
        </p:nvSpPr>
        <p:spPr/>
        <p:txBody>
          <a:bodyPr/>
          <a:lstStyle/>
          <a:p>
            <a:fld id="{AF7D7656-36D7-478D-AF1C-AC34278D4D18}" type="datetime1">
              <a:rPr lang="en-US" smtClean="0"/>
              <a:t>21-Jul-22</a:t>
            </a:fld>
            <a:endParaRPr lang="en-US"/>
          </a:p>
        </p:txBody>
      </p:sp>
      <p:sp>
        <p:nvSpPr>
          <p:cNvPr id="6" name="Footer Placeholder 5">
            <a:extLst>
              <a:ext uri="{FF2B5EF4-FFF2-40B4-BE49-F238E27FC236}">
                <a16:creationId xmlns:a16="http://schemas.microsoft.com/office/drawing/2014/main" id="{7136723F-AC6A-47AF-9056-A499244E3D67}"/>
              </a:ext>
            </a:extLst>
          </p:cNvPr>
          <p:cNvSpPr>
            <a:spLocks noGrp="1"/>
          </p:cNvSpPr>
          <p:nvPr>
            <p:ph type="ftr" sz="quarter" idx="11"/>
          </p:nvPr>
        </p:nvSpPr>
        <p:spPr/>
        <p:txBody>
          <a:bodyPr/>
          <a:lstStyle/>
          <a:p>
            <a:r>
              <a:rPr lang="en-US"/>
              <a:t>Predrag Radenković 3237/10</a:t>
            </a:r>
          </a:p>
        </p:txBody>
      </p:sp>
      <p:sp>
        <p:nvSpPr>
          <p:cNvPr id="7" name="Slide Number Placeholder 6">
            <a:extLst>
              <a:ext uri="{FF2B5EF4-FFF2-40B4-BE49-F238E27FC236}">
                <a16:creationId xmlns:a16="http://schemas.microsoft.com/office/drawing/2014/main" id="{1E6068D7-359F-4E77-A577-11629DCCBC5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7570565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06F35-0C26-491C-82DF-66AE0A9FB53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290085-D931-4FBE-8D47-089573905F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6C5D69-A26D-445F-BA3C-93CAB784959B}"/>
              </a:ext>
            </a:extLst>
          </p:cNvPr>
          <p:cNvSpPr>
            <a:spLocks noGrp="1"/>
          </p:cNvSpPr>
          <p:nvPr>
            <p:ph type="dt" sz="half" idx="10"/>
          </p:nvPr>
        </p:nvSpPr>
        <p:spPr/>
        <p:txBody>
          <a:bodyPr/>
          <a:lstStyle/>
          <a:p>
            <a:fld id="{A7C951DE-9121-4283-AD3A-14E01CE84E07}" type="datetime1">
              <a:rPr lang="en-US" smtClean="0"/>
              <a:t>21-Jul-22</a:t>
            </a:fld>
            <a:endParaRPr lang="en-US"/>
          </a:p>
        </p:txBody>
      </p:sp>
      <p:sp>
        <p:nvSpPr>
          <p:cNvPr id="5" name="Footer Placeholder 4">
            <a:extLst>
              <a:ext uri="{FF2B5EF4-FFF2-40B4-BE49-F238E27FC236}">
                <a16:creationId xmlns:a16="http://schemas.microsoft.com/office/drawing/2014/main" id="{6027AE44-4545-4F42-8FA6-B2B04CBD983C}"/>
              </a:ext>
            </a:extLst>
          </p:cNvPr>
          <p:cNvSpPr>
            <a:spLocks noGrp="1"/>
          </p:cNvSpPr>
          <p:nvPr>
            <p:ph type="ftr" sz="quarter" idx="11"/>
          </p:nvPr>
        </p:nvSpPr>
        <p:spPr/>
        <p:txBody>
          <a:bodyPr/>
          <a:lstStyle/>
          <a:p>
            <a:r>
              <a:rPr lang="en-US"/>
              <a:t>Predrag Radenković 3237/10</a:t>
            </a:r>
          </a:p>
        </p:txBody>
      </p:sp>
      <p:sp>
        <p:nvSpPr>
          <p:cNvPr id="6" name="Slide Number Placeholder 5">
            <a:extLst>
              <a:ext uri="{FF2B5EF4-FFF2-40B4-BE49-F238E27FC236}">
                <a16:creationId xmlns:a16="http://schemas.microsoft.com/office/drawing/2014/main" id="{5A085171-DA95-40A2-AC16-5D39EBC48F11}"/>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2102592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AB4BAB-B190-4C54-B448-0FFFDF06FB0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C0641F-D5A5-4F24-BE3E-1E532AA32847}"/>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81599B-B065-463D-8BAB-984ABB64DE0B}"/>
              </a:ext>
            </a:extLst>
          </p:cNvPr>
          <p:cNvSpPr>
            <a:spLocks noGrp="1"/>
          </p:cNvSpPr>
          <p:nvPr>
            <p:ph type="dt" sz="half" idx="10"/>
          </p:nvPr>
        </p:nvSpPr>
        <p:spPr/>
        <p:txBody>
          <a:bodyPr/>
          <a:lstStyle/>
          <a:p>
            <a:fld id="{7CB401C2-232B-4FA0-9743-842AC68A59C7}" type="datetime1">
              <a:rPr lang="en-US" smtClean="0"/>
              <a:t>21-Jul-22</a:t>
            </a:fld>
            <a:endParaRPr lang="en-US"/>
          </a:p>
        </p:txBody>
      </p:sp>
      <p:sp>
        <p:nvSpPr>
          <p:cNvPr id="5" name="Footer Placeholder 4">
            <a:extLst>
              <a:ext uri="{FF2B5EF4-FFF2-40B4-BE49-F238E27FC236}">
                <a16:creationId xmlns:a16="http://schemas.microsoft.com/office/drawing/2014/main" id="{2CFE7AE8-5727-4414-8196-CA07A25F5E3F}"/>
              </a:ext>
            </a:extLst>
          </p:cNvPr>
          <p:cNvSpPr>
            <a:spLocks noGrp="1"/>
          </p:cNvSpPr>
          <p:nvPr>
            <p:ph type="ftr" sz="quarter" idx="11"/>
          </p:nvPr>
        </p:nvSpPr>
        <p:spPr/>
        <p:txBody>
          <a:bodyPr/>
          <a:lstStyle/>
          <a:p>
            <a:r>
              <a:rPr lang="en-US"/>
              <a:t>Predrag Radenković 3237/10</a:t>
            </a:r>
          </a:p>
        </p:txBody>
      </p:sp>
      <p:sp>
        <p:nvSpPr>
          <p:cNvPr id="6" name="Slide Number Placeholder 5">
            <a:extLst>
              <a:ext uri="{FF2B5EF4-FFF2-40B4-BE49-F238E27FC236}">
                <a16:creationId xmlns:a16="http://schemas.microsoft.com/office/drawing/2014/main" id="{D98E2FED-3F13-4B2A-B674-7930D2449E7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447914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B6F7B49-E8F3-46C6-9B10-889F2D10C72C}"/>
              </a:ext>
            </a:extLst>
          </p:cNvPr>
          <p:cNvSpPr>
            <a:spLocks noGrp="1"/>
          </p:cNvSpPr>
          <p:nvPr>
            <p:ph type="dt" sz="half" idx="10"/>
          </p:nvPr>
        </p:nvSpPr>
        <p:spPr/>
        <p:txBody>
          <a:bodyPr/>
          <a:lstStyle>
            <a:lvl1pPr>
              <a:defRPr/>
            </a:lvl1pPr>
          </a:lstStyle>
          <a:p>
            <a:pPr>
              <a:defRPr/>
            </a:pPr>
            <a:fld id="{F915C76F-CFA0-432D-8C85-47F210927C47}" type="datetime1">
              <a:rPr lang="en-US"/>
              <a:pPr>
                <a:defRPr/>
              </a:pPr>
              <a:t>21-Jul-22</a:t>
            </a:fld>
            <a:endParaRPr lang="en-US"/>
          </a:p>
        </p:txBody>
      </p:sp>
      <p:sp>
        <p:nvSpPr>
          <p:cNvPr id="5" name="Footer Placeholder 4">
            <a:extLst>
              <a:ext uri="{FF2B5EF4-FFF2-40B4-BE49-F238E27FC236}">
                <a16:creationId xmlns:a16="http://schemas.microsoft.com/office/drawing/2014/main" id="{5760C0CD-4B5E-46DA-ADF7-FAE0323B4AA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BFDACC8-A62B-4699-BA59-AEF233013B90}"/>
              </a:ext>
            </a:extLst>
          </p:cNvPr>
          <p:cNvSpPr>
            <a:spLocks noGrp="1"/>
          </p:cNvSpPr>
          <p:nvPr>
            <p:ph type="sldNum" sz="quarter" idx="12"/>
          </p:nvPr>
        </p:nvSpPr>
        <p:spPr/>
        <p:txBody>
          <a:bodyPr/>
          <a:lstStyle>
            <a:lvl1pPr>
              <a:defRPr/>
            </a:lvl1pPr>
          </a:lstStyle>
          <a:p>
            <a:pPr>
              <a:defRPr/>
            </a:pPr>
            <a:fld id="{284CA36C-1F0C-4168-A712-6E4563DA25D3}" type="slidenum">
              <a:rPr lang="en-US" altLang="en-US"/>
              <a:pPr>
                <a:defRPr/>
              </a:pPr>
              <a:t>‹#›</a:t>
            </a:fld>
            <a:endParaRPr lang="en-US" altLang="en-US"/>
          </a:p>
        </p:txBody>
      </p:sp>
    </p:spTree>
    <p:extLst>
      <p:ext uri="{BB962C8B-B14F-4D97-AF65-F5344CB8AC3E}">
        <p14:creationId xmlns:p14="http://schemas.microsoft.com/office/powerpoint/2010/main" val="14804184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924D43-2057-4A6A-BD1F-8698A538850B}"/>
              </a:ext>
            </a:extLst>
          </p:cNvPr>
          <p:cNvSpPr>
            <a:spLocks noGrp="1"/>
          </p:cNvSpPr>
          <p:nvPr>
            <p:ph type="dt" sz="half" idx="10"/>
          </p:nvPr>
        </p:nvSpPr>
        <p:spPr/>
        <p:txBody>
          <a:bodyPr/>
          <a:lstStyle>
            <a:lvl1pPr>
              <a:defRPr/>
            </a:lvl1pPr>
          </a:lstStyle>
          <a:p>
            <a:pPr>
              <a:defRPr/>
            </a:pPr>
            <a:fld id="{6C0B2D49-DD6E-4DBF-8873-34DEA15C25FD}" type="datetime1">
              <a:rPr lang="en-US"/>
              <a:pPr>
                <a:defRPr/>
              </a:pPr>
              <a:t>21-Jul-22</a:t>
            </a:fld>
            <a:endParaRPr lang="en-US"/>
          </a:p>
        </p:txBody>
      </p:sp>
      <p:sp>
        <p:nvSpPr>
          <p:cNvPr id="5" name="Footer Placeholder 4">
            <a:extLst>
              <a:ext uri="{FF2B5EF4-FFF2-40B4-BE49-F238E27FC236}">
                <a16:creationId xmlns:a16="http://schemas.microsoft.com/office/drawing/2014/main" id="{29B883B2-8506-43A9-815F-4FC52CC8779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D091EB1-76AC-4D4E-9219-04585D155718}"/>
              </a:ext>
            </a:extLst>
          </p:cNvPr>
          <p:cNvSpPr>
            <a:spLocks noGrp="1"/>
          </p:cNvSpPr>
          <p:nvPr>
            <p:ph type="sldNum" sz="quarter" idx="12"/>
          </p:nvPr>
        </p:nvSpPr>
        <p:spPr/>
        <p:txBody>
          <a:bodyPr/>
          <a:lstStyle>
            <a:lvl1pPr>
              <a:defRPr/>
            </a:lvl1pPr>
          </a:lstStyle>
          <a:p>
            <a:pPr>
              <a:defRPr/>
            </a:pPr>
            <a:fld id="{49DC93CA-1864-4B96-8FFD-6C9C16B171BD}" type="slidenum">
              <a:rPr lang="en-US" altLang="en-US"/>
              <a:pPr>
                <a:defRPr/>
              </a:pPr>
              <a:t>‹#›</a:t>
            </a:fld>
            <a:endParaRPr lang="en-US" altLang="en-US"/>
          </a:p>
        </p:txBody>
      </p:sp>
    </p:spTree>
    <p:extLst>
      <p:ext uri="{BB962C8B-B14F-4D97-AF65-F5344CB8AC3E}">
        <p14:creationId xmlns:p14="http://schemas.microsoft.com/office/powerpoint/2010/main" val="285246381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70650A2-4B9B-406F-B789-3C62E6E739B2}"/>
              </a:ext>
            </a:extLst>
          </p:cNvPr>
          <p:cNvSpPr>
            <a:spLocks noGrp="1"/>
          </p:cNvSpPr>
          <p:nvPr>
            <p:ph type="dt" sz="half" idx="10"/>
          </p:nvPr>
        </p:nvSpPr>
        <p:spPr/>
        <p:txBody>
          <a:bodyPr/>
          <a:lstStyle>
            <a:lvl1pPr>
              <a:defRPr/>
            </a:lvl1pPr>
          </a:lstStyle>
          <a:p>
            <a:pPr>
              <a:defRPr/>
            </a:pPr>
            <a:fld id="{5149AFA0-4D6A-40FF-8F97-B78BC8A2C04D}" type="datetime1">
              <a:rPr lang="en-US"/>
              <a:pPr>
                <a:defRPr/>
              </a:pPr>
              <a:t>21-Jul-22</a:t>
            </a:fld>
            <a:endParaRPr lang="en-US"/>
          </a:p>
        </p:txBody>
      </p:sp>
      <p:sp>
        <p:nvSpPr>
          <p:cNvPr id="5" name="Footer Placeholder 4">
            <a:extLst>
              <a:ext uri="{FF2B5EF4-FFF2-40B4-BE49-F238E27FC236}">
                <a16:creationId xmlns:a16="http://schemas.microsoft.com/office/drawing/2014/main" id="{510A798B-5A48-4859-A50D-DE40135C5A0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2824629-5426-4F29-B841-C0F42B9AE3E4}"/>
              </a:ext>
            </a:extLst>
          </p:cNvPr>
          <p:cNvSpPr>
            <a:spLocks noGrp="1"/>
          </p:cNvSpPr>
          <p:nvPr>
            <p:ph type="sldNum" sz="quarter" idx="12"/>
          </p:nvPr>
        </p:nvSpPr>
        <p:spPr/>
        <p:txBody>
          <a:bodyPr/>
          <a:lstStyle>
            <a:lvl1pPr>
              <a:defRPr/>
            </a:lvl1pPr>
          </a:lstStyle>
          <a:p>
            <a:pPr>
              <a:defRPr/>
            </a:pPr>
            <a:fld id="{8B6DCCA6-C435-4E95-B5D3-CDFE3560B731}" type="slidenum">
              <a:rPr lang="en-US" altLang="en-US"/>
              <a:pPr>
                <a:defRPr/>
              </a:pPr>
              <a:t>‹#›</a:t>
            </a:fld>
            <a:endParaRPr lang="en-US" altLang="en-US"/>
          </a:p>
        </p:txBody>
      </p:sp>
    </p:spTree>
    <p:extLst>
      <p:ext uri="{BB962C8B-B14F-4D97-AF65-F5344CB8AC3E}">
        <p14:creationId xmlns:p14="http://schemas.microsoft.com/office/powerpoint/2010/main" val="3279324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4D993-D1AF-40CA-870A-132ADEE8A9B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0CED5DE1-CF02-439D-8587-66A3506542D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2E155C9-D6DA-41F3-BFE8-6218657DC64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C1286AB-B6E5-44FC-AD00-F42082E0D1CF}"/>
              </a:ext>
            </a:extLst>
          </p:cNvPr>
          <p:cNvSpPr>
            <a:spLocks noGrp="1"/>
          </p:cNvSpPr>
          <p:nvPr>
            <p:ph type="dt" sz="half" idx="10"/>
          </p:nvPr>
        </p:nvSpPr>
        <p:spPr/>
        <p:txBody>
          <a:bodyPr/>
          <a:lstStyle/>
          <a:p>
            <a:pPr>
              <a:defRPr>
                <a:uFillTx/>
              </a:defRPr>
            </a:pPr>
            <a:endParaRPr lang="en-US">
              <a:uFillTx/>
            </a:endParaRPr>
          </a:p>
        </p:txBody>
      </p:sp>
      <p:sp>
        <p:nvSpPr>
          <p:cNvPr id="6" name="Footer Placeholder 5">
            <a:extLst>
              <a:ext uri="{FF2B5EF4-FFF2-40B4-BE49-F238E27FC236}">
                <a16:creationId xmlns:a16="http://schemas.microsoft.com/office/drawing/2014/main" id="{64FCA7AE-4438-49FB-99F1-41A59E3963FD}"/>
              </a:ext>
            </a:extLst>
          </p:cNvPr>
          <p:cNvSpPr>
            <a:spLocks noGrp="1"/>
          </p:cNvSpPr>
          <p:nvPr>
            <p:ph type="ftr" sz="quarter" idx="11"/>
          </p:nvPr>
        </p:nvSpPr>
        <p:spPr/>
        <p:txBody>
          <a:bodyPr/>
          <a:lstStyle/>
          <a:p>
            <a:pPr>
              <a:defRPr>
                <a:uFillTx/>
              </a:defRPr>
            </a:pPr>
            <a:endParaRPr lang="en-US">
              <a:uFillTx/>
            </a:endParaRPr>
          </a:p>
        </p:txBody>
      </p:sp>
      <p:sp>
        <p:nvSpPr>
          <p:cNvPr id="7" name="Slide Number Placeholder 6">
            <a:extLst>
              <a:ext uri="{FF2B5EF4-FFF2-40B4-BE49-F238E27FC236}">
                <a16:creationId xmlns:a16="http://schemas.microsoft.com/office/drawing/2014/main" id="{25F0D880-4A0E-4C0A-81A8-4E7265F24B01}"/>
              </a:ext>
            </a:extLst>
          </p:cNvPr>
          <p:cNvSpPr>
            <a:spLocks noGrp="1"/>
          </p:cNvSpPr>
          <p:nvPr>
            <p:ph type="sldNum" sz="quarter" idx="12"/>
          </p:nvPr>
        </p:nvSpPr>
        <p:spPr/>
        <p:txBody>
          <a:bodyPr/>
          <a:lstStyle/>
          <a:p>
            <a:pPr>
              <a:defRPr>
                <a:uFillTx/>
              </a:defRPr>
            </a:pPr>
            <a:fld id="{7C27A754-7439-7649-8A69-1F219AFD26D5}" type="slidenum">
              <a:rPr lang="en-US" smtClean="0">
                <a:uFillTx/>
              </a:rPr>
              <a:pPr>
                <a:defRPr>
                  <a:uFillTx/>
                </a:defRPr>
              </a:pPr>
              <a:t>‹#›</a:t>
            </a:fld>
            <a:endParaRPr lang="en-US">
              <a:uFillTx/>
            </a:endParaRPr>
          </a:p>
        </p:txBody>
      </p:sp>
    </p:spTree>
    <p:extLst>
      <p:ext uri="{BB962C8B-B14F-4D97-AF65-F5344CB8AC3E}">
        <p14:creationId xmlns:p14="http://schemas.microsoft.com/office/powerpoint/2010/main" val="7958962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3C03D32-C946-48FF-9C98-9C44EC21801B}"/>
              </a:ext>
            </a:extLst>
          </p:cNvPr>
          <p:cNvSpPr>
            <a:spLocks noGrp="1"/>
          </p:cNvSpPr>
          <p:nvPr>
            <p:ph type="dt" sz="half" idx="10"/>
          </p:nvPr>
        </p:nvSpPr>
        <p:spPr/>
        <p:txBody>
          <a:bodyPr/>
          <a:lstStyle>
            <a:lvl1pPr>
              <a:defRPr/>
            </a:lvl1pPr>
          </a:lstStyle>
          <a:p>
            <a:pPr>
              <a:defRPr/>
            </a:pPr>
            <a:fld id="{A3F54582-6F94-48D4-B2BD-22C16486EE7B}" type="datetime1">
              <a:rPr lang="en-US"/>
              <a:pPr>
                <a:defRPr/>
              </a:pPr>
              <a:t>21-Jul-22</a:t>
            </a:fld>
            <a:endParaRPr lang="en-US"/>
          </a:p>
        </p:txBody>
      </p:sp>
      <p:sp>
        <p:nvSpPr>
          <p:cNvPr id="6" name="Footer Placeholder 4">
            <a:extLst>
              <a:ext uri="{FF2B5EF4-FFF2-40B4-BE49-F238E27FC236}">
                <a16:creationId xmlns:a16="http://schemas.microsoft.com/office/drawing/2014/main" id="{11D21537-4057-4399-B143-686BA03821F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413DB9F-BADF-4966-ACE4-F7A51AE3D400}"/>
              </a:ext>
            </a:extLst>
          </p:cNvPr>
          <p:cNvSpPr>
            <a:spLocks noGrp="1"/>
          </p:cNvSpPr>
          <p:nvPr>
            <p:ph type="sldNum" sz="quarter" idx="12"/>
          </p:nvPr>
        </p:nvSpPr>
        <p:spPr/>
        <p:txBody>
          <a:bodyPr/>
          <a:lstStyle>
            <a:lvl1pPr>
              <a:defRPr/>
            </a:lvl1pPr>
          </a:lstStyle>
          <a:p>
            <a:pPr>
              <a:defRPr/>
            </a:pPr>
            <a:fld id="{AA5CB7C9-F27B-42D6-AD78-4386AD94B2A9}" type="slidenum">
              <a:rPr lang="en-US" altLang="en-US"/>
              <a:pPr>
                <a:defRPr/>
              </a:pPr>
              <a:t>‹#›</a:t>
            </a:fld>
            <a:endParaRPr lang="en-US" altLang="en-US"/>
          </a:p>
        </p:txBody>
      </p:sp>
    </p:spTree>
    <p:extLst>
      <p:ext uri="{BB962C8B-B14F-4D97-AF65-F5344CB8AC3E}">
        <p14:creationId xmlns:p14="http://schemas.microsoft.com/office/powerpoint/2010/main" val="428456179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8A7E67A-9F5C-4DB4-B5E9-324287452ACF}"/>
              </a:ext>
            </a:extLst>
          </p:cNvPr>
          <p:cNvSpPr>
            <a:spLocks noGrp="1"/>
          </p:cNvSpPr>
          <p:nvPr>
            <p:ph type="dt" sz="half" idx="10"/>
          </p:nvPr>
        </p:nvSpPr>
        <p:spPr/>
        <p:txBody>
          <a:bodyPr/>
          <a:lstStyle>
            <a:lvl1pPr>
              <a:defRPr/>
            </a:lvl1pPr>
          </a:lstStyle>
          <a:p>
            <a:pPr>
              <a:defRPr/>
            </a:pPr>
            <a:fld id="{DA32632E-DE9F-4DBA-B1B6-547C8D65D9FB}" type="datetime1">
              <a:rPr lang="en-US"/>
              <a:pPr>
                <a:defRPr/>
              </a:pPr>
              <a:t>21-Jul-22</a:t>
            </a:fld>
            <a:endParaRPr lang="en-US"/>
          </a:p>
        </p:txBody>
      </p:sp>
      <p:sp>
        <p:nvSpPr>
          <p:cNvPr id="8" name="Footer Placeholder 4">
            <a:extLst>
              <a:ext uri="{FF2B5EF4-FFF2-40B4-BE49-F238E27FC236}">
                <a16:creationId xmlns:a16="http://schemas.microsoft.com/office/drawing/2014/main" id="{C9616AD8-9CC5-442F-8238-554332A0D64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036409C-4E24-4D5D-95BB-0A7002E4DA05}"/>
              </a:ext>
            </a:extLst>
          </p:cNvPr>
          <p:cNvSpPr>
            <a:spLocks noGrp="1"/>
          </p:cNvSpPr>
          <p:nvPr>
            <p:ph type="sldNum" sz="quarter" idx="12"/>
          </p:nvPr>
        </p:nvSpPr>
        <p:spPr/>
        <p:txBody>
          <a:bodyPr/>
          <a:lstStyle>
            <a:lvl1pPr>
              <a:defRPr/>
            </a:lvl1pPr>
          </a:lstStyle>
          <a:p>
            <a:pPr>
              <a:defRPr/>
            </a:pPr>
            <a:fld id="{034601BF-0772-48DF-878F-C25DEA203A6E}" type="slidenum">
              <a:rPr lang="en-US" altLang="en-US"/>
              <a:pPr>
                <a:defRPr/>
              </a:pPr>
              <a:t>‹#›</a:t>
            </a:fld>
            <a:endParaRPr lang="en-US" altLang="en-US"/>
          </a:p>
        </p:txBody>
      </p:sp>
    </p:spTree>
    <p:extLst>
      <p:ext uri="{BB962C8B-B14F-4D97-AF65-F5344CB8AC3E}">
        <p14:creationId xmlns:p14="http://schemas.microsoft.com/office/powerpoint/2010/main" val="300488302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022DE50-8218-43FD-AF81-FE7343440C84}"/>
              </a:ext>
            </a:extLst>
          </p:cNvPr>
          <p:cNvSpPr>
            <a:spLocks noGrp="1"/>
          </p:cNvSpPr>
          <p:nvPr>
            <p:ph type="dt" sz="half" idx="10"/>
          </p:nvPr>
        </p:nvSpPr>
        <p:spPr/>
        <p:txBody>
          <a:bodyPr/>
          <a:lstStyle>
            <a:lvl1pPr>
              <a:defRPr/>
            </a:lvl1pPr>
          </a:lstStyle>
          <a:p>
            <a:pPr>
              <a:defRPr/>
            </a:pPr>
            <a:fld id="{70381C04-CD93-4976-B734-3691180CEF46}" type="datetime1">
              <a:rPr lang="en-US"/>
              <a:pPr>
                <a:defRPr/>
              </a:pPr>
              <a:t>21-Jul-22</a:t>
            </a:fld>
            <a:endParaRPr lang="en-US"/>
          </a:p>
        </p:txBody>
      </p:sp>
      <p:sp>
        <p:nvSpPr>
          <p:cNvPr id="4" name="Footer Placeholder 4">
            <a:extLst>
              <a:ext uri="{FF2B5EF4-FFF2-40B4-BE49-F238E27FC236}">
                <a16:creationId xmlns:a16="http://schemas.microsoft.com/office/drawing/2014/main" id="{BA996438-2364-4AE3-A373-1788BE95244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0C812C5-34E0-4FCB-B947-B6FECA5B14E4}"/>
              </a:ext>
            </a:extLst>
          </p:cNvPr>
          <p:cNvSpPr>
            <a:spLocks noGrp="1"/>
          </p:cNvSpPr>
          <p:nvPr>
            <p:ph type="sldNum" sz="quarter" idx="12"/>
          </p:nvPr>
        </p:nvSpPr>
        <p:spPr/>
        <p:txBody>
          <a:bodyPr/>
          <a:lstStyle>
            <a:lvl1pPr>
              <a:defRPr/>
            </a:lvl1pPr>
          </a:lstStyle>
          <a:p>
            <a:pPr>
              <a:defRPr/>
            </a:pPr>
            <a:fld id="{B39D617B-4E81-463D-BB90-A04C4F3FD48B}" type="slidenum">
              <a:rPr lang="en-US" altLang="en-US"/>
              <a:pPr>
                <a:defRPr/>
              </a:pPr>
              <a:t>‹#›</a:t>
            </a:fld>
            <a:endParaRPr lang="en-US" altLang="en-US"/>
          </a:p>
        </p:txBody>
      </p:sp>
    </p:spTree>
    <p:extLst>
      <p:ext uri="{BB962C8B-B14F-4D97-AF65-F5344CB8AC3E}">
        <p14:creationId xmlns:p14="http://schemas.microsoft.com/office/powerpoint/2010/main" val="91361221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AC43BB3-04D5-48C5-806C-0F3FDA0E35E6}"/>
              </a:ext>
            </a:extLst>
          </p:cNvPr>
          <p:cNvSpPr>
            <a:spLocks noGrp="1"/>
          </p:cNvSpPr>
          <p:nvPr>
            <p:ph type="dt" sz="half" idx="10"/>
          </p:nvPr>
        </p:nvSpPr>
        <p:spPr/>
        <p:txBody>
          <a:bodyPr/>
          <a:lstStyle>
            <a:lvl1pPr>
              <a:defRPr/>
            </a:lvl1pPr>
          </a:lstStyle>
          <a:p>
            <a:pPr>
              <a:defRPr/>
            </a:pPr>
            <a:fld id="{ED938113-8BC7-4F00-B7BB-DE70AF613EF3}" type="datetime1">
              <a:rPr lang="en-US"/>
              <a:pPr>
                <a:defRPr/>
              </a:pPr>
              <a:t>21-Jul-22</a:t>
            </a:fld>
            <a:endParaRPr lang="en-US"/>
          </a:p>
        </p:txBody>
      </p:sp>
      <p:sp>
        <p:nvSpPr>
          <p:cNvPr id="3" name="Footer Placeholder 4">
            <a:extLst>
              <a:ext uri="{FF2B5EF4-FFF2-40B4-BE49-F238E27FC236}">
                <a16:creationId xmlns:a16="http://schemas.microsoft.com/office/drawing/2014/main" id="{1DC892E1-C660-4D80-88BE-A54762BAA72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80EB40C-B917-4960-8241-EBDEC77D4644}"/>
              </a:ext>
            </a:extLst>
          </p:cNvPr>
          <p:cNvSpPr>
            <a:spLocks noGrp="1"/>
          </p:cNvSpPr>
          <p:nvPr>
            <p:ph type="sldNum" sz="quarter" idx="12"/>
          </p:nvPr>
        </p:nvSpPr>
        <p:spPr/>
        <p:txBody>
          <a:bodyPr/>
          <a:lstStyle>
            <a:lvl1pPr>
              <a:defRPr/>
            </a:lvl1pPr>
          </a:lstStyle>
          <a:p>
            <a:pPr>
              <a:defRPr/>
            </a:pPr>
            <a:fld id="{B6594E3C-AEC1-4BF6-86AE-D025E3372967}" type="slidenum">
              <a:rPr lang="en-US" altLang="en-US"/>
              <a:pPr>
                <a:defRPr/>
              </a:pPr>
              <a:t>‹#›</a:t>
            </a:fld>
            <a:endParaRPr lang="en-US" altLang="en-US"/>
          </a:p>
        </p:txBody>
      </p:sp>
    </p:spTree>
    <p:extLst>
      <p:ext uri="{BB962C8B-B14F-4D97-AF65-F5344CB8AC3E}">
        <p14:creationId xmlns:p14="http://schemas.microsoft.com/office/powerpoint/2010/main" val="130772775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2D3F732C-5CBD-42A7-AA2D-2901E256F777}"/>
              </a:ext>
            </a:extLst>
          </p:cNvPr>
          <p:cNvSpPr>
            <a:spLocks noGrp="1"/>
          </p:cNvSpPr>
          <p:nvPr>
            <p:ph type="dt" sz="half" idx="10"/>
          </p:nvPr>
        </p:nvSpPr>
        <p:spPr/>
        <p:txBody>
          <a:bodyPr/>
          <a:lstStyle>
            <a:lvl1pPr>
              <a:defRPr/>
            </a:lvl1pPr>
          </a:lstStyle>
          <a:p>
            <a:pPr>
              <a:defRPr/>
            </a:pPr>
            <a:fld id="{73661730-E137-4BBA-8720-C23E36C680F9}" type="datetime1">
              <a:rPr lang="en-US"/>
              <a:pPr>
                <a:defRPr/>
              </a:pPr>
              <a:t>21-Jul-22</a:t>
            </a:fld>
            <a:endParaRPr lang="en-US"/>
          </a:p>
        </p:txBody>
      </p:sp>
      <p:sp>
        <p:nvSpPr>
          <p:cNvPr id="6" name="Footer Placeholder 4">
            <a:extLst>
              <a:ext uri="{FF2B5EF4-FFF2-40B4-BE49-F238E27FC236}">
                <a16:creationId xmlns:a16="http://schemas.microsoft.com/office/drawing/2014/main" id="{F2133662-F79D-4A92-ACE1-D1BD34953BE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D2BE81E-A9E4-40FB-95BB-E425E1005F48}"/>
              </a:ext>
            </a:extLst>
          </p:cNvPr>
          <p:cNvSpPr>
            <a:spLocks noGrp="1"/>
          </p:cNvSpPr>
          <p:nvPr>
            <p:ph type="sldNum" sz="quarter" idx="12"/>
          </p:nvPr>
        </p:nvSpPr>
        <p:spPr/>
        <p:txBody>
          <a:bodyPr/>
          <a:lstStyle>
            <a:lvl1pPr>
              <a:defRPr/>
            </a:lvl1pPr>
          </a:lstStyle>
          <a:p>
            <a:pPr>
              <a:defRPr/>
            </a:pPr>
            <a:fld id="{B5F60DC0-67D0-42FA-B8B1-41A7C17D51C0}" type="slidenum">
              <a:rPr lang="en-US" altLang="en-US"/>
              <a:pPr>
                <a:defRPr/>
              </a:pPr>
              <a:t>‹#›</a:t>
            </a:fld>
            <a:endParaRPr lang="en-US" altLang="en-US"/>
          </a:p>
        </p:txBody>
      </p:sp>
    </p:spTree>
    <p:extLst>
      <p:ext uri="{BB962C8B-B14F-4D97-AF65-F5344CB8AC3E}">
        <p14:creationId xmlns:p14="http://schemas.microsoft.com/office/powerpoint/2010/main" val="280563256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AB6CB5C4-9AD3-45D4-A92A-3D3EB40EA2CA}"/>
              </a:ext>
            </a:extLst>
          </p:cNvPr>
          <p:cNvSpPr>
            <a:spLocks noGrp="1"/>
          </p:cNvSpPr>
          <p:nvPr>
            <p:ph type="dt" sz="half" idx="10"/>
          </p:nvPr>
        </p:nvSpPr>
        <p:spPr/>
        <p:txBody>
          <a:bodyPr/>
          <a:lstStyle>
            <a:lvl1pPr>
              <a:defRPr/>
            </a:lvl1pPr>
          </a:lstStyle>
          <a:p>
            <a:pPr>
              <a:defRPr/>
            </a:pPr>
            <a:fld id="{212DD8AF-36B2-4575-8CDF-408B2FEBC748}" type="datetime1">
              <a:rPr lang="en-US"/>
              <a:pPr>
                <a:defRPr/>
              </a:pPr>
              <a:t>21-Jul-22</a:t>
            </a:fld>
            <a:endParaRPr lang="en-US"/>
          </a:p>
        </p:txBody>
      </p:sp>
      <p:sp>
        <p:nvSpPr>
          <p:cNvPr id="6" name="Footer Placeholder 4">
            <a:extLst>
              <a:ext uri="{FF2B5EF4-FFF2-40B4-BE49-F238E27FC236}">
                <a16:creationId xmlns:a16="http://schemas.microsoft.com/office/drawing/2014/main" id="{8E27EA0D-200C-4FA2-B649-F82F9C63BA1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404F008-53AB-4F39-AEBC-2054382C0BBF}"/>
              </a:ext>
            </a:extLst>
          </p:cNvPr>
          <p:cNvSpPr>
            <a:spLocks noGrp="1"/>
          </p:cNvSpPr>
          <p:nvPr>
            <p:ph type="sldNum" sz="quarter" idx="12"/>
          </p:nvPr>
        </p:nvSpPr>
        <p:spPr/>
        <p:txBody>
          <a:bodyPr/>
          <a:lstStyle>
            <a:lvl1pPr>
              <a:defRPr/>
            </a:lvl1pPr>
          </a:lstStyle>
          <a:p>
            <a:pPr>
              <a:defRPr/>
            </a:pPr>
            <a:fld id="{5E83209B-E1DD-423E-80D4-ABC9D6236287}" type="slidenum">
              <a:rPr lang="en-US" altLang="en-US"/>
              <a:pPr>
                <a:defRPr/>
              </a:pPr>
              <a:t>‹#›</a:t>
            </a:fld>
            <a:endParaRPr lang="en-US" altLang="en-US"/>
          </a:p>
        </p:txBody>
      </p:sp>
    </p:spTree>
    <p:extLst>
      <p:ext uri="{BB962C8B-B14F-4D97-AF65-F5344CB8AC3E}">
        <p14:creationId xmlns:p14="http://schemas.microsoft.com/office/powerpoint/2010/main" val="128943102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3AA5DE-534C-4099-93BD-4F7B51A4B6F2}"/>
              </a:ext>
            </a:extLst>
          </p:cNvPr>
          <p:cNvSpPr>
            <a:spLocks noGrp="1"/>
          </p:cNvSpPr>
          <p:nvPr>
            <p:ph type="dt" sz="half" idx="10"/>
          </p:nvPr>
        </p:nvSpPr>
        <p:spPr/>
        <p:txBody>
          <a:bodyPr/>
          <a:lstStyle>
            <a:lvl1pPr>
              <a:defRPr/>
            </a:lvl1pPr>
          </a:lstStyle>
          <a:p>
            <a:pPr>
              <a:defRPr/>
            </a:pPr>
            <a:fld id="{46E703D4-6E6A-4627-B743-4BB60AC4A78D}" type="datetime1">
              <a:rPr lang="en-US"/>
              <a:pPr>
                <a:defRPr/>
              </a:pPr>
              <a:t>21-Jul-22</a:t>
            </a:fld>
            <a:endParaRPr lang="en-US"/>
          </a:p>
        </p:txBody>
      </p:sp>
      <p:sp>
        <p:nvSpPr>
          <p:cNvPr id="5" name="Footer Placeholder 4">
            <a:extLst>
              <a:ext uri="{FF2B5EF4-FFF2-40B4-BE49-F238E27FC236}">
                <a16:creationId xmlns:a16="http://schemas.microsoft.com/office/drawing/2014/main" id="{E64956BF-A047-48CF-AFB7-0A36EA99709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58FBBC0-8504-4C9C-AAF3-57A5BD6469B5}"/>
              </a:ext>
            </a:extLst>
          </p:cNvPr>
          <p:cNvSpPr>
            <a:spLocks noGrp="1"/>
          </p:cNvSpPr>
          <p:nvPr>
            <p:ph type="sldNum" sz="quarter" idx="12"/>
          </p:nvPr>
        </p:nvSpPr>
        <p:spPr/>
        <p:txBody>
          <a:bodyPr/>
          <a:lstStyle>
            <a:lvl1pPr>
              <a:defRPr/>
            </a:lvl1pPr>
          </a:lstStyle>
          <a:p>
            <a:pPr>
              <a:defRPr/>
            </a:pPr>
            <a:fld id="{654A591C-2AA2-4407-8BB0-B0B2011FB90A}" type="slidenum">
              <a:rPr lang="en-US" altLang="en-US"/>
              <a:pPr>
                <a:defRPr/>
              </a:pPr>
              <a:t>‹#›</a:t>
            </a:fld>
            <a:endParaRPr lang="en-US" altLang="en-US"/>
          </a:p>
        </p:txBody>
      </p:sp>
    </p:spTree>
    <p:extLst>
      <p:ext uri="{BB962C8B-B14F-4D97-AF65-F5344CB8AC3E}">
        <p14:creationId xmlns:p14="http://schemas.microsoft.com/office/powerpoint/2010/main" val="391591169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A5608A-6982-4978-8C77-5A0CCBD5EE8E}"/>
              </a:ext>
            </a:extLst>
          </p:cNvPr>
          <p:cNvSpPr>
            <a:spLocks noGrp="1"/>
          </p:cNvSpPr>
          <p:nvPr>
            <p:ph type="dt" sz="half" idx="10"/>
          </p:nvPr>
        </p:nvSpPr>
        <p:spPr/>
        <p:txBody>
          <a:bodyPr/>
          <a:lstStyle>
            <a:lvl1pPr>
              <a:defRPr/>
            </a:lvl1pPr>
          </a:lstStyle>
          <a:p>
            <a:pPr>
              <a:defRPr/>
            </a:pPr>
            <a:fld id="{3414465E-9E2F-4E8C-8D73-E3F8C84013AB}" type="datetime1">
              <a:rPr lang="en-US"/>
              <a:pPr>
                <a:defRPr/>
              </a:pPr>
              <a:t>21-Jul-22</a:t>
            </a:fld>
            <a:endParaRPr lang="en-US"/>
          </a:p>
        </p:txBody>
      </p:sp>
      <p:sp>
        <p:nvSpPr>
          <p:cNvPr id="5" name="Footer Placeholder 4">
            <a:extLst>
              <a:ext uri="{FF2B5EF4-FFF2-40B4-BE49-F238E27FC236}">
                <a16:creationId xmlns:a16="http://schemas.microsoft.com/office/drawing/2014/main" id="{E19BBF74-940C-47A1-8F0C-3DE5E530C3A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7F94CCC-7F15-45CE-9A78-49ECAFBD3B5B}"/>
              </a:ext>
            </a:extLst>
          </p:cNvPr>
          <p:cNvSpPr>
            <a:spLocks noGrp="1"/>
          </p:cNvSpPr>
          <p:nvPr>
            <p:ph type="sldNum" sz="quarter" idx="12"/>
          </p:nvPr>
        </p:nvSpPr>
        <p:spPr/>
        <p:txBody>
          <a:bodyPr/>
          <a:lstStyle>
            <a:lvl1pPr>
              <a:defRPr/>
            </a:lvl1pPr>
          </a:lstStyle>
          <a:p>
            <a:pPr>
              <a:defRPr/>
            </a:pPr>
            <a:fld id="{04A20D51-8D78-4F74-B483-2B81F5338002}" type="slidenum">
              <a:rPr lang="en-US" altLang="en-US"/>
              <a:pPr>
                <a:defRPr/>
              </a:pPr>
              <a:t>‹#›</a:t>
            </a:fld>
            <a:endParaRPr lang="en-US" altLang="en-US"/>
          </a:p>
        </p:txBody>
      </p:sp>
    </p:spTree>
    <p:extLst>
      <p:ext uri="{BB962C8B-B14F-4D97-AF65-F5344CB8AC3E}">
        <p14:creationId xmlns:p14="http://schemas.microsoft.com/office/powerpoint/2010/main" val="299593090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2"/>
        <p:cNvGrpSpPr/>
        <p:nvPr/>
      </p:nvGrpSpPr>
      <p:grpSpPr>
        <a:xfrm>
          <a:off x="0" y="0"/>
          <a:ext cx="0" cy="0"/>
          <a:chOff x="0" y="0"/>
          <a:chExt cx="0" cy="0"/>
        </a:xfrm>
      </p:grpSpPr>
    </p:spTree>
    <p:extLst>
      <p:ext uri="{BB962C8B-B14F-4D97-AF65-F5344CB8AC3E}">
        <p14:creationId xmlns:p14="http://schemas.microsoft.com/office/powerpoint/2010/main" val="196507876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4" name="Shape 24"/>
          <p:cNvSpPr txBox="1">
            <a:spLocks noGrp="1"/>
          </p:cNvSpPr>
          <p:nvPr>
            <p:ph type="body" idx="1"/>
          </p:nvPr>
        </p:nvSpPr>
        <p:spPr>
          <a:xfrm>
            <a:off x="457201" y="1600200"/>
            <a:ext cx="3994525" cy="4967573"/>
          </a:xfrm>
          <a:prstGeom prst="rect">
            <a:avLst/>
          </a:prstGeom>
          <a:noFill/>
          <a:ln>
            <a:noFill/>
          </a:ln>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5" name="Shape 25"/>
          <p:cNvSpPr txBox="1">
            <a:spLocks noGrp="1"/>
          </p:cNvSpPr>
          <p:nvPr>
            <p:ph type="body" idx="2"/>
          </p:nvPr>
        </p:nvSpPr>
        <p:spPr>
          <a:xfrm>
            <a:off x="4692274" y="1600200"/>
            <a:ext cx="3994525" cy="4967573"/>
          </a:xfrm>
          <a:prstGeom prst="rect">
            <a:avLst/>
          </a:prstGeom>
          <a:noFill/>
          <a:ln>
            <a:noFill/>
          </a:ln>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sldNum" idx="12"/>
          </p:nvPr>
        </p:nvSpPr>
        <p:spPr>
          <a:xfrm>
            <a:off x="8556792" y="6333133"/>
            <a:ext cx="548699" cy="524699"/>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482355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EEC0B-0005-4734-BB80-E13A485B7C8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14FCAA78-A508-4DF7-BBE1-7736B0FC0A9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CA"/>
          </a:p>
        </p:txBody>
      </p:sp>
      <p:sp>
        <p:nvSpPr>
          <p:cNvPr id="4" name="Text Placeholder 3">
            <a:extLst>
              <a:ext uri="{FF2B5EF4-FFF2-40B4-BE49-F238E27FC236}">
                <a16:creationId xmlns:a16="http://schemas.microsoft.com/office/drawing/2014/main" id="{938EA059-175C-4DBE-9BF5-D21BBC46693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5667617-EDF4-4F85-9788-FA9B7D6E32E9}"/>
              </a:ext>
            </a:extLst>
          </p:cNvPr>
          <p:cNvSpPr>
            <a:spLocks noGrp="1"/>
          </p:cNvSpPr>
          <p:nvPr>
            <p:ph type="dt" sz="half" idx="10"/>
          </p:nvPr>
        </p:nvSpPr>
        <p:spPr/>
        <p:txBody>
          <a:bodyPr/>
          <a:lstStyle/>
          <a:p>
            <a:pPr>
              <a:defRPr>
                <a:uFillTx/>
              </a:defRPr>
            </a:pPr>
            <a:endParaRPr lang="en-US">
              <a:uFillTx/>
            </a:endParaRPr>
          </a:p>
        </p:txBody>
      </p:sp>
      <p:sp>
        <p:nvSpPr>
          <p:cNvPr id="6" name="Footer Placeholder 5">
            <a:extLst>
              <a:ext uri="{FF2B5EF4-FFF2-40B4-BE49-F238E27FC236}">
                <a16:creationId xmlns:a16="http://schemas.microsoft.com/office/drawing/2014/main" id="{F9765CFC-996D-4419-A734-60A5C3128180}"/>
              </a:ext>
            </a:extLst>
          </p:cNvPr>
          <p:cNvSpPr>
            <a:spLocks noGrp="1"/>
          </p:cNvSpPr>
          <p:nvPr>
            <p:ph type="ftr" sz="quarter" idx="11"/>
          </p:nvPr>
        </p:nvSpPr>
        <p:spPr/>
        <p:txBody>
          <a:bodyPr/>
          <a:lstStyle/>
          <a:p>
            <a:pPr>
              <a:defRPr>
                <a:uFillTx/>
              </a:defRPr>
            </a:pPr>
            <a:endParaRPr lang="en-US">
              <a:uFillTx/>
            </a:endParaRPr>
          </a:p>
        </p:txBody>
      </p:sp>
      <p:sp>
        <p:nvSpPr>
          <p:cNvPr id="7" name="Slide Number Placeholder 6">
            <a:extLst>
              <a:ext uri="{FF2B5EF4-FFF2-40B4-BE49-F238E27FC236}">
                <a16:creationId xmlns:a16="http://schemas.microsoft.com/office/drawing/2014/main" id="{905ECA47-A58A-48F9-96D5-4F737218D2D1}"/>
              </a:ext>
            </a:extLst>
          </p:cNvPr>
          <p:cNvSpPr>
            <a:spLocks noGrp="1"/>
          </p:cNvSpPr>
          <p:nvPr>
            <p:ph type="sldNum" sz="quarter" idx="12"/>
          </p:nvPr>
        </p:nvSpPr>
        <p:spPr/>
        <p:txBody>
          <a:bodyPr/>
          <a:lstStyle/>
          <a:p>
            <a:pPr>
              <a:defRPr>
                <a:uFillTx/>
              </a:defRPr>
            </a:pPr>
            <a:fld id="{6E99C5E7-2125-A14A-BBDD-B5333DF69143}" type="slidenum">
              <a:rPr lang="en-US" smtClean="0">
                <a:uFillTx/>
              </a:rPr>
              <a:pPr>
                <a:defRPr>
                  <a:uFillTx/>
                </a:defRPr>
              </a:pPr>
              <a:t>‹#›</a:t>
            </a:fld>
            <a:endParaRPr lang="en-US">
              <a:uFillTx/>
            </a:endParaRPr>
          </a:p>
        </p:txBody>
      </p:sp>
    </p:spTree>
    <p:extLst>
      <p:ext uri="{BB962C8B-B14F-4D97-AF65-F5344CB8AC3E}">
        <p14:creationId xmlns:p14="http://schemas.microsoft.com/office/powerpoint/2010/main" val="197514478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 name="Shape 29"/>
          <p:cNvSpPr txBox="1">
            <a:spLocks noGrp="1"/>
          </p:cNvSpPr>
          <p:nvPr>
            <p:ph type="sldNum" idx="12"/>
          </p:nvPr>
        </p:nvSpPr>
        <p:spPr>
          <a:xfrm>
            <a:off x="8556792" y="6333133"/>
            <a:ext cx="548699" cy="524699"/>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169470751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cSld name="Caption">
    <p:spTree>
      <p:nvGrpSpPr>
        <p:cNvPr id="1" name="Shape 30"/>
        <p:cNvGrpSpPr/>
        <p:nvPr/>
      </p:nvGrpSpPr>
      <p:grpSpPr>
        <a:xfrm>
          <a:off x="0" y="0"/>
          <a:ext cx="0" cy="0"/>
          <a:chOff x="0" y="0"/>
          <a:chExt cx="0" cy="0"/>
        </a:xfrm>
      </p:grpSpPr>
      <p:sp>
        <p:nvSpPr>
          <p:cNvPr id="31" name="Shape 31"/>
          <p:cNvSpPr txBox="1">
            <a:spLocks noGrp="1"/>
          </p:cNvSpPr>
          <p:nvPr>
            <p:ph type="body" idx="1"/>
          </p:nvPr>
        </p:nvSpPr>
        <p:spPr>
          <a:xfrm>
            <a:off x="457200" y="5875079"/>
            <a:ext cx="8229600" cy="692693"/>
          </a:xfrm>
          <a:prstGeom prst="rect">
            <a:avLst/>
          </a:prstGeom>
          <a:noFill/>
          <a:ln>
            <a:noFill/>
          </a:ln>
        </p:spPr>
        <p:txBody>
          <a:bodyPr lIns="91425" tIns="91425" rIns="91425" bIns="91425" anchor="ctr" anchorCtr="0"/>
          <a:lstStyle>
            <a:lvl1pPr lvl="0" algn="ctr">
              <a:spcBef>
                <a:spcPts val="360"/>
              </a:spcBef>
              <a:buSzPct val="100000"/>
              <a:buNone/>
              <a:defRPr sz="1800"/>
            </a:lvl1pPr>
          </a:lstStyle>
          <a:p>
            <a:endParaRPr/>
          </a:p>
        </p:txBody>
      </p:sp>
      <p:sp>
        <p:nvSpPr>
          <p:cNvPr id="32" name="Shape 32"/>
          <p:cNvSpPr txBox="1">
            <a:spLocks noGrp="1"/>
          </p:cNvSpPr>
          <p:nvPr>
            <p:ph type="sldNum" idx="12"/>
          </p:nvPr>
        </p:nvSpPr>
        <p:spPr>
          <a:xfrm>
            <a:off x="8556792" y="6333133"/>
            <a:ext cx="548699" cy="524699"/>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54345155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3"/>
        <p:cNvGrpSpPr/>
        <p:nvPr/>
      </p:nvGrpSpPr>
      <p:grpSpPr>
        <a:xfrm>
          <a:off x="0" y="0"/>
          <a:ext cx="0" cy="0"/>
          <a:chOff x="0" y="0"/>
          <a:chExt cx="0" cy="0"/>
        </a:xfrm>
      </p:grpSpPr>
      <p:sp>
        <p:nvSpPr>
          <p:cNvPr id="34" name="Shape 34"/>
          <p:cNvSpPr txBox="1">
            <a:spLocks noGrp="1"/>
          </p:cNvSpPr>
          <p:nvPr>
            <p:ph type="sldNum" idx="12"/>
          </p:nvPr>
        </p:nvSpPr>
        <p:spPr>
          <a:xfrm>
            <a:off x="8556792" y="6333133"/>
            <a:ext cx="548699" cy="524699"/>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86314700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2DF62-D236-3718-F97B-D5CCC0142CC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6AF21AD-7704-3306-569B-40D646B724C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5DC0DC6-FEA5-88D0-89ED-A7D7602ED7FB}"/>
              </a:ext>
            </a:extLst>
          </p:cNvPr>
          <p:cNvSpPr>
            <a:spLocks noGrp="1"/>
          </p:cNvSpPr>
          <p:nvPr>
            <p:ph type="dt" sz="half" idx="10"/>
          </p:nvPr>
        </p:nvSpPr>
        <p:spPr/>
        <p:txBody>
          <a:bodyPr/>
          <a:lstStyle/>
          <a:p>
            <a:pPr>
              <a:defRPr/>
            </a:pPr>
            <a:endParaRPr lang="tr-TR"/>
          </a:p>
        </p:txBody>
      </p:sp>
      <p:sp>
        <p:nvSpPr>
          <p:cNvPr id="5" name="Footer Placeholder 4">
            <a:extLst>
              <a:ext uri="{FF2B5EF4-FFF2-40B4-BE49-F238E27FC236}">
                <a16:creationId xmlns:a16="http://schemas.microsoft.com/office/drawing/2014/main" id="{B6DAE5B0-13F7-53C5-CD46-E6F0AA18B54A}"/>
              </a:ext>
            </a:extLst>
          </p:cNvPr>
          <p:cNvSpPr>
            <a:spLocks noGrp="1"/>
          </p:cNvSpPr>
          <p:nvPr>
            <p:ph type="ftr" sz="quarter" idx="11"/>
          </p:nvPr>
        </p:nvSpPr>
        <p:spPr/>
        <p:txBody>
          <a:bodyPr/>
          <a:lstStyle/>
          <a:p>
            <a:pPr>
              <a:defRPr/>
            </a:pPr>
            <a:r>
              <a:rPr lang="tr-TR"/>
              <a:t>Lecture Notes for E Alpaydın 2004 Introduction to Machine Learning © The MIT Press (V1.1)</a:t>
            </a:r>
          </a:p>
        </p:txBody>
      </p:sp>
      <p:sp>
        <p:nvSpPr>
          <p:cNvPr id="6" name="Slide Number Placeholder 5">
            <a:extLst>
              <a:ext uri="{FF2B5EF4-FFF2-40B4-BE49-F238E27FC236}">
                <a16:creationId xmlns:a16="http://schemas.microsoft.com/office/drawing/2014/main" id="{8038E42F-33D8-58D5-23C2-7D8DCBDCE032}"/>
              </a:ext>
            </a:extLst>
          </p:cNvPr>
          <p:cNvSpPr>
            <a:spLocks noGrp="1"/>
          </p:cNvSpPr>
          <p:nvPr>
            <p:ph type="sldNum" sz="quarter" idx="12"/>
          </p:nvPr>
        </p:nvSpPr>
        <p:spPr/>
        <p:txBody>
          <a:bodyPr/>
          <a:lstStyle/>
          <a:p>
            <a:pPr>
              <a:defRPr/>
            </a:pPr>
            <a:fld id="{903FE653-E8F2-4038-9564-A226E37CD2FD}" type="slidenum">
              <a:rPr lang="tr-TR" altLang="en-US" smtClean="0"/>
              <a:pPr>
                <a:defRPr/>
              </a:pPr>
              <a:t>‹#›</a:t>
            </a:fld>
            <a:endParaRPr lang="tr-TR" altLang="en-US"/>
          </a:p>
        </p:txBody>
      </p:sp>
    </p:spTree>
    <p:extLst>
      <p:ext uri="{BB962C8B-B14F-4D97-AF65-F5344CB8AC3E}">
        <p14:creationId xmlns:p14="http://schemas.microsoft.com/office/powerpoint/2010/main" val="295283550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C75A4-8EC3-A499-3F36-4B7571A3FC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AC6EB0-AE15-8310-35D9-68C9223EE3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9D018D-A94A-A782-424E-C2EB489051F8}"/>
              </a:ext>
            </a:extLst>
          </p:cNvPr>
          <p:cNvSpPr>
            <a:spLocks noGrp="1"/>
          </p:cNvSpPr>
          <p:nvPr>
            <p:ph type="dt" sz="half" idx="10"/>
          </p:nvPr>
        </p:nvSpPr>
        <p:spPr/>
        <p:txBody>
          <a:bodyPr/>
          <a:lstStyle/>
          <a:p>
            <a:fld id="{407C5C6D-1C69-4264-92E8-313CA6B020DD}" type="datetimeFigureOut">
              <a:rPr lang="en-US" smtClean="0"/>
              <a:t>21-Jul-22</a:t>
            </a:fld>
            <a:endParaRPr lang="en-US"/>
          </a:p>
        </p:txBody>
      </p:sp>
      <p:sp>
        <p:nvSpPr>
          <p:cNvPr id="5" name="Footer Placeholder 4">
            <a:extLst>
              <a:ext uri="{FF2B5EF4-FFF2-40B4-BE49-F238E27FC236}">
                <a16:creationId xmlns:a16="http://schemas.microsoft.com/office/drawing/2014/main" id="{231FB08B-72F6-E899-430C-2DA8D1E810C7}"/>
              </a:ext>
            </a:extLst>
          </p:cNvPr>
          <p:cNvSpPr>
            <a:spLocks noGrp="1"/>
          </p:cNvSpPr>
          <p:nvPr>
            <p:ph type="ftr" sz="quarter" idx="11"/>
          </p:nvPr>
        </p:nvSpPr>
        <p:spPr/>
        <p:txBody>
          <a:bodyPr/>
          <a:lstStyle/>
          <a:p>
            <a:pPr>
              <a:defRPr/>
            </a:pPr>
            <a:r>
              <a:rPr lang="en-US"/>
              <a:t>Eick; Ensemble Learning</a:t>
            </a:r>
            <a:endParaRPr lang="tr-TR"/>
          </a:p>
        </p:txBody>
      </p:sp>
      <p:sp>
        <p:nvSpPr>
          <p:cNvPr id="6" name="Slide Number Placeholder 5">
            <a:extLst>
              <a:ext uri="{FF2B5EF4-FFF2-40B4-BE49-F238E27FC236}">
                <a16:creationId xmlns:a16="http://schemas.microsoft.com/office/drawing/2014/main" id="{4BF02F69-B742-CAC9-0168-286D8E05CDC2}"/>
              </a:ext>
            </a:extLst>
          </p:cNvPr>
          <p:cNvSpPr>
            <a:spLocks noGrp="1"/>
          </p:cNvSpPr>
          <p:nvPr>
            <p:ph type="sldNum" sz="quarter" idx="12"/>
          </p:nvPr>
        </p:nvSpPr>
        <p:spPr/>
        <p:txBody>
          <a:bodyPr/>
          <a:lstStyle/>
          <a:p>
            <a:pPr>
              <a:defRPr/>
            </a:pPr>
            <a:fld id="{C722B5B2-2838-40B7-A8FD-E08AC561C63C}" type="slidenum">
              <a:rPr lang="tr-TR" altLang="en-US" smtClean="0"/>
              <a:pPr>
                <a:defRPr/>
              </a:pPr>
              <a:t>‹#›</a:t>
            </a:fld>
            <a:endParaRPr lang="tr-TR" altLang="en-US"/>
          </a:p>
        </p:txBody>
      </p:sp>
    </p:spTree>
    <p:extLst>
      <p:ext uri="{BB962C8B-B14F-4D97-AF65-F5344CB8AC3E}">
        <p14:creationId xmlns:p14="http://schemas.microsoft.com/office/powerpoint/2010/main" val="427299350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631F6-7E8F-0766-959C-C2AE55A2A28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142E49AB-DD4B-4DDA-62E3-4FF8BBBD800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2CBC8D-8E73-1499-5A8D-8E02BE5A3E61}"/>
              </a:ext>
            </a:extLst>
          </p:cNvPr>
          <p:cNvSpPr>
            <a:spLocks noGrp="1"/>
          </p:cNvSpPr>
          <p:nvPr>
            <p:ph type="dt" sz="half" idx="10"/>
          </p:nvPr>
        </p:nvSpPr>
        <p:spPr/>
        <p:txBody>
          <a:bodyPr/>
          <a:lstStyle/>
          <a:p>
            <a:fld id="{407C5C6D-1C69-4264-92E8-313CA6B020DD}" type="datetimeFigureOut">
              <a:rPr lang="en-US" smtClean="0"/>
              <a:t>21-Jul-22</a:t>
            </a:fld>
            <a:endParaRPr lang="en-US"/>
          </a:p>
        </p:txBody>
      </p:sp>
      <p:sp>
        <p:nvSpPr>
          <p:cNvPr id="5" name="Footer Placeholder 4">
            <a:extLst>
              <a:ext uri="{FF2B5EF4-FFF2-40B4-BE49-F238E27FC236}">
                <a16:creationId xmlns:a16="http://schemas.microsoft.com/office/drawing/2014/main" id="{6DE4D701-C275-ED83-F496-C69C2A27F415}"/>
              </a:ext>
            </a:extLst>
          </p:cNvPr>
          <p:cNvSpPr>
            <a:spLocks noGrp="1"/>
          </p:cNvSpPr>
          <p:nvPr>
            <p:ph type="ftr" sz="quarter" idx="11"/>
          </p:nvPr>
        </p:nvSpPr>
        <p:spPr/>
        <p:txBody>
          <a:bodyPr/>
          <a:lstStyle/>
          <a:p>
            <a:pPr>
              <a:defRPr/>
            </a:pPr>
            <a:r>
              <a:rPr lang="tr-TR"/>
              <a:t>Lecture Notes for E Alpaydın 2004 Introduction to Machine Learning © The MIT Press (V1.1)</a:t>
            </a:r>
          </a:p>
        </p:txBody>
      </p:sp>
      <p:sp>
        <p:nvSpPr>
          <p:cNvPr id="6" name="Slide Number Placeholder 5">
            <a:extLst>
              <a:ext uri="{FF2B5EF4-FFF2-40B4-BE49-F238E27FC236}">
                <a16:creationId xmlns:a16="http://schemas.microsoft.com/office/drawing/2014/main" id="{E3A1688A-51CF-0DC0-C934-697C4868F906}"/>
              </a:ext>
            </a:extLst>
          </p:cNvPr>
          <p:cNvSpPr>
            <a:spLocks noGrp="1"/>
          </p:cNvSpPr>
          <p:nvPr>
            <p:ph type="sldNum" sz="quarter" idx="12"/>
          </p:nvPr>
        </p:nvSpPr>
        <p:spPr/>
        <p:txBody>
          <a:bodyPr/>
          <a:lstStyle/>
          <a:p>
            <a:pPr>
              <a:defRPr/>
            </a:pPr>
            <a:fld id="{23409DB4-8C8F-47C7-8714-F7DC17038B46}" type="slidenum">
              <a:rPr lang="tr-TR" altLang="en-US" smtClean="0"/>
              <a:pPr>
                <a:defRPr/>
              </a:pPr>
              <a:t>‹#›</a:t>
            </a:fld>
            <a:endParaRPr lang="tr-TR" altLang="en-US"/>
          </a:p>
        </p:txBody>
      </p:sp>
    </p:spTree>
    <p:extLst>
      <p:ext uri="{BB962C8B-B14F-4D97-AF65-F5344CB8AC3E}">
        <p14:creationId xmlns:p14="http://schemas.microsoft.com/office/powerpoint/2010/main" val="87933244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5C4C4-4C9C-BAA1-918C-9656CFCCF9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28876A-C80E-1CEA-B053-A8C790C9192F}"/>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9FBAE8-F304-8D1F-36E6-BEAB63130E21}"/>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3372E2-46C6-1BDD-DC1B-FEEF92C6725D}"/>
              </a:ext>
            </a:extLst>
          </p:cNvPr>
          <p:cNvSpPr>
            <a:spLocks noGrp="1"/>
          </p:cNvSpPr>
          <p:nvPr>
            <p:ph type="dt" sz="half" idx="10"/>
          </p:nvPr>
        </p:nvSpPr>
        <p:spPr/>
        <p:txBody>
          <a:bodyPr/>
          <a:lstStyle/>
          <a:p>
            <a:fld id="{407C5C6D-1C69-4264-92E8-313CA6B020DD}" type="datetimeFigureOut">
              <a:rPr lang="en-US" smtClean="0"/>
              <a:t>21-Jul-22</a:t>
            </a:fld>
            <a:endParaRPr lang="en-US"/>
          </a:p>
        </p:txBody>
      </p:sp>
      <p:sp>
        <p:nvSpPr>
          <p:cNvPr id="6" name="Footer Placeholder 5">
            <a:extLst>
              <a:ext uri="{FF2B5EF4-FFF2-40B4-BE49-F238E27FC236}">
                <a16:creationId xmlns:a16="http://schemas.microsoft.com/office/drawing/2014/main" id="{DBBE6973-80E2-C97A-6DD9-89C646DE8E33}"/>
              </a:ext>
            </a:extLst>
          </p:cNvPr>
          <p:cNvSpPr>
            <a:spLocks noGrp="1"/>
          </p:cNvSpPr>
          <p:nvPr>
            <p:ph type="ftr" sz="quarter" idx="11"/>
          </p:nvPr>
        </p:nvSpPr>
        <p:spPr/>
        <p:txBody>
          <a:bodyPr/>
          <a:lstStyle/>
          <a:p>
            <a:pPr>
              <a:defRPr/>
            </a:pPr>
            <a:r>
              <a:rPr lang="tr-TR"/>
              <a:t>Lecture Notes for E Alpaydın 2004 Introduction to Machine Learning © The MIT Press (V1.1)</a:t>
            </a:r>
          </a:p>
        </p:txBody>
      </p:sp>
      <p:sp>
        <p:nvSpPr>
          <p:cNvPr id="7" name="Slide Number Placeholder 6">
            <a:extLst>
              <a:ext uri="{FF2B5EF4-FFF2-40B4-BE49-F238E27FC236}">
                <a16:creationId xmlns:a16="http://schemas.microsoft.com/office/drawing/2014/main" id="{CB0FA917-9357-915C-82E5-E18CBB9E1076}"/>
              </a:ext>
            </a:extLst>
          </p:cNvPr>
          <p:cNvSpPr>
            <a:spLocks noGrp="1"/>
          </p:cNvSpPr>
          <p:nvPr>
            <p:ph type="sldNum" sz="quarter" idx="12"/>
          </p:nvPr>
        </p:nvSpPr>
        <p:spPr/>
        <p:txBody>
          <a:bodyPr/>
          <a:lstStyle/>
          <a:p>
            <a:pPr>
              <a:defRPr/>
            </a:pPr>
            <a:fld id="{6E987161-392F-41E6-B3C9-44490F6772E1}" type="slidenum">
              <a:rPr lang="tr-TR" altLang="en-US" smtClean="0"/>
              <a:pPr>
                <a:defRPr/>
              </a:pPr>
              <a:t>‹#›</a:t>
            </a:fld>
            <a:endParaRPr lang="tr-TR" altLang="en-US"/>
          </a:p>
        </p:txBody>
      </p:sp>
    </p:spTree>
    <p:extLst>
      <p:ext uri="{BB962C8B-B14F-4D97-AF65-F5344CB8AC3E}">
        <p14:creationId xmlns:p14="http://schemas.microsoft.com/office/powerpoint/2010/main" val="134670439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EC705-2174-E5B1-F436-A07033F6F63E}"/>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2BC6A3-C064-A42E-1FBD-028A9E54A72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154A123-D799-4803-866E-9E814C516673}"/>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C0D5B5-08C9-5266-CFFF-8E78411F6FC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8A8DD69-D7E7-DFD4-AF5D-DA2268F710D4}"/>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EFC887-B14A-663F-FFAA-49FBEE41BA16}"/>
              </a:ext>
            </a:extLst>
          </p:cNvPr>
          <p:cNvSpPr>
            <a:spLocks noGrp="1"/>
          </p:cNvSpPr>
          <p:nvPr>
            <p:ph type="dt" sz="half" idx="10"/>
          </p:nvPr>
        </p:nvSpPr>
        <p:spPr/>
        <p:txBody>
          <a:bodyPr/>
          <a:lstStyle/>
          <a:p>
            <a:fld id="{407C5C6D-1C69-4264-92E8-313CA6B020DD}" type="datetimeFigureOut">
              <a:rPr lang="en-US" smtClean="0"/>
              <a:t>21-Jul-22</a:t>
            </a:fld>
            <a:endParaRPr lang="en-US"/>
          </a:p>
        </p:txBody>
      </p:sp>
      <p:sp>
        <p:nvSpPr>
          <p:cNvPr id="8" name="Footer Placeholder 7">
            <a:extLst>
              <a:ext uri="{FF2B5EF4-FFF2-40B4-BE49-F238E27FC236}">
                <a16:creationId xmlns:a16="http://schemas.microsoft.com/office/drawing/2014/main" id="{EF3DB5E4-D177-6443-69C9-A5185079A8C3}"/>
              </a:ext>
            </a:extLst>
          </p:cNvPr>
          <p:cNvSpPr>
            <a:spLocks noGrp="1"/>
          </p:cNvSpPr>
          <p:nvPr>
            <p:ph type="ftr" sz="quarter" idx="11"/>
          </p:nvPr>
        </p:nvSpPr>
        <p:spPr/>
        <p:txBody>
          <a:bodyPr/>
          <a:lstStyle/>
          <a:p>
            <a:pPr>
              <a:defRPr/>
            </a:pPr>
            <a:r>
              <a:rPr lang="tr-TR"/>
              <a:t>Lecture Notes for E Alpaydın 2004 Introduction to Machine Learning © The MIT Press (V1.1)</a:t>
            </a:r>
          </a:p>
        </p:txBody>
      </p:sp>
      <p:sp>
        <p:nvSpPr>
          <p:cNvPr id="9" name="Slide Number Placeholder 8">
            <a:extLst>
              <a:ext uri="{FF2B5EF4-FFF2-40B4-BE49-F238E27FC236}">
                <a16:creationId xmlns:a16="http://schemas.microsoft.com/office/drawing/2014/main" id="{93670579-F3AE-5512-9A1E-2587F16C32B4}"/>
              </a:ext>
            </a:extLst>
          </p:cNvPr>
          <p:cNvSpPr>
            <a:spLocks noGrp="1"/>
          </p:cNvSpPr>
          <p:nvPr>
            <p:ph type="sldNum" sz="quarter" idx="12"/>
          </p:nvPr>
        </p:nvSpPr>
        <p:spPr/>
        <p:txBody>
          <a:bodyPr/>
          <a:lstStyle/>
          <a:p>
            <a:pPr>
              <a:defRPr/>
            </a:pPr>
            <a:fld id="{CF7B2230-BC17-47C8-9603-E34642E13CCA}" type="slidenum">
              <a:rPr lang="tr-TR" altLang="en-US" smtClean="0"/>
              <a:pPr>
                <a:defRPr/>
              </a:pPr>
              <a:t>‹#›</a:t>
            </a:fld>
            <a:endParaRPr lang="tr-TR" altLang="en-US"/>
          </a:p>
        </p:txBody>
      </p:sp>
    </p:spTree>
    <p:extLst>
      <p:ext uri="{BB962C8B-B14F-4D97-AF65-F5344CB8AC3E}">
        <p14:creationId xmlns:p14="http://schemas.microsoft.com/office/powerpoint/2010/main" val="152792483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19DF1-BA73-CBED-7FBD-EEEBA5A2AA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9CC8B9-73EA-9599-AA72-49D759445B79}"/>
              </a:ext>
            </a:extLst>
          </p:cNvPr>
          <p:cNvSpPr>
            <a:spLocks noGrp="1"/>
          </p:cNvSpPr>
          <p:nvPr>
            <p:ph type="dt" sz="half" idx="10"/>
          </p:nvPr>
        </p:nvSpPr>
        <p:spPr/>
        <p:txBody>
          <a:bodyPr/>
          <a:lstStyle/>
          <a:p>
            <a:fld id="{407C5C6D-1C69-4264-92E8-313CA6B020DD}" type="datetimeFigureOut">
              <a:rPr lang="en-US" smtClean="0"/>
              <a:t>21-Jul-22</a:t>
            </a:fld>
            <a:endParaRPr lang="en-US"/>
          </a:p>
        </p:txBody>
      </p:sp>
      <p:sp>
        <p:nvSpPr>
          <p:cNvPr id="4" name="Footer Placeholder 3">
            <a:extLst>
              <a:ext uri="{FF2B5EF4-FFF2-40B4-BE49-F238E27FC236}">
                <a16:creationId xmlns:a16="http://schemas.microsoft.com/office/drawing/2014/main" id="{BA3614F7-3DFD-FDE3-6BE0-FB5C0B0E9FF7}"/>
              </a:ext>
            </a:extLst>
          </p:cNvPr>
          <p:cNvSpPr>
            <a:spLocks noGrp="1"/>
          </p:cNvSpPr>
          <p:nvPr>
            <p:ph type="ftr" sz="quarter" idx="11"/>
          </p:nvPr>
        </p:nvSpPr>
        <p:spPr/>
        <p:txBody>
          <a:bodyPr/>
          <a:lstStyle/>
          <a:p>
            <a:pPr>
              <a:defRPr/>
            </a:pPr>
            <a:r>
              <a:rPr lang="tr-TR"/>
              <a:t>Lecture Notes for E Alpaydın 2004 Introduction to Machine Learning © The MIT Press (V1.1)</a:t>
            </a:r>
          </a:p>
        </p:txBody>
      </p:sp>
      <p:sp>
        <p:nvSpPr>
          <p:cNvPr id="5" name="Slide Number Placeholder 4">
            <a:extLst>
              <a:ext uri="{FF2B5EF4-FFF2-40B4-BE49-F238E27FC236}">
                <a16:creationId xmlns:a16="http://schemas.microsoft.com/office/drawing/2014/main" id="{A6A4B03F-3AFA-4A9C-04B3-45FEA49E8115}"/>
              </a:ext>
            </a:extLst>
          </p:cNvPr>
          <p:cNvSpPr>
            <a:spLocks noGrp="1"/>
          </p:cNvSpPr>
          <p:nvPr>
            <p:ph type="sldNum" sz="quarter" idx="12"/>
          </p:nvPr>
        </p:nvSpPr>
        <p:spPr/>
        <p:txBody>
          <a:bodyPr/>
          <a:lstStyle/>
          <a:p>
            <a:pPr>
              <a:defRPr/>
            </a:pPr>
            <a:fld id="{288E33EE-7B4F-4FD5-8FB2-EB2BC7A96D5D}" type="slidenum">
              <a:rPr lang="tr-TR" altLang="en-US" smtClean="0"/>
              <a:pPr>
                <a:defRPr/>
              </a:pPr>
              <a:t>‹#›</a:t>
            </a:fld>
            <a:endParaRPr lang="tr-TR" altLang="en-US"/>
          </a:p>
        </p:txBody>
      </p:sp>
    </p:spTree>
    <p:extLst>
      <p:ext uri="{BB962C8B-B14F-4D97-AF65-F5344CB8AC3E}">
        <p14:creationId xmlns:p14="http://schemas.microsoft.com/office/powerpoint/2010/main" val="79796552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DFB797-538B-19FC-CF3E-CEFF6B0CD621}"/>
              </a:ext>
            </a:extLst>
          </p:cNvPr>
          <p:cNvSpPr>
            <a:spLocks noGrp="1"/>
          </p:cNvSpPr>
          <p:nvPr>
            <p:ph type="dt" sz="half" idx="10"/>
          </p:nvPr>
        </p:nvSpPr>
        <p:spPr/>
        <p:txBody>
          <a:bodyPr/>
          <a:lstStyle/>
          <a:p>
            <a:fld id="{407C5C6D-1C69-4264-92E8-313CA6B020DD}" type="datetimeFigureOut">
              <a:rPr lang="en-US" smtClean="0"/>
              <a:t>21-Jul-22</a:t>
            </a:fld>
            <a:endParaRPr lang="en-US"/>
          </a:p>
        </p:txBody>
      </p:sp>
      <p:sp>
        <p:nvSpPr>
          <p:cNvPr id="3" name="Footer Placeholder 2">
            <a:extLst>
              <a:ext uri="{FF2B5EF4-FFF2-40B4-BE49-F238E27FC236}">
                <a16:creationId xmlns:a16="http://schemas.microsoft.com/office/drawing/2014/main" id="{4601D888-A693-FF0E-3E9D-8BFAFEC89AB5}"/>
              </a:ext>
            </a:extLst>
          </p:cNvPr>
          <p:cNvSpPr>
            <a:spLocks noGrp="1"/>
          </p:cNvSpPr>
          <p:nvPr>
            <p:ph type="ftr" sz="quarter" idx="11"/>
          </p:nvPr>
        </p:nvSpPr>
        <p:spPr/>
        <p:txBody>
          <a:bodyPr/>
          <a:lstStyle/>
          <a:p>
            <a:pPr>
              <a:defRPr/>
            </a:pPr>
            <a:r>
              <a:rPr lang="tr-TR"/>
              <a:t>Lecture Notes for E Alpaydın 2004 Introduction to Machine Learning © The MIT Press (V1.1)</a:t>
            </a:r>
          </a:p>
        </p:txBody>
      </p:sp>
      <p:sp>
        <p:nvSpPr>
          <p:cNvPr id="4" name="Slide Number Placeholder 3">
            <a:extLst>
              <a:ext uri="{FF2B5EF4-FFF2-40B4-BE49-F238E27FC236}">
                <a16:creationId xmlns:a16="http://schemas.microsoft.com/office/drawing/2014/main" id="{8B0DA817-71D7-982B-D7BF-D957A62A654F}"/>
              </a:ext>
            </a:extLst>
          </p:cNvPr>
          <p:cNvSpPr>
            <a:spLocks noGrp="1"/>
          </p:cNvSpPr>
          <p:nvPr>
            <p:ph type="sldNum" sz="quarter" idx="12"/>
          </p:nvPr>
        </p:nvSpPr>
        <p:spPr/>
        <p:txBody>
          <a:bodyPr/>
          <a:lstStyle/>
          <a:p>
            <a:pPr>
              <a:defRPr/>
            </a:pPr>
            <a:fld id="{8EC13442-B348-4BA4-B468-792F2BE0196C}" type="slidenum">
              <a:rPr lang="tr-TR" altLang="en-US" smtClean="0"/>
              <a:pPr>
                <a:defRPr/>
              </a:pPr>
              <a:t>‹#›</a:t>
            </a:fld>
            <a:endParaRPr lang="tr-TR" altLang="en-US"/>
          </a:p>
        </p:txBody>
      </p:sp>
    </p:spTree>
    <p:extLst>
      <p:ext uri="{BB962C8B-B14F-4D97-AF65-F5344CB8AC3E}">
        <p14:creationId xmlns:p14="http://schemas.microsoft.com/office/powerpoint/2010/main" val="3226541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90.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theme" Target="../theme/theme10.xml"/><Relationship Id="rId5" Type="http://schemas.openxmlformats.org/officeDocument/2006/relationships/slideLayout" Target="../slideLayouts/slideLayout92.xml"/><Relationship Id="rId4" Type="http://schemas.openxmlformats.org/officeDocument/2006/relationships/slideLayout" Target="../slideLayouts/slideLayout9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11.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2.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theme" Target="../theme/theme13.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theme" Target="../theme/theme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image" Target="../media/image3.pn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image" Target="../media/image2.png"/><Relationship Id="rId5" Type="http://schemas.openxmlformats.org/officeDocument/2006/relationships/slideLayout" Target="../slideLayouts/slideLayout43.xml"/><Relationship Id="rId10" Type="http://schemas.openxmlformats.org/officeDocument/2006/relationships/theme" Target="../theme/theme4.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5" Type="http://schemas.openxmlformats.org/officeDocument/2006/relationships/theme" Target="../theme/theme6.xml"/><Relationship Id="rId4"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8.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9.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E23DC7-D357-40AF-87CA-5961FBD6D06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516883F-B96E-4236-AD46-6CAECEF3076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584E0B2-6443-4909-80C0-8B868ECCCA1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uFillTx/>
              </a:defRPr>
            </a:pPr>
            <a:endParaRPr lang="en-US">
              <a:uFillTx/>
            </a:endParaRPr>
          </a:p>
        </p:txBody>
      </p:sp>
      <p:sp>
        <p:nvSpPr>
          <p:cNvPr id="5" name="Footer Placeholder 4">
            <a:extLst>
              <a:ext uri="{FF2B5EF4-FFF2-40B4-BE49-F238E27FC236}">
                <a16:creationId xmlns:a16="http://schemas.microsoft.com/office/drawing/2014/main" id="{715AF97D-E5AE-4500-830D-0FE37C9E019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uFillTx/>
              </a:defRPr>
            </a:pPr>
            <a:endParaRPr lang="en-US">
              <a:uFillTx/>
            </a:endParaRPr>
          </a:p>
        </p:txBody>
      </p:sp>
      <p:sp>
        <p:nvSpPr>
          <p:cNvPr id="6" name="Slide Number Placeholder 5">
            <a:extLst>
              <a:ext uri="{FF2B5EF4-FFF2-40B4-BE49-F238E27FC236}">
                <a16:creationId xmlns:a16="http://schemas.microsoft.com/office/drawing/2014/main" id="{7FA26BA9-CC00-4D8B-B29C-4F9A9191825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uFillTx/>
              </a:defRPr>
            </a:pPr>
            <a:fld id="{9378BBB9-08A5-AA49-9083-5D3A37579694}" type="slidenum">
              <a:rPr lang="en-US" smtClean="0">
                <a:uFillTx/>
              </a:rPr>
              <a:pPr>
                <a:defRPr>
                  <a:uFillTx/>
                </a:defRPr>
              </a:pPr>
              <a:t>‹#›</a:t>
            </a:fld>
            <a:endParaRPr lang="en-US">
              <a:uFillTx/>
            </a:endParaRPr>
          </a:p>
        </p:txBody>
      </p:sp>
    </p:spTree>
    <p:extLst>
      <p:ext uri="{BB962C8B-B14F-4D97-AF65-F5344CB8AC3E}">
        <p14:creationId xmlns:p14="http://schemas.microsoft.com/office/powerpoint/2010/main" val="11578263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sldNum" idx="12"/>
          </p:nvPr>
        </p:nvSpPr>
        <p:spPr>
          <a:xfrm>
            <a:off x="8556792" y="6333133"/>
            <a:ext cx="548699" cy="524699"/>
          </a:xfrm>
          <a:prstGeom prst="rect">
            <a:avLst/>
          </a:prstGeom>
          <a:noFill/>
          <a:ln>
            <a:noFill/>
          </a:ln>
        </p:spPr>
        <p:txBody>
          <a:bodyPr lIns="91425" tIns="91425" rIns="91425" bIns="91425" anchor="ctr" anchorCtr="0">
            <a:noAutofit/>
          </a:bodyPr>
          <a:lstStyle/>
          <a:p>
            <a:pPr algn="r"/>
            <a:fld id="{00000000-1234-1234-1234-123412341234}" type="slidenum">
              <a:rPr lang="en" sz="1300" smtClean="0">
                <a:solidFill>
                  <a:schemeClr val="dk1"/>
                </a:solidFill>
              </a:rPr>
              <a:pPr algn="r"/>
              <a:t>‹#›</a:t>
            </a:fld>
            <a:endParaRPr lang="en" sz="1300">
              <a:solidFill>
                <a:schemeClr val="dk1"/>
              </a:solidFill>
            </a:endParaRPr>
          </a:p>
        </p:txBody>
      </p:sp>
    </p:spTree>
    <p:extLst>
      <p:ext uri="{BB962C8B-B14F-4D97-AF65-F5344CB8AC3E}">
        <p14:creationId xmlns:p14="http://schemas.microsoft.com/office/powerpoint/2010/main" val="2571707958"/>
      </p:ext>
    </p:extLst>
  </p:cSld>
  <p:clrMap bg1="lt1" tx1="dk1" bg2="dk2" tx2="lt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BB8210-25FA-67D4-7CDE-5F1F6CA7217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0D74CB-5AD6-D6CB-6D23-9C285417D40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D80288-AC5D-5B66-586B-54ED1EAF0D9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uFillTx/>
              </a:defRPr>
            </a:pPr>
            <a:endParaRPr lang="en-US">
              <a:uFillTx/>
            </a:endParaRPr>
          </a:p>
        </p:txBody>
      </p:sp>
      <p:sp>
        <p:nvSpPr>
          <p:cNvPr id="5" name="Footer Placeholder 4">
            <a:extLst>
              <a:ext uri="{FF2B5EF4-FFF2-40B4-BE49-F238E27FC236}">
                <a16:creationId xmlns:a16="http://schemas.microsoft.com/office/drawing/2014/main" id="{616247DF-0485-8303-880F-738140F9D00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uFillTx/>
              </a:defRPr>
            </a:pPr>
            <a:endParaRPr lang="en-US">
              <a:uFillTx/>
            </a:endParaRPr>
          </a:p>
        </p:txBody>
      </p:sp>
      <p:sp>
        <p:nvSpPr>
          <p:cNvPr id="6" name="Slide Number Placeholder 5">
            <a:extLst>
              <a:ext uri="{FF2B5EF4-FFF2-40B4-BE49-F238E27FC236}">
                <a16:creationId xmlns:a16="http://schemas.microsoft.com/office/drawing/2014/main" id="{9D9B6A45-1269-1C4C-996E-D7A29B4626E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uFillTx/>
              </a:defRPr>
            </a:pPr>
            <a:fld id="{9378BBB9-08A5-AA49-9083-5D3A37579694}" type="slidenum">
              <a:rPr lang="en-US" smtClean="0">
                <a:uFillTx/>
              </a:rPr>
              <a:pPr>
                <a:defRPr>
                  <a:uFillTx/>
                </a:defRPr>
              </a:pPr>
              <a:t>‹#›</a:t>
            </a:fld>
            <a:endParaRPr lang="en-US">
              <a:uFillTx/>
            </a:endParaRPr>
          </a:p>
        </p:txBody>
      </p:sp>
    </p:spTree>
    <p:extLst>
      <p:ext uri="{BB962C8B-B14F-4D97-AF65-F5344CB8AC3E}">
        <p14:creationId xmlns:p14="http://schemas.microsoft.com/office/powerpoint/2010/main" val="137165431"/>
      </p:ext>
    </p:extLst>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B8A1F1-3535-3847-9941-417799702369}" type="datetimeFigureOut">
              <a:rPr lang="en-US" smtClean="0"/>
              <a:t>21-Jul-22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C37E96-61B4-A74B-91B5-FB303DD29DB1}" type="slidenum">
              <a:rPr lang="en-US" smtClean="0"/>
              <a:t>‹#›</a:t>
            </a:fld>
            <a:endParaRPr lang="en-US" dirty="0"/>
          </a:p>
        </p:txBody>
      </p:sp>
    </p:spTree>
    <p:extLst>
      <p:ext uri="{BB962C8B-B14F-4D97-AF65-F5344CB8AC3E}">
        <p14:creationId xmlns:p14="http://schemas.microsoft.com/office/powerpoint/2010/main" val="907981841"/>
      </p:ext>
    </p:extLst>
  </p:cSld>
  <p:clrMap bg1="lt1" tx1="dk1" bg2="lt2" tx2="dk2" accent1="accent1" accent2="accent2" accent3="accent3" accent4="accent4" accent5="accent5" accent6="accent6" hlink="hlink" folHlink="folHlink"/>
  <p:sldLayoutIdLst>
    <p:sldLayoutId id="2147484096" r:id="rId1"/>
    <p:sldLayoutId id="2147484097" r:id="rId2"/>
    <p:sldLayoutId id="2147484098" r:id="rId3"/>
    <p:sldLayoutId id="2147484099" r:id="rId4"/>
    <p:sldLayoutId id="2147484100" r:id="rId5"/>
    <p:sldLayoutId id="2147484101" r:id="rId6"/>
    <p:sldLayoutId id="2147484102" r:id="rId7"/>
    <p:sldLayoutId id="2147484103" r:id="rId8"/>
    <p:sldLayoutId id="2147484104" r:id="rId9"/>
    <p:sldLayoutId id="2147484105" r:id="rId10"/>
    <p:sldLayoutId id="214748410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B779480B-7467-4A9E-959C-8E864A0B82E3}"/>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3795" name="Rectangle 3">
            <a:extLst>
              <a:ext uri="{FF2B5EF4-FFF2-40B4-BE49-F238E27FC236}">
                <a16:creationId xmlns:a16="http://schemas.microsoft.com/office/drawing/2014/main" id="{7C2C3A50-4F20-4530-89A5-5A0A8C973E51}"/>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3796" name="Rectangle 4">
            <a:extLst>
              <a:ext uri="{FF2B5EF4-FFF2-40B4-BE49-F238E27FC236}">
                <a16:creationId xmlns:a16="http://schemas.microsoft.com/office/drawing/2014/main" id="{7C8E4F1A-EFB0-4397-9D6C-644500E80A79}"/>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33797" name="Rectangle 5">
            <a:extLst>
              <a:ext uri="{FF2B5EF4-FFF2-40B4-BE49-F238E27FC236}">
                <a16:creationId xmlns:a16="http://schemas.microsoft.com/office/drawing/2014/main" id="{7A06198B-48CC-4BB7-B530-CE1C9AFA1F81}"/>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33798" name="Rectangle 6">
            <a:extLst>
              <a:ext uri="{FF2B5EF4-FFF2-40B4-BE49-F238E27FC236}">
                <a16:creationId xmlns:a16="http://schemas.microsoft.com/office/drawing/2014/main" id="{958305A5-03BC-4C6F-8A81-C43FA5EBBF91}"/>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040C4AA-644A-48FA-A2E8-2621C340817A}" type="slidenum">
              <a:rPr lang="en-US" altLang="en-US"/>
              <a:pPr/>
              <a:t>‹#›</a:t>
            </a:fld>
            <a:endParaRPr lang="en-US" altLang="en-US"/>
          </a:p>
        </p:txBody>
      </p:sp>
    </p:spTree>
    <p:extLst>
      <p:ext uri="{BB962C8B-B14F-4D97-AF65-F5344CB8AC3E}">
        <p14:creationId xmlns:p14="http://schemas.microsoft.com/office/powerpoint/2010/main" val="1603634562"/>
      </p:ext>
    </p:extLst>
  </p:cSld>
  <p:clrMap bg1="lt1" tx1="dk1" bg2="lt2" tx2="dk2" accent1="accent1" accent2="accent2" accent3="accent3" accent4="accent4" accent5="accent5" accent6="accent6" hlink="hlink" folHlink="folHlink"/>
  <p:sldLayoutIdLst>
    <p:sldLayoutId id="2147484108" r:id="rId1"/>
    <p:sldLayoutId id="2147484109" r:id="rId2"/>
    <p:sldLayoutId id="2147484110" r:id="rId3"/>
    <p:sldLayoutId id="2147484111" r:id="rId4"/>
    <p:sldLayoutId id="2147484112" r:id="rId5"/>
    <p:sldLayoutId id="2147484113" r:id="rId6"/>
    <p:sldLayoutId id="2147484114" r:id="rId7"/>
    <p:sldLayoutId id="2147484115" r:id="rId8"/>
    <p:sldLayoutId id="2147484116" r:id="rId9"/>
    <p:sldLayoutId id="2147484117" r:id="rId10"/>
    <p:sldLayoutId id="2147484118" r:id="rId11"/>
    <p:sldLayoutId id="2147484119" r:id="rId12"/>
    <p:sldLayoutId id="2147484120" r:id="rId13"/>
    <p:sldLayoutId id="2147484121" r:id="rId14"/>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6130" name="Rectangle 2">
            <a:extLst>
              <a:ext uri="{FF2B5EF4-FFF2-40B4-BE49-F238E27FC236}">
                <a16:creationId xmlns:a16="http://schemas.microsoft.com/office/drawing/2014/main" id="{4250C5BD-8AB7-4E6E-A7CB-50D34368A4CE}"/>
              </a:ext>
            </a:extLst>
          </p:cNvPr>
          <p:cNvSpPr>
            <a:spLocks noGrp="1" noChangeArrowheads="1"/>
          </p:cNvSpPr>
          <p:nvPr>
            <p:ph type="title"/>
          </p:nvPr>
        </p:nvSpPr>
        <p:spPr bwMode="auto">
          <a:xfrm>
            <a:off x="971551" y="425452"/>
            <a:ext cx="7921625" cy="33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3500" tIns="25400" rIns="63500" bIns="25400" numCol="1" anchor="t" anchorCtr="0" compatLnSpc="1">
            <a:prstTxWarp prst="textNoShape">
              <a:avLst/>
            </a:prstTxWarp>
            <a:spAutoFit/>
          </a:bodyPr>
          <a:lstStyle/>
          <a:p>
            <a:pPr lvl="0"/>
            <a:r>
              <a:rPr lang="en-US" altLang="en-US"/>
              <a:t>Title</a:t>
            </a:r>
          </a:p>
        </p:txBody>
      </p:sp>
      <p:sp>
        <p:nvSpPr>
          <p:cNvPr id="29699" name="Rectangle 4">
            <a:extLst>
              <a:ext uri="{FF2B5EF4-FFF2-40B4-BE49-F238E27FC236}">
                <a16:creationId xmlns:a16="http://schemas.microsoft.com/office/drawing/2014/main" id="{B3211CB9-AAC3-45FE-A98B-C6E84B4709FD}"/>
              </a:ext>
            </a:extLst>
          </p:cNvPr>
          <p:cNvSpPr>
            <a:spLocks noGrp="1" noChangeArrowheads="1"/>
          </p:cNvSpPr>
          <p:nvPr>
            <p:ph type="body" idx="1"/>
          </p:nvPr>
        </p:nvSpPr>
        <p:spPr bwMode="auto">
          <a:xfrm>
            <a:off x="431801" y="1089027"/>
            <a:ext cx="8280400" cy="2382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3500" tIns="25400" rIns="63500" bIns="25400" numCol="1" anchor="t" anchorCtr="0" compatLnSpc="1">
            <a:prstTxWarp prst="textNoShape">
              <a:avLst/>
            </a:prstTxWarp>
            <a:spAutoFit/>
          </a:bodyPr>
          <a:lstStyle/>
          <a:p>
            <a:pPr lvl="0"/>
            <a:r>
              <a:rPr lang="en-US" altLang="en-US"/>
              <a:t>This is our 1st Level Bullet</a:t>
            </a:r>
          </a:p>
          <a:p>
            <a:pPr lvl="1"/>
            <a:r>
              <a:rPr lang="en-US" altLang="en-US"/>
              <a:t>This is our 2nd level bullet</a:t>
            </a:r>
          </a:p>
          <a:p>
            <a:pPr lvl="2"/>
            <a:r>
              <a:rPr lang="en-US" altLang="en-US"/>
              <a:t>This is our 3rd level bullet</a:t>
            </a:r>
          </a:p>
          <a:p>
            <a:pPr lvl="0"/>
            <a:r>
              <a:rPr lang="en-US" altLang="en-US"/>
              <a:t>This is our next 1st Level Bullet</a:t>
            </a:r>
          </a:p>
          <a:p>
            <a:pPr lvl="1"/>
            <a:r>
              <a:rPr lang="en-US" altLang="en-US"/>
              <a:t>This is our 2nd level bullet</a:t>
            </a:r>
          </a:p>
          <a:p>
            <a:pPr lvl="2"/>
            <a:r>
              <a:rPr lang="en-US" altLang="en-US"/>
              <a:t>This is our 3rd level bullet</a:t>
            </a:r>
          </a:p>
        </p:txBody>
      </p:sp>
      <p:sp>
        <p:nvSpPr>
          <p:cNvPr id="29700" name="Line 5">
            <a:extLst>
              <a:ext uri="{FF2B5EF4-FFF2-40B4-BE49-F238E27FC236}">
                <a16:creationId xmlns:a16="http://schemas.microsoft.com/office/drawing/2014/main" id="{556389CC-FD26-477B-B94C-A8960D2CEA1C}"/>
              </a:ext>
            </a:extLst>
          </p:cNvPr>
          <p:cNvSpPr>
            <a:spLocks noChangeShapeType="1"/>
          </p:cNvSpPr>
          <p:nvPr/>
        </p:nvSpPr>
        <p:spPr bwMode="auto">
          <a:xfrm flipV="1">
            <a:off x="971551" y="908050"/>
            <a:ext cx="7920038" cy="0"/>
          </a:xfrm>
          <a:prstGeom prst="line">
            <a:avLst/>
          </a:prstGeom>
          <a:noFill/>
          <a:ln w="57150" cmpd="thickThin">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2293" name="Text Box 6">
            <a:extLst>
              <a:ext uri="{FF2B5EF4-FFF2-40B4-BE49-F238E27FC236}">
                <a16:creationId xmlns:a16="http://schemas.microsoft.com/office/drawing/2014/main" id="{64CEE75A-B597-491F-8D46-58C0833B09F2}"/>
              </a:ext>
            </a:extLst>
          </p:cNvPr>
          <p:cNvSpPr txBox="1">
            <a:spLocks noChangeArrowheads="1"/>
          </p:cNvSpPr>
          <p:nvPr userDrawn="1"/>
        </p:nvSpPr>
        <p:spPr bwMode="auto">
          <a:xfrm>
            <a:off x="6537326" y="6437313"/>
            <a:ext cx="2225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solidFill>
                <a:srgbClr val="FC0128"/>
              </a:solidFill>
              <a:latin typeface="Arial" pitchFamily="34" charset="0"/>
              <a:cs typeface="Arial" pitchFamily="34" charset="0"/>
            </a:endParaRPr>
          </a:p>
        </p:txBody>
      </p:sp>
      <p:pic>
        <p:nvPicPr>
          <p:cNvPr id="29702" name="Picture 8">
            <a:extLst>
              <a:ext uri="{FF2B5EF4-FFF2-40B4-BE49-F238E27FC236}">
                <a16:creationId xmlns:a16="http://schemas.microsoft.com/office/drawing/2014/main" id="{28E81C05-9456-4CE9-AB41-7D39F6D483B5}"/>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250826" y="188915"/>
            <a:ext cx="5254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37" name="Rectangle 9">
            <a:extLst>
              <a:ext uri="{FF2B5EF4-FFF2-40B4-BE49-F238E27FC236}">
                <a16:creationId xmlns:a16="http://schemas.microsoft.com/office/drawing/2014/main" id="{DE2AD40C-5206-4251-8ECE-EA610591A0AC}"/>
              </a:ext>
            </a:extLst>
          </p:cNvPr>
          <p:cNvSpPr>
            <a:spLocks noGrp="1" noChangeArrowheads="1"/>
          </p:cNvSpPr>
          <p:nvPr>
            <p:ph type="dt" sz="half" idx="2"/>
          </p:nvPr>
        </p:nvSpPr>
        <p:spPr bwMode="auto">
          <a:xfrm>
            <a:off x="250825" y="6308727"/>
            <a:ext cx="2520950"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lnSpc>
                <a:spcPct val="100000"/>
              </a:lnSpc>
              <a:spcBef>
                <a:spcPct val="0"/>
              </a:spcBef>
              <a:buClrTx/>
              <a:buFontTx/>
              <a:buNone/>
              <a:defRPr sz="1050" b="0">
                <a:solidFill>
                  <a:srgbClr val="000000"/>
                </a:solidFill>
                <a:effectLst>
                  <a:outerShdw blurRad="38100" dist="38100" dir="2700000" algn="tl">
                    <a:srgbClr val="C0C0C0"/>
                  </a:outerShdw>
                </a:effectLst>
                <a:latin typeface="Arial" charset="0"/>
                <a:cs typeface="Arial" charset="0"/>
              </a:defRPr>
            </a:lvl1pPr>
          </a:lstStyle>
          <a:p>
            <a:pPr>
              <a:defRPr/>
            </a:pPr>
            <a:endParaRPr lang="en-US" altLang="en-US"/>
          </a:p>
        </p:txBody>
      </p:sp>
      <p:sp>
        <p:nvSpPr>
          <p:cNvPr id="176138" name="Rectangle 10">
            <a:extLst>
              <a:ext uri="{FF2B5EF4-FFF2-40B4-BE49-F238E27FC236}">
                <a16:creationId xmlns:a16="http://schemas.microsoft.com/office/drawing/2014/main" id="{3230FB0D-F206-4A86-B87B-D5963D8CD531}"/>
              </a:ext>
            </a:extLst>
          </p:cNvPr>
          <p:cNvSpPr>
            <a:spLocks noGrp="1" noChangeArrowheads="1"/>
          </p:cNvSpPr>
          <p:nvPr>
            <p:ph type="ftr" sz="quarter" idx="3"/>
          </p:nvPr>
        </p:nvSpPr>
        <p:spPr bwMode="auto">
          <a:xfrm>
            <a:off x="3132139" y="6308727"/>
            <a:ext cx="3311525"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lnSpc>
                <a:spcPct val="100000"/>
              </a:lnSpc>
              <a:spcBef>
                <a:spcPct val="0"/>
              </a:spcBef>
              <a:buClrTx/>
              <a:buFontTx/>
              <a:buNone/>
              <a:defRPr sz="1050" b="0">
                <a:solidFill>
                  <a:srgbClr val="000000"/>
                </a:solidFill>
                <a:effectLst>
                  <a:outerShdw blurRad="38100" dist="38100" dir="2700000" algn="tl">
                    <a:srgbClr val="C0C0C0"/>
                  </a:outerShdw>
                </a:effectLst>
                <a:latin typeface="Arial" charset="0"/>
                <a:cs typeface="Arial" charset="0"/>
              </a:defRPr>
            </a:lvl1pPr>
          </a:lstStyle>
          <a:p>
            <a:pPr>
              <a:defRPr/>
            </a:pPr>
            <a:endParaRPr lang="en-US" altLang="en-US"/>
          </a:p>
        </p:txBody>
      </p:sp>
      <p:sp>
        <p:nvSpPr>
          <p:cNvPr id="176139" name="Rectangle 11">
            <a:extLst>
              <a:ext uri="{FF2B5EF4-FFF2-40B4-BE49-F238E27FC236}">
                <a16:creationId xmlns:a16="http://schemas.microsoft.com/office/drawing/2014/main" id="{C0DBCEA7-41F8-4B9F-86FA-5517E098913B}"/>
              </a:ext>
            </a:extLst>
          </p:cNvPr>
          <p:cNvSpPr>
            <a:spLocks noGrp="1" noChangeArrowheads="1"/>
          </p:cNvSpPr>
          <p:nvPr>
            <p:ph type="sldNum" sz="quarter" idx="4"/>
          </p:nvPr>
        </p:nvSpPr>
        <p:spPr bwMode="auto">
          <a:xfrm>
            <a:off x="7854950" y="6408740"/>
            <a:ext cx="1198563"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050">
                <a:solidFill>
                  <a:srgbClr val="000000"/>
                </a:solidFill>
                <a:effectLst>
                  <a:outerShdw blurRad="38100" dist="38100" dir="2700000" algn="tl">
                    <a:srgbClr val="C0C0C0"/>
                  </a:outerShdw>
                </a:effectLst>
                <a:latin typeface="Arial" panose="020B0604020202020204" pitchFamily="34" charset="0"/>
                <a:cs typeface="Arial" panose="020B0604020202020204" pitchFamily="34" charset="0"/>
              </a:defRPr>
            </a:lvl1pPr>
          </a:lstStyle>
          <a:p>
            <a:pPr>
              <a:defRPr/>
            </a:pPr>
            <a:fld id="{38A81D6F-BE7E-404E-8DC9-1FDB60E5F69F}" type="slidenum">
              <a:rPr lang="en-US" altLang="en-US"/>
              <a:pPr>
                <a:defRPr/>
              </a:pPr>
              <a:t>‹#›</a:t>
            </a:fld>
            <a:r>
              <a:rPr lang="en-US" altLang="en-US"/>
              <a:t> / 45</a:t>
            </a:r>
          </a:p>
        </p:txBody>
      </p:sp>
      <p:sp>
        <p:nvSpPr>
          <p:cNvPr id="176141" name="Text Box 13">
            <a:extLst>
              <a:ext uri="{FF2B5EF4-FFF2-40B4-BE49-F238E27FC236}">
                <a16:creationId xmlns:a16="http://schemas.microsoft.com/office/drawing/2014/main" id="{69A0AD52-0E5B-47B5-85B0-241177312A0D}"/>
              </a:ext>
            </a:extLst>
          </p:cNvPr>
          <p:cNvSpPr txBox="1">
            <a:spLocks noChangeArrowheads="1"/>
          </p:cNvSpPr>
          <p:nvPr userDrawn="1"/>
        </p:nvSpPr>
        <p:spPr bwMode="auto">
          <a:xfrm>
            <a:off x="971551" y="188914"/>
            <a:ext cx="7921625" cy="145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nSpc>
                <a:spcPct val="90000"/>
              </a:lnSpc>
              <a:spcBef>
                <a:spcPct val="50000"/>
              </a:spcBef>
              <a:buClr>
                <a:srgbClr val="FFFFFF"/>
              </a:buClr>
              <a:buFont typeface="Arial" charset="0"/>
              <a:buNone/>
              <a:defRPr/>
            </a:pPr>
            <a:r>
              <a:rPr lang="en-US" altLang="en-US" sz="1050" i="1">
                <a:solidFill>
                  <a:srgbClr val="0066CC"/>
                </a:solidFill>
                <a:effectLst>
                  <a:outerShdw blurRad="38100" dist="38100" dir="2700000" algn="tl">
                    <a:srgbClr val="C0C0C0"/>
                  </a:outerShdw>
                </a:effectLst>
                <a:latin typeface="Times New Roman" pitchFamily="18" charset="0"/>
              </a:rPr>
              <a:t>Princess Sumaya University	   4241 – Digital Logic Design	        Computer Engineering Dept.</a:t>
            </a:r>
          </a:p>
        </p:txBody>
      </p:sp>
    </p:spTree>
    <p:extLst>
      <p:ext uri="{BB962C8B-B14F-4D97-AF65-F5344CB8AC3E}">
        <p14:creationId xmlns:p14="http://schemas.microsoft.com/office/powerpoint/2010/main" val="41092767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spd="slow"/>
  <p:hf hdr="0" ftr="0" dt="0"/>
  <p:txStyles>
    <p:titleStyle>
      <a:lvl1pPr algn="l" rtl="0" eaLnBrk="0" fontAlgn="base" hangingPunct="0">
        <a:lnSpc>
          <a:spcPct val="87000"/>
        </a:lnSpc>
        <a:spcBef>
          <a:spcPct val="0"/>
        </a:spcBef>
        <a:spcAft>
          <a:spcPct val="0"/>
        </a:spcAft>
        <a:defRPr sz="2100" b="1">
          <a:solidFill>
            <a:schemeClr val="accent1"/>
          </a:solidFill>
          <a:effectLst>
            <a:outerShdw blurRad="38100" dist="38100" dir="2700000" algn="tl">
              <a:srgbClr val="C0C0C0"/>
            </a:outerShdw>
          </a:effectLst>
          <a:latin typeface="+mj-lt"/>
          <a:ea typeface="+mj-ea"/>
          <a:cs typeface="+mj-cs"/>
        </a:defRPr>
      </a:lvl1pPr>
      <a:lvl2pPr algn="l" rtl="0" eaLnBrk="0" fontAlgn="base" hangingPunct="0">
        <a:lnSpc>
          <a:spcPct val="87000"/>
        </a:lnSpc>
        <a:spcBef>
          <a:spcPct val="0"/>
        </a:spcBef>
        <a:spcAft>
          <a:spcPct val="0"/>
        </a:spcAft>
        <a:defRPr sz="2100" b="1">
          <a:solidFill>
            <a:schemeClr val="accent1"/>
          </a:solidFill>
          <a:effectLst>
            <a:outerShdw blurRad="38100" dist="38100" dir="2700000" algn="tl">
              <a:srgbClr val="C0C0C0"/>
            </a:outerShdw>
          </a:effectLst>
          <a:latin typeface="Times New Roman" pitchFamily="18" charset="0"/>
          <a:cs typeface="Times New Roman" pitchFamily="18" charset="0"/>
        </a:defRPr>
      </a:lvl2pPr>
      <a:lvl3pPr algn="l" rtl="0" eaLnBrk="0" fontAlgn="base" hangingPunct="0">
        <a:lnSpc>
          <a:spcPct val="87000"/>
        </a:lnSpc>
        <a:spcBef>
          <a:spcPct val="0"/>
        </a:spcBef>
        <a:spcAft>
          <a:spcPct val="0"/>
        </a:spcAft>
        <a:defRPr sz="2100" b="1">
          <a:solidFill>
            <a:schemeClr val="accent1"/>
          </a:solidFill>
          <a:effectLst>
            <a:outerShdw blurRad="38100" dist="38100" dir="2700000" algn="tl">
              <a:srgbClr val="C0C0C0"/>
            </a:outerShdw>
          </a:effectLst>
          <a:latin typeface="Times New Roman" pitchFamily="18" charset="0"/>
          <a:cs typeface="Times New Roman" pitchFamily="18" charset="0"/>
        </a:defRPr>
      </a:lvl3pPr>
      <a:lvl4pPr algn="l" rtl="0" eaLnBrk="0" fontAlgn="base" hangingPunct="0">
        <a:lnSpc>
          <a:spcPct val="87000"/>
        </a:lnSpc>
        <a:spcBef>
          <a:spcPct val="0"/>
        </a:spcBef>
        <a:spcAft>
          <a:spcPct val="0"/>
        </a:spcAft>
        <a:defRPr sz="2100" b="1">
          <a:solidFill>
            <a:schemeClr val="accent1"/>
          </a:solidFill>
          <a:effectLst>
            <a:outerShdw blurRad="38100" dist="38100" dir="2700000" algn="tl">
              <a:srgbClr val="C0C0C0"/>
            </a:outerShdw>
          </a:effectLst>
          <a:latin typeface="Times New Roman" pitchFamily="18" charset="0"/>
          <a:cs typeface="Times New Roman" pitchFamily="18" charset="0"/>
        </a:defRPr>
      </a:lvl4pPr>
      <a:lvl5pPr algn="l" rtl="0" eaLnBrk="0" fontAlgn="base" hangingPunct="0">
        <a:lnSpc>
          <a:spcPct val="87000"/>
        </a:lnSpc>
        <a:spcBef>
          <a:spcPct val="0"/>
        </a:spcBef>
        <a:spcAft>
          <a:spcPct val="0"/>
        </a:spcAft>
        <a:defRPr sz="2100" b="1">
          <a:solidFill>
            <a:schemeClr val="accent1"/>
          </a:solidFill>
          <a:effectLst>
            <a:outerShdw blurRad="38100" dist="38100" dir="2700000" algn="tl">
              <a:srgbClr val="C0C0C0"/>
            </a:outerShdw>
          </a:effectLst>
          <a:latin typeface="Times New Roman" pitchFamily="18" charset="0"/>
          <a:cs typeface="Times New Roman" pitchFamily="18" charset="0"/>
        </a:defRPr>
      </a:lvl5pPr>
      <a:lvl6pPr marL="342900" algn="l" rtl="0" eaLnBrk="0" fontAlgn="base" hangingPunct="0">
        <a:lnSpc>
          <a:spcPct val="87000"/>
        </a:lnSpc>
        <a:spcBef>
          <a:spcPct val="0"/>
        </a:spcBef>
        <a:spcAft>
          <a:spcPct val="0"/>
        </a:spcAft>
        <a:defRPr sz="2100" b="1">
          <a:solidFill>
            <a:schemeClr val="accent1"/>
          </a:solidFill>
          <a:effectLst>
            <a:outerShdw blurRad="38100" dist="38100" dir="2700000" algn="tl">
              <a:srgbClr val="C0C0C0"/>
            </a:outerShdw>
          </a:effectLst>
          <a:latin typeface="Times New Roman" pitchFamily="18" charset="0"/>
          <a:cs typeface="Times New Roman" pitchFamily="18" charset="0"/>
        </a:defRPr>
      </a:lvl6pPr>
      <a:lvl7pPr marL="685800" algn="l" rtl="0" eaLnBrk="0" fontAlgn="base" hangingPunct="0">
        <a:lnSpc>
          <a:spcPct val="87000"/>
        </a:lnSpc>
        <a:spcBef>
          <a:spcPct val="0"/>
        </a:spcBef>
        <a:spcAft>
          <a:spcPct val="0"/>
        </a:spcAft>
        <a:defRPr sz="2100" b="1">
          <a:solidFill>
            <a:schemeClr val="accent1"/>
          </a:solidFill>
          <a:effectLst>
            <a:outerShdw blurRad="38100" dist="38100" dir="2700000" algn="tl">
              <a:srgbClr val="C0C0C0"/>
            </a:outerShdw>
          </a:effectLst>
          <a:latin typeface="Times New Roman" pitchFamily="18" charset="0"/>
          <a:cs typeface="Times New Roman" pitchFamily="18" charset="0"/>
        </a:defRPr>
      </a:lvl7pPr>
      <a:lvl8pPr marL="1028700" algn="l" rtl="0" eaLnBrk="0" fontAlgn="base" hangingPunct="0">
        <a:lnSpc>
          <a:spcPct val="87000"/>
        </a:lnSpc>
        <a:spcBef>
          <a:spcPct val="0"/>
        </a:spcBef>
        <a:spcAft>
          <a:spcPct val="0"/>
        </a:spcAft>
        <a:defRPr sz="2100" b="1">
          <a:solidFill>
            <a:schemeClr val="accent1"/>
          </a:solidFill>
          <a:effectLst>
            <a:outerShdw blurRad="38100" dist="38100" dir="2700000" algn="tl">
              <a:srgbClr val="C0C0C0"/>
            </a:outerShdw>
          </a:effectLst>
          <a:latin typeface="Times New Roman" pitchFamily="18" charset="0"/>
          <a:cs typeface="Times New Roman" pitchFamily="18" charset="0"/>
        </a:defRPr>
      </a:lvl8pPr>
      <a:lvl9pPr marL="1371600" algn="l" rtl="0" eaLnBrk="0" fontAlgn="base" hangingPunct="0">
        <a:lnSpc>
          <a:spcPct val="87000"/>
        </a:lnSpc>
        <a:spcBef>
          <a:spcPct val="0"/>
        </a:spcBef>
        <a:spcAft>
          <a:spcPct val="0"/>
        </a:spcAft>
        <a:defRPr sz="2100" b="1">
          <a:solidFill>
            <a:schemeClr val="accent1"/>
          </a:solidFill>
          <a:effectLst>
            <a:outerShdw blurRad="38100" dist="38100" dir="2700000" algn="tl">
              <a:srgbClr val="C0C0C0"/>
            </a:outerShdw>
          </a:effectLst>
          <a:latin typeface="Times New Roman" pitchFamily="18" charset="0"/>
          <a:cs typeface="Times New Roman" pitchFamily="18" charset="0"/>
        </a:defRPr>
      </a:lvl9pPr>
    </p:titleStyle>
    <p:bodyStyle>
      <a:lvl1pPr marL="264319" indent="-264319" algn="l" rtl="0" eaLnBrk="0" fontAlgn="base" hangingPunct="0">
        <a:spcBef>
          <a:spcPct val="50000"/>
        </a:spcBef>
        <a:spcAft>
          <a:spcPct val="0"/>
        </a:spcAft>
        <a:buClr>
          <a:srgbClr val="CC3300"/>
        </a:buClr>
        <a:buSzPct val="100000"/>
        <a:buFont typeface="Wingdings" panose="05000000000000000000" pitchFamily="2" charset="2"/>
        <a:buChar char="«"/>
        <a:defRPr sz="2100" b="1">
          <a:solidFill>
            <a:schemeClr val="accent2"/>
          </a:solidFill>
          <a:latin typeface="+mn-lt"/>
          <a:ea typeface="+mn-ea"/>
          <a:cs typeface="+mn-cs"/>
        </a:defRPr>
      </a:lvl1pPr>
      <a:lvl2pPr marL="607219" indent="-208360" algn="l" rtl="0" eaLnBrk="0" fontAlgn="base" hangingPunct="0">
        <a:spcBef>
          <a:spcPct val="50000"/>
        </a:spcBef>
        <a:spcAft>
          <a:spcPct val="0"/>
        </a:spcAft>
        <a:buClr>
          <a:schemeClr val="accent2"/>
        </a:buClr>
        <a:buSzPct val="100000"/>
        <a:buFont typeface="Times New Roman" panose="02020603050405020304" pitchFamily="18" charset="0"/>
        <a:buChar char="●"/>
        <a:defRPr sz="1800" b="1">
          <a:solidFill>
            <a:schemeClr val="tx1"/>
          </a:solidFill>
          <a:latin typeface="+mn-lt"/>
          <a:cs typeface="+mn-cs"/>
        </a:defRPr>
      </a:lvl2pPr>
      <a:lvl3pPr marL="940594" indent="-198835" algn="l" rtl="0" eaLnBrk="0" fontAlgn="base" hangingPunct="0">
        <a:spcBef>
          <a:spcPct val="50000"/>
        </a:spcBef>
        <a:spcAft>
          <a:spcPct val="0"/>
        </a:spcAft>
        <a:buClr>
          <a:srgbClr val="CC3300"/>
        </a:buClr>
        <a:buSzPct val="100000"/>
        <a:buFont typeface="Arial" panose="020B0604020202020204" pitchFamily="34" charset="0"/>
        <a:buChar char="♦"/>
        <a:defRPr sz="1500" b="1">
          <a:solidFill>
            <a:schemeClr val="tx1"/>
          </a:solidFill>
          <a:latin typeface="+mn-lt"/>
          <a:cs typeface="+mn-cs"/>
        </a:defRPr>
      </a:lvl3pPr>
      <a:lvl4pPr marL="1401366" indent="-257175" algn="l" rtl="0" eaLnBrk="0" fontAlgn="base" hangingPunct="0">
        <a:spcBef>
          <a:spcPct val="20000"/>
        </a:spcBef>
        <a:spcAft>
          <a:spcPct val="0"/>
        </a:spcAft>
        <a:buChar char="–"/>
        <a:defRPr sz="1500">
          <a:solidFill>
            <a:schemeClr val="tx1"/>
          </a:solidFill>
          <a:latin typeface="+mn-lt"/>
          <a:cs typeface="+mn-cs"/>
        </a:defRPr>
      </a:lvl4pPr>
      <a:lvl5pPr marL="1793081" indent="-257175" algn="l" rtl="0" eaLnBrk="0" fontAlgn="base" hangingPunct="0">
        <a:spcBef>
          <a:spcPct val="20000"/>
        </a:spcBef>
        <a:spcAft>
          <a:spcPct val="0"/>
        </a:spcAft>
        <a:buChar char="»"/>
        <a:defRPr sz="1500">
          <a:solidFill>
            <a:schemeClr val="tx1"/>
          </a:solidFill>
          <a:latin typeface="+mn-lt"/>
          <a:cs typeface="+mn-cs"/>
        </a:defRPr>
      </a:lvl5pPr>
      <a:lvl6pPr marL="2135981" indent="-257175" algn="l" rtl="0" fontAlgn="base">
        <a:spcBef>
          <a:spcPct val="20000"/>
        </a:spcBef>
        <a:spcAft>
          <a:spcPct val="0"/>
        </a:spcAft>
        <a:buChar char="»"/>
        <a:defRPr sz="1500">
          <a:solidFill>
            <a:schemeClr val="tx1"/>
          </a:solidFill>
          <a:latin typeface="+mn-lt"/>
          <a:cs typeface="+mn-cs"/>
        </a:defRPr>
      </a:lvl6pPr>
      <a:lvl7pPr marL="2478881" indent="-257175" algn="l" rtl="0" fontAlgn="base">
        <a:spcBef>
          <a:spcPct val="20000"/>
        </a:spcBef>
        <a:spcAft>
          <a:spcPct val="0"/>
        </a:spcAft>
        <a:buChar char="»"/>
        <a:defRPr sz="1500">
          <a:solidFill>
            <a:schemeClr val="tx1"/>
          </a:solidFill>
          <a:latin typeface="+mn-lt"/>
          <a:cs typeface="+mn-cs"/>
        </a:defRPr>
      </a:lvl7pPr>
      <a:lvl8pPr marL="2821781" indent="-257175" algn="l" rtl="0" fontAlgn="base">
        <a:spcBef>
          <a:spcPct val="20000"/>
        </a:spcBef>
        <a:spcAft>
          <a:spcPct val="0"/>
        </a:spcAft>
        <a:buChar char="»"/>
        <a:defRPr sz="1500">
          <a:solidFill>
            <a:schemeClr val="tx1"/>
          </a:solidFill>
          <a:latin typeface="+mn-lt"/>
          <a:cs typeface="+mn-cs"/>
        </a:defRPr>
      </a:lvl8pPr>
      <a:lvl9pPr marL="3164681" indent="-257175" algn="l" rtl="0" fontAlgn="base">
        <a:spcBef>
          <a:spcPct val="20000"/>
        </a:spcBef>
        <a:spcAft>
          <a:spcPct val="0"/>
        </a:spcAft>
        <a:buChar char="»"/>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434" name="Group 2"/>
          <p:cNvGrpSpPr>
            <a:grpSpLocks/>
          </p:cNvGrpSpPr>
          <p:nvPr/>
        </p:nvGrpSpPr>
        <p:grpSpPr bwMode="auto">
          <a:xfrm>
            <a:off x="-3238500" y="0"/>
            <a:ext cx="11925300" cy="3810000"/>
            <a:chOff x="-2040" y="0"/>
            <a:chExt cx="7512" cy="2400"/>
          </a:xfrm>
        </p:grpSpPr>
        <p:sp>
          <p:nvSpPr>
            <p:cNvPr id="301059" name="AutoShape 3"/>
            <p:cNvSpPr>
              <a:spLocks noChangeArrowheads="1"/>
            </p:cNvSpPr>
            <p:nvPr/>
          </p:nvSpPr>
          <p:spPr bwMode="auto">
            <a:xfrm>
              <a:off x="-2040" y="432"/>
              <a:ext cx="2592" cy="1968"/>
            </a:xfrm>
            <a:custGeom>
              <a:avLst/>
              <a:gdLst>
                <a:gd name="G0" fmla="+- 18296 0 0"/>
                <a:gd name="G1" fmla="+- -30880 0 0"/>
                <a:gd name="G2" fmla="+- 31512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296" y="5746"/>
                </a:cxn>
                <a:cxn ang="0">
                  <a:pos x="64000" y="32000"/>
                </a:cxn>
                <a:cxn ang="0">
                  <a:pos x="50296" y="58253"/>
                </a:cxn>
                <a:cxn ang="0">
                  <a:pos x="50296" y="58253"/>
                </a:cxn>
                <a:cxn ang="0">
                  <a:pos x="50295" y="58253"/>
                </a:cxn>
                <a:cxn ang="0">
                  <a:pos x="50296" y="58254"/>
                </a:cxn>
                <a:cxn ang="0">
                  <a:pos x="50296" y="5746"/>
                </a:cxn>
                <a:cxn ang="0">
                  <a:pos x="50295" y="5746"/>
                </a:cxn>
                <a:cxn ang="0">
                  <a:pos x="50296" y="5746"/>
                </a:cxn>
              </a:cxnLst>
              <a:rect l="T13" t="T15" r="T17" b="T19"/>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w="9525">
              <a:noFill/>
              <a:miter lim="800000"/>
              <a:headEnd/>
              <a:tailEnd/>
            </a:ln>
          </p:spPr>
          <p:txBody>
            <a:bodyPr/>
            <a:lstStyle/>
            <a:p>
              <a:pPr eaLnBrk="1" hangingPunct="1">
                <a:defRPr/>
              </a:pPr>
              <a:endParaRPr lang="en-CA" sz="2400">
                <a:latin typeface="Times New Roman" pitchFamily="18" charset="0"/>
              </a:endParaRPr>
            </a:p>
          </p:txBody>
        </p:sp>
        <p:sp>
          <p:nvSpPr>
            <p:cNvPr id="301060" name="AutoShape 4"/>
            <p:cNvSpPr>
              <a:spLocks noChangeArrowheads="1"/>
            </p:cNvSpPr>
            <p:nvPr/>
          </p:nvSpPr>
          <p:spPr bwMode="auto">
            <a:xfrm>
              <a:off x="-1528" y="0"/>
              <a:ext cx="1949" cy="1987"/>
            </a:xfrm>
            <a:custGeom>
              <a:avLst/>
              <a:gdLst>
                <a:gd name="G0" fmla="+- 18077 0 0"/>
                <a:gd name="G1" fmla="+- -3088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077" y="5595"/>
                </a:cxn>
                <a:cxn ang="0">
                  <a:pos x="64000" y="32000"/>
                </a:cxn>
                <a:cxn ang="0">
                  <a:pos x="50077" y="58404"/>
                </a:cxn>
                <a:cxn ang="0">
                  <a:pos x="50077" y="58404"/>
                </a:cxn>
                <a:cxn ang="0">
                  <a:pos x="50076" y="58404"/>
                </a:cxn>
                <a:cxn ang="0">
                  <a:pos x="50077" y="58405"/>
                </a:cxn>
                <a:cxn ang="0">
                  <a:pos x="50077" y="5595"/>
                </a:cxn>
                <a:cxn ang="0">
                  <a:pos x="50076" y="5595"/>
                </a:cxn>
                <a:cxn ang="0">
                  <a:pos x="50077" y="5595"/>
                </a:cxn>
              </a:cxnLst>
              <a:rect l="T13" t="T15" r="T17" b="T19"/>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w="9525">
              <a:noFill/>
              <a:miter lim="800000"/>
              <a:headEnd/>
              <a:tailEnd/>
            </a:ln>
          </p:spPr>
          <p:txBody>
            <a:bodyPr/>
            <a:lstStyle/>
            <a:p>
              <a:pPr eaLnBrk="1" hangingPunct="1">
                <a:defRPr/>
              </a:pPr>
              <a:endParaRPr lang="en-CA">
                <a:latin typeface="Arial" charset="0"/>
              </a:endParaRPr>
            </a:p>
          </p:txBody>
        </p:sp>
        <p:sp>
          <p:nvSpPr>
            <p:cNvPr id="301061" name="Line 5"/>
            <p:cNvSpPr>
              <a:spLocks noChangeShapeType="1"/>
            </p:cNvSpPr>
            <p:nvPr/>
          </p:nvSpPr>
          <p:spPr bwMode="auto">
            <a:xfrm>
              <a:off x="864" y="960"/>
              <a:ext cx="4608" cy="0"/>
            </a:xfrm>
            <a:prstGeom prst="line">
              <a:avLst/>
            </a:prstGeom>
            <a:noFill/>
            <a:ln w="12700">
              <a:solidFill>
                <a:schemeClr val="tx1"/>
              </a:solidFill>
              <a:round/>
              <a:headEnd/>
              <a:tailEnd/>
            </a:ln>
            <a:effectLst/>
          </p:spPr>
          <p:txBody>
            <a:bodyPr/>
            <a:lstStyle/>
            <a:p>
              <a:pPr>
                <a:defRPr/>
              </a:pPr>
              <a:endParaRPr lang="en-CA"/>
            </a:p>
          </p:txBody>
        </p:sp>
      </p:grpSp>
      <p:sp>
        <p:nvSpPr>
          <p:cNvPr id="18435" name="Rectangle 6"/>
          <p:cNvSpPr>
            <a:spLocks noGrp="1" noChangeArrowheads="1"/>
          </p:cNvSpPr>
          <p:nvPr>
            <p:ph type="title"/>
          </p:nvPr>
        </p:nvSpPr>
        <p:spPr bwMode="auto">
          <a:xfrm>
            <a:off x="1370013" y="301625"/>
            <a:ext cx="7313612"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8436" name="Rectangle 7"/>
          <p:cNvSpPr>
            <a:spLocks noGrp="1" noChangeArrowheads="1"/>
          </p:cNvSpPr>
          <p:nvPr>
            <p:ph type="body" idx="1"/>
          </p:nvPr>
        </p:nvSpPr>
        <p:spPr bwMode="auto">
          <a:xfrm>
            <a:off x="1370013" y="1827213"/>
            <a:ext cx="7313612"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1064"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p>
        </p:txBody>
      </p:sp>
      <p:sp>
        <p:nvSpPr>
          <p:cNvPr id="301065"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r>
              <a:rPr lang="en-US"/>
              <a:t>ENG241/Digital Design</a:t>
            </a:r>
          </a:p>
        </p:txBody>
      </p:sp>
      <p:sp>
        <p:nvSpPr>
          <p:cNvPr id="301066"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612084B-79B0-45F2-9E33-0CAE19781FA4}" type="slidenum">
              <a:rPr lang="en-US"/>
              <a:pPr>
                <a:defRPr/>
              </a:pPr>
              <a:t>‹#›</a:t>
            </a:fld>
            <a:endParaRPr lang="en-US"/>
          </a:p>
        </p:txBody>
      </p:sp>
    </p:spTree>
    <p:extLst>
      <p:ext uri="{BB962C8B-B14F-4D97-AF65-F5344CB8AC3E}">
        <p14:creationId xmlns:p14="http://schemas.microsoft.com/office/powerpoint/2010/main" val="507497864"/>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 id="2147483923" r:id="rId14"/>
    <p:sldLayoutId id="2147483924" r:id="rId15"/>
  </p:sldLayoutIdLst>
  <p:hf hdr="0" ft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6000">
              <a:schemeClr val="bg1"/>
            </a:gs>
            <a:gs pos="53000">
              <a:schemeClr val="bg1">
                <a:gamma/>
                <a:shade val="46275"/>
                <a:invGamma/>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1026" name="Picture 18" descr="intel_rgb_100-white"/>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black">
          <a:xfrm>
            <a:off x="8377750" y="6316988"/>
            <a:ext cx="66833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Rectangle 2"/>
          <p:cNvSpPr>
            <a:spLocks noGrp="1" noChangeArrowheads="1"/>
          </p:cNvSpPr>
          <p:nvPr>
            <p:ph type="body" idx="1"/>
          </p:nvPr>
        </p:nvSpPr>
        <p:spPr bwMode="auto">
          <a:xfrm>
            <a:off x="358775" y="1412875"/>
            <a:ext cx="8407400" cy="4618038"/>
          </a:xfrm>
          <a:prstGeom prst="rect">
            <a:avLst/>
          </a:prstGeom>
          <a:noFill/>
          <a:ln w="9525">
            <a:noFill/>
            <a:miter lim="800000"/>
            <a:headEnd/>
            <a:tailEnd/>
          </a:ln>
          <a:effectLst/>
        </p:spPr>
        <p:txBody>
          <a:bodyPr vert="horz" wrap="square" lIns="91400" tIns="45702" rIns="91400" bIns="45702"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6147" name="Rectangle 3"/>
          <p:cNvSpPr>
            <a:spLocks noGrp="1" noChangeArrowheads="1"/>
          </p:cNvSpPr>
          <p:nvPr>
            <p:ph type="title"/>
          </p:nvPr>
        </p:nvSpPr>
        <p:spPr bwMode="auto">
          <a:xfrm>
            <a:off x="352425" y="157163"/>
            <a:ext cx="8423275" cy="1143000"/>
          </a:xfrm>
          <a:prstGeom prst="rect">
            <a:avLst/>
          </a:prstGeom>
          <a:noFill/>
          <a:ln w="9525">
            <a:noFill/>
            <a:miter lim="800000"/>
            <a:headEnd/>
            <a:tailEnd/>
          </a:ln>
          <a:effectLst/>
        </p:spPr>
        <p:txBody>
          <a:bodyPr vert="horz" wrap="square" lIns="92035" tIns="46019" rIns="92035" bIns="46019" numCol="1" anchor="ctr" anchorCtr="0" compatLnSpc="1">
            <a:prstTxWarp prst="textNoShape">
              <a:avLst/>
            </a:prstTxWarp>
          </a:bodyPr>
          <a:lstStyle/>
          <a:p>
            <a:pPr lvl="0"/>
            <a:r>
              <a:rPr lang="en-US" dirty="0"/>
              <a:t>Slide Title</a:t>
            </a:r>
          </a:p>
        </p:txBody>
      </p:sp>
      <p:sp>
        <p:nvSpPr>
          <p:cNvPr id="1029" name="Rectangle 17"/>
          <p:cNvSpPr>
            <a:spLocks noChangeArrowheads="1"/>
          </p:cNvSpPr>
          <p:nvPr/>
        </p:nvSpPr>
        <p:spPr bwMode="auto">
          <a:xfrm>
            <a:off x="7750175" y="6310313"/>
            <a:ext cx="415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eaLnBrk="0" hangingPunct="0"/>
            <a:fld id="{0696CC28-641D-40DC-9F76-28EABBDA271B}" type="slidenum">
              <a:rPr lang="en-US" sz="900" b="1">
                <a:solidFill>
                  <a:srgbClr val="7FC2F9"/>
                </a:solidFill>
                <a:effectLst/>
              </a:rPr>
              <a:pPr eaLnBrk="0" hangingPunct="0"/>
              <a:t>‹#›</a:t>
            </a:fld>
            <a:endParaRPr lang="en-US" sz="900" b="1">
              <a:solidFill>
                <a:srgbClr val="7FC2F9"/>
              </a:solidFill>
              <a:effectLst/>
            </a:endParaRPr>
          </a:p>
        </p:txBody>
      </p:sp>
      <p:pic>
        <p:nvPicPr>
          <p:cNvPr id="10242" name="Picture 2"/>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7" y="6196993"/>
            <a:ext cx="18288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2226409"/>
      </p:ext>
    </p:extLst>
  </p:cSld>
  <p:clrMap bg1="dk2" tx1="lt1" bg2="dk1" tx2="lt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Lst>
  <p:transition>
    <p:fade/>
  </p:transition>
  <p:txStyles>
    <p:titleStyle>
      <a:lvl1pPr algn="ctr" rtl="0" eaLnBrk="0" fontAlgn="base" hangingPunct="0">
        <a:lnSpc>
          <a:spcPct val="90000"/>
        </a:lnSpc>
        <a:spcBef>
          <a:spcPct val="0"/>
        </a:spcBef>
        <a:spcAft>
          <a:spcPct val="0"/>
        </a:spcAft>
        <a:defRPr sz="3200" b="1">
          <a:solidFill>
            <a:srgbClr val="FFFF66"/>
          </a:solidFill>
          <a:effectLst>
            <a:outerShdw blurRad="38100" dist="38100" dir="2700000" algn="tl">
              <a:srgbClr val="000000"/>
            </a:outerShdw>
          </a:effectLst>
          <a:latin typeface="Neo Sans Intel" pitchFamily="34" charset="0"/>
          <a:ea typeface="+mj-ea"/>
          <a:cs typeface="+mj-cs"/>
        </a:defRPr>
      </a:lvl1pPr>
      <a:lvl2pPr algn="ctr" rtl="0" eaLnBrk="0" fontAlgn="base" hangingPunct="0">
        <a:lnSpc>
          <a:spcPct val="90000"/>
        </a:lnSpc>
        <a:spcBef>
          <a:spcPct val="0"/>
        </a:spcBef>
        <a:spcAft>
          <a:spcPct val="0"/>
        </a:spcAft>
        <a:defRPr sz="3200" b="1">
          <a:solidFill>
            <a:srgbClr val="FFFF66"/>
          </a:solidFill>
          <a:effectLst>
            <a:outerShdw blurRad="38100" dist="38100" dir="2700000" algn="tl">
              <a:srgbClr val="000000"/>
            </a:outerShdw>
          </a:effectLst>
          <a:latin typeface="Neo Sans Intel" pitchFamily="34" charset="0"/>
          <a:cs typeface="Arial" charset="0"/>
        </a:defRPr>
      </a:lvl2pPr>
      <a:lvl3pPr algn="ctr" rtl="0" eaLnBrk="0" fontAlgn="base" hangingPunct="0">
        <a:lnSpc>
          <a:spcPct val="90000"/>
        </a:lnSpc>
        <a:spcBef>
          <a:spcPct val="0"/>
        </a:spcBef>
        <a:spcAft>
          <a:spcPct val="0"/>
        </a:spcAft>
        <a:defRPr sz="3200" b="1">
          <a:solidFill>
            <a:srgbClr val="FFFF66"/>
          </a:solidFill>
          <a:effectLst>
            <a:outerShdw blurRad="38100" dist="38100" dir="2700000" algn="tl">
              <a:srgbClr val="000000"/>
            </a:outerShdw>
          </a:effectLst>
          <a:latin typeface="Neo Sans Intel" pitchFamily="34" charset="0"/>
          <a:cs typeface="Arial" charset="0"/>
        </a:defRPr>
      </a:lvl3pPr>
      <a:lvl4pPr algn="ctr" rtl="0" eaLnBrk="0" fontAlgn="base" hangingPunct="0">
        <a:lnSpc>
          <a:spcPct val="90000"/>
        </a:lnSpc>
        <a:spcBef>
          <a:spcPct val="0"/>
        </a:spcBef>
        <a:spcAft>
          <a:spcPct val="0"/>
        </a:spcAft>
        <a:defRPr sz="3200" b="1">
          <a:solidFill>
            <a:srgbClr val="FFFF66"/>
          </a:solidFill>
          <a:effectLst>
            <a:outerShdw blurRad="38100" dist="38100" dir="2700000" algn="tl">
              <a:srgbClr val="000000"/>
            </a:outerShdw>
          </a:effectLst>
          <a:latin typeface="Neo Sans Intel" pitchFamily="34" charset="0"/>
          <a:cs typeface="Arial" charset="0"/>
        </a:defRPr>
      </a:lvl4pPr>
      <a:lvl5pPr algn="ctr" rtl="0" eaLnBrk="0" fontAlgn="base" hangingPunct="0">
        <a:lnSpc>
          <a:spcPct val="90000"/>
        </a:lnSpc>
        <a:spcBef>
          <a:spcPct val="0"/>
        </a:spcBef>
        <a:spcAft>
          <a:spcPct val="0"/>
        </a:spcAft>
        <a:defRPr sz="3200" b="1">
          <a:solidFill>
            <a:srgbClr val="FFFF66"/>
          </a:solidFill>
          <a:effectLst>
            <a:outerShdw blurRad="38100" dist="38100" dir="2700000" algn="tl">
              <a:srgbClr val="000000"/>
            </a:outerShdw>
          </a:effectLst>
          <a:latin typeface="Neo Sans Intel" pitchFamily="34" charset="0"/>
          <a:cs typeface="Arial" charset="0"/>
        </a:defRPr>
      </a:lvl5pPr>
      <a:lvl6pPr marL="457200" algn="ctr" rtl="0" fontAlgn="base">
        <a:lnSpc>
          <a:spcPct val="90000"/>
        </a:lnSpc>
        <a:spcBef>
          <a:spcPct val="0"/>
        </a:spcBef>
        <a:spcAft>
          <a:spcPct val="0"/>
        </a:spcAft>
        <a:defRPr sz="3200" b="1">
          <a:solidFill>
            <a:schemeClr val="tx1"/>
          </a:solidFill>
          <a:effectLst>
            <a:outerShdw blurRad="38100" dist="38100" dir="2700000" algn="tl">
              <a:srgbClr val="000000"/>
            </a:outerShdw>
          </a:effectLst>
          <a:latin typeface="Verdana" pitchFamily="34" charset="0"/>
          <a:cs typeface="Arial" charset="0"/>
        </a:defRPr>
      </a:lvl6pPr>
      <a:lvl7pPr marL="914400" algn="ctr" rtl="0" fontAlgn="base">
        <a:lnSpc>
          <a:spcPct val="90000"/>
        </a:lnSpc>
        <a:spcBef>
          <a:spcPct val="0"/>
        </a:spcBef>
        <a:spcAft>
          <a:spcPct val="0"/>
        </a:spcAft>
        <a:defRPr sz="3200" b="1">
          <a:solidFill>
            <a:schemeClr val="tx1"/>
          </a:solidFill>
          <a:effectLst>
            <a:outerShdw blurRad="38100" dist="38100" dir="2700000" algn="tl">
              <a:srgbClr val="000000"/>
            </a:outerShdw>
          </a:effectLst>
          <a:latin typeface="Verdana" pitchFamily="34" charset="0"/>
          <a:cs typeface="Arial" charset="0"/>
        </a:defRPr>
      </a:lvl7pPr>
      <a:lvl8pPr marL="1371600" algn="ctr" rtl="0" fontAlgn="base">
        <a:lnSpc>
          <a:spcPct val="90000"/>
        </a:lnSpc>
        <a:spcBef>
          <a:spcPct val="0"/>
        </a:spcBef>
        <a:spcAft>
          <a:spcPct val="0"/>
        </a:spcAft>
        <a:defRPr sz="3200" b="1">
          <a:solidFill>
            <a:schemeClr val="tx1"/>
          </a:solidFill>
          <a:effectLst>
            <a:outerShdw blurRad="38100" dist="38100" dir="2700000" algn="tl">
              <a:srgbClr val="000000"/>
            </a:outerShdw>
          </a:effectLst>
          <a:latin typeface="Verdana" pitchFamily="34" charset="0"/>
          <a:cs typeface="Arial" charset="0"/>
        </a:defRPr>
      </a:lvl8pPr>
      <a:lvl9pPr marL="1828800" algn="ctr" rtl="0" fontAlgn="base">
        <a:lnSpc>
          <a:spcPct val="90000"/>
        </a:lnSpc>
        <a:spcBef>
          <a:spcPct val="0"/>
        </a:spcBef>
        <a:spcAft>
          <a:spcPct val="0"/>
        </a:spcAft>
        <a:defRPr sz="3200" b="1">
          <a:solidFill>
            <a:schemeClr val="tx1"/>
          </a:solidFill>
          <a:effectLst>
            <a:outerShdw blurRad="38100" dist="38100" dir="2700000" algn="tl">
              <a:srgbClr val="000000"/>
            </a:outerShdw>
          </a:effectLst>
          <a:latin typeface="Verdana" pitchFamily="34" charset="0"/>
          <a:cs typeface="Arial" charset="0"/>
        </a:defRPr>
      </a:lvl9pPr>
    </p:titleStyle>
    <p:bodyStyle>
      <a:lvl1pPr marL="225425" indent="-225425" algn="l" rtl="0" eaLnBrk="0" fontAlgn="base" hangingPunct="0">
        <a:lnSpc>
          <a:spcPct val="95000"/>
        </a:lnSpc>
        <a:spcBef>
          <a:spcPct val="30000"/>
        </a:spcBef>
        <a:spcAft>
          <a:spcPct val="0"/>
        </a:spcAft>
        <a:buClr>
          <a:schemeClr val="tx1"/>
        </a:buClr>
        <a:buFont typeface="Wingdings" pitchFamily="2" charset="2"/>
        <a:buChar char=""/>
        <a:defRPr sz="2800">
          <a:solidFill>
            <a:srgbClr val="FFFFFF"/>
          </a:solidFill>
          <a:effectLst>
            <a:outerShdw blurRad="38100" dist="38100" dir="2700000" algn="tl">
              <a:srgbClr val="000000"/>
            </a:outerShdw>
          </a:effectLst>
          <a:latin typeface="Neo Sans Intel" pitchFamily="34" charset="0"/>
          <a:ea typeface="+mn-ea"/>
          <a:cs typeface="+mn-cs"/>
        </a:defRPr>
      </a:lvl1pPr>
      <a:lvl2pPr marL="569913" indent="-225425" algn="l" rtl="0" eaLnBrk="0" fontAlgn="base" hangingPunct="0">
        <a:lnSpc>
          <a:spcPct val="95000"/>
        </a:lnSpc>
        <a:spcBef>
          <a:spcPct val="30000"/>
        </a:spcBef>
        <a:spcAft>
          <a:spcPct val="0"/>
        </a:spcAft>
        <a:buClr>
          <a:schemeClr val="tx1"/>
        </a:buClr>
        <a:buChar char="–"/>
        <a:defRPr sz="2400">
          <a:solidFill>
            <a:schemeClr val="tx1"/>
          </a:solidFill>
          <a:effectLst>
            <a:outerShdw blurRad="38100" dist="38100" dir="2700000" algn="tl">
              <a:srgbClr val="000000"/>
            </a:outerShdw>
          </a:effectLst>
          <a:latin typeface="Neo Sans Intel" pitchFamily="34" charset="0"/>
          <a:cs typeface="+mn-cs"/>
        </a:defRPr>
      </a:lvl2pPr>
      <a:lvl3pPr marL="914400" indent="-225425" algn="l" rtl="0" eaLnBrk="0" fontAlgn="base" hangingPunct="0">
        <a:lnSpc>
          <a:spcPct val="95000"/>
        </a:lnSpc>
        <a:spcBef>
          <a:spcPct val="30000"/>
        </a:spcBef>
        <a:spcAft>
          <a:spcPct val="0"/>
        </a:spcAft>
        <a:buClr>
          <a:schemeClr val="tx1"/>
        </a:buClr>
        <a:buChar char="–"/>
        <a:defRPr sz="2200">
          <a:solidFill>
            <a:srgbClr val="FFFFFF"/>
          </a:solidFill>
          <a:effectLst>
            <a:outerShdw blurRad="38100" dist="38100" dir="2700000" algn="tl">
              <a:srgbClr val="000000"/>
            </a:outerShdw>
          </a:effectLst>
          <a:latin typeface="Neo Sans Intel" pitchFamily="34" charset="0"/>
          <a:cs typeface="+mn-cs"/>
        </a:defRPr>
      </a:lvl3pPr>
      <a:lvl4pPr marL="1382713" indent="-239713"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4pPr>
      <a:lvl5pPr marL="1727200" indent="-230188"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5pPr>
      <a:lvl6pPr marL="2184400" indent="-230188"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6pPr>
      <a:lvl7pPr marL="2641600" indent="-230188"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7pPr>
      <a:lvl8pPr marL="3098800" indent="-230188"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8pPr>
      <a:lvl9pPr marL="3556000" indent="-230188"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6098239"/>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1508029"/>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1083C8D-0420-4740-BC4C-374DB6DE0E49}"/>
              </a:ext>
            </a:extLst>
          </p:cNvPr>
          <p:cNvSpPr>
            <a:spLocks noGrp="1"/>
          </p:cNvSpPr>
          <p:nvPr>
            <p:ph type="title"/>
          </p:nvPr>
        </p:nvSpPr>
        <p:spPr bwMode="auto">
          <a:xfrm>
            <a:off x="628650" y="36512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6230326C-57E4-4B65-B510-58F1D5A51A9D}"/>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CF5D48F-D1AA-4238-A6F7-0963ECDCCA4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smtClean="0">
                <a:solidFill>
                  <a:schemeClr val="tx1">
                    <a:tint val="75000"/>
                  </a:schemeClr>
                </a:solidFill>
                <a:latin typeface="+mn-lt"/>
              </a:defRPr>
            </a:lvl1pPr>
          </a:lstStyle>
          <a:p>
            <a:pPr>
              <a:defRPr/>
            </a:pPr>
            <a:fld id="{0852FD04-254C-4305-9C7B-DC90A6A499AD}" type="datetime1">
              <a:rPr lang="en-US"/>
              <a:pPr>
                <a:defRPr/>
              </a:pPr>
              <a:t>21-Jul-22</a:t>
            </a:fld>
            <a:endParaRPr lang="en-US"/>
          </a:p>
        </p:txBody>
      </p:sp>
      <p:sp>
        <p:nvSpPr>
          <p:cNvPr id="5" name="Footer Placeholder 4">
            <a:extLst>
              <a:ext uri="{FF2B5EF4-FFF2-40B4-BE49-F238E27FC236}">
                <a16:creationId xmlns:a16="http://schemas.microsoft.com/office/drawing/2014/main" id="{234385B7-FC8F-4AF3-B909-6AF58F9F9A1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304EC0C9-1F3C-470C-ABBC-7F13EA2745C6}"/>
              </a:ext>
            </a:extLst>
          </p:cNvPr>
          <p:cNvSpPr>
            <a:spLocks noGrp="1"/>
          </p:cNvSpPr>
          <p:nvPr>
            <p:ph type="sldNum" sz="quarter" idx="4"/>
          </p:nvPr>
        </p:nvSpPr>
        <p:spPr>
          <a:xfrm>
            <a:off x="6457950" y="6356351"/>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fld id="{B2A9FCDA-BFB4-4F6C-926D-4746AAA846DE}" type="slidenum">
              <a:rPr lang="en-US" altLang="en-US"/>
              <a:pPr/>
              <a:t>‹#›</a:t>
            </a:fld>
            <a:endParaRPr lang="en-US" altLang="en-US"/>
          </a:p>
        </p:txBody>
      </p:sp>
    </p:spTree>
    <p:extLst>
      <p:ext uri="{BB962C8B-B14F-4D97-AF65-F5344CB8AC3E}">
        <p14:creationId xmlns:p14="http://schemas.microsoft.com/office/powerpoint/2010/main" val="1464278480"/>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Lst>
  <p:hf hdr="0" ftr="0" dt="0"/>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6F6AE3-4CB0-4393-AAF9-C3B3321B292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11526D-236A-454B-8C65-616EEA991BF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447E21-913F-4A10-8122-BE6A85786D9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uFillTx/>
              </a:defRPr>
            </a:pPr>
            <a:endParaRPr lang="en-US">
              <a:uFillTx/>
            </a:endParaRPr>
          </a:p>
        </p:txBody>
      </p:sp>
      <p:sp>
        <p:nvSpPr>
          <p:cNvPr id="5" name="Footer Placeholder 4">
            <a:extLst>
              <a:ext uri="{FF2B5EF4-FFF2-40B4-BE49-F238E27FC236}">
                <a16:creationId xmlns:a16="http://schemas.microsoft.com/office/drawing/2014/main" id="{DD35F830-EE9E-4017-8E05-CCB22BC7925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uFillTx/>
              </a:defRPr>
            </a:pPr>
            <a:endParaRPr lang="en-US">
              <a:uFillTx/>
            </a:endParaRPr>
          </a:p>
        </p:txBody>
      </p:sp>
      <p:sp>
        <p:nvSpPr>
          <p:cNvPr id="6" name="Slide Number Placeholder 5">
            <a:extLst>
              <a:ext uri="{FF2B5EF4-FFF2-40B4-BE49-F238E27FC236}">
                <a16:creationId xmlns:a16="http://schemas.microsoft.com/office/drawing/2014/main" id="{DA206CAC-9CB5-453D-A7C2-DF7C642A72D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uFillTx/>
              </a:defRPr>
            </a:pPr>
            <a:fld id="{9378BBB9-08A5-AA49-9083-5D3A37579694}" type="slidenum">
              <a:rPr lang="en-US" smtClean="0">
                <a:uFillTx/>
              </a:rPr>
              <a:pPr>
                <a:defRPr>
                  <a:uFillTx/>
                </a:defRPr>
              </a:pPr>
              <a:t>‹#›</a:t>
            </a:fld>
            <a:endParaRPr lang="en-US">
              <a:uFillTx/>
            </a:endParaRPr>
          </a:p>
        </p:txBody>
      </p:sp>
    </p:spTree>
    <p:extLst>
      <p:ext uri="{BB962C8B-B14F-4D97-AF65-F5344CB8AC3E}">
        <p14:creationId xmlns:p14="http://schemas.microsoft.com/office/powerpoint/2010/main" val="2129767414"/>
      </p:ext>
    </p:extLst>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F2DC436-9005-435F-A115-161530CAF93F}"/>
              </a:ext>
            </a:extLst>
          </p:cNvPr>
          <p:cNvSpPr>
            <a:spLocks noGrp="1"/>
          </p:cNvSpPr>
          <p:nvPr>
            <p:ph type="title"/>
          </p:nvPr>
        </p:nvSpPr>
        <p:spPr bwMode="auto">
          <a:xfrm>
            <a:off x="628650" y="36512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922CF4E-6F29-4839-A25B-51FFBFF141BB}"/>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616F07D-A346-40D3-AC77-9BA99E6ADBE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fld id="{A1165C09-8EC9-4E5D-82CA-C2FB775504B4}" type="datetime1">
              <a:rPr lang="en-US"/>
              <a:pPr>
                <a:defRPr/>
              </a:pPr>
              <a:t>21-Jul-22</a:t>
            </a:fld>
            <a:endParaRPr lang="en-US"/>
          </a:p>
        </p:txBody>
      </p:sp>
      <p:sp>
        <p:nvSpPr>
          <p:cNvPr id="5" name="Footer Placeholder 4">
            <a:extLst>
              <a:ext uri="{FF2B5EF4-FFF2-40B4-BE49-F238E27FC236}">
                <a16:creationId xmlns:a16="http://schemas.microsoft.com/office/drawing/2014/main" id="{B2D4A37B-6F33-46CB-AD3F-16C856A40CC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9E9DDFC7-3B2F-41DD-BD6B-1A6ED7B26832}"/>
              </a:ext>
            </a:extLst>
          </p:cNvPr>
          <p:cNvSpPr>
            <a:spLocks noGrp="1"/>
          </p:cNvSpPr>
          <p:nvPr>
            <p:ph type="sldNum" sz="quarter" idx="4"/>
          </p:nvPr>
        </p:nvSpPr>
        <p:spPr>
          <a:xfrm>
            <a:off x="6457950" y="6356351"/>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smtClean="0">
                <a:solidFill>
                  <a:srgbClr val="898989"/>
                </a:solidFill>
              </a:defRPr>
            </a:lvl1pPr>
          </a:lstStyle>
          <a:p>
            <a:pPr>
              <a:defRPr/>
            </a:pPr>
            <a:fld id="{D3699572-3180-4ADC-979C-8E0FC9C1EA07}" type="slidenum">
              <a:rPr lang="en-US" altLang="en-US"/>
              <a:pPr>
                <a:defRPr/>
              </a:pPr>
              <a:t>‹#›</a:t>
            </a:fld>
            <a:endParaRPr lang="en-US" altLang="en-US"/>
          </a:p>
        </p:txBody>
      </p:sp>
    </p:spTree>
    <p:extLst>
      <p:ext uri="{BB962C8B-B14F-4D97-AF65-F5344CB8AC3E}">
        <p14:creationId xmlns:p14="http://schemas.microsoft.com/office/powerpoint/2010/main" val="1864658425"/>
      </p:ext>
    </p:extLst>
  </p:cSld>
  <p:clrMap bg1="lt1" tx1="dk1" bg2="lt2" tx2="dk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4" r:id="rId7"/>
    <p:sldLayoutId id="2147484035" r:id="rId8"/>
    <p:sldLayoutId id="2147484036" r:id="rId9"/>
    <p:sldLayoutId id="2147484037" r:id="rId10"/>
    <p:sldLayoutId id="2147484038" r:id="rId11"/>
  </p:sldLayoutIdLst>
  <p:hf hdr="0" ftr="0" dt="0"/>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78.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2.xml"/><Relationship Id="rId1" Type="http://schemas.openxmlformats.org/officeDocument/2006/relationships/slideLayout" Target="../slideLayouts/slideLayout54.xml"/><Relationship Id="rId4" Type="http://schemas.openxmlformats.org/officeDocument/2006/relationships/image" Target="../media/image18.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67.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0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5.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7.xml"/></Relationships>
</file>

<file path=ppt/slides/_rels/slide2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9.xml"/><Relationship Id="rId1" Type="http://schemas.openxmlformats.org/officeDocument/2006/relationships/slideLayout" Target="../slideLayouts/slideLayout9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92.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2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5.png"/><Relationship Id="rId7" Type="http://schemas.openxmlformats.org/officeDocument/2006/relationships/image" Target="../media/image25.png"/><Relationship Id="rId12" Type="http://schemas.openxmlformats.org/officeDocument/2006/relationships/image" Target="../media/image42.png"/><Relationship Id="rId2" Type="http://schemas.openxmlformats.org/officeDocument/2006/relationships/image" Target="../media/image34.png"/><Relationship Id="rId1" Type="http://schemas.openxmlformats.org/officeDocument/2006/relationships/slideLayout" Target="../slideLayouts/slideLayout92.xml"/><Relationship Id="rId6" Type="http://schemas.openxmlformats.org/officeDocument/2006/relationships/image" Target="../media/image26.png"/><Relationship Id="rId11" Type="http://schemas.openxmlformats.org/officeDocument/2006/relationships/image" Target="../media/image41.png"/><Relationship Id="rId5" Type="http://schemas.openxmlformats.org/officeDocument/2006/relationships/image" Target="../media/image37.png"/><Relationship Id="rId10" Type="http://schemas.openxmlformats.org/officeDocument/2006/relationships/image" Target="../media/image40.png"/><Relationship Id="rId4" Type="http://schemas.openxmlformats.org/officeDocument/2006/relationships/image" Target="../media/image36.png"/><Relationship Id="rId9" Type="http://schemas.openxmlformats.org/officeDocument/2006/relationships/image" Target="../media/image39.png"/></Relationships>
</file>

<file path=ppt/slides/_rels/slide28.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18" Type="http://schemas.openxmlformats.org/officeDocument/2006/relationships/image" Target="../media/image58.png"/><Relationship Id="rId26" Type="http://schemas.openxmlformats.org/officeDocument/2006/relationships/image" Target="../media/image66.png"/><Relationship Id="rId39" Type="http://schemas.openxmlformats.org/officeDocument/2006/relationships/image" Target="../media/image76.png"/><Relationship Id="rId3" Type="http://schemas.openxmlformats.org/officeDocument/2006/relationships/image" Target="../media/image43.png"/><Relationship Id="rId21" Type="http://schemas.openxmlformats.org/officeDocument/2006/relationships/image" Target="../media/image61.png"/><Relationship Id="rId34" Type="http://schemas.openxmlformats.org/officeDocument/2006/relationships/image" Target="../media/image72.png"/><Relationship Id="rId42" Type="http://schemas.openxmlformats.org/officeDocument/2006/relationships/image" Target="../media/image78.png"/><Relationship Id="rId7" Type="http://schemas.openxmlformats.org/officeDocument/2006/relationships/image" Target="../media/image47.png"/><Relationship Id="rId12" Type="http://schemas.openxmlformats.org/officeDocument/2006/relationships/image" Target="../media/image52.png"/><Relationship Id="rId17" Type="http://schemas.openxmlformats.org/officeDocument/2006/relationships/image" Target="../media/image57.png"/><Relationship Id="rId25" Type="http://schemas.openxmlformats.org/officeDocument/2006/relationships/image" Target="../media/image65.png"/><Relationship Id="rId33" Type="http://schemas.openxmlformats.org/officeDocument/2006/relationships/image" Target="../media/image71.png"/><Relationship Id="rId38" Type="http://schemas.openxmlformats.org/officeDocument/2006/relationships/image" Target="../media/image27.png"/><Relationship Id="rId2" Type="http://schemas.openxmlformats.org/officeDocument/2006/relationships/notesSlide" Target="../notesSlides/notesSlide21.xml"/><Relationship Id="rId16" Type="http://schemas.openxmlformats.org/officeDocument/2006/relationships/image" Target="../media/image56.png"/><Relationship Id="rId20" Type="http://schemas.openxmlformats.org/officeDocument/2006/relationships/image" Target="../media/image60.png"/><Relationship Id="rId29" Type="http://schemas.openxmlformats.org/officeDocument/2006/relationships/image" Target="../media/image69.png"/><Relationship Id="rId41" Type="http://schemas.openxmlformats.org/officeDocument/2006/relationships/image" Target="../media/image30.png"/><Relationship Id="rId1" Type="http://schemas.openxmlformats.org/officeDocument/2006/relationships/slideLayout" Target="../slideLayouts/slideLayout92.xml"/><Relationship Id="rId6" Type="http://schemas.openxmlformats.org/officeDocument/2006/relationships/image" Target="../media/image46.png"/><Relationship Id="rId11" Type="http://schemas.openxmlformats.org/officeDocument/2006/relationships/image" Target="../media/image51.png"/><Relationship Id="rId24" Type="http://schemas.openxmlformats.org/officeDocument/2006/relationships/image" Target="../media/image64.png"/><Relationship Id="rId32" Type="http://schemas.openxmlformats.org/officeDocument/2006/relationships/image" Target="../media/image70.png"/><Relationship Id="rId37" Type="http://schemas.openxmlformats.org/officeDocument/2006/relationships/image" Target="../media/image75.png"/><Relationship Id="rId40" Type="http://schemas.openxmlformats.org/officeDocument/2006/relationships/image" Target="../media/image77.png"/><Relationship Id="rId5" Type="http://schemas.openxmlformats.org/officeDocument/2006/relationships/image" Target="../media/image45.png"/><Relationship Id="rId15" Type="http://schemas.openxmlformats.org/officeDocument/2006/relationships/image" Target="../media/image55.png"/><Relationship Id="rId23" Type="http://schemas.openxmlformats.org/officeDocument/2006/relationships/image" Target="../media/image63.png"/><Relationship Id="rId28" Type="http://schemas.openxmlformats.org/officeDocument/2006/relationships/image" Target="../media/image68.png"/><Relationship Id="rId36" Type="http://schemas.openxmlformats.org/officeDocument/2006/relationships/image" Target="../media/image74.png"/><Relationship Id="rId10" Type="http://schemas.openxmlformats.org/officeDocument/2006/relationships/image" Target="../media/image50.png"/><Relationship Id="rId19" Type="http://schemas.openxmlformats.org/officeDocument/2006/relationships/image" Target="../media/image59.png"/><Relationship Id="rId31" Type="http://schemas.openxmlformats.org/officeDocument/2006/relationships/image" Target="../media/image26.png"/><Relationship Id="rId4" Type="http://schemas.openxmlformats.org/officeDocument/2006/relationships/image" Target="../media/image44.png"/><Relationship Id="rId9" Type="http://schemas.openxmlformats.org/officeDocument/2006/relationships/image" Target="../media/image49.png"/><Relationship Id="rId14" Type="http://schemas.openxmlformats.org/officeDocument/2006/relationships/image" Target="../media/image54.png"/><Relationship Id="rId22" Type="http://schemas.openxmlformats.org/officeDocument/2006/relationships/image" Target="../media/image62.png"/><Relationship Id="rId27" Type="http://schemas.openxmlformats.org/officeDocument/2006/relationships/image" Target="../media/image67.png"/><Relationship Id="rId30" Type="http://schemas.openxmlformats.org/officeDocument/2006/relationships/image" Target="../media/image25.png"/><Relationship Id="rId35" Type="http://schemas.openxmlformats.org/officeDocument/2006/relationships/image" Target="../media/image73.png"/><Relationship Id="rId43" Type="http://schemas.openxmlformats.org/officeDocument/2006/relationships/image" Target="../media/image79.png"/></Relationships>
</file>

<file path=ppt/slides/_rels/slide29.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37.png"/><Relationship Id="rId18" Type="http://schemas.openxmlformats.org/officeDocument/2006/relationships/image" Target="../media/image40.png"/><Relationship Id="rId3" Type="http://schemas.openxmlformats.org/officeDocument/2006/relationships/image" Target="../media/image74.png"/><Relationship Id="rId7" Type="http://schemas.openxmlformats.org/officeDocument/2006/relationships/image" Target="../media/image83.png"/><Relationship Id="rId12" Type="http://schemas.openxmlformats.org/officeDocument/2006/relationships/image" Target="../media/image35.png"/><Relationship Id="rId17" Type="http://schemas.openxmlformats.org/officeDocument/2006/relationships/image" Target="../media/image85.png"/><Relationship Id="rId2" Type="http://schemas.openxmlformats.org/officeDocument/2006/relationships/image" Target="../media/image71.png"/><Relationship Id="rId16" Type="http://schemas.openxmlformats.org/officeDocument/2006/relationships/image" Target="../media/image38.png"/><Relationship Id="rId1" Type="http://schemas.openxmlformats.org/officeDocument/2006/relationships/slideLayout" Target="../slideLayouts/slideLayout92.xml"/><Relationship Id="rId6" Type="http://schemas.openxmlformats.org/officeDocument/2006/relationships/image" Target="../media/image82.png"/><Relationship Id="rId11" Type="http://schemas.openxmlformats.org/officeDocument/2006/relationships/image" Target="../media/image84.png"/><Relationship Id="rId5" Type="http://schemas.openxmlformats.org/officeDocument/2006/relationships/image" Target="../media/image81.png"/><Relationship Id="rId15" Type="http://schemas.openxmlformats.org/officeDocument/2006/relationships/image" Target="../media/image25.png"/><Relationship Id="rId10" Type="http://schemas.openxmlformats.org/officeDocument/2006/relationships/image" Target="../media/image73.png"/><Relationship Id="rId4" Type="http://schemas.openxmlformats.org/officeDocument/2006/relationships/image" Target="../media/image80.png"/><Relationship Id="rId9" Type="http://schemas.openxmlformats.org/officeDocument/2006/relationships/image" Target="../media/image75.png"/><Relationship Id="rId1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4.xml"/></Relationships>
</file>

<file path=ppt/slides/_rels/slide30.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97.png"/><Relationship Id="rId18" Type="http://schemas.openxmlformats.org/officeDocument/2006/relationships/image" Target="../media/image102.png"/><Relationship Id="rId26" Type="http://schemas.openxmlformats.org/officeDocument/2006/relationships/image" Target="../media/image110.png"/><Relationship Id="rId39" Type="http://schemas.openxmlformats.org/officeDocument/2006/relationships/image" Target="../media/image123.png"/><Relationship Id="rId3" Type="http://schemas.openxmlformats.org/officeDocument/2006/relationships/image" Target="../media/image87.png"/><Relationship Id="rId21" Type="http://schemas.openxmlformats.org/officeDocument/2006/relationships/image" Target="../media/image105.png"/><Relationship Id="rId34" Type="http://schemas.openxmlformats.org/officeDocument/2006/relationships/image" Target="../media/image118.png"/><Relationship Id="rId42" Type="http://schemas.openxmlformats.org/officeDocument/2006/relationships/image" Target="../media/image126.png"/><Relationship Id="rId47" Type="http://schemas.openxmlformats.org/officeDocument/2006/relationships/image" Target="../media/image131.png"/><Relationship Id="rId7" Type="http://schemas.openxmlformats.org/officeDocument/2006/relationships/image" Target="../media/image91.png"/><Relationship Id="rId12" Type="http://schemas.openxmlformats.org/officeDocument/2006/relationships/image" Target="../media/image96.png"/><Relationship Id="rId17" Type="http://schemas.openxmlformats.org/officeDocument/2006/relationships/image" Target="../media/image101.png"/><Relationship Id="rId25" Type="http://schemas.openxmlformats.org/officeDocument/2006/relationships/image" Target="../media/image109.png"/><Relationship Id="rId33" Type="http://schemas.openxmlformats.org/officeDocument/2006/relationships/image" Target="../media/image117.png"/><Relationship Id="rId38" Type="http://schemas.openxmlformats.org/officeDocument/2006/relationships/image" Target="../media/image122.png"/><Relationship Id="rId46" Type="http://schemas.openxmlformats.org/officeDocument/2006/relationships/image" Target="../media/image130.png"/><Relationship Id="rId2" Type="http://schemas.openxmlformats.org/officeDocument/2006/relationships/image" Target="../media/image86.png"/><Relationship Id="rId16" Type="http://schemas.openxmlformats.org/officeDocument/2006/relationships/image" Target="../media/image100.png"/><Relationship Id="rId20" Type="http://schemas.openxmlformats.org/officeDocument/2006/relationships/image" Target="../media/image104.png"/><Relationship Id="rId29" Type="http://schemas.openxmlformats.org/officeDocument/2006/relationships/image" Target="../media/image113.png"/><Relationship Id="rId41" Type="http://schemas.openxmlformats.org/officeDocument/2006/relationships/image" Target="../media/image125.png"/><Relationship Id="rId1" Type="http://schemas.openxmlformats.org/officeDocument/2006/relationships/slideLayout" Target="../slideLayouts/slideLayout92.xml"/><Relationship Id="rId6" Type="http://schemas.openxmlformats.org/officeDocument/2006/relationships/image" Target="../media/image90.png"/><Relationship Id="rId11" Type="http://schemas.openxmlformats.org/officeDocument/2006/relationships/image" Target="../media/image95.png"/><Relationship Id="rId24" Type="http://schemas.openxmlformats.org/officeDocument/2006/relationships/image" Target="../media/image108.png"/><Relationship Id="rId32" Type="http://schemas.openxmlformats.org/officeDocument/2006/relationships/image" Target="../media/image116.png"/><Relationship Id="rId37" Type="http://schemas.openxmlformats.org/officeDocument/2006/relationships/image" Target="../media/image121.png"/><Relationship Id="rId40" Type="http://schemas.openxmlformats.org/officeDocument/2006/relationships/image" Target="../media/image124.png"/><Relationship Id="rId45" Type="http://schemas.openxmlformats.org/officeDocument/2006/relationships/image" Target="../media/image129.png"/><Relationship Id="rId5" Type="http://schemas.openxmlformats.org/officeDocument/2006/relationships/image" Target="../media/image89.png"/><Relationship Id="rId15" Type="http://schemas.openxmlformats.org/officeDocument/2006/relationships/image" Target="../media/image99.png"/><Relationship Id="rId23" Type="http://schemas.openxmlformats.org/officeDocument/2006/relationships/image" Target="../media/image107.png"/><Relationship Id="rId28" Type="http://schemas.openxmlformats.org/officeDocument/2006/relationships/image" Target="../media/image112.png"/><Relationship Id="rId36" Type="http://schemas.openxmlformats.org/officeDocument/2006/relationships/image" Target="../media/image120.png"/><Relationship Id="rId10" Type="http://schemas.openxmlformats.org/officeDocument/2006/relationships/image" Target="../media/image94.png"/><Relationship Id="rId19" Type="http://schemas.openxmlformats.org/officeDocument/2006/relationships/image" Target="../media/image103.png"/><Relationship Id="rId31" Type="http://schemas.openxmlformats.org/officeDocument/2006/relationships/image" Target="../media/image115.png"/><Relationship Id="rId44" Type="http://schemas.openxmlformats.org/officeDocument/2006/relationships/image" Target="../media/image128.png"/><Relationship Id="rId4" Type="http://schemas.openxmlformats.org/officeDocument/2006/relationships/image" Target="../media/image88.png"/><Relationship Id="rId9" Type="http://schemas.openxmlformats.org/officeDocument/2006/relationships/image" Target="../media/image93.png"/><Relationship Id="rId14" Type="http://schemas.openxmlformats.org/officeDocument/2006/relationships/image" Target="../media/image98.png"/><Relationship Id="rId22" Type="http://schemas.openxmlformats.org/officeDocument/2006/relationships/image" Target="../media/image106.png"/><Relationship Id="rId27" Type="http://schemas.openxmlformats.org/officeDocument/2006/relationships/image" Target="../media/image111.png"/><Relationship Id="rId30" Type="http://schemas.openxmlformats.org/officeDocument/2006/relationships/image" Target="../media/image114.png"/><Relationship Id="rId35" Type="http://schemas.openxmlformats.org/officeDocument/2006/relationships/image" Target="../media/image119.png"/><Relationship Id="rId43" Type="http://schemas.openxmlformats.org/officeDocument/2006/relationships/image" Target="../media/image1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hyperlink" Target="https://www.youtube.com/watch?v=LsK-xG1cLYA" TargetMode="Externa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hyperlink" Target="https://github.com/vappiah/Machine-Learning-Tutorials/blob/main/random_forest_classifier.ipynb" TargetMode="External"/><Relationship Id="rId2" Type="http://schemas.openxmlformats.org/officeDocument/2006/relationships/hyperlink" Target="https://www.knowledgehut.com/blog/data-science/bagging-and-random-forest-in-machine-learning" TargetMode="Externa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8.xml"/><Relationship Id="rId1" Type="http://schemas.openxmlformats.org/officeDocument/2006/relationships/slideLayout" Target="../slideLayouts/slideLayout9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69232" y="1895804"/>
            <a:ext cx="7733104" cy="1376208"/>
          </a:xfrm>
          <a:solidFill>
            <a:schemeClr val="bg1"/>
          </a:solidFill>
          <a:ln>
            <a:noFill/>
          </a:ln>
        </p:spPr>
        <p:txBody>
          <a:bodyPr>
            <a:normAutofit fontScale="90000"/>
          </a:bodyPr>
          <a:lstStyle/>
          <a:p>
            <a:r>
              <a:rPr lang="en-US" altLang="en-US" sz="3200" b="1" dirty="0">
                <a:solidFill>
                  <a:srgbClr val="0000FF"/>
                </a:solidFill>
                <a:latin typeface="Cambria Math" panose="02040503050406030204" pitchFamily="18" charset="0"/>
                <a:ea typeface="Cambria Math" panose="02040503050406030204" pitchFamily="18" charset="0"/>
              </a:rPr>
              <a:t>ENG6500: Intro to Machine Learning </a:t>
            </a:r>
            <a:br>
              <a:rPr lang="en-US" altLang="en-US" sz="3200" b="1" dirty="0">
                <a:solidFill>
                  <a:srgbClr val="0000FF"/>
                </a:solidFill>
                <a:latin typeface="Cambria Math" panose="02040503050406030204" pitchFamily="18" charset="0"/>
                <a:ea typeface="Cambria Math" panose="02040503050406030204" pitchFamily="18" charset="0"/>
              </a:rPr>
            </a:br>
            <a:r>
              <a:rPr lang="en-US" altLang="en-US" sz="3200" b="1" dirty="0">
                <a:solidFill>
                  <a:srgbClr val="0000FF"/>
                </a:solidFill>
                <a:latin typeface="Comic Sans MS" panose="030F0702030302020204" pitchFamily="66" charset="0"/>
                <a:ea typeface="Cambria Math" panose="02040503050406030204" pitchFamily="18" charset="0"/>
              </a:rPr>
              <a:t>Ensemble Learning </a:t>
            </a:r>
            <a:br>
              <a:rPr lang="en-US" altLang="en-US" sz="3200" b="1" dirty="0">
                <a:latin typeface="Comic Sans MS" panose="030F0702030302020204" pitchFamily="66" charset="0"/>
                <a:ea typeface="Cambria Math" panose="02040503050406030204" pitchFamily="18" charset="0"/>
              </a:rPr>
            </a:br>
            <a:r>
              <a:rPr lang="en-US" altLang="en-US" sz="3200" b="1" dirty="0">
                <a:latin typeface="Comic Sans MS" panose="030F0702030302020204" pitchFamily="66" charset="0"/>
                <a:ea typeface="Cambria Math" panose="02040503050406030204" pitchFamily="18" charset="0"/>
              </a:rPr>
              <a:t>“Part III: Bagging”</a:t>
            </a:r>
            <a:endParaRPr lang="en-US" altLang="en-US" sz="3200" dirty="0">
              <a:latin typeface="Comic Sans MS" panose="030F0702030302020204" pitchFamily="66" charset="0"/>
              <a:ea typeface="Cambria Math" panose="02040503050406030204" pitchFamily="18" charset="0"/>
            </a:endParaRPr>
          </a:p>
        </p:txBody>
      </p:sp>
      <p:sp>
        <p:nvSpPr>
          <p:cNvPr id="10" name="Rectangle 9"/>
          <p:cNvSpPr/>
          <p:nvPr/>
        </p:nvSpPr>
        <p:spPr>
          <a:xfrm>
            <a:off x="8610600" y="1484784"/>
            <a:ext cx="144016" cy="391284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D4A878B3-294C-44F1-9CCB-91528CB97DF9}"/>
              </a:ext>
            </a:extLst>
          </p:cNvPr>
          <p:cNvSpPr/>
          <p:nvPr/>
        </p:nvSpPr>
        <p:spPr>
          <a:xfrm>
            <a:off x="172507" y="1472580"/>
            <a:ext cx="144016" cy="391284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1">
            <a:extLst>
              <a:ext uri="{FF2B5EF4-FFF2-40B4-BE49-F238E27FC236}">
                <a16:creationId xmlns:a16="http://schemas.microsoft.com/office/drawing/2014/main" id="{A4823EDB-B866-4BDA-AC2A-3D300FE544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49420" y="168103"/>
            <a:ext cx="2873001" cy="156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Image result for machine learning">
            <a:extLst>
              <a:ext uri="{FF2B5EF4-FFF2-40B4-BE49-F238E27FC236}">
                <a16:creationId xmlns:a16="http://schemas.microsoft.com/office/drawing/2014/main" id="{286867A0-D0E0-4BF4-B123-399093DFE8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064" y="108123"/>
            <a:ext cx="3045541" cy="172716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machine learning">
            <a:extLst>
              <a:ext uri="{FF2B5EF4-FFF2-40B4-BE49-F238E27FC236}">
                <a16:creationId xmlns:a16="http://schemas.microsoft.com/office/drawing/2014/main" id="{C829AB47-59BF-4C41-9454-49628D819F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0146" y="5052396"/>
            <a:ext cx="2962275" cy="163750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machine learning">
            <a:extLst>
              <a:ext uri="{FF2B5EF4-FFF2-40B4-BE49-F238E27FC236}">
                <a16:creationId xmlns:a16="http://schemas.microsoft.com/office/drawing/2014/main" id="{9F97ED0C-9095-4B1B-AD94-67F7084820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 y="5052396"/>
            <a:ext cx="3056364" cy="159928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s://miro.medium.com/max/1920/1*IKF4eIfN6PhW2EXofmrEJQ.jpeg">
            <a:extLst>
              <a:ext uri="{FF2B5EF4-FFF2-40B4-BE49-F238E27FC236}">
                <a16:creationId xmlns:a16="http://schemas.microsoft.com/office/drawing/2014/main" id="{64085351-7EA0-4CE8-99FE-93B1B9EEC36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3460061" y="291638"/>
            <a:ext cx="2000085" cy="112504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2">
            <a:extLst>
              <a:ext uri="{FF2B5EF4-FFF2-40B4-BE49-F238E27FC236}">
                <a16:creationId xmlns:a16="http://schemas.microsoft.com/office/drawing/2014/main" id="{EC81DF44-F1BD-42C2-B4D2-8B0B5CA5253B}"/>
              </a:ext>
            </a:extLst>
          </p:cNvPr>
          <p:cNvSpPr txBox="1">
            <a:spLocks noChangeArrowheads="1"/>
          </p:cNvSpPr>
          <p:nvPr/>
        </p:nvSpPr>
        <p:spPr>
          <a:xfrm>
            <a:off x="838200" y="3332524"/>
            <a:ext cx="6607993" cy="1418625"/>
          </a:xfrm>
          <a:prstGeom prst="rect">
            <a:avLst/>
          </a:prstGeom>
          <a:solidFill>
            <a:schemeClr val="bg1"/>
          </a:solidFill>
          <a:ln>
            <a:noFill/>
          </a:ln>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altLang="en-US" sz="3200" b="1" dirty="0">
                <a:solidFill>
                  <a:srgbClr val="0000FF"/>
                </a:solidFill>
                <a:latin typeface="Cambria Math" panose="02040503050406030204" pitchFamily="18" charset="0"/>
                <a:ea typeface="Cambria Math" panose="02040503050406030204" pitchFamily="18" charset="0"/>
              </a:rPr>
              <a:t>S. Areibi</a:t>
            </a:r>
          </a:p>
          <a:p>
            <a:r>
              <a:rPr lang="en-US" altLang="en-US" sz="3200" b="1" dirty="0">
                <a:solidFill>
                  <a:srgbClr val="0000FF"/>
                </a:solidFill>
                <a:latin typeface="Cambria Math" panose="02040503050406030204" pitchFamily="18" charset="0"/>
                <a:ea typeface="Cambria Math" panose="02040503050406030204" pitchFamily="18" charset="0"/>
              </a:rPr>
              <a:t>School of Engineering</a:t>
            </a:r>
          </a:p>
          <a:p>
            <a:r>
              <a:rPr lang="en-US" altLang="en-US" sz="3200" b="1" dirty="0">
                <a:solidFill>
                  <a:srgbClr val="0000FF"/>
                </a:solidFill>
                <a:latin typeface="Cambria Math" panose="02040503050406030204" pitchFamily="18" charset="0"/>
                <a:ea typeface="Cambria Math" panose="02040503050406030204" pitchFamily="18" charset="0"/>
              </a:rPr>
              <a:t>University of Guelph</a:t>
            </a:r>
            <a:endParaRPr lang="en-US" altLang="en-US" sz="3200" dirty="0">
              <a:latin typeface="Cambria Math" panose="02040503050406030204" pitchFamily="18" charset="0"/>
              <a:ea typeface="Cambria Math" panose="020405030504060302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a:extLst>
              <a:ext uri="{FF2B5EF4-FFF2-40B4-BE49-F238E27FC236}">
                <a16:creationId xmlns:a16="http://schemas.microsoft.com/office/drawing/2014/main" id="{BD7BB4A9-031E-4B38-96B3-E4E0D69C4E13}"/>
              </a:ext>
            </a:extLst>
          </p:cNvPr>
          <p:cNvSpPr txBox="1">
            <a:spLocks/>
          </p:cNvSpPr>
          <p:nvPr/>
        </p:nvSpPr>
        <p:spPr bwMode="auto">
          <a:xfrm>
            <a:off x="0" y="0"/>
            <a:ext cx="91440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TW" sz="54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omic Sans MS" panose="030F0702030302020204" pitchFamily="66" charset="0"/>
                <a:ea typeface="新細明體" panose="02020500000000000000" pitchFamily="18" charset="-120"/>
                <a:cs typeface="+mj-cs"/>
              </a:rPr>
              <a:t>Bagging</a:t>
            </a:r>
            <a:endParaRPr kumimoji="0" lang="zh-TW" altLang="en-US" sz="54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omic Sans MS" panose="030F0702030302020204" pitchFamily="66" charset="0"/>
              <a:ea typeface="新細明體" panose="02020500000000000000" pitchFamily="18" charset="-120"/>
              <a:cs typeface="+mj-cs"/>
            </a:endParaRPr>
          </a:p>
        </p:txBody>
      </p:sp>
      <p:sp>
        <p:nvSpPr>
          <p:cNvPr id="7" name="投影片編號版面配置區 4">
            <a:extLst>
              <a:ext uri="{FF2B5EF4-FFF2-40B4-BE49-F238E27FC236}">
                <a16:creationId xmlns:a16="http://schemas.microsoft.com/office/drawing/2014/main" id="{B6F28DEE-43A0-4F57-BDF8-5A892583C00B}"/>
              </a:ext>
            </a:extLst>
          </p:cNvPr>
          <p:cNvSpPr txBox="1">
            <a:spLocks/>
          </p:cNvSpPr>
          <p:nvPr/>
        </p:nvSpPr>
        <p:spPr bwMode="auto">
          <a:xfrm>
            <a:off x="8575675" y="6629400"/>
            <a:ext cx="568325" cy="22542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l" defTabSz="914400" rtl="0" eaLnBrk="0" fontAlgn="auto" latinLnBrk="0" hangingPunct="0">
              <a:spcBef>
                <a:spcPts val="0"/>
              </a:spcBef>
              <a:spcAft>
                <a:spcPts val="0"/>
              </a:spcAft>
              <a:defRPr sz="2400" kern="1200">
                <a:solidFill>
                  <a:schemeClr val="tx1"/>
                </a:solidFill>
                <a:latin typeface="Arial" panose="020B0604020202020204" pitchFamily="34" charset="0"/>
                <a:ea typeface="+mn-ea"/>
                <a:cs typeface="+mn-cs"/>
              </a:defRPr>
            </a:lvl1pPr>
            <a:lvl2pPr marL="742950" indent="-285750" algn="l" defTabSz="914400" rtl="0" eaLnBrk="0" latinLnBrk="0" hangingPunct="0">
              <a:defRPr sz="2400" kern="1200">
                <a:solidFill>
                  <a:schemeClr val="tx1"/>
                </a:solidFill>
                <a:latin typeface="Arial" panose="020B0604020202020204" pitchFamily="34" charset="0"/>
                <a:ea typeface="+mn-ea"/>
                <a:cs typeface="+mn-cs"/>
              </a:defRPr>
            </a:lvl2pPr>
            <a:lvl3pPr marL="1143000" indent="-228600" algn="l" defTabSz="914400" rtl="0" eaLnBrk="0" latinLnBrk="0" hangingPunct="0">
              <a:defRPr sz="2400" kern="1200">
                <a:solidFill>
                  <a:schemeClr val="tx1"/>
                </a:solidFill>
                <a:latin typeface="Arial" panose="020B0604020202020204" pitchFamily="34" charset="0"/>
                <a:ea typeface="+mn-ea"/>
                <a:cs typeface="+mn-cs"/>
              </a:defRPr>
            </a:lvl3pPr>
            <a:lvl4pPr marL="1600200" indent="-228600" algn="l" defTabSz="914400" rtl="0" eaLnBrk="0" latinLnBrk="0" hangingPunct="0">
              <a:defRPr sz="2400" kern="1200">
                <a:solidFill>
                  <a:schemeClr val="tx1"/>
                </a:solidFill>
                <a:latin typeface="Arial" panose="020B0604020202020204" pitchFamily="34" charset="0"/>
                <a:ea typeface="+mn-ea"/>
                <a:cs typeface="+mn-cs"/>
              </a:defRPr>
            </a:lvl4pPr>
            <a:lvl5pPr marL="2057400" indent="-228600" algn="l" defTabSz="914400" rtl="0" eaLnBrk="0" latinLnBrk="0" hangingPunct="0">
              <a:defRPr sz="24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C4B5BA-84F0-4490-9C0D-8C2E6B700225}" type="slidenum">
              <a:rPr kumimoji="0" lang="en-US" altLang="zh-TW" sz="1200" b="0" i="0" u="none" strike="noStrike" kern="1200" cap="none" spc="0" normalizeH="0" baseline="0" noProof="0" smtClean="0">
                <a:ln>
                  <a:noFill/>
                </a:ln>
                <a:solidFill>
                  <a:srgbClr val="000000"/>
                </a:solidFill>
                <a:effectLst/>
                <a:uLnTx/>
                <a:uFillTx/>
                <a:latin typeface="Verdana" panose="020B060403050404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zh-TW" sz="1200" b="0" i="0" u="none" strike="noStrike" kern="1200" cap="none" spc="0" normalizeH="0" baseline="0" noProof="0" dirty="0">
              <a:ln>
                <a:noFill/>
              </a:ln>
              <a:solidFill>
                <a:srgbClr val="000000"/>
              </a:solidFill>
              <a:effectLst/>
              <a:uLnTx/>
              <a:uFillTx/>
              <a:latin typeface="Verdana" panose="020B0604030504040204" pitchFamily="34" charset="0"/>
              <a:ea typeface="新細明體" panose="02020500000000000000" pitchFamily="18" charset="-120"/>
              <a:cs typeface="+mn-cs"/>
            </a:endParaRPr>
          </a:p>
        </p:txBody>
      </p:sp>
      <p:sp>
        <p:nvSpPr>
          <p:cNvPr id="9" name="Content Placeholder 2">
            <a:extLst>
              <a:ext uri="{FF2B5EF4-FFF2-40B4-BE49-F238E27FC236}">
                <a16:creationId xmlns:a16="http://schemas.microsoft.com/office/drawing/2014/main" id="{6DB34E90-8F5D-49E1-B35B-8278030679E1}"/>
              </a:ext>
            </a:extLst>
          </p:cNvPr>
          <p:cNvSpPr>
            <a:spLocks noGrp="1"/>
          </p:cNvSpPr>
          <p:nvPr>
            <p:ph idx="1"/>
          </p:nvPr>
        </p:nvSpPr>
        <p:spPr>
          <a:xfrm>
            <a:off x="228600" y="1143001"/>
            <a:ext cx="7467600" cy="2057399"/>
          </a:xfrm>
        </p:spPr>
        <p:txBody>
          <a:bodyPr/>
          <a:lstStyle/>
          <a:p>
            <a:pPr eaLnBrk="1" hangingPunct="1"/>
            <a:r>
              <a:rPr lang="en-US" altLang="en-US" sz="2400" dirty="0">
                <a:solidFill>
                  <a:srgbClr val="0000FF"/>
                </a:solidFill>
              </a:rPr>
              <a:t>Reduces overfitting (variance) </a:t>
            </a:r>
          </a:p>
          <a:p>
            <a:pPr eaLnBrk="1" hangingPunct="1"/>
            <a:r>
              <a:rPr lang="en-US" altLang="en-US" sz="2400" dirty="0">
                <a:solidFill>
                  <a:srgbClr val="0000FF"/>
                </a:solidFill>
              </a:rPr>
              <a:t>Normally uses one type of classifier (weak) </a:t>
            </a:r>
          </a:p>
          <a:p>
            <a:pPr eaLnBrk="1" hangingPunct="1"/>
            <a:r>
              <a:rPr lang="en-US" altLang="en-US" sz="2400" dirty="0">
                <a:solidFill>
                  <a:srgbClr val="0000FF"/>
                </a:solidFill>
              </a:rPr>
              <a:t>Decision trees are popular (fast, easy to implement)</a:t>
            </a:r>
          </a:p>
          <a:p>
            <a:pPr eaLnBrk="1" hangingPunct="1"/>
            <a:r>
              <a:rPr lang="en-US" altLang="en-US" sz="2400" dirty="0">
                <a:solidFill>
                  <a:srgbClr val="0000FF"/>
                </a:solidFill>
              </a:rPr>
              <a:t>Easy to parallelize (independent)</a:t>
            </a:r>
          </a:p>
        </p:txBody>
      </p:sp>
      <p:pic>
        <p:nvPicPr>
          <p:cNvPr id="16386" name="Picture 2" descr="Bagging (Bootstrap Aggregation) - Overview, How It Works, Advantages">
            <a:extLst>
              <a:ext uri="{FF2B5EF4-FFF2-40B4-BE49-F238E27FC236}">
                <a16:creationId xmlns:a16="http://schemas.microsoft.com/office/drawing/2014/main" id="{FD981897-ECAC-4696-893D-01383AAE96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5260" y="3429000"/>
            <a:ext cx="6096000" cy="2971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990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3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059959-CD56-4D60-8581-50CE292B8E71}"/>
              </a:ext>
            </a:extLst>
          </p:cNvPr>
          <p:cNvSpPr>
            <a:spLocks noGrp="1"/>
          </p:cNvSpPr>
          <p:nvPr>
            <p:ph type="sldNum" sz="quarter" idx="12"/>
          </p:nvPr>
        </p:nvSpPr>
        <p:spPr>
          <a:xfrm>
            <a:off x="8534400" y="6553200"/>
            <a:ext cx="609600" cy="304800"/>
          </a:xfrm>
        </p:spPr>
        <p:txBody>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685800" rtl="0" eaLnBrk="1" fontAlgn="base" latinLnBrk="0" hangingPunct="1">
              <a:lnSpc>
                <a:spcPct val="100000"/>
              </a:lnSpc>
              <a:spcBef>
                <a:spcPct val="0"/>
              </a:spcBef>
              <a:spcAft>
                <a:spcPct val="0"/>
              </a:spcAft>
              <a:buClrTx/>
              <a:buSzTx/>
              <a:buFontTx/>
              <a:buNone/>
              <a:tabLst/>
              <a:defRPr/>
            </a:pPr>
            <a:fld id="{5E29AE38-4D98-41E7-8C4D-FE5F151A99BD}"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6" name="標題 1">
            <a:extLst>
              <a:ext uri="{FF2B5EF4-FFF2-40B4-BE49-F238E27FC236}">
                <a16:creationId xmlns:a16="http://schemas.microsoft.com/office/drawing/2014/main" id="{69DC118B-5F76-4C1E-9BC6-2C4CD5064DAD}"/>
              </a:ext>
            </a:extLst>
          </p:cNvPr>
          <p:cNvSpPr txBox="1">
            <a:spLocks/>
          </p:cNvSpPr>
          <p:nvPr/>
        </p:nvSpPr>
        <p:spPr bwMode="auto">
          <a:xfrm>
            <a:off x="0" y="0"/>
            <a:ext cx="91440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TW"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omic Sans MS" panose="030F0702030302020204" pitchFamily="66" charset="0"/>
                <a:ea typeface="新細明體" panose="02020500000000000000" pitchFamily="18" charset="-120"/>
                <a:cs typeface="+mj-cs"/>
              </a:rPr>
              <a:t>Bagging: Bootstrap/Aggregating</a:t>
            </a:r>
            <a:endParaRPr kumimoji="0" lang="zh-TW" altLang="en-US"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omic Sans MS" panose="030F0702030302020204" pitchFamily="66" charset="0"/>
              <a:ea typeface="新細明體" panose="02020500000000000000" pitchFamily="18" charset="-120"/>
              <a:cs typeface="+mj-cs"/>
            </a:endParaRPr>
          </a:p>
        </p:txBody>
      </p:sp>
      <p:sp>
        <p:nvSpPr>
          <p:cNvPr id="7" name="Content Placeholder 2">
            <a:extLst>
              <a:ext uri="{FF2B5EF4-FFF2-40B4-BE49-F238E27FC236}">
                <a16:creationId xmlns:a16="http://schemas.microsoft.com/office/drawing/2014/main" id="{D637A55F-4C7E-49E2-AA0D-6E9F251DDF16}"/>
              </a:ext>
            </a:extLst>
          </p:cNvPr>
          <p:cNvSpPr>
            <a:spLocks noGrp="1"/>
          </p:cNvSpPr>
          <p:nvPr>
            <p:ph idx="1"/>
          </p:nvPr>
        </p:nvSpPr>
        <p:spPr>
          <a:xfrm>
            <a:off x="94592" y="833787"/>
            <a:ext cx="8897007" cy="2290414"/>
          </a:xfrm>
        </p:spPr>
        <p:txBody>
          <a:bodyPr/>
          <a:lstStyle/>
          <a:p>
            <a:pPr eaLnBrk="1" hangingPunct="1"/>
            <a:r>
              <a:rPr lang="en-US" altLang="en-US" sz="2200" dirty="0" err="1">
                <a:solidFill>
                  <a:srgbClr val="FF0000"/>
                </a:solidFill>
              </a:rPr>
              <a:t>BAGGing</a:t>
            </a:r>
            <a:r>
              <a:rPr lang="en-US" altLang="en-US" sz="2200" dirty="0">
                <a:solidFill>
                  <a:srgbClr val="0000FF"/>
                </a:solidFill>
              </a:rPr>
              <a:t>, or </a:t>
            </a:r>
            <a:r>
              <a:rPr lang="en-US" altLang="en-US" sz="2200" dirty="0">
                <a:solidFill>
                  <a:srgbClr val="FF0000"/>
                </a:solidFill>
              </a:rPr>
              <a:t>B</a:t>
            </a:r>
            <a:r>
              <a:rPr lang="en-US" altLang="en-US" sz="2200" dirty="0">
                <a:solidFill>
                  <a:srgbClr val="0000FF"/>
                </a:solidFill>
              </a:rPr>
              <a:t>ootstrap </a:t>
            </a:r>
            <a:r>
              <a:rPr lang="en-US" altLang="en-US" sz="2200" dirty="0" err="1">
                <a:solidFill>
                  <a:srgbClr val="FF0000"/>
                </a:solidFill>
              </a:rPr>
              <a:t>AGG</a:t>
            </a:r>
            <a:r>
              <a:rPr lang="en-US" altLang="en-US" sz="2200" dirty="0" err="1">
                <a:solidFill>
                  <a:srgbClr val="0000FF"/>
                </a:solidFill>
              </a:rPr>
              <a:t>regat</a:t>
            </a:r>
            <a:r>
              <a:rPr lang="en-US" altLang="en-US" sz="2200" dirty="0" err="1">
                <a:solidFill>
                  <a:srgbClr val="FF0000"/>
                </a:solidFill>
              </a:rPr>
              <a:t>ing</a:t>
            </a:r>
            <a:r>
              <a:rPr lang="en-US" altLang="en-US" sz="2200" dirty="0">
                <a:solidFill>
                  <a:srgbClr val="0000FF"/>
                </a:solidFill>
              </a:rPr>
              <a:t>: </a:t>
            </a:r>
          </a:p>
          <a:p>
            <a:pPr marL="0" indent="0" eaLnBrk="1" hangingPunct="1">
              <a:buNone/>
            </a:pPr>
            <a:r>
              <a:rPr lang="en-US" altLang="en-US" sz="2200" dirty="0">
                <a:solidFill>
                  <a:srgbClr val="0000FF"/>
                </a:solidFill>
              </a:rPr>
              <a:t>  Combines </a:t>
            </a:r>
            <a:r>
              <a:rPr lang="en-US" altLang="en-US" sz="2200" u="sng" dirty="0">
                <a:solidFill>
                  <a:srgbClr val="0000FF"/>
                </a:solidFill>
                <a:effectLst>
                  <a:outerShdw blurRad="38100" dist="38100" dir="2700000" algn="tl">
                    <a:srgbClr val="000000">
                      <a:alpha val="43137"/>
                    </a:srgbClr>
                  </a:outerShdw>
                </a:effectLst>
              </a:rPr>
              <a:t>Bootstrapping</a:t>
            </a:r>
            <a:r>
              <a:rPr lang="en-US" altLang="en-US" sz="2200" dirty="0">
                <a:solidFill>
                  <a:srgbClr val="0000FF"/>
                </a:solidFill>
              </a:rPr>
              <a:t> and </a:t>
            </a:r>
            <a:r>
              <a:rPr lang="en-US" altLang="en-US" sz="2200" u="sng" dirty="0">
                <a:solidFill>
                  <a:srgbClr val="0000FF"/>
                </a:solidFill>
                <a:effectLst>
                  <a:outerShdw blurRad="38100" dist="38100" dir="2700000" algn="tl">
                    <a:srgbClr val="000000">
                      <a:alpha val="43137"/>
                    </a:srgbClr>
                  </a:outerShdw>
                </a:effectLst>
              </a:rPr>
              <a:t>Aggregation</a:t>
            </a:r>
            <a:r>
              <a:rPr lang="en-US" altLang="en-US" sz="2200" dirty="0">
                <a:solidFill>
                  <a:srgbClr val="0000FF"/>
                </a:solidFill>
              </a:rPr>
              <a:t> to form on ensemble model.</a:t>
            </a:r>
          </a:p>
          <a:p>
            <a:pPr eaLnBrk="1" hangingPunct="1"/>
            <a:r>
              <a:rPr lang="en-US" altLang="en-US" sz="2200" dirty="0">
                <a:solidFill>
                  <a:srgbClr val="0000FF"/>
                </a:solidFill>
              </a:rPr>
              <a:t>Given a sample data, multiple bootstrapped </a:t>
            </a:r>
            <a:r>
              <a:rPr lang="en-US" altLang="en-US" sz="2200" u="sng" dirty="0"/>
              <a:t>subsamples are pulled</a:t>
            </a:r>
            <a:r>
              <a:rPr lang="en-US" altLang="en-US" sz="2200" dirty="0">
                <a:solidFill>
                  <a:srgbClr val="0000FF"/>
                </a:solidFill>
              </a:rPr>
              <a:t>.</a:t>
            </a:r>
          </a:p>
          <a:p>
            <a:pPr eaLnBrk="1" hangingPunct="1"/>
            <a:r>
              <a:rPr lang="en-US" altLang="en-US" sz="2200" dirty="0">
                <a:solidFill>
                  <a:srgbClr val="0000FF"/>
                </a:solidFill>
              </a:rPr>
              <a:t>A </a:t>
            </a:r>
            <a:r>
              <a:rPr lang="en-US" altLang="en-US" sz="2200" u="sng" dirty="0"/>
              <a:t>decision tree is formed</a:t>
            </a:r>
            <a:r>
              <a:rPr lang="en-US" altLang="en-US" sz="2200" dirty="0"/>
              <a:t> </a:t>
            </a:r>
            <a:r>
              <a:rPr lang="en-US" altLang="en-US" sz="2200" dirty="0">
                <a:solidFill>
                  <a:srgbClr val="0000FF"/>
                </a:solidFill>
              </a:rPr>
              <a:t>on each of the bootstrapped subsamples. </a:t>
            </a:r>
          </a:p>
          <a:p>
            <a:pPr eaLnBrk="1" hangingPunct="1"/>
            <a:r>
              <a:rPr lang="en-US" altLang="en-US" sz="2200" dirty="0">
                <a:solidFill>
                  <a:srgbClr val="0000FF"/>
                </a:solidFill>
              </a:rPr>
              <a:t>After each subsample Decision Tree has been formed, an algorithm is used to </a:t>
            </a:r>
            <a:r>
              <a:rPr lang="en-US" altLang="en-US" sz="2200" u="sng" dirty="0"/>
              <a:t>aggregate over the Decision Trees</a:t>
            </a:r>
            <a:r>
              <a:rPr lang="en-US" altLang="en-US" sz="2200" dirty="0"/>
              <a:t> </a:t>
            </a:r>
            <a:r>
              <a:rPr lang="en-US" altLang="en-US" sz="2200" dirty="0">
                <a:solidFill>
                  <a:srgbClr val="0000FF"/>
                </a:solidFill>
              </a:rPr>
              <a:t>to form the most efficient predictor</a:t>
            </a:r>
          </a:p>
        </p:txBody>
      </p:sp>
      <p:pic>
        <p:nvPicPr>
          <p:cNvPr id="1026" name="Picture 2">
            <a:extLst>
              <a:ext uri="{FF2B5EF4-FFF2-40B4-BE49-F238E27FC236}">
                <a16:creationId xmlns:a16="http://schemas.microsoft.com/office/drawing/2014/main" id="{7454D286-85B7-497A-AE69-53F32F962D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004" y="3124201"/>
            <a:ext cx="5509796" cy="3657599"/>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AED0470C-7D47-598F-CA02-0EF167056E51}"/>
              </a:ext>
            </a:extLst>
          </p:cNvPr>
          <p:cNvSpPr txBox="1">
            <a:spLocks/>
          </p:cNvSpPr>
          <p:nvPr/>
        </p:nvSpPr>
        <p:spPr bwMode="auto">
          <a:xfrm>
            <a:off x="5562600" y="3507682"/>
            <a:ext cx="3507657" cy="3045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eaLnBrk="1" hangingPunct="1">
              <a:buNone/>
            </a:pPr>
            <a:r>
              <a:rPr lang="en-US" altLang="en-US" sz="2400" u="sng" dirty="0">
                <a:solidFill>
                  <a:srgbClr val="00B050"/>
                </a:solidFill>
                <a:effectLst>
                  <a:outerShdw blurRad="38100" dist="38100" dir="2700000" algn="tl">
                    <a:srgbClr val="000000">
                      <a:alpha val="43137"/>
                    </a:srgbClr>
                  </a:outerShdw>
                </a:effectLst>
              </a:rPr>
              <a:t>Advantages</a:t>
            </a:r>
          </a:p>
          <a:p>
            <a:pPr marL="457200" indent="-457200" eaLnBrk="1" hangingPunct="1">
              <a:buFont typeface="+mj-lt"/>
              <a:buAutoNum type="arabicPeriod"/>
            </a:pPr>
            <a:r>
              <a:rPr lang="en-US" altLang="en-US" sz="2000" dirty="0">
                <a:solidFill>
                  <a:srgbClr val="0000FF"/>
                </a:solidFill>
              </a:rPr>
              <a:t>Bootstrap sampling </a:t>
            </a:r>
            <a:r>
              <a:rPr lang="en-US" altLang="en-US" sz="2000" dirty="0">
                <a:solidFill>
                  <a:srgbClr val="00B050"/>
                </a:solidFill>
                <a:effectLst>
                  <a:outerShdw blurRad="38100" dist="38100" dir="2700000" algn="tl">
                    <a:srgbClr val="000000">
                      <a:alpha val="43137"/>
                    </a:srgbClr>
                  </a:outerShdw>
                </a:effectLst>
              </a:rPr>
              <a:t>accentuates variance </a:t>
            </a:r>
            <a:r>
              <a:rPr lang="en-US" altLang="en-US" sz="2000" dirty="0"/>
              <a:t>between</a:t>
            </a:r>
            <a:r>
              <a:rPr lang="en-US" altLang="en-US" sz="2000" dirty="0">
                <a:solidFill>
                  <a:srgbClr val="0000FF"/>
                </a:solidFill>
              </a:rPr>
              <a:t> individual </a:t>
            </a:r>
            <a:r>
              <a:rPr lang="en-US" altLang="en-US" sz="2000" dirty="0"/>
              <a:t>models</a:t>
            </a:r>
            <a:r>
              <a:rPr lang="en-US" altLang="en-US" sz="2000" dirty="0">
                <a:solidFill>
                  <a:srgbClr val="0000FF"/>
                </a:solidFill>
              </a:rPr>
              <a:t>.</a:t>
            </a:r>
          </a:p>
          <a:p>
            <a:pPr marL="457200" indent="-457200" eaLnBrk="1" hangingPunct="1">
              <a:buFont typeface="+mj-lt"/>
              <a:buAutoNum type="arabicPeriod"/>
            </a:pPr>
            <a:r>
              <a:rPr lang="en-US" altLang="en-US" sz="2000" dirty="0">
                <a:solidFill>
                  <a:srgbClr val="0000FF"/>
                </a:solidFill>
              </a:rPr>
              <a:t>Each model </a:t>
            </a:r>
            <a:r>
              <a:rPr lang="en-US" altLang="en-US" sz="2000" dirty="0">
                <a:effectLst>
                  <a:outerShdw blurRad="38100" dist="38100" dir="2700000" algn="tl">
                    <a:srgbClr val="000000">
                      <a:alpha val="43137"/>
                    </a:srgbClr>
                  </a:outerShdw>
                </a:effectLst>
              </a:rPr>
              <a:t>learns the concept</a:t>
            </a:r>
            <a:r>
              <a:rPr lang="en-US" altLang="en-US" sz="2000" dirty="0">
                <a:solidFill>
                  <a:srgbClr val="0000FF"/>
                </a:solidFill>
              </a:rPr>
              <a:t> a </a:t>
            </a:r>
            <a:r>
              <a:rPr lang="en-US" altLang="en-US" sz="2000" dirty="0">
                <a:solidFill>
                  <a:srgbClr val="00B050"/>
                </a:solidFill>
                <a:effectLst>
                  <a:outerShdw blurRad="38100" dist="38100" dir="2700000" algn="tl">
                    <a:srgbClr val="000000">
                      <a:alpha val="43137"/>
                    </a:srgbClr>
                  </a:outerShdw>
                </a:effectLst>
              </a:rPr>
              <a:t>different way</a:t>
            </a:r>
          </a:p>
          <a:p>
            <a:pPr marL="457200" indent="-457200" eaLnBrk="1" hangingPunct="1">
              <a:buFont typeface="+mj-lt"/>
              <a:buAutoNum type="arabicPeriod"/>
            </a:pPr>
            <a:r>
              <a:rPr lang="en-US" altLang="en-US" sz="2000" dirty="0">
                <a:solidFill>
                  <a:srgbClr val="0000FF"/>
                </a:solidFill>
              </a:rPr>
              <a:t>Voting tends to </a:t>
            </a:r>
            <a:r>
              <a:rPr lang="en-US" altLang="en-US" sz="2000" dirty="0">
                <a:solidFill>
                  <a:srgbClr val="00B050"/>
                </a:solidFill>
                <a:effectLst>
                  <a:outerShdw blurRad="38100" dist="38100" dir="2700000" algn="tl">
                    <a:srgbClr val="000000">
                      <a:alpha val="43137"/>
                    </a:srgbClr>
                  </a:outerShdw>
                </a:effectLst>
              </a:rPr>
              <a:t>reduce</a:t>
            </a:r>
            <a:r>
              <a:rPr lang="en-US" altLang="en-US" sz="2000" dirty="0">
                <a:effectLst>
                  <a:outerShdw blurRad="38100" dist="38100" dir="2700000" algn="tl">
                    <a:srgbClr val="000000">
                      <a:alpha val="43137"/>
                    </a:srgbClr>
                  </a:outerShdw>
                </a:effectLst>
              </a:rPr>
              <a:t> the variance</a:t>
            </a:r>
            <a:r>
              <a:rPr lang="en-US" altLang="en-US" sz="2000" dirty="0">
                <a:solidFill>
                  <a:srgbClr val="0000FF"/>
                </a:solidFill>
              </a:rPr>
              <a:t> without increasing bias. </a:t>
            </a:r>
          </a:p>
        </p:txBody>
      </p:sp>
      <p:sp>
        <p:nvSpPr>
          <p:cNvPr id="3" name="Oval 2">
            <a:extLst>
              <a:ext uri="{FF2B5EF4-FFF2-40B4-BE49-F238E27FC236}">
                <a16:creationId xmlns:a16="http://schemas.microsoft.com/office/drawing/2014/main" id="{2D7E8FD0-CCB4-7EA4-C178-70AC6A57FE3E}"/>
              </a:ext>
            </a:extLst>
          </p:cNvPr>
          <p:cNvSpPr/>
          <p:nvPr/>
        </p:nvSpPr>
        <p:spPr>
          <a:xfrm>
            <a:off x="228600" y="3810000"/>
            <a:ext cx="5105400" cy="609600"/>
          </a:xfrm>
          <a:prstGeom prst="ellipse">
            <a:avLst/>
          </a:prstGeom>
          <a:noFill/>
          <a:ln w="2540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C1A4D47-C579-4D4B-FDC3-C49312F95D58}"/>
              </a:ext>
            </a:extLst>
          </p:cNvPr>
          <p:cNvSpPr/>
          <p:nvPr/>
        </p:nvSpPr>
        <p:spPr>
          <a:xfrm>
            <a:off x="1981200" y="5620364"/>
            <a:ext cx="1600201" cy="609600"/>
          </a:xfrm>
          <a:prstGeom prst="ellipse">
            <a:avLst/>
          </a:prstGeom>
          <a:noFill/>
          <a:ln w="2540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484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3"/>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9" grpId="0" animBg="1"/>
      <p:bldP spid="9"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63559E9E-3549-49A5-A7A2-A0E06BF38F3B}"/>
              </a:ext>
            </a:extLst>
          </p:cNvPr>
          <p:cNvSpPr>
            <a:spLocks noGrp="1"/>
          </p:cNvSpPr>
          <p:nvPr>
            <p:ph type="title"/>
          </p:nvPr>
        </p:nvSpPr>
        <p:spPr>
          <a:xfrm>
            <a:off x="-38100" y="0"/>
            <a:ext cx="9144000" cy="838200"/>
          </a:xfrm>
        </p:spPr>
        <p:txBody>
          <a:bodyPr/>
          <a:lstStyle/>
          <a:p>
            <a:pPr algn="ctr" eaLnBrk="1" hangingPunct="1"/>
            <a:r>
              <a:rPr lang="en-US" altLang="en-US" sz="6000" b="1" dirty="0">
                <a:solidFill>
                  <a:srgbClr val="0070C0"/>
                </a:solidFill>
                <a:effectLst>
                  <a:outerShdw blurRad="38100" dist="38100" dir="2700000" algn="tl">
                    <a:srgbClr val="000000">
                      <a:alpha val="43137"/>
                    </a:srgbClr>
                  </a:outerShdw>
                </a:effectLst>
                <a:latin typeface="Comic Sans MS" panose="030F0702030302020204" pitchFamily="66" charset="0"/>
              </a:rPr>
              <a:t>Decision Boundaries</a:t>
            </a:r>
          </a:p>
        </p:txBody>
      </p:sp>
      <p:sp>
        <p:nvSpPr>
          <p:cNvPr id="7171" name="Content Placeholder 2">
            <a:extLst>
              <a:ext uri="{FF2B5EF4-FFF2-40B4-BE49-F238E27FC236}">
                <a16:creationId xmlns:a16="http://schemas.microsoft.com/office/drawing/2014/main" id="{BC7CC130-2A66-425D-94EF-FC6E5F1C97A6}"/>
              </a:ext>
            </a:extLst>
          </p:cNvPr>
          <p:cNvSpPr>
            <a:spLocks noGrp="1"/>
          </p:cNvSpPr>
          <p:nvPr>
            <p:ph idx="1"/>
          </p:nvPr>
        </p:nvSpPr>
        <p:spPr>
          <a:xfrm>
            <a:off x="228600" y="1066800"/>
            <a:ext cx="8610600" cy="1828800"/>
          </a:xfrm>
        </p:spPr>
        <p:txBody>
          <a:bodyPr/>
          <a:lstStyle/>
          <a:p>
            <a:pPr eaLnBrk="1" hangingPunct="1"/>
            <a:r>
              <a:rPr lang="en-US" altLang="en-US" sz="2400" dirty="0">
                <a:solidFill>
                  <a:srgbClr val="0000FF"/>
                </a:solidFill>
              </a:rPr>
              <a:t>Bagging: Constructs hundreds of trees  </a:t>
            </a:r>
          </a:p>
          <a:p>
            <a:pPr eaLnBrk="1" hangingPunct="1"/>
            <a:r>
              <a:rPr lang="en-US" altLang="en-US" sz="2400" dirty="0">
                <a:solidFill>
                  <a:srgbClr val="0000FF"/>
                </a:solidFill>
              </a:rPr>
              <a:t>Learn a classifier for each bootstrap sample and average them </a:t>
            </a:r>
          </a:p>
          <a:p>
            <a:pPr eaLnBrk="1" hangingPunct="1"/>
            <a:r>
              <a:rPr lang="en-US" altLang="en-US" sz="2400" dirty="0">
                <a:solidFill>
                  <a:srgbClr val="0000FF"/>
                </a:solidFill>
              </a:rPr>
              <a:t>Creates different decision boundaries</a:t>
            </a:r>
          </a:p>
          <a:p>
            <a:pPr eaLnBrk="1" hangingPunct="1"/>
            <a:r>
              <a:rPr lang="en-US" altLang="en-US" sz="2400" dirty="0">
                <a:solidFill>
                  <a:srgbClr val="0000FF"/>
                </a:solidFill>
              </a:rPr>
              <a:t>Very effective: achieves good results</a:t>
            </a:r>
          </a:p>
        </p:txBody>
      </p:sp>
      <p:pic>
        <p:nvPicPr>
          <p:cNvPr id="7172" name="Picture 3">
            <a:extLst>
              <a:ext uri="{FF2B5EF4-FFF2-40B4-BE49-F238E27FC236}">
                <a16:creationId xmlns:a16="http://schemas.microsoft.com/office/drawing/2014/main" id="{7A7AB54D-3EDD-488B-A9E1-74EEE4D7EC8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00387" y="3148013"/>
            <a:ext cx="3462338"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投影片編號版面配置區 4">
            <a:extLst>
              <a:ext uri="{FF2B5EF4-FFF2-40B4-BE49-F238E27FC236}">
                <a16:creationId xmlns:a16="http://schemas.microsoft.com/office/drawing/2014/main" id="{5EA52464-EDE1-4907-9BFD-7F560447ACEC}"/>
              </a:ext>
            </a:extLst>
          </p:cNvPr>
          <p:cNvSpPr txBox="1">
            <a:spLocks/>
          </p:cNvSpPr>
          <p:nvPr/>
        </p:nvSpPr>
        <p:spPr bwMode="auto">
          <a:xfrm>
            <a:off x="8575675" y="6629400"/>
            <a:ext cx="568325" cy="22542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l" defTabSz="914400" rtl="0" eaLnBrk="0" latinLnBrk="0" hangingPunct="0">
              <a:defRPr sz="2400" kern="1200">
                <a:solidFill>
                  <a:schemeClr val="tx1"/>
                </a:solidFill>
                <a:latin typeface="Arial" panose="020B0604020202020204" pitchFamily="34" charset="0"/>
                <a:ea typeface="+mn-ea"/>
                <a:cs typeface="+mn-cs"/>
              </a:defRPr>
            </a:lvl1pPr>
            <a:lvl2pPr marL="742950" indent="-285750" algn="l" defTabSz="914400" rtl="0" eaLnBrk="0" latinLnBrk="0" hangingPunct="0">
              <a:defRPr sz="2400" kern="1200">
                <a:solidFill>
                  <a:schemeClr val="tx1"/>
                </a:solidFill>
                <a:latin typeface="Arial" panose="020B0604020202020204" pitchFamily="34" charset="0"/>
                <a:ea typeface="+mn-ea"/>
                <a:cs typeface="+mn-cs"/>
              </a:defRPr>
            </a:lvl2pPr>
            <a:lvl3pPr marL="1143000" indent="-228600" algn="l" defTabSz="914400" rtl="0" eaLnBrk="0" latinLnBrk="0" hangingPunct="0">
              <a:defRPr sz="2400" kern="1200">
                <a:solidFill>
                  <a:schemeClr val="tx1"/>
                </a:solidFill>
                <a:latin typeface="Arial" panose="020B0604020202020204" pitchFamily="34" charset="0"/>
                <a:ea typeface="+mn-ea"/>
                <a:cs typeface="+mn-cs"/>
              </a:defRPr>
            </a:lvl3pPr>
            <a:lvl4pPr marL="1600200" indent="-228600" algn="l" defTabSz="914400" rtl="0" eaLnBrk="0" latinLnBrk="0" hangingPunct="0">
              <a:defRPr sz="2400" kern="1200">
                <a:solidFill>
                  <a:schemeClr val="tx1"/>
                </a:solidFill>
                <a:latin typeface="Arial" panose="020B0604020202020204" pitchFamily="34" charset="0"/>
                <a:ea typeface="+mn-ea"/>
                <a:cs typeface="+mn-cs"/>
              </a:defRPr>
            </a:lvl4pPr>
            <a:lvl5pPr marL="2057400" indent="-228600" algn="l" defTabSz="914400" rtl="0" eaLnBrk="0" latinLnBrk="0" hangingPunct="0">
              <a:defRPr sz="24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9pPr>
          </a:lstStyle>
          <a:p>
            <a:pPr algn="r" eaLnBrk="1" fontAlgn="base" hangingPunct="1">
              <a:spcBef>
                <a:spcPct val="0"/>
              </a:spcBef>
              <a:spcAft>
                <a:spcPct val="0"/>
              </a:spcAft>
              <a:defRPr/>
            </a:pPr>
            <a:fld id="{26C4B5BA-84F0-4490-9C0D-8C2E6B700225}" type="slidenum">
              <a:rPr lang="en-US" altLang="zh-TW" sz="1200" smtClean="0">
                <a:solidFill>
                  <a:srgbClr val="000000"/>
                </a:solidFill>
                <a:latin typeface="Verdana" panose="020B0604030504040204" pitchFamily="34" charset="0"/>
                <a:ea typeface="新細明體" panose="02020500000000000000" pitchFamily="18" charset="-120"/>
              </a:rPr>
              <a:pPr algn="r" eaLnBrk="1" fontAlgn="base" hangingPunct="1">
                <a:spcBef>
                  <a:spcPct val="0"/>
                </a:spcBef>
                <a:spcAft>
                  <a:spcPct val="0"/>
                </a:spcAft>
                <a:defRPr/>
              </a:pPr>
              <a:t>12</a:t>
            </a:fld>
            <a:endParaRPr lang="en-US" altLang="zh-TW" sz="1200" dirty="0">
              <a:solidFill>
                <a:srgbClr val="000000"/>
              </a:solidFill>
              <a:latin typeface="Verdana" panose="020B0604030504040204" pitchFamily="34" charset="0"/>
              <a:ea typeface="新細明體" panose="02020500000000000000" pitchFamily="18"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1" name="內容版面配置區 5">
            <a:extLst>
              <a:ext uri="{FF2B5EF4-FFF2-40B4-BE49-F238E27FC236}">
                <a16:creationId xmlns:a16="http://schemas.microsoft.com/office/drawing/2014/main" id="{62A887D0-FA9C-4378-845F-15D39A6B1A51}"/>
              </a:ext>
            </a:extLst>
          </p:cNvPr>
          <p:cNvGraphicFramePr>
            <a:graphicFrameLocks noGrp="1" noChangeAspect="1"/>
          </p:cNvGraphicFramePr>
          <p:nvPr>
            <p:ph idx="1"/>
          </p:nvPr>
        </p:nvGraphicFramePr>
        <p:xfrm>
          <a:off x="1295400" y="1138238"/>
          <a:ext cx="6019800" cy="5113337"/>
        </p:xfrm>
        <a:graphic>
          <a:graphicData uri="http://schemas.openxmlformats.org/presentationml/2006/ole">
            <mc:AlternateContent xmlns:mc="http://schemas.openxmlformats.org/markup-compatibility/2006">
              <mc:Choice xmlns:v="urn:schemas-microsoft-com:vml" Requires="v">
                <p:oleObj name="Equation" r:id="rId3" imgW="4051300" imgH="3441700" progId="Equation.3">
                  <p:embed/>
                </p:oleObj>
              </mc:Choice>
              <mc:Fallback>
                <p:oleObj name="Equation" r:id="rId3" imgW="4051300" imgH="3441700" progId="Equation.3">
                  <p:embed/>
                  <p:pic>
                    <p:nvPicPr>
                      <p:cNvPr id="27651" name="內容版面配置區 5">
                        <a:extLst>
                          <a:ext uri="{FF2B5EF4-FFF2-40B4-BE49-F238E27FC236}">
                            <a16:creationId xmlns:a16="http://schemas.microsoft.com/office/drawing/2014/main" id="{62A887D0-FA9C-4378-845F-15D39A6B1A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138238"/>
                        <a:ext cx="6019800" cy="5113337"/>
                      </a:xfrm>
                      <a:prstGeom prst="rect">
                        <a:avLst/>
                      </a:prstGeom>
                      <a:solidFill>
                        <a:srgbClr val="CCFFFF"/>
                      </a:solidFill>
                      <a:ln w="38100" cmpd="thinThick">
                        <a:solidFill>
                          <a:schemeClr val="tx1"/>
                        </a:solidFill>
                        <a:miter lim="800000"/>
                        <a:headEnd/>
                        <a:tailEnd/>
                      </a:ln>
                    </p:spPr>
                  </p:pic>
                </p:oleObj>
              </mc:Fallback>
            </mc:AlternateContent>
          </a:graphicData>
        </a:graphic>
      </p:graphicFrame>
      <p:sp>
        <p:nvSpPr>
          <p:cNvPr id="6" name="標題 1">
            <a:extLst>
              <a:ext uri="{FF2B5EF4-FFF2-40B4-BE49-F238E27FC236}">
                <a16:creationId xmlns:a16="http://schemas.microsoft.com/office/drawing/2014/main" id="{CC232F5E-DBDF-4A1F-969E-E26A803DA8BE}"/>
              </a:ext>
            </a:extLst>
          </p:cNvPr>
          <p:cNvSpPr>
            <a:spLocks noGrp="1"/>
          </p:cNvSpPr>
          <p:nvPr>
            <p:ph type="title"/>
          </p:nvPr>
        </p:nvSpPr>
        <p:spPr bwMode="auto">
          <a:xfrm>
            <a:off x="0" y="0"/>
            <a:ext cx="9144000" cy="877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TW" sz="5400" b="1" dirty="0">
                <a:solidFill>
                  <a:srgbClr val="0070C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rPr>
              <a:t>Bagging</a:t>
            </a:r>
            <a:endParaRPr lang="zh-TW" altLang="en-US" sz="5400" b="1" dirty="0">
              <a:solidFill>
                <a:srgbClr val="0070C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endParaRPr>
          </a:p>
        </p:txBody>
      </p:sp>
      <p:sp>
        <p:nvSpPr>
          <p:cNvPr id="7" name="投影片編號版面配置區 4">
            <a:extLst>
              <a:ext uri="{FF2B5EF4-FFF2-40B4-BE49-F238E27FC236}">
                <a16:creationId xmlns:a16="http://schemas.microsoft.com/office/drawing/2014/main" id="{60373DFF-4FFB-4895-AA9A-37280B3D562D}"/>
              </a:ext>
            </a:extLst>
          </p:cNvPr>
          <p:cNvSpPr>
            <a:spLocks noGrp="1"/>
          </p:cNvSpPr>
          <p:nvPr>
            <p:ph type="sldNum" sz="quarter" idx="10"/>
          </p:nvPr>
        </p:nvSpPr>
        <p:spPr bwMode="auto">
          <a:xfrm>
            <a:off x="8575675" y="6629400"/>
            <a:ext cx="568325" cy="2254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C4B5BA-84F0-4490-9C0D-8C2E6B700225}" type="slidenum">
              <a:rPr kumimoji="0" lang="en-US" altLang="zh-TW" sz="1200" b="0" i="0" u="none" strike="noStrike" kern="1200" cap="none" spc="0" normalizeH="0" baseline="0" noProof="0" smtClean="0">
                <a:ln>
                  <a:noFill/>
                </a:ln>
                <a:solidFill>
                  <a:srgbClr val="000000"/>
                </a:solidFill>
                <a:effectLst/>
                <a:uLnTx/>
                <a:uFillTx/>
                <a:latin typeface="Verdana" panose="020B060403050404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zh-TW" sz="1200" b="0" i="0" u="none" strike="noStrike" kern="1200" cap="none" spc="0" normalizeH="0" baseline="0" noProof="0" dirty="0">
              <a:ln>
                <a:noFill/>
              </a:ln>
              <a:solidFill>
                <a:srgbClr val="000000"/>
              </a:solidFill>
              <a:effectLst/>
              <a:uLnTx/>
              <a:uFillTx/>
              <a:latin typeface="Verdana" panose="020B0604030504040204" pitchFamily="34" charset="0"/>
              <a:ea typeface="新細明體" panose="02020500000000000000" pitchFamily="18" charset="-120"/>
              <a:cs typeface="+mn-cs"/>
            </a:endParaRPr>
          </a:p>
        </p:txBody>
      </p:sp>
      <p:sp>
        <p:nvSpPr>
          <p:cNvPr id="2" name="Rectangle 1">
            <a:extLst>
              <a:ext uri="{FF2B5EF4-FFF2-40B4-BE49-F238E27FC236}">
                <a16:creationId xmlns:a16="http://schemas.microsoft.com/office/drawing/2014/main" id="{10E5BE60-5B0E-5D29-13E4-51C02CD63ADE}"/>
              </a:ext>
            </a:extLst>
          </p:cNvPr>
          <p:cNvSpPr/>
          <p:nvPr/>
        </p:nvSpPr>
        <p:spPr>
          <a:xfrm>
            <a:off x="1295400" y="1447800"/>
            <a:ext cx="6019800" cy="13716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AD6DD7F-03D3-5309-A397-216460B15576}"/>
              </a:ext>
            </a:extLst>
          </p:cNvPr>
          <p:cNvSpPr/>
          <p:nvPr/>
        </p:nvSpPr>
        <p:spPr>
          <a:xfrm>
            <a:off x="1290484" y="2855912"/>
            <a:ext cx="6019800" cy="1371600"/>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FBE8CE1-707C-CED8-D7F9-7A136E90F28B}"/>
              </a:ext>
            </a:extLst>
          </p:cNvPr>
          <p:cNvSpPr/>
          <p:nvPr/>
        </p:nvSpPr>
        <p:spPr>
          <a:xfrm>
            <a:off x="1290484" y="4264023"/>
            <a:ext cx="6019800" cy="19875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C4F09CE-45BD-EF80-A959-64E3A738FF95}"/>
              </a:ext>
            </a:extLst>
          </p:cNvPr>
          <p:cNvSpPr/>
          <p:nvPr/>
        </p:nvSpPr>
        <p:spPr>
          <a:xfrm>
            <a:off x="1447800" y="1676400"/>
            <a:ext cx="1143000" cy="2286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251C83F-1FE1-DDB6-AB7F-4ABF3791D36E}"/>
              </a:ext>
            </a:extLst>
          </p:cNvPr>
          <p:cNvSpPr/>
          <p:nvPr/>
        </p:nvSpPr>
        <p:spPr>
          <a:xfrm>
            <a:off x="3157384" y="2019300"/>
            <a:ext cx="1143000" cy="2286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83BAC0D-281F-CA79-5009-F460B83ECA76}"/>
              </a:ext>
            </a:extLst>
          </p:cNvPr>
          <p:cNvSpPr/>
          <p:nvPr/>
        </p:nvSpPr>
        <p:spPr>
          <a:xfrm>
            <a:off x="1416132" y="2299255"/>
            <a:ext cx="3155868" cy="20899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id="{F65E34B2-066A-7C62-A1EE-E9B55B14C191}"/>
              </a:ext>
            </a:extLst>
          </p:cNvPr>
          <p:cNvSpPr/>
          <p:nvPr/>
        </p:nvSpPr>
        <p:spPr>
          <a:xfrm>
            <a:off x="660379" y="3200400"/>
            <a:ext cx="533400" cy="228600"/>
          </a:xfrm>
          <a:prstGeom prst="rightArrow">
            <a:avLst/>
          </a:prstGeom>
          <a:solidFill>
            <a:srgbClr val="0000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D6987EF8-44F5-6FE7-3AC5-CDC5D3743870}"/>
              </a:ext>
            </a:extLst>
          </p:cNvPr>
          <p:cNvSpPr/>
          <p:nvPr/>
        </p:nvSpPr>
        <p:spPr>
          <a:xfrm>
            <a:off x="660379" y="4585781"/>
            <a:ext cx="5334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3"/>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0"/>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1"/>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4"/>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3" grpId="0" animBg="1"/>
      <p:bldP spid="3" grpId="1" animBg="1"/>
      <p:bldP spid="10" grpId="0" animBg="1"/>
      <p:bldP spid="10" grpId="1" animBg="1"/>
      <p:bldP spid="11" grpId="0" animBg="1"/>
      <p:bldP spid="11" grpId="1" animBg="1"/>
      <p:bldP spid="4" grpId="0" animBg="1"/>
      <p:bldP spid="4" grpId="1"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3DF8FD-B70C-453D-8A6A-5CFD4F32F553}"/>
              </a:ext>
            </a:extLst>
          </p:cNvPr>
          <p:cNvSpPr/>
          <p:nvPr/>
        </p:nvSpPr>
        <p:spPr>
          <a:xfrm>
            <a:off x="457200" y="2857500"/>
            <a:ext cx="8229600" cy="11811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4500" b="0" i="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Times New Roman"/>
              </a:rPr>
              <a:t>Decision Trees</a:t>
            </a:r>
          </a:p>
        </p:txBody>
      </p:sp>
    </p:spTree>
    <p:extLst>
      <p:ext uri="{BB962C8B-B14F-4D97-AF65-F5344CB8AC3E}">
        <p14:creationId xmlns:p14="http://schemas.microsoft.com/office/powerpoint/2010/main" val="729883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7127"/>
            <a:ext cx="9144000" cy="822967"/>
          </a:xfrm>
        </p:spPr>
        <p:txBody>
          <a:bodyPr>
            <a:noAutofit/>
          </a:bodyPr>
          <a:lstStyle/>
          <a:p>
            <a:pPr algn="ctr"/>
            <a:r>
              <a:rPr lang="en-US" sz="5400" b="1" dirty="0">
                <a:solidFill>
                  <a:srgbClr val="0070C0"/>
                </a:solidFill>
                <a:effectLst>
                  <a:outerShdw blurRad="38100" dist="38100" dir="2700000" algn="tl">
                    <a:srgbClr val="000000">
                      <a:alpha val="43137"/>
                    </a:srgbClr>
                  </a:outerShdw>
                </a:effectLst>
                <a:latin typeface="Comic Sans MS" panose="030F0702030302020204" pitchFamily="66" charset="0"/>
              </a:rPr>
              <a:t>Decision trees</a:t>
            </a:r>
          </a:p>
        </p:txBody>
      </p:sp>
      <p:sp>
        <p:nvSpPr>
          <p:cNvPr id="3" name="Content Placeholder 2"/>
          <p:cNvSpPr>
            <a:spLocks noGrp="1"/>
          </p:cNvSpPr>
          <p:nvPr>
            <p:ph idx="1"/>
          </p:nvPr>
        </p:nvSpPr>
        <p:spPr>
          <a:xfrm>
            <a:off x="304800" y="990600"/>
            <a:ext cx="8686800" cy="3745096"/>
          </a:xfrm>
        </p:spPr>
        <p:txBody>
          <a:bodyPr>
            <a:normAutofit/>
          </a:bodyPr>
          <a:lstStyle/>
          <a:p>
            <a:pPr>
              <a:buClr>
                <a:srgbClr val="0000FF"/>
              </a:buClr>
              <a:buFont typeface="Wingdings" panose="05000000000000000000" pitchFamily="2" charset="2"/>
              <a:buChar char="§"/>
            </a:pPr>
            <a:r>
              <a:rPr lang="en-US" sz="2400" dirty="0">
                <a:effectLst>
                  <a:outerShdw blurRad="38100" dist="38100" dir="2700000" algn="tl">
                    <a:srgbClr val="000000">
                      <a:alpha val="43137"/>
                    </a:srgbClr>
                  </a:outerShdw>
                </a:effectLst>
              </a:rPr>
              <a:t>Decision Trees </a:t>
            </a:r>
            <a:r>
              <a:rPr lang="en-US" sz="2400" dirty="0">
                <a:solidFill>
                  <a:srgbClr val="0000FF"/>
                </a:solidFill>
              </a:rPr>
              <a:t>are individual learners. </a:t>
            </a:r>
          </a:p>
          <a:p>
            <a:pPr>
              <a:buClr>
                <a:srgbClr val="0000FF"/>
              </a:buClr>
              <a:buFont typeface="Wingdings" panose="05000000000000000000" pitchFamily="2" charset="2"/>
              <a:buChar char="§"/>
            </a:pPr>
            <a:r>
              <a:rPr lang="en-US" sz="2400" dirty="0">
                <a:effectLst>
                  <a:outerShdw blurRad="38100" dist="38100" dir="2700000" algn="tl">
                    <a:srgbClr val="000000">
                      <a:alpha val="43137"/>
                    </a:srgbClr>
                  </a:outerShdw>
                </a:effectLst>
              </a:rPr>
              <a:t>Decision Trees </a:t>
            </a:r>
            <a:r>
              <a:rPr lang="en-US" sz="2400" dirty="0">
                <a:solidFill>
                  <a:srgbClr val="0000FF"/>
                </a:solidFill>
              </a:rPr>
              <a:t>are one of the most </a:t>
            </a:r>
            <a:r>
              <a:rPr lang="en-US" sz="2400" dirty="0">
                <a:solidFill>
                  <a:srgbClr val="00B050"/>
                </a:solidFill>
              </a:rPr>
              <a:t>popular learning methods </a:t>
            </a:r>
            <a:r>
              <a:rPr lang="en-US" sz="2400" dirty="0">
                <a:solidFill>
                  <a:srgbClr val="0000FF"/>
                </a:solidFill>
              </a:rPr>
              <a:t>commonly used for data exploration.</a:t>
            </a:r>
          </a:p>
          <a:p>
            <a:pPr>
              <a:buClr>
                <a:srgbClr val="0000FF"/>
              </a:buClr>
              <a:buFont typeface="Wingdings" panose="05000000000000000000" pitchFamily="2" charset="2"/>
              <a:buChar char="§"/>
            </a:pPr>
            <a:r>
              <a:rPr lang="en-US" sz="2400" dirty="0">
                <a:effectLst>
                  <a:outerShdw blurRad="38100" dist="38100" dir="2700000" algn="tl">
                    <a:srgbClr val="000000">
                      <a:alpha val="43137"/>
                    </a:srgbClr>
                  </a:outerShdw>
                </a:effectLst>
              </a:rPr>
              <a:t>Decision trees </a:t>
            </a:r>
            <a:r>
              <a:rPr lang="en-US" sz="2400" dirty="0">
                <a:solidFill>
                  <a:srgbClr val="0000FF"/>
                </a:solidFill>
              </a:rPr>
              <a:t>can be </a:t>
            </a:r>
            <a:r>
              <a:rPr lang="en-US" sz="2400" dirty="0">
                <a:solidFill>
                  <a:srgbClr val="00B050"/>
                </a:solidFill>
              </a:rPr>
              <a:t>used for both </a:t>
            </a:r>
            <a:r>
              <a:rPr lang="en-US" sz="2400" dirty="0">
                <a:solidFill>
                  <a:srgbClr val="0000FF"/>
                </a:solidFill>
              </a:rPr>
              <a:t>regression and classification problems.</a:t>
            </a:r>
          </a:p>
          <a:p>
            <a:pPr>
              <a:buClr>
                <a:srgbClr val="0000FF"/>
              </a:buClr>
              <a:buFont typeface="Wingdings" panose="05000000000000000000" pitchFamily="2" charset="2"/>
              <a:buChar char="§"/>
            </a:pPr>
            <a:r>
              <a:rPr lang="en-US" sz="2400" dirty="0">
                <a:effectLst>
                  <a:outerShdw blurRad="38100" dist="38100" dir="2700000" algn="tl">
                    <a:srgbClr val="000000">
                      <a:alpha val="43137"/>
                    </a:srgbClr>
                  </a:outerShdw>
                </a:effectLst>
              </a:rPr>
              <a:t>Decision Trees </a:t>
            </a:r>
            <a:r>
              <a:rPr lang="en-US" sz="2400" dirty="0">
                <a:solidFill>
                  <a:srgbClr val="0000FF"/>
                </a:solidFill>
              </a:rPr>
              <a:t>create </a:t>
            </a:r>
            <a:r>
              <a:rPr lang="en-US" sz="2400" dirty="0">
                <a:solidFill>
                  <a:srgbClr val="00B050"/>
                </a:solidFill>
              </a:rPr>
              <a:t>different decision boundaries </a:t>
            </a:r>
            <a:r>
              <a:rPr lang="en-US" sz="2400" dirty="0">
                <a:solidFill>
                  <a:srgbClr val="0000FF"/>
                </a:solidFill>
              </a:rPr>
              <a:t>based on how it was designed and created</a:t>
            </a:r>
          </a:p>
          <a:p>
            <a:pPr>
              <a:buClr>
                <a:srgbClr val="0000FF"/>
              </a:buClr>
              <a:buFont typeface="Wingdings" panose="05000000000000000000" pitchFamily="2" charset="2"/>
              <a:buChar char="§"/>
            </a:pPr>
            <a:r>
              <a:rPr lang="en-US" sz="2400" dirty="0">
                <a:effectLst>
                  <a:outerShdw blurRad="38100" dist="38100" dir="2700000" algn="tl">
                    <a:srgbClr val="000000">
                      <a:alpha val="43137"/>
                    </a:srgbClr>
                  </a:outerShdw>
                </a:effectLst>
              </a:rPr>
              <a:t>Decision trees </a:t>
            </a:r>
            <a:r>
              <a:rPr lang="en-US" sz="2400" dirty="0">
                <a:solidFill>
                  <a:srgbClr val="0000FF"/>
                </a:solidFill>
              </a:rPr>
              <a:t>are </a:t>
            </a:r>
            <a:r>
              <a:rPr lang="en-US" sz="2400" dirty="0">
                <a:solidFill>
                  <a:srgbClr val="00B050"/>
                </a:solidFill>
                <a:effectLst>
                  <a:outerShdw blurRad="38100" dist="38100" dir="2700000" algn="tl">
                    <a:srgbClr val="000000">
                      <a:alpha val="43137"/>
                    </a:srgbClr>
                  </a:outerShdw>
                </a:effectLst>
              </a:rPr>
              <a:t>easy to understand </a:t>
            </a:r>
            <a:r>
              <a:rPr lang="en-US" sz="2400" dirty="0">
                <a:solidFill>
                  <a:srgbClr val="0000FF"/>
                </a:solidFill>
              </a:rPr>
              <a:t>and interpret</a:t>
            </a:r>
          </a:p>
          <a:p>
            <a:pPr>
              <a:buClr>
                <a:srgbClr val="0000FF"/>
              </a:buClr>
              <a:buFont typeface="Wingdings" panose="05000000000000000000" pitchFamily="2" charset="2"/>
              <a:buChar char="§"/>
            </a:pPr>
            <a:r>
              <a:rPr lang="en-US" sz="2400" dirty="0">
                <a:solidFill>
                  <a:srgbClr val="0000FF"/>
                </a:solidFill>
              </a:rPr>
              <a:t>Popular type of DTs: CART  </a:t>
            </a:r>
            <a:r>
              <a:rPr lang="en-US" sz="2400" b="1" dirty="0"/>
              <a:t>C</a:t>
            </a:r>
            <a:r>
              <a:rPr lang="en-US" sz="2400" dirty="0">
                <a:solidFill>
                  <a:srgbClr val="0000FF"/>
                </a:solidFill>
              </a:rPr>
              <a:t>lassification </a:t>
            </a:r>
            <a:r>
              <a:rPr lang="en-US" sz="2400" b="1" dirty="0"/>
              <a:t>A</a:t>
            </a:r>
            <a:r>
              <a:rPr lang="en-US" sz="2400" dirty="0">
                <a:solidFill>
                  <a:srgbClr val="0000FF"/>
                </a:solidFill>
              </a:rPr>
              <a:t>nd </a:t>
            </a:r>
            <a:r>
              <a:rPr lang="en-US" sz="2400" b="1" dirty="0"/>
              <a:t>R</a:t>
            </a:r>
            <a:r>
              <a:rPr lang="en-US" sz="2400" dirty="0">
                <a:solidFill>
                  <a:srgbClr val="0000FF"/>
                </a:solidFill>
              </a:rPr>
              <a:t>egression </a:t>
            </a:r>
            <a:r>
              <a:rPr lang="en-US" sz="2400" b="1" dirty="0"/>
              <a:t>T</a:t>
            </a:r>
            <a:r>
              <a:rPr lang="en-US" sz="2400" dirty="0">
                <a:solidFill>
                  <a:srgbClr val="0000FF"/>
                </a:solidFill>
              </a:rPr>
              <a:t>ree.</a:t>
            </a:r>
          </a:p>
        </p:txBody>
      </p:sp>
      <p:sp>
        <p:nvSpPr>
          <p:cNvPr id="5" name="Slide Number Placeholder 1">
            <a:extLst>
              <a:ext uri="{FF2B5EF4-FFF2-40B4-BE49-F238E27FC236}">
                <a16:creationId xmlns:a16="http://schemas.microsoft.com/office/drawing/2014/main" id="{F504ED64-94C2-4A33-92A7-032FBB5E9962}"/>
              </a:ext>
            </a:extLst>
          </p:cNvPr>
          <p:cNvSpPr>
            <a:spLocks noGrp="1"/>
          </p:cNvSpPr>
          <p:nvPr>
            <p:ph type="sldNum" sz="quarter" idx="12"/>
          </p:nvPr>
        </p:nvSpPr>
        <p:spPr>
          <a:xfrm>
            <a:off x="8534400" y="6553200"/>
            <a:ext cx="609600" cy="304800"/>
          </a:xfrm>
        </p:spPr>
        <p:txBody>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685800" rtl="0" eaLnBrk="1" fontAlgn="base" latinLnBrk="0" hangingPunct="1">
              <a:lnSpc>
                <a:spcPct val="100000"/>
              </a:lnSpc>
              <a:spcBef>
                <a:spcPct val="0"/>
              </a:spcBef>
              <a:spcAft>
                <a:spcPct val="0"/>
              </a:spcAft>
              <a:buClrTx/>
              <a:buSzTx/>
              <a:buFontTx/>
              <a:buNone/>
              <a:tabLst/>
              <a:defRPr/>
            </a:pPr>
            <a:fld id="{5E29AE38-4D98-41E7-8C4D-FE5F151A99BD}"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1026" name="Picture 2" descr="Decision Trees: Lesson 101. Decision Trees (DTs) are a… | by synergy37AI |  DataDrivenInvestor">
            <a:extLst>
              <a:ext uri="{FF2B5EF4-FFF2-40B4-BE49-F238E27FC236}">
                <a16:creationId xmlns:a16="http://schemas.microsoft.com/office/drawing/2014/main" id="{78E6D5CF-0753-4A1E-9658-001A5FF275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5038725"/>
            <a:ext cx="2876550" cy="15906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ecision Tree Classification Clearly Explained! - YouTube">
            <a:extLst>
              <a:ext uri="{FF2B5EF4-FFF2-40B4-BE49-F238E27FC236}">
                <a16:creationId xmlns:a16="http://schemas.microsoft.com/office/drawing/2014/main" id="{B90E293E-03CD-440F-9805-BE0066F4DE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029200"/>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676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a:extLst>
              <a:ext uri="{FF2B5EF4-FFF2-40B4-BE49-F238E27FC236}">
                <a16:creationId xmlns:a16="http://schemas.microsoft.com/office/drawing/2014/main" id="{8E9C2514-FBEC-4126-9EA2-1CE14A6AC236}"/>
              </a:ext>
            </a:extLst>
          </p:cNvPr>
          <p:cNvSpPr>
            <a:spLocks noGrp="1" noChangeArrowheads="1"/>
          </p:cNvSpPr>
          <p:nvPr>
            <p:ph type="title"/>
          </p:nvPr>
        </p:nvSpPr>
        <p:spPr>
          <a:xfrm>
            <a:off x="0" y="0"/>
            <a:ext cx="9143999" cy="774251"/>
          </a:xfrm>
        </p:spPr>
        <p:txBody>
          <a:bodyPr>
            <a:noAutofit/>
          </a:bodyPr>
          <a:lstStyle/>
          <a:p>
            <a:pPr algn="ctr"/>
            <a:r>
              <a:rPr lang="en-US" altLang="en-US" sz="5400" b="1" dirty="0">
                <a:solidFill>
                  <a:srgbClr val="0070C0"/>
                </a:solidFill>
                <a:effectLst>
                  <a:outerShdw blurRad="38100" dist="38100" dir="2700000" algn="tl">
                    <a:srgbClr val="000000">
                      <a:alpha val="43137"/>
                    </a:srgbClr>
                  </a:outerShdw>
                </a:effectLst>
                <a:latin typeface="Comic Sans MS" panose="030F0702030302020204" pitchFamily="66" charset="0"/>
              </a:rPr>
              <a:t>Building the Tree (ASM)</a:t>
            </a:r>
          </a:p>
        </p:txBody>
      </p:sp>
      <p:sp>
        <p:nvSpPr>
          <p:cNvPr id="2" name="Slide Number Placeholder 1">
            <a:extLst>
              <a:ext uri="{FF2B5EF4-FFF2-40B4-BE49-F238E27FC236}">
                <a16:creationId xmlns:a16="http://schemas.microsoft.com/office/drawing/2014/main" id="{6BE39F68-E844-4D65-99DF-0634ED6E8447}"/>
              </a:ext>
            </a:extLst>
          </p:cNvPr>
          <p:cNvSpPr txBox="1">
            <a:spLocks/>
          </p:cNvSpPr>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0" latinLnBrk="0" hangingPunct="0">
              <a:defRPr sz="1000" kern="1200">
                <a:solidFill>
                  <a:schemeClr val="tx1"/>
                </a:solidFill>
                <a:latin typeface="Times" panose="020206030504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fld id="{00202EFB-9B50-4085-8064-1CD2E769E676}"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16</a:t>
            </a:fld>
            <a:endParaRPr kumimoji="0" lang="en-US"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endParaRPr>
          </a:p>
        </p:txBody>
      </p:sp>
      <p:sp>
        <p:nvSpPr>
          <p:cNvPr id="11" name="TextBox 10">
            <a:extLst>
              <a:ext uri="{FF2B5EF4-FFF2-40B4-BE49-F238E27FC236}">
                <a16:creationId xmlns:a16="http://schemas.microsoft.com/office/drawing/2014/main" id="{72F822AA-5A61-45C0-A23D-6A444D582CA8}"/>
              </a:ext>
            </a:extLst>
          </p:cNvPr>
          <p:cNvSpPr txBox="1"/>
          <p:nvPr/>
        </p:nvSpPr>
        <p:spPr>
          <a:xfrm>
            <a:off x="304800" y="902202"/>
            <a:ext cx="8610600" cy="3016210"/>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200" b="0" i="0" u="none" strike="noStrike" kern="1200" cap="none" spc="0" normalizeH="0" baseline="0" noProof="0" dirty="0">
                <a:ln>
                  <a:noFill/>
                </a:ln>
                <a:solidFill>
                  <a:srgbClr val="FF0000"/>
                </a:solidFill>
                <a:effectLst/>
                <a:uLnTx/>
                <a:uFillTx/>
                <a:latin typeface="Times "/>
                <a:ea typeface="+mn-ea"/>
                <a:cs typeface="+mn-cs"/>
              </a:rPr>
              <a:t>Attribute Selection Measure </a:t>
            </a:r>
            <a:r>
              <a:rPr kumimoji="0" lang="en-US" sz="2200" b="0" i="0" u="none" strike="noStrike" kern="1200" cap="none" spc="0" normalizeH="0" baseline="0" noProof="0" dirty="0">
                <a:ln>
                  <a:noFill/>
                </a:ln>
                <a:solidFill>
                  <a:srgbClr val="0000FF"/>
                </a:solidFill>
                <a:effectLst/>
                <a:uLnTx/>
                <a:uFillTx/>
                <a:latin typeface="Times "/>
                <a:ea typeface="+mn-ea"/>
                <a:cs typeface="+mn-cs"/>
              </a:rPr>
              <a:t>(ASM) is a </a:t>
            </a:r>
            <a:r>
              <a:rPr kumimoji="0" lang="en-US" sz="2200" b="0" i="0" u="none" strike="noStrike" kern="1200" cap="none" spc="0" normalizeH="0" baseline="0" noProof="0" dirty="0">
                <a:ln>
                  <a:noFill/>
                </a:ln>
                <a:solidFill>
                  <a:prstClr val="black"/>
                </a:solidFill>
                <a:effectLst/>
                <a:uLnTx/>
                <a:uFillTx/>
                <a:latin typeface="Times "/>
                <a:ea typeface="+mn-ea"/>
                <a:cs typeface="+mn-cs"/>
              </a:rPr>
              <a:t>heuristic for selecting the splitting criterion</a:t>
            </a:r>
            <a:r>
              <a:rPr kumimoji="0" lang="en-US" sz="2200" b="0" i="0" u="none" strike="noStrike" kern="1200" cap="none" spc="0" normalizeH="0" baseline="0" noProof="0" dirty="0">
                <a:ln>
                  <a:noFill/>
                </a:ln>
                <a:solidFill>
                  <a:srgbClr val="0000FF"/>
                </a:solidFill>
                <a:effectLst/>
                <a:uLnTx/>
                <a:uFillTx/>
                <a:latin typeface="Times "/>
                <a:ea typeface="+mn-ea"/>
                <a:cs typeface="+mn-cs"/>
              </a:rPr>
              <a:t> that partition data into the best possible manner.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200" b="0" i="0" u="none" strike="noStrike" kern="1200" cap="none" spc="0" normalizeH="0" baseline="0" noProof="0" dirty="0">
                <a:ln>
                  <a:noFill/>
                </a:ln>
                <a:solidFill>
                  <a:srgbClr val="0000FF"/>
                </a:solidFill>
                <a:effectLst/>
                <a:uLnTx/>
                <a:uFillTx/>
                <a:latin typeface="Times "/>
                <a:ea typeface="+mn-ea"/>
                <a:cs typeface="+mn-cs"/>
              </a:rPr>
              <a:t>It is also known as </a:t>
            </a:r>
            <a:r>
              <a:rPr kumimoji="0" lang="en-US" sz="2200" b="0" i="0" u="none" strike="noStrike" kern="1200" cap="none" spc="0" normalizeH="0" baseline="0" noProof="0" dirty="0">
                <a:ln>
                  <a:noFill/>
                </a:ln>
                <a:solidFill>
                  <a:srgbClr val="FF0000"/>
                </a:solidFill>
                <a:effectLst/>
                <a:uLnTx/>
                <a:uFillTx/>
                <a:latin typeface="Times "/>
                <a:ea typeface="+mn-ea"/>
                <a:cs typeface="+mn-cs"/>
              </a:rPr>
              <a:t>splitting rules </a:t>
            </a:r>
            <a:r>
              <a:rPr kumimoji="0" lang="en-US" sz="2200" b="0" i="0" u="none" strike="noStrike" kern="1200" cap="none" spc="0" normalizeH="0" baseline="0" noProof="0" dirty="0">
                <a:ln>
                  <a:noFill/>
                </a:ln>
                <a:solidFill>
                  <a:srgbClr val="0000FF"/>
                </a:solidFill>
                <a:effectLst/>
                <a:uLnTx/>
                <a:uFillTx/>
                <a:latin typeface="Times "/>
                <a:ea typeface="+mn-ea"/>
                <a:cs typeface="+mn-cs"/>
              </a:rPr>
              <a:t>because it helps us to determine breakpoints for tuples on a given node.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srgbClr val="0000FF"/>
                </a:solidFill>
                <a:effectLst/>
                <a:uLnTx/>
                <a:uFillTx/>
                <a:latin typeface="Times "/>
                <a:ea typeface="+mn-ea"/>
                <a:cs typeface="+mn-cs"/>
              </a:rPr>
              <a:t>The </a:t>
            </a:r>
            <a:r>
              <a:rPr kumimoji="0" lang="en-US" sz="24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
                <a:ea typeface="+mn-ea"/>
                <a:cs typeface="+mn-cs"/>
              </a:rPr>
              <a:t>basic idea</a:t>
            </a:r>
            <a:r>
              <a:rPr kumimoji="0" lang="en-US" sz="2400" b="0" i="0" u="none" strike="noStrike" kern="1200" cap="none" spc="0" normalizeH="0" baseline="0" noProof="0" dirty="0">
                <a:ln>
                  <a:noFill/>
                </a:ln>
                <a:solidFill>
                  <a:srgbClr val="0000FF"/>
                </a:solidFill>
                <a:effectLst/>
                <a:uLnTx/>
                <a:uFillTx/>
                <a:latin typeface="Times "/>
                <a:ea typeface="+mn-ea"/>
                <a:cs typeface="+mn-cs"/>
              </a:rPr>
              <a:t> behind any decision tree algorithm is as follows:</a:t>
            </a: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1" i="0" u="none" strike="noStrike" kern="1200" cap="none" spc="0" normalizeH="0" baseline="0" noProof="0" dirty="0">
                <a:ln>
                  <a:noFill/>
                </a:ln>
                <a:solidFill>
                  <a:prstClr val="black"/>
                </a:solidFill>
                <a:effectLst/>
                <a:uLnTx/>
                <a:uFillTx/>
                <a:latin typeface="Times "/>
                <a:ea typeface="+mn-ea"/>
                <a:cs typeface="+mn-cs"/>
              </a:rPr>
              <a:t>Select </a:t>
            </a:r>
            <a:r>
              <a:rPr kumimoji="0" lang="en-US" sz="2000" b="1" i="0" u="sng" strike="noStrike" kern="1200" cap="none" spc="0" normalizeH="0" baseline="0" noProof="0" dirty="0">
                <a:ln>
                  <a:noFill/>
                </a:ln>
                <a:solidFill>
                  <a:prstClr val="black"/>
                </a:solidFill>
                <a:effectLst/>
                <a:uLnTx/>
                <a:uFillTx/>
                <a:latin typeface="Times "/>
                <a:ea typeface="+mn-ea"/>
                <a:cs typeface="+mn-cs"/>
              </a:rPr>
              <a:t>the best attribute </a:t>
            </a:r>
            <a:r>
              <a:rPr kumimoji="0" lang="en-US" sz="2000" b="1" i="0" u="none" strike="noStrike" kern="1200" cap="none" spc="0" normalizeH="0" baseline="0" noProof="0" dirty="0">
                <a:ln>
                  <a:noFill/>
                </a:ln>
                <a:solidFill>
                  <a:srgbClr val="0000FF"/>
                </a:solidFill>
                <a:effectLst/>
                <a:uLnTx/>
                <a:uFillTx/>
                <a:latin typeface="Times "/>
                <a:ea typeface="+mn-ea"/>
                <a:cs typeface="+mn-cs"/>
              </a:rPr>
              <a:t>using </a:t>
            </a:r>
            <a:r>
              <a:rPr kumimoji="0" lang="en-US" sz="2000" b="1" i="0" u="none" strike="noStrike" kern="1200" cap="none" spc="0" normalizeH="0" baseline="0" noProof="0" dirty="0">
                <a:ln>
                  <a:noFill/>
                </a:ln>
                <a:solidFill>
                  <a:srgbClr val="FF0000"/>
                </a:solidFill>
                <a:effectLst/>
                <a:uLnTx/>
                <a:uFillTx/>
                <a:latin typeface="Times "/>
                <a:ea typeface="+mn-ea"/>
                <a:cs typeface="+mn-cs"/>
              </a:rPr>
              <a:t>Attribute Selection Measures(ASM) </a:t>
            </a:r>
            <a:r>
              <a:rPr kumimoji="0" lang="en-US" sz="2000" b="1" i="0" u="none" strike="noStrike" kern="1200" cap="none" spc="0" normalizeH="0" baseline="0" noProof="0" dirty="0">
                <a:ln>
                  <a:noFill/>
                </a:ln>
                <a:solidFill>
                  <a:srgbClr val="0000FF"/>
                </a:solidFill>
                <a:effectLst/>
                <a:uLnTx/>
                <a:uFillTx/>
                <a:latin typeface="Times "/>
                <a:ea typeface="+mn-ea"/>
                <a:cs typeface="+mn-cs"/>
              </a:rPr>
              <a:t>to split the records.</a:t>
            </a: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1" i="0" u="none" strike="noStrike" kern="1200" cap="none" spc="0" normalizeH="0" baseline="0" noProof="0" dirty="0">
                <a:ln>
                  <a:noFill/>
                </a:ln>
                <a:solidFill>
                  <a:srgbClr val="0000FF"/>
                </a:solidFill>
                <a:effectLst/>
                <a:uLnTx/>
                <a:uFillTx/>
                <a:latin typeface="Times "/>
                <a:ea typeface="+mn-ea"/>
                <a:cs typeface="+mn-cs"/>
              </a:rPr>
              <a:t>Recursively repeat the process for each child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FF"/>
              </a:solidFill>
              <a:effectLst/>
              <a:uLnTx/>
              <a:uFillTx/>
              <a:latin typeface="Times "/>
              <a:ea typeface="+mn-ea"/>
              <a:cs typeface="+mn-cs"/>
            </a:endParaRPr>
          </a:p>
        </p:txBody>
      </p:sp>
      <p:pic>
        <p:nvPicPr>
          <p:cNvPr id="10242" name="Picture 2">
            <a:extLst>
              <a:ext uri="{FF2B5EF4-FFF2-40B4-BE49-F238E27FC236}">
                <a16:creationId xmlns:a16="http://schemas.microsoft.com/office/drawing/2014/main" id="{951C82F9-F6D8-482D-A950-125B62DE45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3628" y="3762685"/>
            <a:ext cx="6905625" cy="29146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0340ED9-7426-487E-8CC8-5027673B31D2}"/>
              </a:ext>
            </a:extLst>
          </p:cNvPr>
          <p:cNvSpPr/>
          <p:nvPr/>
        </p:nvSpPr>
        <p:spPr>
          <a:xfrm>
            <a:off x="3429000" y="3762685"/>
            <a:ext cx="4419600" cy="1647515"/>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2" name="Straight Arrow Connector 11">
            <a:extLst>
              <a:ext uri="{FF2B5EF4-FFF2-40B4-BE49-F238E27FC236}">
                <a16:creationId xmlns:a16="http://schemas.microsoft.com/office/drawing/2014/main" id="{73CBC7D1-3843-4E17-BC56-3F7B552BDCC4}"/>
              </a:ext>
            </a:extLst>
          </p:cNvPr>
          <p:cNvCxnSpPr>
            <a:cxnSpLocks/>
          </p:cNvCxnSpPr>
          <p:nvPr/>
        </p:nvCxnSpPr>
        <p:spPr>
          <a:xfrm flipH="1">
            <a:off x="5410200" y="3429000"/>
            <a:ext cx="1143000" cy="736943"/>
          </a:xfrm>
          <a:prstGeom prst="straightConnector1">
            <a:avLst/>
          </a:prstGeom>
          <a:ln w="3175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0212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7794" name="Rectangle 2">
            <a:extLst>
              <a:ext uri="{FF2B5EF4-FFF2-40B4-BE49-F238E27FC236}">
                <a16:creationId xmlns:a16="http://schemas.microsoft.com/office/drawing/2014/main" id="{246E7BB3-0E84-45AC-A88B-C5BBFD31EC8D}"/>
              </a:ext>
            </a:extLst>
          </p:cNvPr>
          <p:cNvSpPr>
            <a:spLocks noGrp="1" noChangeArrowheads="1"/>
          </p:cNvSpPr>
          <p:nvPr>
            <p:ph type="title"/>
          </p:nvPr>
        </p:nvSpPr>
        <p:spPr>
          <a:xfrm>
            <a:off x="0" y="0"/>
            <a:ext cx="9143999" cy="774251"/>
          </a:xfrm>
        </p:spPr>
        <p:txBody>
          <a:bodyPr/>
          <a:lstStyle/>
          <a:p>
            <a:pPr algn="ctr"/>
            <a:r>
              <a:rPr lang="en-US" altLang="en-US" sz="5400" dirty="0">
                <a:solidFill>
                  <a:srgbClr val="0070C0"/>
                </a:solidFill>
                <a:latin typeface="Comic Sans MS" panose="030F0702030302020204" pitchFamily="66" charset="0"/>
              </a:rPr>
              <a:t>The Key Idea</a:t>
            </a:r>
          </a:p>
        </p:txBody>
      </p:sp>
      <p:sp>
        <p:nvSpPr>
          <p:cNvPr id="417795" name="Rectangle 3">
            <a:extLst>
              <a:ext uri="{FF2B5EF4-FFF2-40B4-BE49-F238E27FC236}">
                <a16:creationId xmlns:a16="http://schemas.microsoft.com/office/drawing/2014/main" id="{8FDE0B35-B399-4B4B-9E0E-2D750C831FBE}"/>
              </a:ext>
            </a:extLst>
          </p:cNvPr>
          <p:cNvSpPr>
            <a:spLocks noGrp="1" noChangeArrowheads="1"/>
          </p:cNvSpPr>
          <p:nvPr>
            <p:ph type="body" idx="1"/>
          </p:nvPr>
        </p:nvSpPr>
        <p:spPr>
          <a:xfrm>
            <a:off x="457200" y="1066800"/>
            <a:ext cx="8229600" cy="4443268"/>
          </a:xfrm>
        </p:spPr>
        <p:txBody>
          <a:bodyPr/>
          <a:lstStyle/>
          <a:p>
            <a:pPr algn="ctr">
              <a:lnSpc>
                <a:spcPct val="90000"/>
              </a:lnSpc>
              <a:buFont typeface="Wingdings" panose="05000000000000000000" pitchFamily="2" charset="2"/>
              <a:buNone/>
            </a:pPr>
            <a:r>
              <a:rPr lang="en-US" altLang="en-US" sz="2800" i="1" u="sng" dirty="0">
                <a:solidFill>
                  <a:schemeClr val="tx1"/>
                </a:solidFill>
                <a:latin typeface="Times "/>
              </a:rPr>
              <a:t>Recursive Partitioning</a:t>
            </a:r>
          </a:p>
          <a:p>
            <a:pPr>
              <a:lnSpc>
                <a:spcPct val="90000"/>
              </a:lnSpc>
              <a:buClr>
                <a:srgbClr val="0000FF"/>
              </a:buClr>
              <a:buFont typeface="Wingdings" panose="05000000000000000000" pitchFamily="2" charset="2"/>
              <a:buChar char="§"/>
            </a:pPr>
            <a:r>
              <a:rPr lang="en-US" altLang="en-US" sz="2400" dirty="0">
                <a:solidFill>
                  <a:srgbClr val="0000FF"/>
                </a:solidFill>
                <a:latin typeface="Times "/>
              </a:rPr>
              <a:t>Take all of your data.</a:t>
            </a:r>
          </a:p>
          <a:p>
            <a:pPr>
              <a:lnSpc>
                <a:spcPct val="90000"/>
              </a:lnSpc>
              <a:buClr>
                <a:srgbClr val="0000FF"/>
              </a:buClr>
              <a:buFont typeface="Wingdings" panose="05000000000000000000" pitchFamily="2" charset="2"/>
              <a:buChar char="§"/>
            </a:pPr>
            <a:r>
              <a:rPr lang="en-US" altLang="en-US" sz="2400" dirty="0">
                <a:solidFill>
                  <a:srgbClr val="0000FF"/>
                </a:solidFill>
                <a:latin typeface="Times "/>
              </a:rPr>
              <a:t>Consider </a:t>
            </a:r>
            <a:r>
              <a:rPr lang="en-US" altLang="en-US" sz="2400" i="1" dirty="0">
                <a:solidFill>
                  <a:srgbClr val="0000FF"/>
                </a:solidFill>
                <a:latin typeface="Times "/>
              </a:rPr>
              <a:t>all</a:t>
            </a:r>
            <a:r>
              <a:rPr lang="en-US" altLang="en-US" sz="2400" dirty="0">
                <a:solidFill>
                  <a:srgbClr val="0000FF"/>
                </a:solidFill>
                <a:latin typeface="Times "/>
              </a:rPr>
              <a:t> possible values of </a:t>
            </a:r>
            <a:r>
              <a:rPr lang="en-US" altLang="en-US" sz="2400" i="1" dirty="0">
                <a:solidFill>
                  <a:srgbClr val="0000FF"/>
                </a:solidFill>
                <a:latin typeface="Times "/>
              </a:rPr>
              <a:t>all</a:t>
            </a:r>
            <a:r>
              <a:rPr lang="en-US" altLang="en-US" sz="2400" dirty="0">
                <a:solidFill>
                  <a:srgbClr val="0000FF"/>
                </a:solidFill>
                <a:latin typeface="Times "/>
              </a:rPr>
              <a:t> </a:t>
            </a:r>
            <a:r>
              <a:rPr lang="en-US" altLang="en-US" sz="2400" dirty="0">
                <a:solidFill>
                  <a:srgbClr val="FF0000"/>
                </a:solidFill>
                <a:latin typeface="Times "/>
              </a:rPr>
              <a:t>variables</a:t>
            </a:r>
            <a:r>
              <a:rPr lang="en-US" altLang="en-US" sz="2400" dirty="0">
                <a:latin typeface="Times "/>
              </a:rPr>
              <a:t>.</a:t>
            </a:r>
          </a:p>
          <a:p>
            <a:pPr>
              <a:lnSpc>
                <a:spcPct val="90000"/>
              </a:lnSpc>
              <a:buClr>
                <a:srgbClr val="0000FF"/>
              </a:buClr>
              <a:buFont typeface="Wingdings" panose="05000000000000000000" pitchFamily="2" charset="2"/>
              <a:buChar char="§"/>
            </a:pPr>
            <a:r>
              <a:rPr lang="en-US" altLang="en-US" sz="2400" dirty="0">
                <a:solidFill>
                  <a:srgbClr val="0000FF"/>
                </a:solidFill>
                <a:latin typeface="Times "/>
              </a:rPr>
              <a:t>Select the variable/value </a:t>
            </a:r>
            <a:r>
              <a:rPr lang="en-US" altLang="en-US" sz="2400" b="1" dirty="0">
                <a:solidFill>
                  <a:schemeClr val="tx2"/>
                </a:solidFill>
                <a:latin typeface="Times "/>
              </a:rPr>
              <a:t>(</a:t>
            </a:r>
            <a:r>
              <a:rPr lang="en-US" altLang="en-US" sz="2400" b="1" i="1" dirty="0">
                <a:solidFill>
                  <a:schemeClr val="tx2"/>
                </a:solidFill>
                <a:latin typeface="Times "/>
              </a:rPr>
              <a:t>X</a:t>
            </a:r>
            <a:r>
              <a:rPr lang="en-US" altLang="en-US" sz="2400" b="1" dirty="0">
                <a:solidFill>
                  <a:schemeClr val="tx2"/>
                </a:solidFill>
                <a:latin typeface="Times "/>
              </a:rPr>
              <a:t>=</a:t>
            </a:r>
            <a:r>
              <a:rPr lang="en-US" altLang="en-US" sz="2400" b="1" i="1" dirty="0">
                <a:solidFill>
                  <a:schemeClr val="tx2"/>
                </a:solidFill>
                <a:latin typeface="Times "/>
              </a:rPr>
              <a:t>t</a:t>
            </a:r>
            <a:r>
              <a:rPr lang="en-US" altLang="en-US" sz="2400" b="1" i="1" baseline="-25000" dirty="0">
                <a:solidFill>
                  <a:schemeClr val="tx2"/>
                </a:solidFill>
                <a:latin typeface="Times "/>
              </a:rPr>
              <a:t>1</a:t>
            </a:r>
            <a:r>
              <a:rPr lang="en-US" altLang="en-US" sz="2400" b="1" dirty="0">
                <a:solidFill>
                  <a:schemeClr val="tx2"/>
                </a:solidFill>
                <a:latin typeface="Times "/>
              </a:rPr>
              <a:t>)</a:t>
            </a:r>
            <a:r>
              <a:rPr lang="en-US" altLang="en-US" sz="2400" dirty="0">
                <a:latin typeface="Times "/>
              </a:rPr>
              <a:t> </a:t>
            </a:r>
            <a:r>
              <a:rPr lang="en-US" altLang="en-US" sz="2400" dirty="0">
                <a:solidFill>
                  <a:srgbClr val="0000FF"/>
                </a:solidFill>
                <a:latin typeface="Times "/>
              </a:rPr>
              <a:t>that </a:t>
            </a:r>
            <a:r>
              <a:rPr lang="en-US" altLang="en-US" sz="2400" dirty="0">
                <a:solidFill>
                  <a:srgbClr val="FF0000"/>
                </a:solidFill>
                <a:latin typeface="Times "/>
              </a:rPr>
              <a:t>produces the greatest “separation” in the target</a:t>
            </a:r>
            <a:r>
              <a:rPr lang="en-US" altLang="en-US" sz="2400" dirty="0">
                <a:solidFill>
                  <a:srgbClr val="0000FF"/>
                </a:solidFill>
                <a:latin typeface="Times "/>
              </a:rPr>
              <a:t>.</a:t>
            </a:r>
          </a:p>
          <a:p>
            <a:pPr lvl="2">
              <a:lnSpc>
                <a:spcPct val="90000"/>
              </a:lnSpc>
            </a:pPr>
            <a:r>
              <a:rPr lang="en-US" altLang="en-US" b="1" dirty="0">
                <a:solidFill>
                  <a:schemeClr val="tx2"/>
                </a:solidFill>
                <a:latin typeface="Times "/>
              </a:rPr>
              <a:t>(</a:t>
            </a:r>
            <a:r>
              <a:rPr lang="en-US" altLang="en-US" b="1" i="1" dirty="0">
                <a:solidFill>
                  <a:schemeClr val="tx2"/>
                </a:solidFill>
                <a:latin typeface="Times "/>
              </a:rPr>
              <a:t>X</a:t>
            </a:r>
            <a:r>
              <a:rPr lang="en-US" altLang="en-US" b="1" dirty="0">
                <a:solidFill>
                  <a:schemeClr val="tx2"/>
                </a:solidFill>
                <a:latin typeface="Times "/>
              </a:rPr>
              <a:t>=</a:t>
            </a:r>
            <a:r>
              <a:rPr lang="en-US" altLang="en-US" b="1" i="1" dirty="0">
                <a:solidFill>
                  <a:schemeClr val="tx2"/>
                </a:solidFill>
                <a:latin typeface="Times "/>
              </a:rPr>
              <a:t>t</a:t>
            </a:r>
            <a:r>
              <a:rPr lang="en-US" altLang="en-US" b="1" i="1" baseline="-25000" dirty="0">
                <a:solidFill>
                  <a:schemeClr val="tx2"/>
                </a:solidFill>
                <a:latin typeface="Times "/>
              </a:rPr>
              <a:t>1</a:t>
            </a:r>
            <a:r>
              <a:rPr lang="en-US" altLang="en-US" b="1" dirty="0">
                <a:solidFill>
                  <a:schemeClr val="tx2"/>
                </a:solidFill>
                <a:latin typeface="Times "/>
              </a:rPr>
              <a:t>)</a:t>
            </a:r>
            <a:r>
              <a:rPr lang="en-US" altLang="en-US" dirty="0">
                <a:solidFill>
                  <a:schemeClr val="tx2"/>
                </a:solidFill>
                <a:latin typeface="Times "/>
              </a:rPr>
              <a:t> </a:t>
            </a:r>
            <a:r>
              <a:rPr lang="en-US" altLang="en-US" dirty="0">
                <a:latin typeface="Times "/>
              </a:rPr>
              <a:t>is called a “split”.</a:t>
            </a:r>
          </a:p>
          <a:p>
            <a:pPr>
              <a:lnSpc>
                <a:spcPct val="90000"/>
              </a:lnSpc>
              <a:buClr>
                <a:srgbClr val="0000FF"/>
              </a:buClr>
              <a:buFont typeface="Wingdings" panose="05000000000000000000" pitchFamily="2" charset="2"/>
              <a:buChar char="§"/>
            </a:pPr>
            <a:r>
              <a:rPr lang="en-US" altLang="en-US" sz="2400" dirty="0">
                <a:solidFill>
                  <a:srgbClr val="0000FF"/>
                </a:solidFill>
                <a:latin typeface="Times "/>
              </a:rPr>
              <a:t>If </a:t>
            </a:r>
            <a:r>
              <a:rPr lang="en-US" altLang="en-US" sz="2400" i="1" dirty="0">
                <a:solidFill>
                  <a:srgbClr val="0000FF"/>
                </a:solidFill>
                <a:latin typeface="Times "/>
              </a:rPr>
              <a:t>X</a:t>
            </a:r>
            <a:r>
              <a:rPr lang="en-US" altLang="en-US" sz="2400" dirty="0">
                <a:solidFill>
                  <a:srgbClr val="0000FF"/>
                </a:solidFill>
                <a:latin typeface="Times "/>
              </a:rPr>
              <a:t>&lt; </a:t>
            </a:r>
            <a:r>
              <a:rPr lang="en-US" altLang="en-US" sz="2400" i="1" dirty="0">
                <a:solidFill>
                  <a:srgbClr val="0000FF"/>
                </a:solidFill>
                <a:latin typeface="Times "/>
              </a:rPr>
              <a:t>t</a:t>
            </a:r>
            <a:r>
              <a:rPr lang="en-US" altLang="en-US" sz="2400" i="1" baseline="-25000" dirty="0">
                <a:solidFill>
                  <a:srgbClr val="0000FF"/>
                </a:solidFill>
                <a:latin typeface="Times "/>
              </a:rPr>
              <a:t>1 </a:t>
            </a:r>
            <a:r>
              <a:rPr lang="en-US" altLang="en-US" sz="2400" dirty="0">
                <a:solidFill>
                  <a:srgbClr val="0000FF"/>
                </a:solidFill>
                <a:latin typeface="Times "/>
              </a:rPr>
              <a:t>then send the data to the “left”; otherwise, send data point to the “right”.</a:t>
            </a:r>
          </a:p>
          <a:p>
            <a:pPr>
              <a:lnSpc>
                <a:spcPct val="90000"/>
              </a:lnSpc>
              <a:buClr>
                <a:srgbClr val="0000FF"/>
              </a:buClr>
              <a:buFont typeface="Wingdings" panose="05000000000000000000" pitchFamily="2" charset="2"/>
              <a:buChar char="§"/>
            </a:pPr>
            <a:r>
              <a:rPr lang="en-US" altLang="en-US" sz="2400" dirty="0">
                <a:solidFill>
                  <a:srgbClr val="0000FF"/>
                </a:solidFill>
                <a:latin typeface="Times "/>
              </a:rPr>
              <a:t>Now repeat same process on these two “nodes”</a:t>
            </a:r>
          </a:p>
          <a:p>
            <a:pPr lvl="2">
              <a:lnSpc>
                <a:spcPct val="90000"/>
              </a:lnSpc>
            </a:pPr>
            <a:r>
              <a:rPr lang="en-US" altLang="en-US" sz="2000" dirty="0">
                <a:latin typeface="Times "/>
              </a:rPr>
              <a:t>You get a “tree”</a:t>
            </a:r>
          </a:p>
        </p:txBody>
      </p:sp>
      <p:sp>
        <p:nvSpPr>
          <p:cNvPr id="2" name="Slide Number Placeholder 1">
            <a:extLst>
              <a:ext uri="{FF2B5EF4-FFF2-40B4-BE49-F238E27FC236}">
                <a16:creationId xmlns:a16="http://schemas.microsoft.com/office/drawing/2014/main" id="{BEFB5A51-429A-4A5C-B54C-48902E83A9A0}"/>
              </a:ext>
            </a:extLst>
          </p:cNvPr>
          <p:cNvSpPr txBox="1">
            <a:spLocks/>
          </p:cNvSpPr>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0" latinLnBrk="0" hangingPunct="0">
              <a:defRPr sz="1000" kern="1200">
                <a:solidFill>
                  <a:schemeClr val="tx1"/>
                </a:solidFill>
                <a:latin typeface="Times" panose="020206030504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fld id="{00202EFB-9B50-4085-8064-1CD2E769E676}"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Times New Roman"/>
              </a:rPr>
              <a:pPr marL="0" marR="0" lvl="0" indent="0" algn="r" defTabSz="914400" rtl="0" eaLnBrk="0" fontAlgn="auto" latinLnBrk="0" hangingPunct="0">
                <a:lnSpc>
                  <a:spcPct val="100000"/>
                </a:lnSpc>
                <a:spcBef>
                  <a:spcPts val="0"/>
                </a:spcBef>
                <a:spcAft>
                  <a:spcPts val="0"/>
                </a:spcAft>
                <a:buClrTx/>
                <a:buSzTx/>
                <a:buFontTx/>
                <a:buNone/>
                <a:tabLst/>
                <a:defRPr/>
              </a:pPr>
              <a:t>17</a:t>
            </a:fld>
            <a:endParaRPr kumimoji="0" lang="en-US"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Times New Roman"/>
            </a:endParaRPr>
          </a:p>
        </p:txBody>
      </p:sp>
    </p:spTree>
    <p:extLst>
      <p:ext uri="{BB962C8B-B14F-4D97-AF65-F5344CB8AC3E}">
        <p14:creationId xmlns:p14="http://schemas.microsoft.com/office/powerpoint/2010/main" val="1474026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a:extLst>
              <a:ext uri="{FF2B5EF4-FFF2-40B4-BE49-F238E27FC236}">
                <a16:creationId xmlns:a16="http://schemas.microsoft.com/office/drawing/2014/main" id="{8E9C2514-FBEC-4126-9EA2-1CE14A6AC236}"/>
              </a:ext>
            </a:extLst>
          </p:cNvPr>
          <p:cNvSpPr>
            <a:spLocks noGrp="1" noChangeArrowheads="1"/>
          </p:cNvSpPr>
          <p:nvPr>
            <p:ph type="title"/>
          </p:nvPr>
        </p:nvSpPr>
        <p:spPr>
          <a:xfrm>
            <a:off x="0" y="0"/>
            <a:ext cx="9143999" cy="774251"/>
          </a:xfrm>
        </p:spPr>
        <p:txBody>
          <a:bodyPr>
            <a:noAutofit/>
          </a:bodyPr>
          <a:lstStyle/>
          <a:p>
            <a:pPr algn="ctr"/>
            <a:r>
              <a:rPr lang="en-US" altLang="en-US" sz="5000" b="1" dirty="0">
                <a:solidFill>
                  <a:srgbClr val="0070C0"/>
                </a:solidFill>
                <a:effectLst>
                  <a:outerShdw blurRad="38100" dist="38100" dir="2700000" algn="tl">
                    <a:srgbClr val="000000">
                      <a:alpha val="43137"/>
                    </a:srgbClr>
                  </a:outerShdw>
                </a:effectLst>
                <a:latin typeface="Comic Sans MS" panose="030F0702030302020204" pitchFamily="66" charset="0"/>
              </a:rPr>
              <a:t>Attribute Selection Measure</a:t>
            </a:r>
          </a:p>
        </p:txBody>
      </p:sp>
      <p:sp>
        <p:nvSpPr>
          <p:cNvPr id="2" name="Slide Number Placeholder 1">
            <a:extLst>
              <a:ext uri="{FF2B5EF4-FFF2-40B4-BE49-F238E27FC236}">
                <a16:creationId xmlns:a16="http://schemas.microsoft.com/office/drawing/2014/main" id="{6BE39F68-E844-4D65-99DF-0634ED6E8447}"/>
              </a:ext>
            </a:extLst>
          </p:cNvPr>
          <p:cNvSpPr txBox="1">
            <a:spLocks/>
          </p:cNvSpPr>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0" latinLnBrk="0" hangingPunct="0">
              <a:defRPr sz="1000" kern="1200">
                <a:solidFill>
                  <a:schemeClr val="tx1"/>
                </a:solidFill>
                <a:latin typeface="Times" panose="020206030504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fld id="{00202EFB-9B50-4085-8064-1CD2E769E676}"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18</a:t>
            </a:fld>
            <a:endParaRPr kumimoji="0" lang="en-US"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endParaRPr>
          </a:p>
        </p:txBody>
      </p:sp>
      <p:sp>
        <p:nvSpPr>
          <p:cNvPr id="9" name="TextBox 8">
            <a:extLst>
              <a:ext uri="{FF2B5EF4-FFF2-40B4-BE49-F238E27FC236}">
                <a16:creationId xmlns:a16="http://schemas.microsoft.com/office/drawing/2014/main" id="{E2D8B199-5EA7-4FDD-BD2E-1BCD63291CE9}"/>
              </a:ext>
            </a:extLst>
          </p:cNvPr>
          <p:cNvSpPr txBox="1"/>
          <p:nvPr/>
        </p:nvSpPr>
        <p:spPr>
          <a:xfrm>
            <a:off x="76200" y="914400"/>
            <a:ext cx="8839200" cy="4893647"/>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1" i="0" u="none" strike="noStrike" kern="1200" cap="none" spc="0" normalizeH="0" baseline="0" noProof="0" dirty="0">
                <a:ln>
                  <a:noFill/>
                </a:ln>
                <a:solidFill>
                  <a:prstClr val="black"/>
                </a:solidFill>
                <a:effectLst/>
                <a:uLnTx/>
                <a:uFillTx/>
                <a:latin typeface="Times "/>
                <a:ea typeface="+mn-ea"/>
                <a:cs typeface="+mn-cs"/>
              </a:rPr>
              <a:t>A</a:t>
            </a:r>
            <a:r>
              <a:rPr kumimoji="0" lang="en-US" sz="2400" b="0" i="0" u="none" strike="noStrike" kern="1200" cap="none" spc="0" normalizeH="0" baseline="0" noProof="0" dirty="0">
                <a:ln>
                  <a:noFill/>
                </a:ln>
                <a:solidFill>
                  <a:srgbClr val="0000FF"/>
                </a:solidFill>
                <a:effectLst/>
                <a:uLnTx/>
                <a:uFillTx/>
                <a:latin typeface="Times "/>
                <a:ea typeface="+mn-ea"/>
                <a:cs typeface="+mn-cs"/>
              </a:rPr>
              <a:t>ttribute </a:t>
            </a:r>
            <a:r>
              <a:rPr kumimoji="0" lang="en-US" sz="2400" b="1" i="0" u="none" strike="noStrike" kern="1200" cap="none" spc="0" normalizeH="0" baseline="0" noProof="0" dirty="0">
                <a:ln>
                  <a:noFill/>
                </a:ln>
                <a:solidFill>
                  <a:prstClr val="black"/>
                </a:solidFill>
                <a:effectLst/>
                <a:uLnTx/>
                <a:uFillTx/>
                <a:latin typeface="Times "/>
                <a:ea typeface="+mn-ea"/>
                <a:cs typeface="+mn-cs"/>
              </a:rPr>
              <a:t>S</a:t>
            </a:r>
            <a:r>
              <a:rPr kumimoji="0" lang="en-US" sz="2400" b="0" i="0" u="none" strike="noStrike" kern="1200" cap="none" spc="0" normalizeH="0" baseline="0" noProof="0" dirty="0">
                <a:ln>
                  <a:noFill/>
                </a:ln>
                <a:solidFill>
                  <a:srgbClr val="0000FF"/>
                </a:solidFill>
                <a:effectLst/>
                <a:uLnTx/>
                <a:uFillTx/>
                <a:latin typeface="Times "/>
                <a:ea typeface="+mn-ea"/>
                <a:cs typeface="+mn-cs"/>
              </a:rPr>
              <a:t>election </a:t>
            </a:r>
            <a:r>
              <a:rPr kumimoji="0" lang="en-US" sz="2400" b="1" i="0" u="none" strike="noStrike" kern="1200" cap="none" spc="0" normalizeH="0" baseline="0" noProof="0" dirty="0">
                <a:ln>
                  <a:noFill/>
                </a:ln>
                <a:solidFill>
                  <a:prstClr val="black"/>
                </a:solidFill>
                <a:effectLst/>
                <a:uLnTx/>
                <a:uFillTx/>
                <a:latin typeface="Times "/>
                <a:ea typeface="+mn-ea"/>
                <a:cs typeface="+mn-cs"/>
              </a:rPr>
              <a:t>M</a:t>
            </a:r>
            <a:r>
              <a:rPr kumimoji="0" lang="en-US" sz="2400" b="0" i="0" u="none" strike="noStrike" kern="1200" cap="none" spc="0" normalizeH="0" baseline="0" noProof="0" dirty="0">
                <a:ln>
                  <a:noFill/>
                </a:ln>
                <a:solidFill>
                  <a:srgbClr val="0000FF"/>
                </a:solidFill>
                <a:effectLst/>
                <a:uLnTx/>
                <a:uFillTx/>
                <a:latin typeface="Times "/>
                <a:ea typeface="+mn-ea"/>
                <a:cs typeface="+mn-cs"/>
              </a:rPr>
              <a:t>easure (</a:t>
            </a:r>
            <a:r>
              <a:rPr kumimoji="0" lang="en-US" sz="2400" b="0" i="0" u="none" strike="noStrike" kern="1200" cap="none" spc="0" normalizeH="0" baseline="0" noProof="0" dirty="0">
                <a:ln>
                  <a:noFill/>
                </a:ln>
                <a:solidFill>
                  <a:prstClr val="black"/>
                </a:solidFill>
                <a:effectLst/>
                <a:uLnTx/>
                <a:uFillTx/>
                <a:latin typeface="Times "/>
                <a:ea typeface="+mn-ea"/>
                <a:cs typeface="+mn-cs"/>
              </a:rPr>
              <a:t>ASM</a:t>
            </a:r>
            <a:r>
              <a:rPr kumimoji="0" lang="en-US" sz="2400" b="0" i="0" u="none" strike="noStrike" kern="1200" cap="none" spc="0" normalizeH="0" baseline="0" noProof="0" dirty="0">
                <a:ln>
                  <a:noFill/>
                </a:ln>
                <a:solidFill>
                  <a:srgbClr val="0000FF"/>
                </a:solidFill>
                <a:effectLst/>
                <a:uLnTx/>
                <a:uFillTx/>
                <a:latin typeface="Times "/>
                <a:ea typeface="+mn-ea"/>
                <a:cs typeface="+mn-cs"/>
              </a:rPr>
              <a:t>) </a:t>
            </a:r>
            <a:r>
              <a:rPr kumimoji="0" lang="en-US" sz="2400" b="0" i="0" u="none" strike="noStrike" kern="1200" cap="none" spc="0" normalizeH="0" baseline="0" noProof="0" dirty="0">
                <a:ln>
                  <a:noFill/>
                </a:ln>
                <a:solidFill>
                  <a:srgbClr val="FF0000"/>
                </a:solidFill>
                <a:effectLst/>
                <a:uLnTx/>
                <a:uFillTx/>
                <a:latin typeface="Times "/>
                <a:ea typeface="+mn-ea"/>
                <a:cs typeface="+mn-cs"/>
              </a:rPr>
              <a:t>provides rank</a:t>
            </a:r>
            <a:r>
              <a:rPr kumimoji="0" lang="en-US" sz="2400" b="0" i="0" u="none" strike="noStrike" kern="1200" cap="none" spc="0" normalizeH="0" baseline="0" noProof="0" dirty="0">
                <a:ln>
                  <a:noFill/>
                </a:ln>
                <a:solidFill>
                  <a:prstClr val="black"/>
                </a:solidFill>
                <a:effectLst/>
                <a:uLnTx/>
                <a:uFillTx/>
                <a:latin typeface="Times "/>
                <a:ea typeface="+mn-ea"/>
                <a:cs typeface="+mn-cs"/>
              </a:rPr>
              <a:t> to each feature </a:t>
            </a:r>
            <a:r>
              <a:rPr kumimoji="0" lang="en-US" sz="2400" b="0" i="0" u="none" strike="noStrike" kern="1200" cap="none" spc="0" normalizeH="0" baseline="0" noProof="0" dirty="0">
                <a:ln>
                  <a:noFill/>
                </a:ln>
                <a:solidFill>
                  <a:srgbClr val="0000FF"/>
                </a:solidFill>
                <a:effectLst/>
                <a:uLnTx/>
                <a:uFillTx/>
                <a:latin typeface="Times "/>
                <a:ea typeface="+mn-ea"/>
                <a:cs typeface="+mn-cs"/>
              </a:rPr>
              <a:t>by explaining the given dataset.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srgbClr val="FF0000"/>
                </a:solidFill>
                <a:effectLst/>
                <a:uLnTx/>
                <a:uFillTx/>
                <a:latin typeface="Times "/>
                <a:ea typeface="+mn-ea"/>
                <a:cs typeface="+mn-cs"/>
              </a:rPr>
              <a:t>Best score attribute </a:t>
            </a:r>
            <a:r>
              <a:rPr kumimoji="0" lang="en-US" sz="2400" b="0" i="0" u="none" strike="noStrike" kern="1200" cap="none" spc="0" normalizeH="0" baseline="0" noProof="0" dirty="0">
                <a:ln>
                  <a:noFill/>
                </a:ln>
                <a:solidFill>
                  <a:srgbClr val="0000FF"/>
                </a:solidFill>
                <a:effectLst/>
                <a:uLnTx/>
                <a:uFillTx/>
                <a:latin typeface="Times "/>
                <a:ea typeface="+mn-ea"/>
                <a:cs typeface="+mn-cs"/>
              </a:rPr>
              <a:t>will be selected as a </a:t>
            </a:r>
            <a:r>
              <a:rPr kumimoji="0" lang="en-US" sz="2400" b="0" i="0" u="none" strike="noStrike" kern="1200" cap="none" spc="0" normalizeH="0" baseline="0" noProof="0" dirty="0">
                <a:ln>
                  <a:noFill/>
                </a:ln>
                <a:solidFill>
                  <a:prstClr val="black"/>
                </a:solidFill>
                <a:effectLst/>
                <a:uLnTx/>
                <a:uFillTx/>
                <a:latin typeface="Times "/>
                <a:ea typeface="+mn-ea"/>
                <a:cs typeface="+mn-cs"/>
              </a:rPr>
              <a:t>splitting attribute </a:t>
            </a:r>
            <a:r>
              <a:rPr kumimoji="0" lang="en-US" sz="2400" b="0" i="0" u="none" strike="noStrike" kern="1200" cap="none" spc="0" normalizeH="0" baseline="0" noProof="0" dirty="0">
                <a:ln>
                  <a:noFill/>
                </a:ln>
                <a:solidFill>
                  <a:srgbClr val="0000FF"/>
                </a:solidFill>
                <a:effectLst/>
                <a:uLnTx/>
                <a:uFillTx/>
                <a:latin typeface="Times "/>
                <a:ea typeface="+mn-ea"/>
                <a:cs typeface="+mn-cs"/>
              </a:rPr>
              <a:t>(Source).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srgbClr val="0000FF"/>
                </a:solidFill>
                <a:effectLst/>
                <a:uLnTx/>
                <a:uFillTx/>
                <a:latin typeface="Times "/>
                <a:ea typeface="+mn-ea"/>
                <a:cs typeface="+mn-cs"/>
              </a:rPr>
              <a:t>In the case of a continuous-valued attribute, split points for branches also need to be defined.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srgbClr val="0000FF"/>
                </a:solidFill>
                <a:effectLst/>
                <a:uLnTx/>
                <a:uFillTx/>
                <a:latin typeface="Times "/>
                <a:ea typeface="+mn-ea"/>
                <a:cs typeface="+mn-cs"/>
              </a:rPr>
              <a:t>Most </a:t>
            </a: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
                <a:ea typeface="+mn-ea"/>
                <a:cs typeface="+mn-cs"/>
              </a:rPr>
              <a:t>popular selection measures </a:t>
            </a:r>
            <a:r>
              <a:rPr kumimoji="0" lang="en-US" sz="2400" b="0" i="0" u="none" strike="noStrike" kern="1200" cap="none" spc="0" normalizeH="0" baseline="0" noProof="0" dirty="0">
                <a:ln>
                  <a:noFill/>
                </a:ln>
                <a:solidFill>
                  <a:srgbClr val="0000FF"/>
                </a:solidFill>
                <a:effectLst/>
                <a:uLnTx/>
                <a:uFillTx/>
                <a:latin typeface="Times "/>
                <a:ea typeface="+mn-ea"/>
                <a:cs typeface="+mn-cs"/>
              </a:rPr>
              <a:t>are </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0000FF"/>
                </a:solidFill>
                <a:effectLst/>
                <a:uLnTx/>
                <a:uFillTx/>
                <a:latin typeface="Times "/>
                <a:ea typeface="+mn-ea"/>
                <a:cs typeface="+mn-cs"/>
              </a:rPr>
              <a:t>Entropy</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0000FF"/>
                </a:solidFill>
                <a:effectLst/>
                <a:uLnTx/>
                <a:uFillTx/>
                <a:latin typeface="Times "/>
                <a:ea typeface="+mn-ea"/>
                <a:cs typeface="+mn-cs"/>
              </a:rPr>
              <a:t>Information Gain, </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0000FF"/>
                </a:solidFill>
                <a:effectLst/>
                <a:uLnTx/>
                <a:uFillTx/>
                <a:latin typeface="Times "/>
                <a:ea typeface="+mn-ea"/>
                <a:cs typeface="+mn-cs"/>
              </a:rPr>
              <a:t>Gain Ratio,  </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0000FF"/>
                </a:solidFill>
                <a:effectLst/>
                <a:uLnTx/>
                <a:uFillTx/>
                <a:latin typeface="Times "/>
                <a:ea typeface="+mn-ea"/>
                <a:cs typeface="+mn-cs"/>
              </a:rPr>
              <a:t>Reduction in Variance,</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0000FF"/>
                </a:solidFill>
                <a:effectLst/>
                <a:uLnTx/>
                <a:uFillTx/>
                <a:latin typeface="Times "/>
                <a:ea typeface="+mn-ea"/>
                <a:cs typeface="+mn-cs"/>
              </a:rPr>
              <a:t>Chi-Square,</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0000FF"/>
                </a:solidFill>
                <a:effectLst/>
                <a:uLnTx/>
                <a:uFillTx/>
                <a:latin typeface="Times "/>
                <a:ea typeface="+mn-ea"/>
                <a:cs typeface="+mn-cs"/>
              </a:rPr>
              <a:t>Gini Index</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srgbClr val="0000FF"/>
              </a:solidFill>
              <a:effectLst/>
              <a:uLnTx/>
              <a:uFillTx/>
              <a:latin typeface="Times "/>
              <a:ea typeface="+mn-ea"/>
              <a:cs typeface="+mn-cs"/>
            </a:endParaRPr>
          </a:p>
        </p:txBody>
      </p:sp>
    </p:spTree>
    <p:extLst>
      <p:ext uri="{BB962C8B-B14F-4D97-AF65-F5344CB8AC3E}">
        <p14:creationId xmlns:p14="http://schemas.microsoft.com/office/powerpoint/2010/main" val="3106031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90"/>
            <a:ext cx="9144000" cy="701674"/>
          </a:xfrm>
        </p:spPr>
        <p:txBody>
          <a:bodyPr>
            <a:noAutofit/>
          </a:bodyPr>
          <a:lstStyle/>
          <a:p>
            <a:pPr algn="ctr"/>
            <a:r>
              <a:rPr lang="en-US" sz="4800" b="1" dirty="0">
                <a:solidFill>
                  <a:srgbClr val="0070C0"/>
                </a:solidFill>
                <a:effectLst>
                  <a:outerShdw blurRad="38100" dist="38100" dir="2700000" algn="tl">
                    <a:srgbClr val="000000">
                      <a:alpha val="43137"/>
                    </a:srgbClr>
                  </a:outerShdw>
                </a:effectLst>
                <a:latin typeface="Comic Sans MS" panose="030F0702030302020204" pitchFamily="66" charset="0"/>
              </a:rPr>
              <a:t>Multiple Trees</a:t>
            </a:r>
          </a:p>
        </p:txBody>
      </p:sp>
      <p:sp>
        <p:nvSpPr>
          <p:cNvPr id="3" name="Content Placeholder 2"/>
          <p:cNvSpPr>
            <a:spLocks noGrp="1"/>
          </p:cNvSpPr>
          <p:nvPr>
            <p:ph idx="1"/>
          </p:nvPr>
        </p:nvSpPr>
        <p:spPr>
          <a:xfrm>
            <a:off x="1588854" y="1212716"/>
            <a:ext cx="6183546" cy="457200"/>
          </a:xfrm>
        </p:spPr>
        <p:txBody>
          <a:bodyPr>
            <a:noAutofit/>
          </a:bodyPr>
          <a:lstStyle/>
          <a:p>
            <a:pPr marL="0" indent="0" algn="ctr">
              <a:buNone/>
            </a:pPr>
            <a:r>
              <a:rPr lang="en-US" sz="2400" dirty="0">
                <a:solidFill>
                  <a:srgbClr val="FF0000"/>
                </a:solidFill>
              </a:rPr>
              <a:t>How can we create many trees (diversified)?</a:t>
            </a:r>
          </a:p>
          <a:p>
            <a:pPr algn="ctr"/>
            <a:endParaRPr lang="en-US" sz="2400" dirty="0">
              <a:solidFill>
                <a:srgbClr val="FF0000"/>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rgbClr val="FFFFFF"/>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r>
              <a:rPr kumimoji="0" lang="en-US" sz="1400" b="0" i="0" u="none" strike="noStrike" kern="1200" cap="none" spc="0" normalizeH="0" baseline="0" noProof="0" dirty="0">
                <a:ln>
                  <a:noFill/>
                </a:ln>
                <a:solidFill>
                  <a:srgbClr val="FFFFFF"/>
                </a:solidFill>
                <a:effectLst/>
                <a:uLnTx/>
                <a:uFillTx/>
                <a:latin typeface="Franklin Gothic Book"/>
                <a:ea typeface="+mn-ea"/>
                <a:cs typeface="+mn-cs"/>
              </a:rPr>
              <a:t>/14</a:t>
            </a:r>
          </a:p>
        </p:txBody>
      </p:sp>
      <p:pic>
        <p:nvPicPr>
          <p:cNvPr id="4" name="Picture 3" descr="3.png"/>
          <p:cNvPicPr>
            <a:picLocks noChangeAspect="1"/>
          </p:cNvPicPr>
          <p:nvPr/>
        </p:nvPicPr>
        <p:blipFill>
          <a:blip r:embed="rId3" cstate="print"/>
          <a:stretch>
            <a:fillRect/>
          </a:stretch>
        </p:blipFill>
        <p:spPr>
          <a:xfrm>
            <a:off x="685800" y="2057400"/>
            <a:ext cx="3296110" cy="3905795"/>
          </a:xfrm>
          <a:prstGeom prst="rect">
            <a:avLst/>
          </a:prstGeom>
        </p:spPr>
      </p:pic>
      <p:sp>
        <p:nvSpPr>
          <p:cNvPr id="7" name="投影片編號版面配置區 4">
            <a:extLst>
              <a:ext uri="{FF2B5EF4-FFF2-40B4-BE49-F238E27FC236}">
                <a16:creationId xmlns:a16="http://schemas.microsoft.com/office/drawing/2014/main" id="{486AEE35-E0AE-4801-9564-88D78FC779CB}"/>
              </a:ext>
            </a:extLst>
          </p:cNvPr>
          <p:cNvSpPr txBox="1">
            <a:spLocks/>
          </p:cNvSpPr>
          <p:nvPr/>
        </p:nvSpPr>
        <p:spPr bwMode="auto">
          <a:xfrm>
            <a:off x="8575675" y="6629400"/>
            <a:ext cx="568325" cy="22542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l" defTabSz="914400" rtl="0" eaLnBrk="0" latinLnBrk="0" hangingPunct="0">
              <a:defRPr sz="2400" kern="1200">
                <a:solidFill>
                  <a:schemeClr val="tx1"/>
                </a:solidFill>
                <a:latin typeface="Arial" panose="020B0604020202020204" pitchFamily="34" charset="0"/>
                <a:ea typeface="+mn-ea"/>
                <a:cs typeface="+mn-cs"/>
              </a:defRPr>
            </a:lvl1pPr>
            <a:lvl2pPr marL="742950" indent="-285750" algn="l" defTabSz="914400" rtl="0" eaLnBrk="0" latinLnBrk="0" hangingPunct="0">
              <a:defRPr sz="2400" kern="1200">
                <a:solidFill>
                  <a:schemeClr val="tx1"/>
                </a:solidFill>
                <a:latin typeface="Arial" panose="020B0604020202020204" pitchFamily="34" charset="0"/>
                <a:ea typeface="+mn-ea"/>
                <a:cs typeface="+mn-cs"/>
              </a:defRPr>
            </a:lvl2pPr>
            <a:lvl3pPr marL="1143000" indent="-228600" algn="l" defTabSz="914400" rtl="0" eaLnBrk="0" latinLnBrk="0" hangingPunct="0">
              <a:defRPr sz="2400" kern="1200">
                <a:solidFill>
                  <a:schemeClr val="tx1"/>
                </a:solidFill>
                <a:latin typeface="Arial" panose="020B0604020202020204" pitchFamily="34" charset="0"/>
                <a:ea typeface="+mn-ea"/>
                <a:cs typeface="+mn-cs"/>
              </a:defRPr>
            </a:lvl3pPr>
            <a:lvl4pPr marL="1600200" indent="-228600" algn="l" defTabSz="914400" rtl="0" eaLnBrk="0" latinLnBrk="0" hangingPunct="0">
              <a:defRPr sz="2400" kern="1200">
                <a:solidFill>
                  <a:schemeClr val="tx1"/>
                </a:solidFill>
                <a:latin typeface="Arial" panose="020B0604020202020204" pitchFamily="34" charset="0"/>
                <a:ea typeface="+mn-ea"/>
                <a:cs typeface="+mn-cs"/>
              </a:defRPr>
            </a:lvl4pPr>
            <a:lvl5pPr marL="2057400" indent="-228600" algn="l" defTabSz="914400" rtl="0" eaLnBrk="0" latinLnBrk="0" hangingPunct="0">
              <a:defRPr sz="24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C4B5BA-84F0-4490-9C0D-8C2E6B700225}" type="slidenum">
              <a:rPr kumimoji="0" lang="en-US" altLang="zh-TW" sz="1200" b="0" i="0" u="none" strike="noStrike" kern="1200" cap="none" spc="0" normalizeH="0" baseline="0" noProof="0" smtClean="0">
                <a:ln>
                  <a:noFill/>
                </a:ln>
                <a:solidFill>
                  <a:srgbClr val="000000"/>
                </a:solidFill>
                <a:effectLst/>
                <a:uLnTx/>
                <a:uFillTx/>
                <a:latin typeface="Verdana" panose="020B060403050404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zh-TW" sz="1200" b="0" i="0" u="none" strike="noStrike" kern="1200" cap="none" spc="0" normalizeH="0" baseline="0" noProof="0" dirty="0">
              <a:ln>
                <a:noFill/>
              </a:ln>
              <a:solidFill>
                <a:srgbClr val="000000"/>
              </a:solidFill>
              <a:effectLst/>
              <a:uLnTx/>
              <a:uFillTx/>
              <a:latin typeface="Verdana" panose="020B0604030504040204" pitchFamily="34" charset="0"/>
              <a:ea typeface="新細明體" panose="02020500000000000000" pitchFamily="18" charset="-120"/>
              <a:cs typeface="+mn-cs"/>
            </a:endParaRPr>
          </a:p>
        </p:txBody>
      </p:sp>
      <p:sp>
        <p:nvSpPr>
          <p:cNvPr id="8" name="TextBox 7">
            <a:extLst>
              <a:ext uri="{FF2B5EF4-FFF2-40B4-BE49-F238E27FC236}">
                <a16:creationId xmlns:a16="http://schemas.microsoft.com/office/drawing/2014/main" id="{DDB31DDE-EFAA-CE64-45F7-28CFD4BE0F5A}"/>
              </a:ext>
            </a:extLst>
          </p:cNvPr>
          <p:cNvSpPr txBox="1"/>
          <p:nvPr/>
        </p:nvSpPr>
        <p:spPr>
          <a:xfrm>
            <a:off x="4732564" y="3429000"/>
            <a:ext cx="2725387" cy="203132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Selection Measures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FF"/>
                </a:solidFill>
                <a:effectLst/>
                <a:uLnTx/>
                <a:uFillTx/>
                <a:latin typeface="Calibri" panose="020F0502020204030204"/>
                <a:ea typeface="+mn-ea"/>
                <a:cs typeface="+mn-cs"/>
              </a:rPr>
              <a:t>Entropy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FF"/>
                </a:solidFill>
                <a:effectLst/>
                <a:uLnTx/>
                <a:uFillTx/>
                <a:latin typeface="Calibri" panose="020F0502020204030204"/>
                <a:ea typeface="+mn-ea"/>
                <a:cs typeface="+mn-cs"/>
              </a:rPr>
              <a:t>Information Gain,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FF"/>
                </a:solidFill>
                <a:effectLst/>
                <a:uLnTx/>
                <a:uFillTx/>
                <a:latin typeface="Calibri" panose="020F0502020204030204"/>
                <a:ea typeface="+mn-ea"/>
                <a:cs typeface="+mn-cs"/>
              </a:rPr>
              <a:t>Gain Ratio,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FF"/>
                </a:solidFill>
                <a:effectLst/>
                <a:uLnTx/>
                <a:uFillTx/>
                <a:latin typeface="Calibri" panose="020F0502020204030204"/>
                <a:ea typeface="+mn-ea"/>
                <a:cs typeface="+mn-cs"/>
              </a:rPr>
              <a:t>Reduction in Variance,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FF"/>
                </a:solidFill>
                <a:effectLst/>
                <a:uLnTx/>
                <a:uFillTx/>
                <a:latin typeface="Calibri" panose="020F0502020204030204"/>
                <a:ea typeface="+mn-ea"/>
                <a:cs typeface="+mn-cs"/>
              </a:rPr>
              <a:t>Chi-Square,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FF"/>
                </a:solidFill>
                <a:effectLst/>
                <a:uLnTx/>
                <a:uFillTx/>
                <a:latin typeface="Calibri" panose="020F0502020204030204"/>
                <a:ea typeface="+mn-ea"/>
                <a:cs typeface="+mn-cs"/>
              </a:rPr>
              <a:t>Gini Index</a:t>
            </a:r>
          </a:p>
        </p:txBody>
      </p:sp>
      <p:sp>
        <p:nvSpPr>
          <p:cNvPr id="9" name="Rectangle 8">
            <a:extLst>
              <a:ext uri="{FF2B5EF4-FFF2-40B4-BE49-F238E27FC236}">
                <a16:creationId xmlns:a16="http://schemas.microsoft.com/office/drawing/2014/main" id="{6D2C0157-3867-DB2C-7658-7321C7FBB485}"/>
              </a:ext>
            </a:extLst>
          </p:cNvPr>
          <p:cNvSpPr/>
          <p:nvPr/>
        </p:nvSpPr>
        <p:spPr>
          <a:xfrm>
            <a:off x="2743200" y="4800600"/>
            <a:ext cx="914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Selection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Measure</a:t>
            </a:r>
          </a:p>
        </p:txBody>
      </p:sp>
      <p:sp>
        <p:nvSpPr>
          <p:cNvPr id="10" name="Left Brace 9">
            <a:extLst>
              <a:ext uri="{FF2B5EF4-FFF2-40B4-BE49-F238E27FC236}">
                <a16:creationId xmlns:a16="http://schemas.microsoft.com/office/drawing/2014/main" id="{FB67D964-4546-5ED7-54A0-8F05477C6A73}"/>
              </a:ext>
            </a:extLst>
          </p:cNvPr>
          <p:cNvSpPr/>
          <p:nvPr/>
        </p:nvSpPr>
        <p:spPr>
          <a:xfrm>
            <a:off x="4408254" y="3429000"/>
            <a:ext cx="468546" cy="2031325"/>
          </a:xfrm>
          <a:prstGeom prst="leftBrace">
            <a:avLst/>
          </a:prstGeom>
          <a:ln w="254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2" name="Straight Arrow Connector 11">
            <a:extLst>
              <a:ext uri="{FF2B5EF4-FFF2-40B4-BE49-F238E27FC236}">
                <a16:creationId xmlns:a16="http://schemas.microsoft.com/office/drawing/2014/main" id="{0F3C5FFE-4204-E887-C8BC-EDD2C9209959}"/>
              </a:ext>
            </a:extLst>
          </p:cNvPr>
          <p:cNvCxnSpPr>
            <a:stCxn id="9" idx="3"/>
          </p:cNvCxnSpPr>
          <p:nvPr/>
        </p:nvCxnSpPr>
        <p:spPr>
          <a:xfrm flipV="1">
            <a:off x="3657600" y="4572000"/>
            <a:ext cx="914400" cy="419100"/>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475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3DF8FD-B70C-453D-8A6A-5CFD4F32F553}"/>
              </a:ext>
            </a:extLst>
          </p:cNvPr>
          <p:cNvSpPr/>
          <p:nvPr/>
        </p:nvSpPr>
        <p:spPr>
          <a:xfrm>
            <a:off x="457200" y="2857500"/>
            <a:ext cx="8229600" cy="11811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CA" sz="4500" i="1" kern="0" dirty="0">
                <a:solidFill>
                  <a:srgbClr val="FFFFFF"/>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a:rPr>
              <a:t>Introduction</a:t>
            </a:r>
            <a:endParaRPr kumimoji="0" lang="en-CA" sz="4500" b="0" i="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Times New Roman"/>
            </a:endParaRPr>
          </a:p>
        </p:txBody>
      </p:sp>
    </p:spTree>
    <p:extLst>
      <p:ext uri="{BB962C8B-B14F-4D97-AF65-F5344CB8AC3E}">
        <p14:creationId xmlns:p14="http://schemas.microsoft.com/office/powerpoint/2010/main" val="40676244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7127"/>
            <a:ext cx="9144000" cy="822967"/>
          </a:xfrm>
        </p:spPr>
        <p:txBody>
          <a:bodyPr>
            <a:noAutofit/>
          </a:bodyPr>
          <a:lstStyle/>
          <a:p>
            <a:pPr algn="ctr"/>
            <a:r>
              <a:rPr lang="en-US" sz="5400" b="1" dirty="0">
                <a:solidFill>
                  <a:srgbClr val="0070C0"/>
                </a:solidFill>
                <a:effectLst>
                  <a:outerShdw blurRad="38100" dist="38100" dir="2700000" algn="tl">
                    <a:srgbClr val="000000">
                      <a:alpha val="43137"/>
                    </a:srgbClr>
                  </a:outerShdw>
                </a:effectLst>
                <a:latin typeface="Comic Sans MS" panose="030F0702030302020204" pitchFamily="66" charset="0"/>
              </a:rPr>
              <a:t>Decision Trees </a:t>
            </a:r>
            <a:r>
              <a:rPr lang="en-US" sz="5400" b="1" dirty="0">
                <a:solidFill>
                  <a:srgbClr val="0070C0"/>
                </a:solidFill>
                <a:effectLst>
                  <a:outerShdw blurRad="38100" dist="38100" dir="2700000" algn="tl">
                    <a:srgbClr val="000000">
                      <a:alpha val="43137"/>
                    </a:srgbClr>
                  </a:outerShdw>
                </a:effectLst>
                <a:latin typeface="Comic Sans MS" panose="030F0702030302020204" pitchFamily="66" charset="0"/>
                <a:sym typeface="Wingdings" panose="05000000000000000000" pitchFamily="2" charset="2"/>
              </a:rPr>
              <a:t> Forests</a:t>
            </a:r>
            <a:endParaRPr lang="en-US" sz="5400" b="1" dirty="0">
              <a:solidFill>
                <a:srgbClr val="0070C0"/>
              </a:solidFill>
              <a:effectLst>
                <a:outerShdw blurRad="38100" dist="38100" dir="2700000" algn="tl">
                  <a:srgbClr val="000000">
                    <a:alpha val="43137"/>
                  </a:srgbClr>
                </a:outerShdw>
              </a:effectLst>
              <a:latin typeface="Comic Sans MS" panose="030F0702030302020204" pitchFamily="66" charset="0"/>
            </a:endParaRPr>
          </a:p>
        </p:txBody>
      </p:sp>
      <p:sp>
        <p:nvSpPr>
          <p:cNvPr id="3" name="Content Placeholder 2"/>
          <p:cNvSpPr>
            <a:spLocks noGrp="1"/>
          </p:cNvSpPr>
          <p:nvPr>
            <p:ph idx="1"/>
          </p:nvPr>
        </p:nvSpPr>
        <p:spPr>
          <a:xfrm>
            <a:off x="93406" y="1443747"/>
            <a:ext cx="8957187" cy="4572000"/>
          </a:xfrm>
        </p:spPr>
        <p:txBody>
          <a:bodyPr>
            <a:normAutofit/>
          </a:bodyPr>
          <a:lstStyle/>
          <a:p>
            <a:pPr>
              <a:buClr>
                <a:srgbClr val="0000FF"/>
              </a:buClr>
              <a:buFont typeface="Wingdings" panose="05000000000000000000" pitchFamily="2" charset="2"/>
              <a:buChar char="§"/>
            </a:pPr>
            <a:r>
              <a:rPr lang="en-US" sz="2400" dirty="0">
                <a:effectLst>
                  <a:outerShdw blurRad="38100" dist="38100" dir="2700000" algn="tl">
                    <a:srgbClr val="000000">
                      <a:alpha val="43137"/>
                    </a:srgbClr>
                  </a:outerShdw>
                </a:effectLst>
              </a:rPr>
              <a:t>Decision Trees </a:t>
            </a:r>
            <a:r>
              <a:rPr lang="en-US" sz="2400" dirty="0">
                <a:solidFill>
                  <a:srgbClr val="0000FF"/>
                </a:solidFill>
              </a:rPr>
              <a:t>are </a:t>
            </a:r>
            <a:r>
              <a:rPr lang="en-US" sz="2400" dirty="0">
                <a:solidFill>
                  <a:srgbClr val="00B050"/>
                </a:solidFill>
              </a:rPr>
              <a:t>easy to build</a:t>
            </a:r>
            <a:r>
              <a:rPr lang="en-US" sz="2400" dirty="0">
                <a:solidFill>
                  <a:srgbClr val="0000FF"/>
                </a:solidFill>
              </a:rPr>
              <a:t>, </a:t>
            </a:r>
            <a:r>
              <a:rPr lang="en-US" sz="2400" dirty="0">
                <a:solidFill>
                  <a:srgbClr val="00B050"/>
                </a:solidFill>
              </a:rPr>
              <a:t>easy to use </a:t>
            </a:r>
            <a:r>
              <a:rPr lang="en-US" sz="2400" dirty="0">
                <a:solidFill>
                  <a:srgbClr val="0000FF"/>
                </a:solidFill>
              </a:rPr>
              <a:t>and </a:t>
            </a:r>
            <a:r>
              <a:rPr lang="en-US" sz="2400" dirty="0">
                <a:solidFill>
                  <a:srgbClr val="00B050"/>
                </a:solidFill>
              </a:rPr>
              <a:t>easy to interpret</a:t>
            </a:r>
            <a:r>
              <a:rPr lang="en-US" sz="2400" dirty="0">
                <a:solidFill>
                  <a:srgbClr val="0000FF"/>
                </a:solidFill>
              </a:rPr>
              <a:t>, but in practice they are </a:t>
            </a:r>
            <a:r>
              <a:rPr lang="en-US" sz="2400" dirty="0">
                <a:solidFill>
                  <a:srgbClr val="FF0000"/>
                </a:solidFill>
              </a:rPr>
              <a:t>not robust</a:t>
            </a:r>
            <a:r>
              <a:rPr lang="en-US" sz="2400" dirty="0">
                <a:solidFill>
                  <a:srgbClr val="0000FF"/>
                </a:solidFill>
              </a:rPr>
              <a:t>!!</a:t>
            </a:r>
          </a:p>
          <a:p>
            <a:pPr>
              <a:buClr>
                <a:srgbClr val="0000FF"/>
              </a:buClr>
              <a:buFont typeface="Wingdings" panose="05000000000000000000" pitchFamily="2" charset="2"/>
              <a:buChar char="§"/>
            </a:pPr>
            <a:r>
              <a:rPr lang="en-US" sz="2400" dirty="0">
                <a:effectLst>
                  <a:outerShdw blurRad="38100" dist="38100" dir="2700000" algn="tl">
                    <a:srgbClr val="000000">
                      <a:alpha val="43137"/>
                    </a:srgbClr>
                  </a:outerShdw>
                </a:effectLst>
              </a:rPr>
              <a:t>Decision Trees </a:t>
            </a:r>
            <a:r>
              <a:rPr lang="en-US" sz="2400" dirty="0">
                <a:solidFill>
                  <a:srgbClr val="0000FF"/>
                </a:solidFill>
              </a:rPr>
              <a:t>have one aspect that prevents them from being the ideal tool for predictive learning, </a:t>
            </a:r>
            <a:r>
              <a:rPr lang="en-US" sz="2400" dirty="0">
                <a:solidFill>
                  <a:srgbClr val="FF0000"/>
                </a:solidFill>
              </a:rPr>
              <a:t>namely inaccuracy</a:t>
            </a:r>
            <a:r>
              <a:rPr lang="en-US" sz="2400" dirty="0">
                <a:solidFill>
                  <a:srgbClr val="0000FF"/>
                </a:solidFill>
              </a:rPr>
              <a:t>.</a:t>
            </a:r>
          </a:p>
          <a:p>
            <a:pPr>
              <a:buClr>
                <a:srgbClr val="0000FF"/>
              </a:buClr>
              <a:buFont typeface="Wingdings" panose="05000000000000000000" pitchFamily="2" charset="2"/>
              <a:buChar char="§"/>
            </a:pPr>
            <a:r>
              <a:rPr lang="en-US" sz="2400" dirty="0">
                <a:solidFill>
                  <a:srgbClr val="0000FF"/>
                </a:solidFill>
              </a:rPr>
              <a:t>In other words, they work great with the data used to create them, but they are </a:t>
            </a:r>
            <a:r>
              <a:rPr lang="en-US" sz="2400" dirty="0">
                <a:solidFill>
                  <a:srgbClr val="FF0000"/>
                </a:solidFill>
              </a:rPr>
              <a:t>not flexible</a:t>
            </a:r>
            <a:r>
              <a:rPr lang="en-US" sz="2400" dirty="0">
                <a:solidFill>
                  <a:srgbClr val="0000FF"/>
                </a:solidFill>
              </a:rPr>
              <a:t> when it comes to classifying new samples.</a:t>
            </a:r>
          </a:p>
          <a:p>
            <a:pPr>
              <a:buClr>
                <a:srgbClr val="0000FF"/>
              </a:buClr>
              <a:buFont typeface="Wingdings" panose="05000000000000000000" pitchFamily="2" charset="2"/>
              <a:buChar char="§"/>
            </a:pPr>
            <a:r>
              <a:rPr lang="en-US" sz="2400" dirty="0">
                <a:effectLst>
                  <a:outerShdw blurRad="38100" dist="38100" dir="2700000" algn="tl">
                    <a:srgbClr val="000000">
                      <a:alpha val="43137"/>
                    </a:srgbClr>
                  </a:outerShdw>
                </a:effectLst>
              </a:rPr>
              <a:t>Bagging</a:t>
            </a:r>
            <a:r>
              <a:rPr lang="en-US" sz="2400" dirty="0">
                <a:solidFill>
                  <a:srgbClr val="0000FF"/>
                </a:solidFill>
              </a:rPr>
              <a:t> in the form of </a:t>
            </a:r>
            <a:r>
              <a:rPr lang="en-US" sz="2400" b="1" dirty="0"/>
              <a:t>Random Forests</a:t>
            </a:r>
            <a:r>
              <a:rPr lang="en-US" sz="2400" b="1" dirty="0">
                <a:solidFill>
                  <a:srgbClr val="0000FF"/>
                </a:solidFill>
              </a:rPr>
              <a:t> </a:t>
            </a:r>
            <a:r>
              <a:rPr lang="en-US" sz="2400" dirty="0">
                <a:solidFill>
                  <a:srgbClr val="0000FF"/>
                </a:solidFill>
              </a:rPr>
              <a:t>combines the simplicity of decision trees with flexibility resulting in a </a:t>
            </a:r>
            <a:r>
              <a:rPr lang="en-US" sz="2400" dirty="0">
                <a:solidFill>
                  <a:srgbClr val="00B050"/>
                </a:solidFill>
              </a:rPr>
              <a:t>vast improvement in accuracy</a:t>
            </a:r>
            <a:r>
              <a:rPr lang="en-US" sz="2400" dirty="0">
                <a:solidFill>
                  <a:srgbClr val="0000FF"/>
                </a:solidFill>
              </a:rPr>
              <a:t>.</a:t>
            </a:r>
          </a:p>
          <a:p>
            <a:pPr>
              <a:buClr>
                <a:srgbClr val="0000FF"/>
              </a:buClr>
              <a:buFont typeface="Wingdings" panose="05000000000000000000" pitchFamily="2" charset="2"/>
              <a:buChar char="§"/>
            </a:pPr>
            <a:r>
              <a:rPr lang="en-US" sz="2400" dirty="0">
                <a:solidFill>
                  <a:srgbClr val="0000FF"/>
                </a:solidFill>
              </a:rPr>
              <a:t>Random Forests </a:t>
            </a:r>
            <a:r>
              <a:rPr lang="en-US" sz="2400" u="sng" dirty="0">
                <a:solidFill>
                  <a:srgbClr val="0000FF"/>
                </a:solidFill>
                <a:effectLst>
                  <a:outerShdw blurRad="38100" dist="38100" dir="2700000" algn="tl">
                    <a:srgbClr val="000000">
                      <a:alpha val="43137"/>
                    </a:srgbClr>
                  </a:outerShdw>
                </a:effectLst>
              </a:rPr>
              <a:t>employs</a:t>
            </a:r>
            <a:r>
              <a:rPr lang="en-US" sz="2400" dirty="0">
                <a:effectLst>
                  <a:outerShdw blurRad="38100" dist="38100" dir="2700000" algn="tl">
                    <a:srgbClr val="000000">
                      <a:alpha val="43137"/>
                    </a:srgbClr>
                  </a:outerShdw>
                </a:effectLst>
              </a:rPr>
              <a:t> several weak learners  </a:t>
            </a:r>
            <a:r>
              <a:rPr lang="en-US" sz="2400" dirty="0">
                <a:solidFill>
                  <a:srgbClr val="0000FF"/>
                </a:solidFill>
              </a:rPr>
              <a:t>(simple Trees) and </a:t>
            </a:r>
            <a:r>
              <a:rPr lang="en-US" sz="2400" u="sng" dirty="0">
                <a:solidFill>
                  <a:srgbClr val="0000FF"/>
                </a:solidFill>
                <a:effectLst>
                  <a:outerShdw blurRad="38100" dist="38100" dir="2700000" algn="tl">
                    <a:srgbClr val="000000">
                      <a:alpha val="43137"/>
                    </a:srgbClr>
                  </a:outerShdw>
                </a:effectLst>
              </a:rPr>
              <a:t>combines</a:t>
            </a:r>
            <a:r>
              <a:rPr lang="en-US" sz="2400" dirty="0">
                <a:solidFill>
                  <a:srgbClr val="0000FF"/>
                </a:solidFill>
                <a:effectLst>
                  <a:outerShdw blurRad="38100" dist="38100" dir="2700000" algn="tl">
                    <a:srgbClr val="000000">
                      <a:alpha val="43137"/>
                    </a:srgbClr>
                  </a:outerShdw>
                </a:effectLst>
              </a:rPr>
              <a:t> them </a:t>
            </a:r>
            <a:r>
              <a:rPr lang="en-US" sz="2400" dirty="0">
                <a:solidFill>
                  <a:srgbClr val="0000FF"/>
                </a:solidFill>
              </a:rPr>
              <a:t>to achieve excellent results for both classification and regression. </a:t>
            </a:r>
          </a:p>
        </p:txBody>
      </p:sp>
      <p:sp>
        <p:nvSpPr>
          <p:cNvPr id="5" name="Slide Number Placeholder 1">
            <a:extLst>
              <a:ext uri="{FF2B5EF4-FFF2-40B4-BE49-F238E27FC236}">
                <a16:creationId xmlns:a16="http://schemas.microsoft.com/office/drawing/2014/main" id="{F504ED64-94C2-4A33-92A7-032FBB5E9962}"/>
              </a:ext>
            </a:extLst>
          </p:cNvPr>
          <p:cNvSpPr>
            <a:spLocks noGrp="1"/>
          </p:cNvSpPr>
          <p:nvPr>
            <p:ph type="sldNum" sz="quarter" idx="12"/>
          </p:nvPr>
        </p:nvSpPr>
        <p:spPr>
          <a:xfrm>
            <a:off x="8686800" y="6629400"/>
            <a:ext cx="457200" cy="228600"/>
          </a:xfrm>
        </p:spPr>
        <p:txBody>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685800" rtl="0" eaLnBrk="1" fontAlgn="base" latinLnBrk="0" hangingPunct="1">
              <a:lnSpc>
                <a:spcPct val="100000"/>
              </a:lnSpc>
              <a:spcBef>
                <a:spcPct val="0"/>
              </a:spcBef>
              <a:spcAft>
                <a:spcPct val="0"/>
              </a:spcAft>
              <a:buClrTx/>
              <a:buSzTx/>
              <a:buFontTx/>
              <a:buNone/>
              <a:tabLst/>
              <a:defRPr/>
            </a:pPr>
            <a:fld id="{5E29AE38-4D98-41E7-8C4D-FE5F151A99BD}"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7031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3DF8FD-B70C-453D-8A6A-5CFD4F32F553}"/>
              </a:ext>
            </a:extLst>
          </p:cNvPr>
          <p:cNvSpPr/>
          <p:nvPr/>
        </p:nvSpPr>
        <p:spPr>
          <a:xfrm>
            <a:off x="457200" y="2857500"/>
            <a:ext cx="8229600" cy="11811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4500" b="0" i="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Times New Roman"/>
              </a:rPr>
              <a:t>Random Forests</a:t>
            </a:r>
          </a:p>
        </p:txBody>
      </p:sp>
    </p:spTree>
    <p:extLst>
      <p:ext uri="{BB962C8B-B14F-4D97-AF65-F5344CB8AC3E}">
        <p14:creationId xmlns:p14="http://schemas.microsoft.com/office/powerpoint/2010/main" val="2167117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14400"/>
            <a:ext cx="8534400" cy="2895599"/>
          </a:xfrm>
        </p:spPr>
        <p:txBody>
          <a:bodyPr>
            <a:normAutofit lnSpcReduction="10000"/>
          </a:bodyPr>
          <a:lstStyle/>
          <a:p>
            <a:pPr>
              <a:buClr>
                <a:srgbClr val="0000FF"/>
              </a:buClr>
              <a:buFont typeface="Wingdings" panose="05000000000000000000" pitchFamily="2" charset="2"/>
              <a:buChar char="§"/>
            </a:pPr>
            <a:r>
              <a:rPr lang="en-US" sz="2800" dirty="0">
                <a:solidFill>
                  <a:srgbClr val="0000FF"/>
                </a:solidFill>
              </a:rPr>
              <a:t>Below is a random forest consisting of </a:t>
            </a:r>
            <a:r>
              <a:rPr lang="en-US" sz="2800" u="sng" dirty="0">
                <a:effectLst>
                  <a:outerShdw blurRad="38100" dist="38100" dir="2700000" algn="tl">
                    <a:srgbClr val="000000">
                      <a:alpha val="43137"/>
                    </a:srgbClr>
                  </a:outerShdw>
                </a:effectLst>
              </a:rPr>
              <a:t>multiple decision trees</a:t>
            </a:r>
            <a:r>
              <a:rPr lang="en-US" sz="2800" dirty="0">
                <a:solidFill>
                  <a:srgbClr val="0000FF"/>
                </a:solidFill>
              </a:rPr>
              <a:t> trained on different subsets of the training data. </a:t>
            </a:r>
          </a:p>
          <a:p>
            <a:pPr>
              <a:buClr>
                <a:srgbClr val="0000FF"/>
              </a:buClr>
              <a:buFont typeface="Wingdings" panose="05000000000000000000" pitchFamily="2" charset="2"/>
              <a:buChar char="§"/>
            </a:pPr>
            <a:r>
              <a:rPr lang="en-US" sz="2800" dirty="0">
                <a:solidFill>
                  <a:srgbClr val="0000FF"/>
                </a:solidFill>
              </a:rPr>
              <a:t>In order to improve the reliability of the decisions made, random forests involve many decision trees, effectively crowdsourcing the answer by </a:t>
            </a:r>
            <a:r>
              <a:rPr lang="en-US" sz="2800" dirty="0">
                <a:effectLst>
                  <a:outerShdw blurRad="38100" dist="38100" dir="2700000" algn="tl">
                    <a:srgbClr val="000000">
                      <a:alpha val="43137"/>
                    </a:srgbClr>
                  </a:outerShdw>
                </a:effectLst>
              </a:rPr>
              <a:t>averaging or combining the results</a:t>
            </a:r>
            <a:r>
              <a:rPr lang="en-US" sz="2800" dirty="0">
                <a:solidFill>
                  <a:srgbClr val="0000FF"/>
                </a:solidFill>
              </a:rPr>
              <a:t> of the different trees.</a:t>
            </a:r>
          </a:p>
          <a:p>
            <a:pPr>
              <a:buClr>
                <a:srgbClr val="0000FF"/>
              </a:buClr>
              <a:buFont typeface="Wingdings" panose="05000000000000000000" pitchFamily="2" charset="2"/>
              <a:buChar char="§"/>
            </a:pPr>
            <a:r>
              <a:rPr lang="en-US" sz="2800" dirty="0">
                <a:solidFill>
                  <a:srgbClr val="0000FF"/>
                </a:solidFill>
              </a:rPr>
              <a:t>Results of each tree are combined or averaged.</a:t>
            </a:r>
          </a:p>
        </p:txBody>
      </p:sp>
      <p:sp>
        <p:nvSpPr>
          <p:cNvPr id="9" name="Rectangle 2">
            <a:extLst>
              <a:ext uri="{FF2B5EF4-FFF2-40B4-BE49-F238E27FC236}">
                <a16:creationId xmlns:a16="http://schemas.microsoft.com/office/drawing/2014/main" id="{EB1F8223-BC5A-45CF-AB36-075157E09C05}"/>
              </a:ext>
            </a:extLst>
          </p:cNvPr>
          <p:cNvSpPr txBox="1">
            <a:spLocks noChangeArrowheads="1"/>
          </p:cNvSpPr>
          <p:nvPr/>
        </p:nvSpPr>
        <p:spPr bwMode="auto">
          <a:xfrm>
            <a:off x="0" y="-12328"/>
            <a:ext cx="9144000" cy="698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52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omic Sans MS" panose="030F0702030302020204" pitchFamily="66" charset="0"/>
                <a:ea typeface="宋体" panose="02010600030101010101" pitchFamily="2" charset="-122"/>
                <a:cs typeface="+mj-cs"/>
              </a:rPr>
              <a:t>Random Forest</a:t>
            </a:r>
          </a:p>
        </p:txBody>
      </p:sp>
      <p:pic>
        <p:nvPicPr>
          <p:cNvPr id="1026" name="Picture 2">
            <a:extLst>
              <a:ext uri="{FF2B5EF4-FFF2-40B4-BE49-F238E27FC236}">
                <a16:creationId xmlns:a16="http://schemas.microsoft.com/office/drawing/2014/main" id="{024F0678-984E-4D5B-AE83-3B8AEC6246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r="-219" b="28427"/>
          <a:stretch/>
        </p:blipFill>
        <p:spPr bwMode="auto">
          <a:xfrm>
            <a:off x="1683467" y="3810001"/>
            <a:ext cx="5479333" cy="23622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1">
            <a:extLst>
              <a:ext uri="{FF2B5EF4-FFF2-40B4-BE49-F238E27FC236}">
                <a16:creationId xmlns:a16="http://schemas.microsoft.com/office/drawing/2014/main" id="{885A1EEE-B678-4F2A-869F-5E58E19060B6}"/>
              </a:ext>
            </a:extLst>
          </p:cNvPr>
          <p:cNvSpPr>
            <a:spLocks noGrp="1"/>
          </p:cNvSpPr>
          <p:nvPr>
            <p:ph type="sldNum" sz="quarter" idx="12"/>
          </p:nvPr>
        </p:nvSpPr>
        <p:spPr>
          <a:xfrm>
            <a:off x="8534400" y="6553200"/>
            <a:ext cx="609600" cy="304800"/>
          </a:xfrm>
        </p:spPr>
        <p:txBody>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685800" rtl="0" eaLnBrk="1" fontAlgn="base" latinLnBrk="0" hangingPunct="1">
              <a:lnSpc>
                <a:spcPct val="100000"/>
              </a:lnSpc>
              <a:spcBef>
                <a:spcPct val="0"/>
              </a:spcBef>
              <a:spcAft>
                <a:spcPct val="0"/>
              </a:spcAft>
              <a:buClrTx/>
              <a:buSzTx/>
              <a:buFontTx/>
              <a:buNone/>
              <a:tabLst/>
              <a:defRPr/>
            </a:pPr>
            <a:fld id="{5E29AE38-4D98-41E7-8C4D-FE5F151A99BD}"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6" name="Picture 2">
            <a:extLst>
              <a:ext uri="{FF2B5EF4-FFF2-40B4-BE49-F238E27FC236}">
                <a16:creationId xmlns:a16="http://schemas.microsoft.com/office/drawing/2014/main" id="{FBB7204D-6AD8-D390-D6D1-07475C2A84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1573" r="1175" b="9957"/>
          <a:stretch/>
        </p:blipFill>
        <p:spPr bwMode="auto">
          <a:xfrm>
            <a:off x="1683467" y="6172200"/>
            <a:ext cx="5403133" cy="609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299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52">
            <a:extLst>
              <a:ext uri="{FF2B5EF4-FFF2-40B4-BE49-F238E27FC236}">
                <a16:creationId xmlns:a16="http://schemas.microsoft.com/office/drawing/2014/main" id="{35E5D2A7-BAC6-FB4A-99A7-A87211C337D3}"/>
              </a:ext>
            </a:extLst>
          </p:cNvPr>
          <p:cNvSpPr txBox="1"/>
          <p:nvPr/>
        </p:nvSpPr>
        <p:spPr>
          <a:xfrm>
            <a:off x="1" y="0"/>
            <a:ext cx="9144000" cy="838200"/>
          </a:xfrm>
          <a:prstGeom prst="rect">
            <a:avLst/>
          </a:prstGeom>
          <a:noFill/>
          <a:ln>
            <a:noFill/>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5400" b="1" i="0" u="none" strike="noStrike" kern="0" cap="none" spc="0" normalizeH="0" baseline="0" noProof="0" dirty="0">
                <a:ln>
                  <a:noFill/>
                </a:ln>
                <a:solidFill>
                  <a:srgbClr val="0070C0"/>
                </a:solidFill>
                <a:effectLst>
                  <a:outerShdw blurRad="38100" dist="38100" dir="2700000" algn="tl">
                    <a:srgbClr val="000000">
                      <a:alpha val="43137"/>
                    </a:srgbClr>
                  </a:outerShdw>
                </a:effectLst>
                <a:uLnTx/>
                <a:uFillTx/>
                <a:latin typeface="Comic Sans MS" panose="030F0702030302020204" pitchFamily="66" charset="0"/>
                <a:ea typeface="+mn-ea"/>
                <a:cs typeface="Arial"/>
                <a:sym typeface="Arial"/>
              </a:rPr>
              <a:t>Random Forests</a:t>
            </a:r>
          </a:p>
        </p:txBody>
      </p:sp>
      <p:sp>
        <p:nvSpPr>
          <p:cNvPr id="33" name="Shape 53">
            <a:extLst>
              <a:ext uri="{FF2B5EF4-FFF2-40B4-BE49-F238E27FC236}">
                <a16:creationId xmlns:a16="http://schemas.microsoft.com/office/drawing/2014/main" id="{5E594E56-A26D-9640-BEE8-9E6BCA5A5033}"/>
              </a:ext>
            </a:extLst>
          </p:cNvPr>
          <p:cNvSpPr txBox="1"/>
          <p:nvPr/>
        </p:nvSpPr>
        <p:spPr>
          <a:xfrm>
            <a:off x="163069" y="1066800"/>
            <a:ext cx="8790431" cy="4105822"/>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000" b="0" i="0" u="none" strike="noStrike" kern="0" cap="none" spc="0" normalizeH="0" baseline="0" noProof="0" dirty="0">
                <a:ln>
                  <a:noFill/>
                </a:ln>
                <a:effectLst>
                  <a:outerShdw blurRad="38100" dist="38100" dir="2700000" algn="tl">
                    <a:srgbClr val="000000">
                      <a:alpha val="43137"/>
                    </a:srgbClr>
                  </a:outerShdw>
                </a:effectLst>
                <a:uLnTx/>
                <a:uFillTx/>
                <a:latin typeface="Arial"/>
                <a:ea typeface="+mn-ea"/>
                <a:cs typeface="Arial"/>
                <a:sym typeface="Arial"/>
              </a:rPr>
              <a:t>Random Forests</a:t>
            </a:r>
            <a:r>
              <a:rPr kumimoji="0" lang="en" sz="2000" b="0" i="0" u="none" strike="noStrike" kern="0" cap="none" spc="0" normalizeH="0" baseline="0" noProof="0" dirty="0">
                <a:ln>
                  <a:noFill/>
                </a:ln>
                <a:solidFill>
                  <a:srgbClr val="0000FF"/>
                </a:solidFill>
                <a:effectLst/>
                <a:uLnTx/>
                <a:uFillTx/>
                <a:latin typeface="Arial"/>
                <a:ea typeface="+mn-ea"/>
                <a:cs typeface="Arial"/>
                <a:sym typeface="Arial"/>
              </a:rPr>
              <a:t>:</a:t>
            </a:r>
          </a:p>
          <a:p>
            <a:pPr marL="70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 sz="2000" b="0" i="0" u="none" strike="noStrike" kern="0" cap="none" spc="0" normalizeH="0" baseline="0" noProof="0" dirty="0">
                <a:ln>
                  <a:noFill/>
                </a:ln>
                <a:solidFill>
                  <a:srgbClr val="0000FF"/>
                </a:solidFill>
                <a:effectLst/>
                <a:uLnTx/>
                <a:uFillTx/>
                <a:latin typeface="Arial"/>
                <a:ea typeface="+mn-ea"/>
                <a:cs typeface="Arial"/>
                <a:sym typeface="Arial"/>
              </a:rPr>
              <a:t>Instead of building a </a:t>
            </a:r>
            <a:r>
              <a:rPr kumimoji="0" lang="en" sz="2000" b="0" i="0" u="none" strike="noStrike" kern="0" cap="none" spc="0" normalizeH="0" baseline="0" noProof="0" dirty="0">
                <a:ln>
                  <a:noFill/>
                </a:ln>
                <a:effectLst>
                  <a:outerShdw blurRad="38100" dist="38100" dir="2700000" algn="tl">
                    <a:srgbClr val="000000">
                      <a:alpha val="43137"/>
                    </a:srgbClr>
                  </a:outerShdw>
                </a:effectLst>
                <a:uLnTx/>
                <a:uFillTx/>
                <a:latin typeface="Arial"/>
                <a:ea typeface="+mn-ea"/>
                <a:cs typeface="Arial"/>
                <a:sym typeface="Arial"/>
              </a:rPr>
              <a:t>single large decision tree</a:t>
            </a:r>
            <a:r>
              <a:rPr kumimoji="0" lang="en" sz="2000" b="0" i="0" u="none" strike="noStrike" kern="0" cap="none" spc="0" normalizeH="0" baseline="0" noProof="0" dirty="0">
                <a:ln>
                  <a:noFill/>
                </a:ln>
                <a:solidFill>
                  <a:srgbClr val="0000FF"/>
                </a:solidFill>
                <a:effectLst/>
                <a:uLnTx/>
                <a:uFillTx/>
                <a:latin typeface="Arial"/>
                <a:ea typeface="+mn-ea"/>
                <a:cs typeface="Arial"/>
                <a:sym typeface="Arial"/>
              </a:rPr>
              <a:t> and use it to make predictions, build </a:t>
            </a:r>
            <a:r>
              <a:rPr kumimoji="0" lang="en" sz="2000" b="0" i="0" u="none" strike="noStrike" kern="0" cap="none" spc="0" normalizeH="0" baseline="0" noProof="0" dirty="0">
                <a:ln>
                  <a:noFill/>
                </a:ln>
                <a:effectLst>
                  <a:outerShdw blurRad="38100" dist="38100" dir="2700000" algn="tl">
                    <a:srgbClr val="000000">
                      <a:alpha val="43137"/>
                    </a:srgbClr>
                  </a:outerShdw>
                </a:effectLst>
                <a:uLnTx/>
                <a:uFillTx/>
                <a:latin typeface="Arial"/>
                <a:ea typeface="+mn-ea"/>
                <a:cs typeface="Arial"/>
                <a:sym typeface="Arial"/>
              </a:rPr>
              <a:t>many slightly different trees </a:t>
            </a:r>
            <a:r>
              <a:rPr kumimoji="0" lang="en" sz="2000" b="0" i="0" u="none" strike="noStrike" kern="0" cap="none" spc="0" normalizeH="0" baseline="0" noProof="0" dirty="0">
                <a:ln>
                  <a:noFill/>
                </a:ln>
                <a:solidFill>
                  <a:srgbClr val="0000FF"/>
                </a:solidFill>
                <a:effectLst/>
                <a:uLnTx/>
                <a:uFillTx/>
                <a:latin typeface="Arial"/>
                <a:ea typeface="+mn-ea"/>
                <a:cs typeface="Arial"/>
                <a:sym typeface="Arial"/>
              </a:rPr>
              <a:t>and combine their predictions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 sz="1000" b="0" i="0" u="none" strike="noStrike" kern="0" cap="none" spc="0" normalizeH="0" baseline="0" noProof="0" dirty="0">
              <a:ln>
                <a:noFill/>
              </a:ln>
              <a:solidFill>
                <a:srgbClr val="0000FF"/>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000" b="0" i="0" u="none" strike="noStrike" kern="0" cap="none" spc="0" normalizeH="0" baseline="0" noProof="0" dirty="0">
                <a:ln>
                  <a:noFill/>
                </a:ln>
                <a:solidFill>
                  <a:srgbClr val="FF0000"/>
                </a:solidFill>
                <a:effectLst/>
                <a:uLnTx/>
                <a:uFillTx/>
                <a:latin typeface="Arial"/>
                <a:ea typeface="+mn-ea"/>
                <a:cs typeface="Arial"/>
                <a:sym typeface="Arial"/>
              </a:rPr>
              <a:t>We have a single data set, so how do we obtain </a:t>
            </a:r>
            <a:r>
              <a:rPr kumimoji="0" lang="en" sz="2000" b="0" i="0" u="none" strike="noStrike" kern="0" cap="none" spc="0" normalizeH="0" baseline="0" noProof="0" dirty="0" err="1">
                <a:ln>
                  <a:noFill/>
                </a:ln>
                <a:solidFill>
                  <a:srgbClr val="FF0000"/>
                </a:solidFill>
                <a:effectLst/>
                <a:uLnTx/>
                <a:uFillTx/>
                <a:latin typeface="Arial"/>
                <a:ea typeface="+mn-ea"/>
                <a:cs typeface="Arial"/>
                <a:sym typeface="Arial"/>
              </a:rPr>
              <a:t>sligh</a:t>
            </a:r>
            <a:r>
              <a:rPr kumimoji="0" lang="ro-RO" sz="2000" b="0" i="0" u="none" strike="noStrike" kern="0" cap="none" spc="0" normalizeH="0" baseline="0" noProof="0" dirty="0" err="1">
                <a:ln>
                  <a:noFill/>
                </a:ln>
                <a:solidFill>
                  <a:srgbClr val="FF0000"/>
                </a:solidFill>
                <a:effectLst/>
                <a:uLnTx/>
                <a:uFillTx/>
                <a:latin typeface="Arial"/>
                <a:ea typeface="+mn-ea"/>
                <a:cs typeface="Arial"/>
                <a:sym typeface="Arial"/>
              </a:rPr>
              <a:t>tl</a:t>
            </a:r>
            <a:r>
              <a:rPr kumimoji="0" lang="en" sz="2000" b="0" i="0" u="none" strike="noStrike" kern="0" cap="none" spc="0" normalizeH="0" baseline="0" noProof="0" dirty="0">
                <a:ln>
                  <a:noFill/>
                </a:ln>
                <a:solidFill>
                  <a:srgbClr val="FF0000"/>
                </a:solidFill>
                <a:effectLst/>
                <a:uLnTx/>
                <a:uFillTx/>
                <a:latin typeface="Arial"/>
                <a:ea typeface="+mn-ea"/>
                <a:cs typeface="Arial"/>
                <a:sym typeface="Arial"/>
              </a:rPr>
              <a:t>y different trees?</a:t>
            </a:r>
          </a:p>
          <a:p>
            <a:pPr marL="360000" marR="0" lvl="0" indent="0" algn="l" defTabSz="914400" rtl="0" eaLnBrk="1" fontAlgn="auto" latinLnBrk="0" hangingPunct="1">
              <a:lnSpc>
                <a:spcPct val="100000"/>
              </a:lnSpc>
              <a:spcBef>
                <a:spcPts val="0"/>
              </a:spcBef>
              <a:spcAft>
                <a:spcPts val="0"/>
              </a:spcAft>
              <a:buClrTx/>
              <a:buSzTx/>
              <a:buFontTx/>
              <a:buNone/>
              <a:tabLst/>
              <a:defRPr/>
            </a:pPr>
            <a:r>
              <a:rPr kumimoji="0" lang="en" sz="2000" b="0" i="0" u="none" strike="noStrike" kern="0" cap="none" spc="0" normalizeH="0" baseline="0" noProof="0" dirty="0">
                <a:ln>
                  <a:noFill/>
                </a:ln>
                <a:solidFill>
                  <a:srgbClr val="0000FF"/>
                </a:solidFill>
                <a:effectLst/>
                <a:uLnTx/>
                <a:uFillTx/>
                <a:latin typeface="Arial"/>
                <a:ea typeface="+mn-ea"/>
                <a:cs typeface="Arial"/>
                <a:sym typeface="Arial"/>
              </a:rPr>
              <a:t>1. Bagging (</a:t>
            </a:r>
            <a:r>
              <a:rPr kumimoji="0" lang="en" sz="2000" b="1" i="0" u="none" strike="noStrike" kern="0" cap="none" spc="0" normalizeH="0" baseline="0" noProof="0" dirty="0">
                <a:ln>
                  <a:noFill/>
                </a:ln>
                <a:solidFill>
                  <a:srgbClr val="0000FF"/>
                </a:solidFill>
                <a:effectLst/>
                <a:uLnTx/>
                <a:uFillTx/>
                <a:latin typeface="Arial"/>
                <a:ea typeface="+mn-ea"/>
                <a:cs typeface="Arial"/>
                <a:sym typeface="Arial"/>
              </a:rPr>
              <a:t>B</a:t>
            </a:r>
            <a:r>
              <a:rPr kumimoji="0" lang="en" sz="2000" b="0" i="0" u="none" strike="noStrike" kern="0" cap="none" spc="0" normalizeH="0" baseline="0" noProof="0" dirty="0">
                <a:ln>
                  <a:noFill/>
                </a:ln>
                <a:solidFill>
                  <a:srgbClr val="0000FF"/>
                </a:solidFill>
                <a:effectLst/>
                <a:uLnTx/>
                <a:uFillTx/>
                <a:latin typeface="Arial"/>
                <a:ea typeface="+mn-ea"/>
                <a:cs typeface="Arial"/>
                <a:sym typeface="Arial"/>
              </a:rPr>
              <a:t>ootstrap </a:t>
            </a:r>
            <a:r>
              <a:rPr kumimoji="0" lang="en" sz="2000" b="1" i="0" u="none" strike="noStrike" kern="0" cap="none" spc="0" normalizeH="0" baseline="0" noProof="0" dirty="0">
                <a:ln>
                  <a:noFill/>
                </a:ln>
                <a:solidFill>
                  <a:srgbClr val="0000FF"/>
                </a:solidFill>
                <a:effectLst/>
                <a:uLnTx/>
                <a:uFillTx/>
                <a:latin typeface="Arial"/>
                <a:ea typeface="+mn-ea"/>
                <a:cs typeface="Arial"/>
                <a:sym typeface="Arial"/>
              </a:rPr>
              <a:t>Agg</a:t>
            </a:r>
            <a:r>
              <a:rPr kumimoji="0" lang="en" sz="2000" b="0" i="0" u="none" strike="noStrike" kern="0" cap="none" spc="0" normalizeH="0" baseline="0" noProof="0" dirty="0">
                <a:ln>
                  <a:noFill/>
                </a:ln>
                <a:solidFill>
                  <a:srgbClr val="0000FF"/>
                </a:solidFill>
                <a:effectLst/>
                <a:uLnTx/>
                <a:uFillTx/>
                <a:latin typeface="Arial"/>
                <a:ea typeface="+mn-ea"/>
                <a:cs typeface="Arial"/>
                <a:sym typeface="Arial"/>
              </a:rPr>
              <a:t>regat</a:t>
            </a:r>
            <a:r>
              <a:rPr kumimoji="0" lang="en" sz="2000" b="1" i="0" u="none" strike="noStrike" kern="0" cap="none" spc="0" normalizeH="0" baseline="0" noProof="0" dirty="0">
                <a:ln>
                  <a:noFill/>
                </a:ln>
                <a:solidFill>
                  <a:srgbClr val="0000FF"/>
                </a:solidFill>
                <a:effectLst/>
                <a:uLnTx/>
                <a:uFillTx/>
                <a:latin typeface="Arial"/>
                <a:ea typeface="+mn-ea"/>
                <a:cs typeface="Arial"/>
                <a:sym typeface="Arial"/>
              </a:rPr>
              <a:t>ing</a:t>
            </a:r>
            <a:r>
              <a:rPr kumimoji="0" lang="en" sz="2000" b="0" i="0" u="none" strike="noStrike" kern="0" cap="none" spc="0" normalizeH="0" baseline="0" noProof="0" dirty="0">
                <a:ln>
                  <a:noFill/>
                </a:ln>
                <a:solidFill>
                  <a:srgbClr val="0000FF"/>
                </a:solidFill>
                <a:effectLst/>
                <a:uLnTx/>
                <a:uFillTx/>
                <a:latin typeface="Arial"/>
                <a:ea typeface="+mn-ea"/>
                <a:cs typeface="Arial"/>
                <a:sym typeface="Arial"/>
              </a:rPr>
              <a:t>):</a:t>
            </a:r>
          </a:p>
          <a:p>
            <a:pPr marL="116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 sz="2000" b="0" i="0" u="none" strike="noStrike" kern="0" cap="none" spc="0" normalizeH="0" baseline="0" noProof="0" dirty="0">
                <a:ln>
                  <a:noFill/>
                </a:ln>
                <a:solidFill>
                  <a:srgbClr val="0000FF"/>
                </a:solidFill>
                <a:effectLst/>
                <a:uLnTx/>
                <a:uFillTx/>
                <a:latin typeface="Arial"/>
                <a:ea typeface="+mn-ea"/>
                <a:cs typeface="Arial"/>
                <a:sym typeface="Arial"/>
              </a:rPr>
              <a:t>Take random subsets of data points from the training set to create N smaller data sets</a:t>
            </a:r>
          </a:p>
          <a:p>
            <a:pPr marL="116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 sz="2000" b="0" i="0" u="none" strike="noStrike" kern="0" cap="none" spc="0" normalizeH="0" baseline="0" noProof="0" dirty="0">
                <a:ln>
                  <a:noFill/>
                </a:ln>
                <a:solidFill>
                  <a:srgbClr val="0000FF"/>
                </a:solidFill>
                <a:effectLst/>
                <a:uLnTx/>
                <a:uFillTx/>
                <a:latin typeface="Arial"/>
                <a:ea typeface="+mn-ea"/>
                <a:cs typeface="Arial"/>
                <a:sym typeface="Arial"/>
              </a:rPr>
              <a:t>Fit a decision tree on each subset</a:t>
            </a:r>
          </a:p>
          <a:p>
            <a:pPr marL="360000" marR="0" lvl="0" indent="0" algn="l" defTabSz="914400" rtl="0" eaLnBrk="1" fontAlgn="auto" latinLnBrk="0" hangingPunct="1">
              <a:lnSpc>
                <a:spcPct val="100000"/>
              </a:lnSpc>
              <a:spcBef>
                <a:spcPts val="0"/>
              </a:spcBef>
              <a:spcAft>
                <a:spcPts val="0"/>
              </a:spcAft>
              <a:buClrTx/>
              <a:buSzTx/>
              <a:buFontTx/>
              <a:buNone/>
              <a:tabLst/>
              <a:defRPr/>
            </a:pPr>
            <a:endParaRPr kumimoji="0" lang="en" sz="1000" b="0" i="0" u="none" strike="noStrike" kern="0" cap="none" spc="0" normalizeH="0" baseline="0" noProof="0" dirty="0">
              <a:ln>
                <a:noFill/>
              </a:ln>
              <a:solidFill>
                <a:srgbClr val="0000FF"/>
              </a:solidFill>
              <a:effectLst/>
              <a:uLnTx/>
              <a:uFillTx/>
              <a:latin typeface="Arial"/>
              <a:ea typeface="+mn-ea"/>
              <a:cs typeface="Arial"/>
              <a:sym typeface="Arial"/>
            </a:endParaRPr>
          </a:p>
          <a:p>
            <a:pPr marL="360000" marR="0" lvl="0" indent="0" algn="l" defTabSz="914400" rtl="0" eaLnBrk="1" fontAlgn="auto" latinLnBrk="0" hangingPunct="1">
              <a:lnSpc>
                <a:spcPct val="100000"/>
              </a:lnSpc>
              <a:spcBef>
                <a:spcPts val="0"/>
              </a:spcBef>
              <a:spcAft>
                <a:spcPts val="0"/>
              </a:spcAft>
              <a:buClrTx/>
              <a:buSzTx/>
              <a:buFontTx/>
              <a:buNone/>
              <a:tabLst/>
              <a:defRPr/>
            </a:pPr>
            <a:r>
              <a:rPr kumimoji="0" lang="en" sz="2000" b="0" i="0" u="none" strike="noStrike" kern="0" cap="none" spc="0" normalizeH="0" baseline="0" noProof="0" dirty="0">
                <a:ln>
                  <a:noFill/>
                </a:ln>
                <a:solidFill>
                  <a:srgbClr val="0000FF"/>
                </a:solidFill>
                <a:effectLst/>
                <a:uLnTx/>
                <a:uFillTx/>
                <a:latin typeface="Arial"/>
                <a:ea typeface="+mn-ea"/>
                <a:cs typeface="Arial"/>
                <a:sym typeface="Arial"/>
              </a:rPr>
              <a:t>2. Random Subspace Method (also known as </a:t>
            </a:r>
            <a:r>
              <a:rPr kumimoji="0" lang="en" sz="2000" b="0" i="0" u="none" strike="noStrike" kern="0" cap="none" spc="0" normalizeH="0" baseline="0" noProof="0" dirty="0">
                <a:ln>
                  <a:noFill/>
                </a:ln>
                <a:effectLst>
                  <a:outerShdw blurRad="38100" dist="38100" dir="2700000" algn="tl">
                    <a:srgbClr val="000000">
                      <a:alpha val="43137"/>
                    </a:srgbClr>
                  </a:outerShdw>
                </a:effectLst>
                <a:uLnTx/>
                <a:uFillTx/>
                <a:latin typeface="Arial"/>
                <a:ea typeface="+mn-ea"/>
                <a:cs typeface="Arial"/>
                <a:sym typeface="Arial"/>
              </a:rPr>
              <a:t>Feature Bagging</a:t>
            </a:r>
            <a:r>
              <a:rPr kumimoji="0" lang="en" sz="2000" b="0" i="0" u="none" strike="noStrike" kern="0" cap="none" spc="0" normalizeH="0" baseline="0" noProof="0" dirty="0">
                <a:ln>
                  <a:noFill/>
                </a:ln>
                <a:solidFill>
                  <a:srgbClr val="0000FF"/>
                </a:solidFill>
                <a:effectLst/>
                <a:uLnTx/>
                <a:uFillTx/>
                <a:latin typeface="Arial"/>
                <a:ea typeface="+mn-ea"/>
                <a:cs typeface="Arial"/>
                <a:sym typeface="Arial"/>
              </a:rPr>
              <a:t>):</a:t>
            </a:r>
          </a:p>
          <a:p>
            <a:pPr marL="116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 sz="2000" b="0" i="0" u="none" strike="noStrike" kern="0" cap="none" spc="0" normalizeH="0" baseline="0" noProof="0" dirty="0">
                <a:ln>
                  <a:noFill/>
                </a:ln>
                <a:solidFill>
                  <a:srgbClr val="0000FF"/>
                </a:solidFill>
                <a:effectLst/>
                <a:uLnTx/>
                <a:uFillTx/>
                <a:latin typeface="Arial"/>
                <a:ea typeface="+mn-ea"/>
                <a:cs typeface="Arial"/>
                <a:sym typeface="Arial"/>
              </a:rPr>
              <a:t>Fit N different decision trees by constraining each one to operate on a </a:t>
            </a:r>
            <a:r>
              <a:rPr kumimoji="0" lang="en" sz="2000" b="0" i="0" u="none" strike="noStrike" kern="0" cap="none" spc="0" normalizeH="0" baseline="0" noProof="0" dirty="0">
                <a:ln>
                  <a:noFill/>
                </a:ln>
                <a:effectLst/>
                <a:uLnTx/>
                <a:uFillTx/>
                <a:latin typeface="Arial"/>
                <a:ea typeface="+mn-ea"/>
                <a:cs typeface="Arial"/>
                <a:sym typeface="Arial"/>
              </a:rPr>
              <a:t>random subset of features</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endParaRPr kumimoji="0" lang="en" sz="2000" b="0" i="0" u="none" strike="noStrike" kern="0" cap="none" spc="0" normalizeH="0" baseline="0" noProof="0" dirty="0">
              <a:ln>
                <a:noFill/>
              </a:ln>
              <a:solidFill>
                <a:srgbClr val="0000FF"/>
              </a:solidFill>
              <a:effectLst/>
              <a:uLnTx/>
              <a:uFillTx/>
              <a:latin typeface="Arial"/>
              <a:ea typeface="+mn-ea"/>
              <a:cs typeface="Arial"/>
              <a:sym typeface="Arial"/>
            </a:endParaRPr>
          </a:p>
        </p:txBody>
      </p:sp>
      <p:sp>
        <p:nvSpPr>
          <p:cNvPr id="4" name="Slide Number Placeholder 1">
            <a:extLst>
              <a:ext uri="{FF2B5EF4-FFF2-40B4-BE49-F238E27FC236}">
                <a16:creationId xmlns:a16="http://schemas.microsoft.com/office/drawing/2014/main" id="{39509BDD-ECDA-A956-74C8-96E2C2B6796B}"/>
              </a:ext>
            </a:extLst>
          </p:cNvPr>
          <p:cNvSpPr txBox="1">
            <a:spLocks/>
          </p:cNvSpPr>
          <p:nvPr/>
        </p:nvSpPr>
        <p:spPr bwMode="auto">
          <a:xfrm>
            <a:off x="8763000" y="6553200"/>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400" kern="1200">
                <a:solidFill>
                  <a:schemeClr val="tx1"/>
                </a:solidFill>
                <a:latin typeface="Calibri" panose="020F0502020204030204" pitchFamily="34" charset="0"/>
                <a:ea typeface="+mn-ea"/>
                <a:cs typeface="+mn-cs"/>
              </a:defRPr>
            </a:lvl1pPr>
            <a:lvl2pPr marL="557213" indent="-214313" algn="l" defTabSz="914400" rtl="0" eaLnBrk="1" latinLnBrk="0" hangingPunct="1">
              <a:defRPr sz="1800" kern="1200">
                <a:solidFill>
                  <a:schemeClr val="tx1"/>
                </a:solidFill>
                <a:latin typeface="Calibri" panose="020F0502020204030204" pitchFamily="34" charset="0"/>
                <a:ea typeface="+mn-ea"/>
                <a:cs typeface="+mn-cs"/>
              </a:defRPr>
            </a:lvl2pPr>
            <a:lvl3pPr marL="857250" indent="-171450" algn="l" defTabSz="914400" rtl="0" eaLnBrk="1" latinLnBrk="0" hangingPunct="1">
              <a:defRPr sz="1800" kern="1200">
                <a:solidFill>
                  <a:schemeClr val="tx1"/>
                </a:solidFill>
                <a:latin typeface="Calibri" panose="020F0502020204030204" pitchFamily="34" charset="0"/>
                <a:ea typeface="+mn-ea"/>
                <a:cs typeface="+mn-cs"/>
              </a:defRPr>
            </a:lvl3pPr>
            <a:lvl4pPr marL="1200150" indent="-171450" algn="l" defTabSz="914400" rtl="0" eaLnBrk="1" latinLnBrk="0" hangingPunct="1">
              <a:defRPr sz="1800" kern="1200">
                <a:solidFill>
                  <a:schemeClr val="tx1"/>
                </a:solidFill>
                <a:latin typeface="Calibri" panose="020F0502020204030204" pitchFamily="34" charset="0"/>
                <a:ea typeface="+mn-ea"/>
                <a:cs typeface="+mn-cs"/>
              </a:defRPr>
            </a:lvl4pPr>
            <a:lvl5pPr marL="1543050" indent="-171450" algn="l" defTabSz="914400" rtl="0" eaLnBrk="1" latinLnBrk="0" hangingPunct="1">
              <a:defRPr sz="1800" kern="1200">
                <a:solidFill>
                  <a:schemeClr val="tx1"/>
                </a:solidFill>
                <a:latin typeface="Calibri" panose="020F0502020204030204" pitchFamily="34" charset="0"/>
                <a:ea typeface="+mn-ea"/>
                <a:cs typeface="+mn-cs"/>
              </a:defRPr>
            </a:lvl5pPr>
            <a:lvl6pPr marL="1885950" indent="-17145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6pPr>
            <a:lvl7pPr marL="2228850" indent="-17145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7pPr>
            <a:lvl8pPr marL="2571750" indent="-17145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8pPr>
            <a:lvl9pPr marL="2914650" indent="-17145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9pPr>
          </a:lstStyle>
          <a:p>
            <a:pPr marL="0" marR="0" lvl="0" indent="0" algn="r" defTabSz="685800" rtl="0" eaLnBrk="1" fontAlgn="base" latinLnBrk="0" hangingPunct="1">
              <a:lnSpc>
                <a:spcPct val="100000"/>
              </a:lnSpc>
              <a:spcBef>
                <a:spcPct val="0"/>
              </a:spcBef>
              <a:spcAft>
                <a:spcPct val="0"/>
              </a:spcAft>
              <a:buClrTx/>
              <a:buSzTx/>
              <a:buFontTx/>
              <a:buNone/>
              <a:tabLst/>
              <a:defRPr/>
            </a:pPr>
            <a:fld id="{5E29AE38-4D98-41E7-8C4D-FE5F151A99BD}"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5" name="Picture 4">
            <a:extLst>
              <a:ext uri="{FF2B5EF4-FFF2-40B4-BE49-F238E27FC236}">
                <a16:creationId xmlns:a16="http://schemas.microsoft.com/office/drawing/2014/main" id="{3C6C974A-9CB9-D982-8AA9-EF020B65A8B5}"/>
              </a:ext>
            </a:extLst>
          </p:cNvPr>
          <p:cNvPicPr>
            <a:picLocks noChangeAspect="1"/>
          </p:cNvPicPr>
          <p:nvPr/>
        </p:nvPicPr>
        <p:blipFill rotWithShape="1">
          <a:blip r:embed="rId3"/>
          <a:srcRect l="1" r="42993"/>
          <a:stretch/>
        </p:blipFill>
        <p:spPr>
          <a:xfrm>
            <a:off x="304800" y="5229226"/>
            <a:ext cx="4572000" cy="1628774"/>
          </a:xfrm>
          <a:prstGeom prst="rect">
            <a:avLst/>
          </a:prstGeom>
        </p:spPr>
      </p:pic>
      <p:pic>
        <p:nvPicPr>
          <p:cNvPr id="6" name="Picture 5">
            <a:extLst>
              <a:ext uri="{FF2B5EF4-FFF2-40B4-BE49-F238E27FC236}">
                <a16:creationId xmlns:a16="http://schemas.microsoft.com/office/drawing/2014/main" id="{F46771BD-D47D-555E-F319-9EF47D06AF4B}"/>
              </a:ext>
            </a:extLst>
          </p:cNvPr>
          <p:cNvPicPr>
            <a:picLocks noChangeAspect="1"/>
          </p:cNvPicPr>
          <p:nvPr/>
        </p:nvPicPr>
        <p:blipFill rotWithShape="1">
          <a:blip r:embed="rId3"/>
          <a:srcRect l="74109"/>
          <a:stretch/>
        </p:blipFill>
        <p:spPr>
          <a:xfrm>
            <a:off x="6248400" y="5229224"/>
            <a:ext cx="2076450" cy="1628775"/>
          </a:xfrm>
          <a:prstGeom prst="rect">
            <a:avLst/>
          </a:prstGeom>
        </p:spPr>
      </p:pic>
      <p:pic>
        <p:nvPicPr>
          <p:cNvPr id="7" name="Picture 6">
            <a:extLst>
              <a:ext uri="{FF2B5EF4-FFF2-40B4-BE49-F238E27FC236}">
                <a16:creationId xmlns:a16="http://schemas.microsoft.com/office/drawing/2014/main" id="{7AD6FBD7-C8B3-BBB6-0DE8-0609035ACE62}"/>
              </a:ext>
            </a:extLst>
          </p:cNvPr>
          <p:cNvPicPr>
            <a:picLocks noChangeAspect="1"/>
          </p:cNvPicPr>
          <p:nvPr/>
        </p:nvPicPr>
        <p:blipFill rotWithShape="1">
          <a:blip r:embed="rId3"/>
          <a:srcRect l="57007" r="24941"/>
          <a:stretch/>
        </p:blipFill>
        <p:spPr>
          <a:xfrm>
            <a:off x="4876800" y="5229225"/>
            <a:ext cx="1447800" cy="1628775"/>
          </a:xfrm>
          <a:prstGeom prst="rect">
            <a:avLst/>
          </a:prstGeom>
        </p:spPr>
      </p:pic>
    </p:spTree>
    <p:extLst>
      <p:ext uri="{BB962C8B-B14F-4D97-AF65-F5344CB8AC3E}">
        <p14:creationId xmlns:p14="http://schemas.microsoft.com/office/powerpoint/2010/main" val="307157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9144000" cy="625474"/>
          </a:xfrm>
        </p:spPr>
        <p:txBody>
          <a:bodyPr/>
          <a:lstStyle/>
          <a:p>
            <a:pPr algn="ctr"/>
            <a:r>
              <a:rPr lang="en-US" sz="5400" b="1" dirty="0">
                <a:solidFill>
                  <a:srgbClr val="0070C0"/>
                </a:solidFill>
                <a:effectLst>
                  <a:outerShdw blurRad="38100" dist="38100" dir="2700000" algn="tl">
                    <a:srgbClr val="000000">
                      <a:alpha val="43137"/>
                    </a:srgbClr>
                  </a:outerShdw>
                </a:effectLst>
                <a:latin typeface="Comic Sans MS" panose="030F0702030302020204" pitchFamily="66" charset="0"/>
              </a:rPr>
              <a:t>Tuning Random Forests</a:t>
            </a:r>
          </a:p>
        </p:txBody>
      </p:sp>
      <p:sp>
        <p:nvSpPr>
          <p:cNvPr id="3" name="Content Placeholder 2"/>
          <p:cNvSpPr>
            <a:spLocks noGrp="1"/>
          </p:cNvSpPr>
          <p:nvPr>
            <p:ph idx="1"/>
          </p:nvPr>
        </p:nvSpPr>
        <p:spPr>
          <a:xfrm>
            <a:off x="190500" y="1295400"/>
            <a:ext cx="8763000" cy="5181600"/>
          </a:xfrm>
        </p:spPr>
        <p:txBody>
          <a:bodyPr/>
          <a:lstStyle/>
          <a:p>
            <a:pPr marL="0" indent="0">
              <a:spcAft>
                <a:spcPts val="1800"/>
              </a:spcAft>
              <a:buNone/>
            </a:pPr>
            <a:r>
              <a:rPr lang="en-US" sz="2200" dirty="0">
                <a:solidFill>
                  <a:srgbClr val="0000FF"/>
                </a:solidFill>
              </a:rPr>
              <a:t>Random forest models have multiple </a:t>
            </a:r>
            <a:r>
              <a:rPr lang="en-US" sz="2200" dirty="0"/>
              <a:t>hyperparameters</a:t>
            </a:r>
            <a:r>
              <a:rPr lang="en-US" sz="2200" dirty="0">
                <a:solidFill>
                  <a:srgbClr val="0000FF"/>
                </a:solidFill>
              </a:rPr>
              <a:t> to tune: </a:t>
            </a:r>
          </a:p>
          <a:p>
            <a:pPr marL="900090" lvl="1" indent="-342900">
              <a:spcAft>
                <a:spcPts val="1800"/>
              </a:spcAft>
              <a:buSzPct val="90000"/>
              <a:buFont typeface="+mj-lt"/>
              <a:buAutoNum type="arabicPeriod"/>
            </a:pPr>
            <a:r>
              <a:rPr lang="en-US" sz="2200" dirty="0">
                <a:solidFill>
                  <a:srgbClr val="0000FF"/>
                </a:solidFill>
              </a:rPr>
              <a:t>The sampling scheme: </a:t>
            </a:r>
            <a:r>
              <a:rPr lang="en-US" sz="2200" dirty="0"/>
              <a:t>number of predictors </a:t>
            </a:r>
            <a:r>
              <a:rPr lang="en-US" sz="2200" dirty="0">
                <a:solidFill>
                  <a:srgbClr val="0000FF"/>
                </a:solidFill>
              </a:rPr>
              <a:t>to randomly select at each split : </a:t>
            </a:r>
            <a:r>
              <a:rPr lang="en-US" sz="2200" dirty="0" err="1">
                <a:solidFill>
                  <a:srgbClr val="0000FF"/>
                </a:solidFill>
                <a:latin typeface="Courier" pitchFamily="2" charset="0"/>
              </a:rPr>
              <a:t>max_features</a:t>
            </a:r>
            <a:r>
              <a:rPr lang="en-US" sz="2200" dirty="0">
                <a:solidFill>
                  <a:srgbClr val="0000FF"/>
                </a:solidFill>
                <a:latin typeface="Courier" pitchFamily="2" charset="0"/>
              </a:rPr>
              <a:t> {“auto”, “sqrt”, “log2”}, int or float, default=”auto”.</a:t>
            </a:r>
          </a:p>
          <a:p>
            <a:pPr marL="900090" lvl="1" indent="-342900">
              <a:spcAft>
                <a:spcPts val="1800"/>
              </a:spcAft>
              <a:buSzPct val="90000"/>
              <a:buFont typeface="+mj-lt"/>
              <a:buAutoNum type="arabicPeriod"/>
            </a:pPr>
            <a:r>
              <a:rPr lang="en-US" sz="2200" dirty="0">
                <a:solidFill>
                  <a:srgbClr val="0000FF"/>
                </a:solidFill>
              </a:rPr>
              <a:t>The </a:t>
            </a:r>
            <a:r>
              <a:rPr lang="en-US" sz="2200" dirty="0"/>
              <a:t>total number of trees </a:t>
            </a:r>
            <a:r>
              <a:rPr lang="en-US" sz="2200" dirty="0">
                <a:solidFill>
                  <a:srgbClr val="0000FF"/>
                </a:solidFill>
              </a:rPr>
              <a:t>in the forest: </a:t>
            </a:r>
            <a:r>
              <a:rPr lang="en-US" sz="2200" dirty="0" err="1">
                <a:solidFill>
                  <a:srgbClr val="0000FF"/>
                </a:solidFill>
                <a:latin typeface="Courier" pitchFamily="2" charset="0"/>
              </a:rPr>
              <a:t>n_estimators</a:t>
            </a:r>
            <a:r>
              <a:rPr lang="en-US" sz="2200" dirty="0">
                <a:solidFill>
                  <a:srgbClr val="0000FF"/>
                </a:solidFill>
              </a:rPr>
              <a:t>, </a:t>
            </a:r>
            <a:r>
              <a:rPr lang="en-US" sz="2200" dirty="0">
                <a:solidFill>
                  <a:srgbClr val="0000FF"/>
                </a:solidFill>
                <a:latin typeface="Courier" pitchFamily="2" charset="0"/>
              </a:rPr>
              <a:t>int, default=100</a:t>
            </a:r>
          </a:p>
          <a:p>
            <a:pPr marL="900090" lvl="1" indent="-342900">
              <a:spcAft>
                <a:spcPts val="1800"/>
              </a:spcAft>
              <a:buSzPct val="90000"/>
              <a:buFont typeface="+mj-lt"/>
              <a:buAutoNum type="arabicPeriod"/>
            </a:pPr>
            <a:r>
              <a:rPr lang="en-US" sz="2200" dirty="0">
                <a:solidFill>
                  <a:srgbClr val="0000FF"/>
                </a:solidFill>
              </a:rPr>
              <a:t>The complexity of each tree: </a:t>
            </a:r>
          </a:p>
          <a:p>
            <a:pPr marL="900090" lvl="2" indent="0">
              <a:spcAft>
                <a:spcPts val="1800"/>
              </a:spcAft>
              <a:buSzPct val="90000"/>
              <a:buNone/>
            </a:pPr>
            <a:r>
              <a:rPr lang="en-US" sz="2000" dirty="0">
                <a:solidFill>
                  <a:srgbClr val="0000FF"/>
                </a:solidFill>
              </a:rPr>
              <a:t>stop when a leaf has &lt;= </a:t>
            </a:r>
            <a:r>
              <a:rPr lang="en-US" sz="2000" dirty="0"/>
              <a:t>min_samples_leaf </a:t>
            </a:r>
            <a:r>
              <a:rPr lang="en-US" sz="2000" dirty="0">
                <a:solidFill>
                  <a:srgbClr val="0000FF"/>
                </a:solidFill>
              </a:rPr>
              <a:t>samples or when we reach a certain </a:t>
            </a:r>
            <a:r>
              <a:rPr lang="en-US" sz="2000" dirty="0"/>
              <a:t>max_depth</a:t>
            </a:r>
            <a:r>
              <a:rPr lang="en-US" sz="2000" dirty="0">
                <a:solidFill>
                  <a:srgbClr val="0000FF"/>
                </a:solidFill>
              </a:rPr>
              <a:t>.</a:t>
            </a:r>
          </a:p>
          <a:p>
            <a:pPr marL="900090" lvl="1" indent="-342900">
              <a:spcAft>
                <a:spcPts val="1800"/>
              </a:spcAft>
              <a:buSzPct val="90000"/>
              <a:buFont typeface="+mj-lt"/>
              <a:buAutoNum type="arabicPeriod"/>
            </a:pPr>
            <a:r>
              <a:rPr lang="en-US" sz="2200" dirty="0">
                <a:solidFill>
                  <a:srgbClr val="0000FF"/>
                </a:solidFill>
              </a:rPr>
              <a:t>In theory, each tree in the random forest is full, but in practice this can be computationally expensive (and added redundancies in the model), thus, </a:t>
            </a:r>
            <a:r>
              <a:rPr lang="en-US" sz="2200" dirty="0"/>
              <a:t>imposing a minimum node size is not unusual</a:t>
            </a:r>
            <a:r>
              <a:rPr lang="en-US" sz="2200" dirty="0">
                <a:solidFill>
                  <a:srgbClr val="0000FF"/>
                </a:solidFill>
              </a:rPr>
              <a:t>. </a:t>
            </a:r>
          </a:p>
          <a:p>
            <a:pPr>
              <a:spcAft>
                <a:spcPts val="1800"/>
              </a:spcAft>
            </a:pPr>
            <a:endParaRPr lang="en-US" sz="2200" dirty="0">
              <a:solidFill>
                <a:srgbClr val="0000FF"/>
              </a:solidFill>
            </a:endParaRPr>
          </a:p>
        </p:txBody>
      </p:sp>
      <p:sp>
        <p:nvSpPr>
          <p:cNvPr id="5" name="Slide Number Placeholder 1">
            <a:extLst>
              <a:ext uri="{FF2B5EF4-FFF2-40B4-BE49-F238E27FC236}">
                <a16:creationId xmlns:a16="http://schemas.microsoft.com/office/drawing/2014/main" id="{CEC26A75-B69D-F9C7-A5DA-CD0FC9FC587E}"/>
              </a:ext>
            </a:extLst>
          </p:cNvPr>
          <p:cNvSpPr>
            <a:spLocks noGrp="1"/>
          </p:cNvSpPr>
          <p:nvPr>
            <p:ph type="sldNum" sz="quarter" idx="12"/>
          </p:nvPr>
        </p:nvSpPr>
        <p:spPr>
          <a:xfrm>
            <a:off x="8534400" y="6553200"/>
            <a:ext cx="609600" cy="304800"/>
          </a:xfrm>
        </p:spPr>
        <p:txBody>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685800" rtl="0" eaLnBrk="1" fontAlgn="base" latinLnBrk="0" hangingPunct="1">
              <a:lnSpc>
                <a:spcPct val="100000"/>
              </a:lnSpc>
              <a:spcBef>
                <a:spcPct val="0"/>
              </a:spcBef>
              <a:spcAft>
                <a:spcPct val="0"/>
              </a:spcAft>
              <a:buClrTx/>
              <a:buSzTx/>
              <a:buFontTx/>
              <a:buNone/>
              <a:tabLst/>
              <a:defRPr/>
            </a:pPr>
            <a:fld id="{5E29AE38-4D98-41E7-8C4D-FE5F151A99BD}" type="slidenum">
              <a:rPr kumimoji="0" lang="en-US" altLang="en-US" sz="1200" b="0" i="0" u="none" strike="noStrike" kern="1200" cap="none" spc="0" normalizeH="0" baseline="0" noProof="0">
                <a:ln>
                  <a:noFill/>
                </a:ln>
                <a:effectLst/>
                <a:uLnTx/>
                <a:uFillTx/>
                <a:latin typeface="Calibri" panose="020F050202020403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75411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3DF8FD-B70C-453D-8A6A-5CFD4F32F553}"/>
              </a:ext>
            </a:extLst>
          </p:cNvPr>
          <p:cNvSpPr/>
          <p:nvPr/>
        </p:nvSpPr>
        <p:spPr>
          <a:xfrm>
            <a:off x="457200" y="2857500"/>
            <a:ext cx="8229600" cy="11811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4500" b="0" i="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Times New Roman"/>
              </a:rPr>
              <a:t>Random Forest: Example</a:t>
            </a:r>
          </a:p>
        </p:txBody>
      </p:sp>
    </p:spTree>
    <p:extLst>
      <p:ext uri="{BB962C8B-B14F-4D97-AF65-F5344CB8AC3E}">
        <p14:creationId xmlns:p14="http://schemas.microsoft.com/office/powerpoint/2010/main" val="10349616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46710" y="4375403"/>
            <a:ext cx="1677035" cy="76200"/>
          </a:xfrm>
          <a:custGeom>
            <a:avLst/>
            <a:gdLst/>
            <a:ahLst/>
            <a:cxnLst/>
            <a:rect l="l" t="t" r="r" b="b"/>
            <a:pathLst>
              <a:path w="1677035" h="76200">
                <a:moveTo>
                  <a:pt x="1600454" y="0"/>
                </a:moveTo>
                <a:lnTo>
                  <a:pt x="1600454" y="76200"/>
                </a:lnTo>
                <a:lnTo>
                  <a:pt x="1656841" y="48006"/>
                </a:lnTo>
                <a:lnTo>
                  <a:pt x="1613154" y="48006"/>
                </a:lnTo>
                <a:lnTo>
                  <a:pt x="1613154" y="28194"/>
                </a:lnTo>
                <a:lnTo>
                  <a:pt x="1656841" y="28194"/>
                </a:lnTo>
                <a:lnTo>
                  <a:pt x="1600454" y="0"/>
                </a:lnTo>
                <a:close/>
              </a:path>
              <a:path w="1677035" h="76200">
                <a:moveTo>
                  <a:pt x="1600454" y="28194"/>
                </a:moveTo>
                <a:lnTo>
                  <a:pt x="0" y="28194"/>
                </a:lnTo>
                <a:lnTo>
                  <a:pt x="0" y="48006"/>
                </a:lnTo>
                <a:lnTo>
                  <a:pt x="1600454" y="48006"/>
                </a:lnTo>
                <a:lnTo>
                  <a:pt x="1600454" y="28194"/>
                </a:lnTo>
                <a:close/>
              </a:path>
              <a:path w="1677035" h="76200">
                <a:moveTo>
                  <a:pt x="1656841" y="28194"/>
                </a:moveTo>
                <a:lnTo>
                  <a:pt x="1613154" y="28194"/>
                </a:lnTo>
                <a:lnTo>
                  <a:pt x="1613154" y="48006"/>
                </a:lnTo>
                <a:lnTo>
                  <a:pt x="1656841" y="48006"/>
                </a:lnTo>
                <a:lnTo>
                  <a:pt x="1676653" y="38100"/>
                </a:lnTo>
                <a:lnTo>
                  <a:pt x="1656841" y="28194"/>
                </a:lnTo>
                <a:close/>
              </a:path>
            </a:pathLst>
          </a:custGeom>
          <a:solidFill>
            <a:schemeClr val="tx1"/>
          </a:solidFill>
        </p:spPr>
        <p:txBody>
          <a:bodyPr wrap="square" lIns="0" tIns="0" rIns="0" bIns="0" rtlCol="0"/>
          <a:lstStyle/>
          <a:p>
            <a:endParaRPr sz="1400" kern="0">
              <a:solidFill>
                <a:srgbClr val="000000"/>
              </a:solidFill>
              <a:latin typeface="Arial"/>
              <a:cs typeface="Arial"/>
              <a:sym typeface="Arial"/>
            </a:endParaRPr>
          </a:p>
        </p:txBody>
      </p:sp>
      <p:sp>
        <p:nvSpPr>
          <p:cNvPr id="4" name="object 4"/>
          <p:cNvSpPr/>
          <p:nvPr/>
        </p:nvSpPr>
        <p:spPr>
          <a:xfrm>
            <a:off x="311658" y="3140965"/>
            <a:ext cx="76200" cy="1276985"/>
          </a:xfrm>
          <a:custGeom>
            <a:avLst/>
            <a:gdLst/>
            <a:ahLst/>
            <a:cxnLst/>
            <a:rect l="l" t="t" r="r" b="b"/>
            <a:pathLst>
              <a:path w="76200" h="1276985">
                <a:moveTo>
                  <a:pt x="48006" y="63500"/>
                </a:moveTo>
                <a:lnTo>
                  <a:pt x="28194" y="63500"/>
                </a:lnTo>
                <a:lnTo>
                  <a:pt x="28194" y="1276477"/>
                </a:lnTo>
                <a:lnTo>
                  <a:pt x="48006" y="1276477"/>
                </a:lnTo>
                <a:lnTo>
                  <a:pt x="48006" y="63500"/>
                </a:lnTo>
                <a:close/>
              </a:path>
              <a:path w="76200" h="1276985">
                <a:moveTo>
                  <a:pt x="38100" y="0"/>
                </a:moveTo>
                <a:lnTo>
                  <a:pt x="0" y="76200"/>
                </a:lnTo>
                <a:lnTo>
                  <a:pt x="28194" y="76200"/>
                </a:lnTo>
                <a:lnTo>
                  <a:pt x="28194" y="63500"/>
                </a:lnTo>
                <a:lnTo>
                  <a:pt x="69850" y="63500"/>
                </a:lnTo>
                <a:lnTo>
                  <a:pt x="38100" y="0"/>
                </a:lnTo>
                <a:close/>
              </a:path>
              <a:path w="76200" h="1276985">
                <a:moveTo>
                  <a:pt x="69850" y="63500"/>
                </a:moveTo>
                <a:lnTo>
                  <a:pt x="48006" y="63500"/>
                </a:lnTo>
                <a:lnTo>
                  <a:pt x="48006" y="76200"/>
                </a:lnTo>
                <a:lnTo>
                  <a:pt x="76200" y="76200"/>
                </a:lnTo>
                <a:lnTo>
                  <a:pt x="69850" y="63500"/>
                </a:lnTo>
                <a:close/>
              </a:path>
            </a:pathLst>
          </a:custGeom>
          <a:solidFill>
            <a:schemeClr val="tx1"/>
          </a:solidFill>
        </p:spPr>
        <p:txBody>
          <a:bodyPr wrap="square" lIns="0" tIns="0" rIns="0" bIns="0" rtlCol="0"/>
          <a:lstStyle/>
          <a:p>
            <a:endParaRPr sz="1400" kern="0">
              <a:solidFill>
                <a:srgbClr val="000000"/>
              </a:solidFill>
              <a:latin typeface="Arial"/>
              <a:cs typeface="Arial"/>
              <a:sym typeface="Arial"/>
            </a:endParaRPr>
          </a:p>
        </p:txBody>
      </p:sp>
      <p:sp>
        <p:nvSpPr>
          <p:cNvPr id="5" name="object 5"/>
          <p:cNvSpPr/>
          <p:nvPr/>
        </p:nvSpPr>
        <p:spPr>
          <a:xfrm>
            <a:off x="797051" y="3414523"/>
            <a:ext cx="179832" cy="179831"/>
          </a:xfrm>
          <a:prstGeom prst="rect">
            <a:avLst/>
          </a:prstGeom>
          <a:blipFill>
            <a:blip r:embed="rId2"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6" name="object 6"/>
          <p:cNvSpPr/>
          <p:nvPr/>
        </p:nvSpPr>
        <p:spPr>
          <a:xfrm>
            <a:off x="1770888" y="3989071"/>
            <a:ext cx="181356" cy="179831"/>
          </a:xfrm>
          <a:prstGeom prst="rect">
            <a:avLst/>
          </a:prstGeom>
          <a:blipFill>
            <a:blip r:embed="rId2"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7" name="object 7"/>
          <p:cNvSpPr/>
          <p:nvPr/>
        </p:nvSpPr>
        <p:spPr>
          <a:xfrm>
            <a:off x="1353312" y="3950971"/>
            <a:ext cx="179831" cy="179831"/>
          </a:xfrm>
          <a:prstGeom prst="rect">
            <a:avLst/>
          </a:prstGeom>
          <a:blipFill>
            <a:blip r:embed="rId2"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8" name="object 8"/>
          <p:cNvSpPr/>
          <p:nvPr/>
        </p:nvSpPr>
        <p:spPr>
          <a:xfrm>
            <a:off x="1284733" y="3548634"/>
            <a:ext cx="179831" cy="179831"/>
          </a:xfrm>
          <a:prstGeom prst="rect">
            <a:avLst/>
          </a:prstGeom>
          <a:blipFill>
            <a:blip r:embed="rId2"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9" name="object 9"/>
          <p:cNvSpPr/>
          <p:nvPr/>
        </p:nvSpPr>
        <p:spPr>
          <a:xfrm>
            <a:off x="1616964" y="3723895"/>
            <a:ext cx="179831" cy="179831"/>
          </a:xfrm>
          <a:prstGeom prst="rect">
            <a:avLst/>
          </a:prstGeom>
          <a:blipFill>
            <a:blip r:embed="rId2"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0" name="object 10"/>
          <p:cNvSpPr/>
          <p:nvPr/>
        </p:nvSpPr>
        <p:spPr>
          <a:xfrm>
            <a:off x="1130809" y="4086605"/>
            <a:ext cx="179831" cy="181356"/>
          </a:xfrm>
          <a:prstGeom prst="rect">
            <a:avLst/>
          </a:prstGeom>
          <a:blipFill>
            <a:blip r:embed="rId2"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1" name="object 11"/>
          <p:cNvSpPr/>
          <p:nvPr/>
        </p:nvSpPr>
        <p:spPr>
          <a:xfrm>
            <a:off x="1050037" y="3248406"/>
            <a:ext cx="179831" cy="179831"/>
          </a:xfrm>
          <a:prstGeom prst="rect">
            <a:avLst/>
          </a:prstGeom>
          <a:blipFill>
            <a:blip r:embed="rId2"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2" name="object 12"/>
          <p:cNvSpPr/>
          <p:nvPr/>
        </p:nvSpPr>
        <p:spPr>
          <a:xfrm>
            <a:off x="594360" y="3230118"/>
            <a:ext cx="179831" cy="179831"/>
          </a:xfrm>
          <a:prstGeom prst="rect">
            <a:avLst/>
          </a:prstGeom>
          <a:blipFill>
            <a:blip r:embed="rId2"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3" name="object 13"/>
          <p:cNvSpPr/>
          <p:nvPr/>
        </p:nvSpPr>
        <p:spPr>
          <a:xfrm>
            <a:off x="385573" y="3627883"/>
            <a:ext cx="179831" cy="179831"/>
          </a:xfrm>
          <a:prstGeom prst="rect">
            <a:avLst/>
          </a:prstGeom>
          <a:blipFill>
            <a:blip r:embed="rId3"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4" name="object 14"/>
          <p:cNvSpPr/>
          <p:nvPr/>
        </p:nvSpPr>
        <p:spPr>
          <a:xfrm>
            <a:off x="425195" y="4104895"/>
            <a:ext cx="179832" cy="179831"/>
          </a:xfrm>
          <a:prstGeom prst="rect">
            <a:avLst/>
          </a:prstGeom>
          <a:blipFill>
            <a:blip r:embed="rId3"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5" name="object 15"/>
          <p:cNvSpPr/>
          <p:nvPr/>
        </p:nvSpPr>
        <p:spPr>
          <a:xfrm>
            <a:off x="525780" y="4237483"/>
            <a:ext cx="179832" cy="179831"/>
          </a:xfrm>
          <a:prstGeom prst="rect">
            <a:avLst/>
          </a:prstGeom>
          <a:blipFill>
            <a:blip r:embed="rId3"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6" name="object 16"/>
          <p:cNvSpPr/>
          <p:nvPr/>
        </p:nvSpPr>
        <p:spPr>
          <a:xfrm>
            <a:off x="678180" y="3848862"/>
            <a:ext cx="179832" cy="179831"/>
          </a:xfrm>
          <a:prstGeom prst="rect">
            <a:avLst/>
          </a:prstGeom>
          <a:blipFill>
            <a:blip r:embed="rId3"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7" name="object 17"/>
          <p:cNvSpPr/>
          <p:nvPr/>
        </p:nvSpPr>
        <p:spPr>
          <a:xfrm>
            <a:off x="999745" y="3737611"/>
            <a:ext cx="179831" cy="179831"/>
          </a:xfrm>
          <a:prstGeom prst="rect">
            <a:avLst/>
          </a:prstGeom>
          <a:blipFill>
            <a:blip r:embed="rId3"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8" name="object 18"/>
          <p:cNvSpPr/>
          <p:nvPr/>
        </p:nvSpPr>
        <p:spPr>
          <a:xfrm>
            <a:off x="1338073" y="4101846"/>
            <a:ext cx="179831" cy="179831"/>
          </a:xfrm>
          <a:prstGeom prst="rect">
            <a:avLst/>
          </a:prstGeom>
          <a:blipFill>
            <a:blip r:embed="rId3"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9" name="object 19"/>
          <p:cNvSpPr/>
          <p:nvPr/>
        </p:nvSpPr>
        <p:spPr>
          <a:xfrm>
            <a:off x="929640" y="4214621"/>
            <a:ext cx="179831" cy="179832"/>
          </a:xfrm>
          <a:prstGeom prst="rect">
            <a:avLst/>
          </a:prstGeom>
          <a:blipFill>
            <a:blip r:embed="rId3"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20" name="object 20"/>
          <p:cNvSpPr/>
          <p:nvPr/>
        </p:nvSpPr>
        <p:spPr>
          <a:xfrm>
            <a:off x="669036" y="3582162"/>
            <a:ext cx="179832" cy="179831"/>
          </a:xfrm>
          <a:prstGeom prst="rect">
            <a:avLst/>
          </a:prstGeom>
          <a:blipFill>
            <a:blip r:embed="rId2"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21" name="object 21"/>
          <p:cNvSpPr/>
          <p:nvPr/>
        </p:nvSpPr>
        <p:spPr>
          <a:xfrm>
            <a:off x="1008889" y="3536443"/>
            <a:ext cx="179831" cy="179831"/>
          </a:xfrm>
          <a:prstGeom prst="rect">
            <a:avLst/>
          </a:prstGeom>
          <a:blipFill>
            <a:blip r:embed="rId2"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22" name="object 22"/>
          <p:cNvSpPr/>
          <p:nvPr/>
        </p:nvSpPr>
        <p:spPr>
          <a:xfrm>
            <a:off x="1557527" y="4219195"/>
            <a:ext cx="179832" cy="179831"/>
          </a:xfrm>
          <a:prstGeom prst="rect">
            <a:avLst/>
          </a:prstGeom>
          <a:blipFill>
            <a:blip r:embed="rId3"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23" name="object 23"/>
          <p:cNvSpPr/>
          <p:nvPr/>
        </p:nvSpPr>
        <p:spPr>
          <a:xfrm>
            <a:off x="493776" y="3405377"/>
            <a:ext cx="179832" cy="181356"/>
          </a:xfrm>
          <a:prstGeom prst="rect">
            <a:avLst/>
          </a:prstGeom>
          <a:blipFill>
            <a:blip r:embed="rId3"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24" name="object 24"/>
          <p:cNvSpPr/>
          <p:nvPr/>
        </p:nvSpPr>
        <p:spPr>
          <a:xfrm>
            <a:off x="1557527" y="3391662"/>
            <a:ext cx="179832" cy="179831"/>
          </a:xfrm>
          <a:prstGeom prst="rect">
            <a:avLst/>
          </a:prstGeom>
          <a:blipFill>
            <a:blip r:embed="rId2"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25" name="object 25"/>
          <p:cNvSpPr/>
          <p:nvPr/>
        </p:nvSpPr>
        <p:spPr>
          <a:xfrm>
            <a:off x="705613" y="4069843"/>
            <a:ext cx="179831" cy="179831"/>
          </a:xfrm>
          <a:prstGeom prst="rect">
            <a:avLst/>
          </a:prstGeom>
          <a:blipFill>
            <a:blip r:embed="rId3"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26" name="object 26"/>
          <p:cNvSpPr/>
          <p:nvPr/>
        </p:nvSpPr>
        <p:spPr>
          <a:xfrm>
            <a:off x="6873240" y="2577845"/>
            <a:ext cx="683260" cy="297180"/>
          </a:xfrm>
          <a:custGeom>
            <a:avLst/>
            <a:gdLst/>
            <a:ahLst/>
            <a:cxnLst/>
            <a:rect l="l" t="t" r="r" b="b"/>
            <a:pathLst>
              <a:path w="683259" h="297180">
                <a:moveTo>
                  <a:pt x="0" y="297179"/>
                </a:moveTo>
                <a:lnTo>
                  <a:pt x="682751" y="297179"/>
                </a:lnTo>
                <a:lnTo>
                  <a:pt x="682751" y="0"/>
                </a:lnTo>
                <a:lnTo>
                  <a:pt x="0" y="0"/>
                </a:lnTo>
                <a:lnTo>
                  <a:pt x="0" y="297179"/>
                </a:lnTo>
                <a:close/>
              </a:path>
            </a:pathLst>
          </a:custGeom>
          <a:solidFill>
            <a:srgbClr val="00AF50">
              <a:alpha val="38822"/>
            </a:srgbClr>
          </a:solidFill>
        </p:spPr>
        <p:txBody>
          <a:bodyPr wrap="square" lIns="0" tIns="0" rIns="0" bIns="0" rtlCol="0"/>
          <a:lstStyle/>
          <a:p>
            <a:endParaRPr sz="1400" kern="0">
              <a:solidFill>
                <a:srgbClr val="000000"/>
              </a:solidFill>
              <a:latin typeface="Arial"/>
              <a:cs typeface="Arial"/>
              <a:sym typeface="Arial"/>
            </a:endParaRPr>
          </a:p>
        </p:txBody>
      </p:sp>
      <p:sp>
        <p:nvSpPr>
          <p:cNvPr id="27" name="object 27"/>
          <p:cNvSpPr/>
          <p:nvPr/>
        </p:nvSpPr>
        <p:spPr>
          <a:xfrm>
            <a:off x="6862572" y="2129789"/>
            <a:ext cx="1031875" cy="745490"/>
          </a:xfrm>
          <a:custGeom>
            <a:avLst/>
            <a:gdLst/>
            <a:ahLst/>
            <a:cxnLst/>
            <a:rect l="l" t="t" r="r" b="b"/>
            <a:pathLst>
              <a:path w="1031875" h="745489">
                <a:moveTo>
                  <a:pt x="1029403" y="445388"/>
                </a:moveTo>
                <a:lnTo>
                  <a:pt x="701928" y="445388"/>
                </a:lnTo>
                <a:lnTo>
                  <a:pt x="702037" y="507278"/>
                </a:lnTo>
                <a:lnTo>
                  <a:pt x="701397" y="556203"/>
                </a:lnTo>
                <a:lnTo>
                  <a:pt x="700277" y="598312"/>
                </a:lnTo>
                <a:lnTo>
                  <a:pt x="698946" y="639755"/>
                </a:lnTo>
                <a:lnTo>
                  <a:pt x="697672" y="686680"/>
                </a:lnTo>
                <a:lnTo>
                  <a:pt x="696722" y="745236"/>
                </a:lnTo>
                <a:lnTo>
                  <a:pt x="1027810" y="741807"/>
                </a:lnTo>
                <a:lnTo>
                  <a:pt x="1028379" y="639755"/>
                </a:lnTo>
                <a:lnTo>
                  <a:pt x="1029403" y="445388"/>
                </a:lnTo>
                <a:close/>
              </a:path>
              <a:path w="1031875" h="745489">
                <a:moveTo>
                  <a:pt x="1031748" y="0"/>
                </a:moveTo>
                <a:lnTo>
                  <a:pt x="0" y="0"/>
                </a:lnTo>
                <a:lnTo>
                  <a:pt x="0" y="445515"/>
                </a:lnTo>
                <a:lnTo>
                  <a:pt x="433910" y="446278"/>
                </a:lnTo>
                <a:lnTo>
                  <a:pt x="683751" y="445681"/>
                </a:lnTo>
                <a:lnTo>
                  <a:pt x="701928" y="445388"/>
                </a:lnTo>
                <a:lnTo>
                  <a:pt x="1029403" y="445388"/>
                </a:lnTo>
                <a:lnTo>
                  <a:pt x="1031748" y="0"/>
                </a:lnTo>
                <a:close/>
              </a:path>
            </a:pathLst>
          </a:custGeom>
          <a:solidFill>
            <a:srgbClr val="FFAB40">
              <a:alpha val="38822"/>
            </a:srgbClr>
          </a:solidFill>
        </p:spPr>
        <p:txBody>
          <a:bodyPr wrap="square" lIns="0" tIns="0" rIns="0" bIns="0" rtlCol="0"/>
          <a:lstStyle/>
          <a:p>
            <a:endParaRPr sz="1400" kern="0">
              <a:solidFill>
                <a:srgbClr val="000000"/>
              </a:solidFill>
              <a:latin typeface="Arial"/>
              <a:cs typeface="Arial"/>
              <a:sym typeface="Arial"/>
            </a:endParaRPr>
          </a:p>
        </p:txBody>
      </p:sp>
      <p:sp>
        <p:nvSpPr>
          <p:cNvPr id="28" name="object 28"/>
          <p:cNvSpPr/>
          <p:nvPr/>
        </p:nvSpPr>
        <p:spPr>
          <a:xfrm>
            <a:off x="6860285" y="2839211"/>
            <a:ext cx="1104900" cy="76200"/>
          </a:xfrm>
          <a:custGeom>
            <a:avLst/>
            <a:gdLst/>
            <a:ahLst/>
            <a:cxnLst/>
            <a:rect l="l" t="t" r="r" b="b"/>
            <a:pathLst>
              <a:path w="1104900" h="76200">
                <a:moveTo>
                  <a:pt x="1028192" y="0"/>
                </a:moveTo>
                <a:lnTo>
                  <a:pt x="1028192" y="76200"/>
                </a:lnTo>
                <a:lnTo>
                  <a:pt x="1084579" y="48006"/>
                </a:lnTo>
                <a:lnTo>
                  <a:pt x="1040892" y="48006"/>
                </a:lnTo>
                <a:lnTo>
                  <a:pt x="1040892" y="28193"/>
                </a:lnTo>
                <a:lnTo>
                  <a:pt x="1084579" y="28193"/>
                </a:lnTo>
                <a:lnTo>
                  <a:pt x="1028192" y="0"/>
                </a:lnTo>
                <a:close/>
              </a:path>
              <a:path w="1104900" h="76200">
                <a:moveTo>
                  <a:pt x="1028192" y="28193"/>
                </a:moveTo>
                <a:lnTo>
                  <a:pt x="0" y="28193"/>
                </a:lnTo>
                <a:lnTo>
                  <a:pt x="0" y="48006"/>
                </a:lnTo>
                <a:lnTo>
                  <a:pt x="1028192" y="48006"/>
                </a:lnTo>
                <a:lnTo>
                  <a:pt x="1028192" y="28193"/>
                </a:lnTo>
                <a:close/>
              </a:path>
              <a:path w="1104900" h="76200">
                <a:moveTo>
                  <a:pt x="1084579" y="28193"/>
                </a:moveTo>
                <a:lnTo>
                  <a:pt x="1040892" y="28193"/>
                </a:lnTo>
                <a:lnTo>
                  <a:pt x="1040892" y="48006"/>
                </a:lnTo>
                <a:lnTo>
                  <a:pt x="1084579" y="48006"/>
                </a:lnTo>
                <a:lnTo>
                  <a:pt x="1104392" y="38100"/>
                </a:lnTo>
                <a:lnTo>
                  <a:pt x="1084579" y="28193"/>
                </a:lnTo>
                <a:close/>
              </a:path>
            </a:pathLst>
          </a:custGeom>
          <a:solidFill>
            <a:srgbClr val="000000"/>
          </a:solidFill>
        </p:spPr>
        <p:txBody>
          <a:bodyPr wrap="square" lIns="0" tIns="0" rIns="0" bIns="0" rtlCol="0"/>
          <a:lstStyle/>
          <a:p>
            <a:endParaRPr sz="1400" kern="0">
              <a:solidFill>
                <a:srgbClr val="000000"/>
              </a:solidFill>
              <a:latin typeface="Arial"/>
              <a:cs typeface="Arial"/>
              <a:sym typeface="Arial"/>
            </a:endParaRPr>
          </a:p>
        </p:txBody>
      </p:sp>
      <p:sp>
        <p:nvSpPr>
          <p:cNvPr id="29" name="object 29"/>
          <p:cNvSpPr/>
          <p:nvPr/>
        </p:nvSpPr>
        <p:spPr>
          <a:xfrm>
            <a:off x="6823709" y="2039112"/>
            <a:ext cx="76200" cy="841375"/>
          </a:xfrm>
          <a:custGeom>
            <a:avLst/>
            <a:gdLst/>
            <a:ahLst/>
            <a:cxnLst/>
            <a:rect l="l" t="t" r="r" b="b"/>
            <a:pathLst>
              <a:path w="76200" h="841375">
                <a:moveTo>
                  <a:pt x="48006" y="63500"/>
                </a:moveTo>
                <a:lnTo>
                  <a:pt x="28194" y="63500"/>
                </a:lnTo>
                <a:lnTo>
                  <a:pt x="28194" y="840867"/>
                </a:lnTo>
                <a:lnTo>
                  <a:pt x="48006" y="840867"/>
                </a:lnTo>
                <a:lnTo>
                  <a:pt x="48006" y="63500"/>
                </a:lnTo>
                <a:close/>
              </a:path>
              <a:path w="76200" h="841375">
                <a:moveTo>
                  <a:pt x="38100" y="0"/>
                </a:moveTo>
                <a:lnTo>
                  <a:pt x="0" y="76200"/>
                </a:lnTo>
                <a:lnTo>
                  <a:pt x="28194" y="76200"/>
                </a:lnTo>
                <a:lnTo>
                  <a:pt x="28194" y="63500"/>
                </a:lnTo>
                <a:lnTo>
                  <a:pt x="69850" y="63500"/>
                </a:lnTo>
                <a:lnTo>
                  <a:pt x="38100" y="0"/>
                </a:lnTo>
                <a:close/>
              </a:path>
              <a:path w="76200" h="841375">
                <a:moveTo>
                  <a:pt x="69850" y="63500"/>
                </a:moveTo>
                <a:lnTo>
                  <a:pt x="48006" y="63500"/>
                </a:lnTo>
                <a:lnTo>
                  <a:pt x="48006" y="76200"/>
                </a:lnTo>
                <a:lnTo>
                  <a:pt x="76200" y="76200"/>
                </a:lnTo>
                <a:lnTo>
                  <a:pt x="69850" y="63500"/>
                </a:lnTo>
                <a:close/>
              </a:path>
            </a:pathLst>
          </a:custGeom>
          <a:solidFill>
            <a:srgbClr val="000000"/>
          </a:solidFill>
        </p:spPr>
        <p:txBody>
          <a:bodyPr wrap="square" lIns="0" tIns="0" rIns="0" bIns="0" rtlCol="0"/>
          <a:lstStyle/>
          <a:p>
            <a:endParaRPr sz="1400" kern="0">
              <a:solidFill>
                <a:srgbClr val="000000"/>
              </a:solidFill>
              <a:latin typeface="Arial"/>
              <a:cs typeface="Arial"/>
              <a:sym typeface="Arial"/>
            </a:endParaRPr>
          </a:p>
        </p:txBody>
      </p:sp>
      <p:sp>
        <p:nvSpPr>
          <p:cNvPr id="30" name="object 30"/>
          <p:cNvSpPr/>
          <p:nvPr/>
        </p:nvSpPr>
        <p:spPr>
          <a:xfrm>
            <a:off x="7478269" y="2308098"/>
            <a:ext cx="143255" cy="143255"/>
          </a:xfrm>
          <a:prstGeom prst="rect">
            <a:avLst/>
          </a:prstGeom>
          <a:blipFill>
            <a:blip r:embed="rId2"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31" name="object 31"/>
          <p:cNvSpPr/>
          <p:nvPr/>
        </p:nvSpPr>
        <p:spPr>
          <a:xfrm>
            <a:off x="7696201" y="2422398"/>
            <a:ext cx="144779" cy="144779"/>
          </a:xfrm>
          <a:prstGeom prst="rect">
            <a:avLst/>
          </a:prstGeom>
          <a:blipFill>
            <a:blip r:embed="rId2"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32" name="object 32"/>
          <p:cNvSpPr/>
          <p:nvPr/>
        </p:nvSpPr>
        <p:spPr>
          <a:xfrm>
            <a:off x="7022593" y="2097787"/>
            <a:ext cx="144779" cy="144779"/>
          </a:xfrm>
          <a:prstGeom prst="rect">
            <a:avLst/>
          </a:prstGeom>
          <a:blipFill>
            <a:blip r:embed="rId2"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33" name="object 33"/>
          <p:cNvSpPr/>
          <p:nvPr/>
        </p:nvSpPr>
        <p:spPr>
          <a:xfrm>
            <a:off x="6911341" y="2673858"/>
            <a:ext cx="144779" cy="143255"/>
          </a:xfrm>
          <a:prstGeom prst="rect">
            <a:avLst/>
          </a:prstGeom>
          <a:blipFill>
            <a:blip r:embed="rId3"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34" name="object 34"/>
          <p:cNvSpPr/>
          <p:nvPr/>
        </p:nvSpPr>
        <p:spPr>
          <a:xfrm>
            <a:off x="6978396" y="2760726"/>
            <a:ext cx="143255" cy="144780"/>
          </a:xfrm>
          <a:prstGeom prst="rect">
            <a:avLst/>
          </a:prstGeom>
          <a:blipFill>
            <a:blip r:embed="rId3"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35" name="object 35"/>
          <p:cNvSpPr/>
          <p:nvPr/>
        </p:nvSpPr>
        <p:spPr>
          <a:xfrm>
            <a:off x="7243572" y="2745485"/>
            <a:ext cx="144779" cy="144780"/>
          </a:xfrm>
          <a:prstGeom prst="rect">
            <a:avLst/>
          </a:prstGeom>
          <a:blipFill>
            <a:blip r:embed="rId3"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36" name="object 36"/>
          <p:cNvSpPr/>
          <p:nvPr/>
        </p:nvSpPr>
        <p:spPr>
          <a:xfrm>
            <a:off x="7072884" y="2329434"/>
            <a:ext cx="143255" cy="144779"/>
          </a:xfrm>
          <a:prstGeom prst="rect">
            <a:avLst/>
          </a:prstGeom>
          <a:blipFill>
            <a:blip r:embed="rId2"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37" name="object 37"/>
          <p:cNvSpPr/>
          <p:nvPr/>
        </p:nvSpPr>
        <p:spPr>
          <a:xfrm>
            <a:off x="7095744" y="2650999"/>
            <a:ext cx="144779" cy="144779"/>
          </a:xfrm>
          <a:prstGeom prst="rect">
            <a:avLst/>
          </a:prstGeom>
          <a:blipFill>
            <a:blip r:embed="rId3"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38" name="object 38"/>
          <p:cNvSpPr/>
          <p:nvPr/>
        </p:nvSpPr>
        <p:spPr>
          <a:xfrm>
            <a:off x="6873240" y="2571750"/>
            <a:ext cx="683260" cy="3810"/>
          </a:xfrm>
          <a:custGeom>
            <a:avLst/>
            <a:gdLst/>
            <a:ahLst/>
            <a:cxnLst/>
            <a:rect l="l" t="t" r="r" b="b"/>
            <a:pathLst>
              <a:path w="683259" h="3810">
                <a:moveTo>
                  <a:pt x="0" y="0"/>
                </a:moveTo>
                <a:lnTo>
                  <a:pt x="682751" y="3301"/>
                </a:lnTo>
              </a:path>
            </a:pathLst>
          </a:custGeom>
          <a:ln w="12192">
            <a:solidFill>
              <a:srgbClr val="000000"/>
            </a:solidFill>
            <a:prstDash val="sysDash"/>
          </a:ln>
        </p:spPr>
        <p:txBody>
          <a:bodyPr wrap="square" lIns="0" tIns="0" rIns="0" bIns="0" rtlCol="0"/>
          <a:lstStyle/>
          <a:p>
            <a:endParaRPr sz="1400" kern="0">
              <a:solidFill>
                <a:srgbClr val="000000"/>
              </a:solidFill>
              <a:latin typeface="Arial"/>
              <a:cs typeface="Arial"/>
              <a:sym typeface="Arial"/>
            </a:endParaRPr>
          </a:p>
        </p:txBody>
      </p:sp>
      <p:sp>
        <p:nvSpPr>
          <p:cNvPr id="39" name="object 39"/>
          <p:cNvSpPr/>
          <p:nvPr/>
        </p:nvSpPr>
        <p:spPr>
          <a:xfrm>
            <a:off x="7565136" y="2593085"/>
            <a:ext cx="1905" cy="285750"/>
          </a:xfrm>
          <a:custGeom>
            <a:avLst/>
            <a:gdLst/>
            <a:ahLst/>
            <a:cxnLst/>
            <a:rect l="l" t="t" r="r" b="b"/>
            <a:pathLst>
              <a:path w="1904" h="285750">
                <a:moveTo>
                  <a:pt x="0" y="0"/>
                </a:moveTo>
                <a:lnTo>
                  <a:pt x="1397" y="285750"/>
                </a:lnTo>
              </a:path>
            </a:pathLst>
          </a:custGeom>
          <a:ln w="12192">
            <a:solidFill>
              <a:srgbClr val="000000"/>
            </a:solidFill>
            <a:prstDash val="sysDash"/>
          </a:ln>
        </p:spPr>
        <p:txBody>
          <a:bodyPr wrap="square" lIns="0" tIns="0" rIns="0" bIns="0" rtlCol="0"/>
          <a:lstStyle/>
          <a:p>
            <a:endParaRPr sz="1400" kern="0">
              <a:solidFill>
                <a:srgbClr val="000000"/>
              </a:solidFill>
              <a:latin typeface="Arial"/>
              <a:cs typeface="Arial"/>
              <a:sym typeface="Arial"/>
            </a:endParaRPr>
          </a:p>
        </p:txBody>
      </p:sp>
      <p:sp>
        <p:nvSpPr>
          <p:cNvPr id="40" name="object 40"/>
          <p:cNvSpPr/>
          <p:nvPr/>
        </p:nvSpPr>
        <p:spPr>
          <a:xfrm>
            <a:off x="6859523" y="3252977"/>
            <a:ext cx="617220" cy="576580"/>
          </a:xfrm>
          <a:custGeom>
            <a:avLst/>
            <a:gdLst/>
            <a:ahLst/>
            <a:cxnLst/>
            <a:rect l="l" t="t" r="r" b="b"/>
            <a:pathLst>
              <a:path w="617220" h="576580">
                <a:moveTo>
                  <a:pt x="236474" y="0"/>
                </a:moveTo>
                <a:lnTo>
                  <a:pt x="193446" y="1600"/>
                </a:lnTo>
                <a:lnTo>
                  <a:pt x="112572" y="5897"/>
                </a:lnTo>
                <a:lnTo>
                  <a:pt x="63144" y="7498"/>
                </a:lnTo>
                <a:lnTo>
                  <a:pt x="0" y="8001"/>
                </a:lnTo>
                <a:lnTo>
                  <a:pt x="0" y="576072"/>
                </a:lnTo>
                <a:lnTo>
                  <a:pt x="617220" y="576072"/>
                </a:lnTo>
                <a:lnTo>
                  <a:pt x="617220" y="135128"/>
                </a:lnTo>
                <a:lnTo>
                  <a:pt x="229997" y="135128"/>
                </a:lnTo>
                <a:lnTo>
                  <a:pt x="229905" y="86019"/>
                </a:lnTo>
                <a:lnTo>
                  <a:pt x="230598" y="59346"/>
                </a:lnTo>
                <a:lnTo>
                  <a:pt x="231811" y="48494"/>
                </a:lnTo>
                <a:lnTo>
                  <a:pt x="233283" y="46847"/>
                </a:lnTo>
                <a:lnTo>
                  <a:pt x="235113" y="46847"/>
                </a:lnTo>
                <a:lnTo>
                  <a:pt x="235944" y="44705"/>
                </a:lnTo>
                <a:lnTo>
                  <a:pt x="236607" y="30981"/>
                </a:lnTo>
                <a:lnTo>
                  <a:pt x="236474" y="0"/>
                </a:lnTo>
                <a:close/>
              </a:path>
              <a:path w="617220" h="576580">
                <a:moveTo>
                  <a:pt x="363902" y="133694"/>
                </a:moveTo>
                <a:lnTo>
                  <a:pt x="315575" y="133877"/>
                </a:lnTo>
                <a:lnTo>
                  <a:pt x="229997" y="135128"/>
                </a:lnTo>
                <a:lnTo>
                  <a:pt x="617220" y="135128"/>
                </a:lnTo>
                <a:lnTo>
                  <a:pt x="617220" y="134034"/>
                </a:lnTo>
                <a:lnTo>
                  <a:pt x="568640" y="134034"/>
                </a:lnTo>
                <a:lnTo>
                  <a:pt x="363902" y="133694"/>
                </a:lnTo>
                <a:close/>
              </a:path>
              <a:path w="617220" h="576580">
                <a:moveTo>
                  <a:pt x="617220" y="133985"/>
                </a:moveTo>
                <a:lnTo>
                  <a:pt x="568640" y="134034"/>
                </a:lnTo>
                <a:lnTo>
                  <a:pt x="617220" y="134034"/>
                </a:lnTo>
                <a:close/>
              </a:path>
              <a:path w="617220" h="576580">
                <a:moveTo>
                  <a:pt x="235113" y="46847"/>
                </a:moveTo>
                <a:lnTo>
                  <a:pt x="233283" y="46847"/>
                </a:lnTo>
                <a:lnTo>
                  <a:pt x="234748" y="47789"/>
                </a:lnTo>
                <a:lnTo>
                  <a:pt x="235113" y="46847"/>
                </a:lnTo>
                <a:close/>
              </a:path>
            </a:pathLst>
          </a:custGeom>
          <a:solidFill>
            <a:srgbClr val="00AF50">
              <a:alpha val="38822"/>
            </a:srgbClr>
          </a:solidFill>
        </p:spPr>
        <p:txBody>
          <a:bodyPr wrap="square" lIns="0" tIns="0" rIns="0" bIns="0" rtlCol="0"/>
          <a:lstStyle/>
          <a:p>
            <a:endParaRPr sz="1400" kern="0">
              <a:solidFill>
                <a:srgbClr val="000000"/>
              </a:solidFill>
              <a:latin typeface="Arial"/>
              <a:cs typeface="Arial"/>
              <a:sym typeface="Arial"/>
            </a:endParaRPr>
          </a:p>
        </p:txBody>
      </p:sp>
      <p:sp>
        <p:nvSpPr>
          <p:cNvPr id="41" name="object 41"/>
          <p:cNvSpPr/>
          <p:nvPr/>
        </p:nvSpPr>
        <p:spPr>
          <a:xfrm>
            <a:off x="6858000" y="3082290"/>
            <a:ext cx="1033780" cy="749935"/>
          </a:xfrm>
          <a:custGeom>
            <a:avLst/>
            <a:gdLst/>
            <a:ahLst/>
            <a:cxnLst/>
            <a:rect l="l" t="t" r="r" b="b"/>
            <a:pathLst>
              <a:path w="1033779" h="749935">
                <a:moveTo>
                  <a:pt x="1031630" y="290449"/>
                </a:moveTo>
                <a:lnTo>
                  <a:pt x="607059" y="290449"/>
                </a:lnTo>
                <a:lnTo>
                  <a:pt x="607575" y="338923"/>
                </a:lnTo>
                <a:lnTo>
                  <a:pt x="608228" y="389914"/>
                </a:lnTo>
                <a:lnTo>
                  <a:pt x="609673" y="496232"/>
                </a:lnTo>
                <a:lnTo>
                  <a:pt x="610326" y="549951"/>
                </a:lnTo>
                <a:lnTo>
                  <a:pt x="610841" y="602972"/>
                </a:lnTo>
                <a:lnTo>
                  <a:pt x="611150" y="654491"/>
                </a:lnTo>
                <a:lnTo>
                  <a:pt x="611182" y="703704"/>
                </a:lnTo>
                <a:lnTo>
                  <a:pt x="610870" y="749808"/>
                </a:lnTo>
                <a:lnTo>
                  <a:pt x="1029080" y="741680"/>
                </a:lnTo>
                <a:lnTo>
                  <a:pt x="1031630" y="290449"/>
                </a:lnTo>
                <a:close/>
              </a:path>
              <a:path w="1033779" h="749935">
                <a:moveTo>
                  <a:pt x="1032345" y="163980"/>
                </a:moveTo>
                <a:lnTo>
                  <a:pt x="151178" y="163980"/>
                </a:lnTo>
                <a:lnTo>
                  <a:pt x="200925" y="165527"/>
                </a:lnTo>
                <a:lnTo>
                  <a:pt x="236474" y="176530"/>
                </a:lnTo>
                <a:lnTo>
                  <a:pt x="251110" y="199963"/>
                </a:lnTo>
                <a:lnTo>
                  <a:pt x="250793" y="220741"/>
                </a:lnTo>
                <a:lnTo>
                  <a:pt x="245189" y="250307"/>
                </a:lnTo>
                <a:lnTo>
                  <a:pt x="243967" y="300101"/>
                </a:lnTo>
                <a:lnTo>
                  <a:pt x="607059" y="290449"/>
                </a:lnTo>
                <a:lnTo>
                  <a:pt x="1031630" y="290449"/>
                </a:lnTo>
                <a:lnTo>
                  <a:pt x="1032345" y="163980"/>
                </a:lnTo>
                <a:close/>
              </a:path>
              <a:path w="1033779" h="749935">
                <a:moveTo>
                  <a:pt x="1033272" y="0"/>
                </a:moveTo>
                <a:lnTo>
                  <a:pt x="0" y="0"/>
                </a:lnTo>
                <a:lnTo>
                  <a:pt x="11302" y="153035"/>
                </a:lnTo>
                <a:lnTo>
                  <a:pt x="46912" y="164037"/>
                </a:lnTo>
                <a:lnTo>
                  <a:pt x="96689" y="165584"/>
                </a:lnTo>
                <a:lnTo>
                  <a:pt x="151178" y="163980"/>
                </a:lnTo>
                <a:lnTo>
                  <a:pt x="1032345" y="163980"/>
                </a:lnTo>
                <a:lnTo>
                  <a:pt x="1033272" y="0"/>
                </a:lnTo>
                <a:close/>
              </a:path>
            </a:pathLst>
          </a:custGeom>
          <a:solidFill>
            <a:srgbClr val="FFAB40">
              <a:alpha val="38822"/>
            </a:srgbClr>
          </a:solidFill>
        </p:spPr>
        <p:txBody>
          <a:bodyPr wrap="square" lIns="0" tIns="0" rIns="0" bIns="0" rtlCol="0"/>
          <a:lstStyle/>
          <a:p>
            <a:endParaRPr sz="1400" kern="0">
              <a:solidFill>
                <a:srgbClr val="000000"/>
              </a:solidFill>
              <a:latin typeface="Arial"/>
              <a:cs typeface="Arial"/>
              <a:sym typeface="Arial"/>
            </a:endParaRPr>
          </a:p>
        </p:txBody>
      </p:sp>
      <p:sp>
        <p:nvSpPr>
          <p:cNvPr id="42" name="object 42"/>
          <p:cNvSpPr/>
          <p:nvPr/>
        </p:nvSpPr>
        <p:spPr>
          <a:xfrm>
            <a:off x="6861809" y="3793235"/>
            <a:ext cx="1104900" cy="76200"/>
          </a:xfrm>
          <a:custGeom>
            <a:avLst/>
            <a:gdLst/>
            <a:ahLst/>
            <a:cxnLst/>
            <a:rect l="l" t="t" r="r" b="b"/>
            <a:pathLst>
              <a:path w="1104900" h="76200">
                <a:moveTo>
                  <a:pt x="1028192" y="0"/>
                </a:moveTo>
                <a:lnTo>
                  <a:pt x="1028192" y="76200"/>
                </a:lnTo>
                <a:lnTo>
                  <a:pt x="1084580" y="48006"/>
                </a:lnTo>
                <a:lnTo>
                  <a:pt x="1040892" y="48006"/>
                </a:lnTo>
                <a:lnTo>
                  <a:pt x="1040892" y="28193"/>
                </a:lnTo>
                <a:lnTo>
                  <a:pt x="1084580" y="28193"/>
                </a:lnTo>
                <a:lnTo>
                  <a:pt x="1028192" y="0"/>
                </a:lnTo>
                <a:close/>
              </a:path>
              <a:path w="1104900" h="76200">
                <a:moveTo>
                  <a:pt x="1028192" y="28193"/>
                </a:moveTo>
                <a:lnTo>
                  <a:pt x="0" y="28193"/>
                </a:lnTo>
                <a:lnTo>
                  <a:pt x="0" y="48006"/>
                </a:lnTo>
                <a:lnTo>
                  <a:pt x="1028192" y="48006"/>
                </a:lnTo>
                <a:lnTo>
                  <a:pt x="1028192" y="28193"/>
                </a:lnTo>
                <a:close/>
              </a:path>
              <a:path w="1104900" h="76200">
                <a:moveTo>
                  <a:pt x="1084580" y="28193"/>
                </a:moveTo>
                <a:lnTo>
                  <a:pt x="1040892" y="28193"/>
                </a:lnTo>
                <a:lnTo>
                  <a:pt x="1040892" y="48006"/>
                </a:lnTo>
                <a:lnTo>
                  <a:pt x="1084580" y="48006"/>
                </a:lnTo>
                <a:lnTo>
                  <a:pt x="1104392" y="38100"/>
                </a:lnTo>
                <a:lnTo>
                  <a:pt x="1084580" y="28193"/>
                </a:lnTo>
                <a:close/>
              </a:path>
            </a:pathLst>
          </a:custGeom>
          <a:solidFill>
            <a:srgbClr val="000000"/>
          </a:solidFill>
        </p:spPr>
        <p:txBody>
          <a:bodyPr wrap="square" lIns="0" tIns="0" rIns="0" bIns="0" rtlCol="0"/>
          <a:lstStyle/>
          <a:p>
            <a:endParaRPr sz="1400" kern="0">
              <a:solidFill>
                <a:srgbClr val="000000"/>
              </a:solidFill>
              <a:latin typeface="Arial"/>
              <a:cs typeface="Arial"/>
              <a:sym typeface="Arial"/>
            </a:endParaRPr>
          </a:p>
        </p:txBody>
      </p:sp>
      <p:sp>
        <p:nvSpPr>
          <p:cNvPr id="43" name="object 43"/>
          <p:cNvSpPr/>
          <p:nvPr/>
        </p:nvSpPr>
        <p:spPr>
          <a:xfrm>
            <a:off x="6825233" y="2993136"/>
            <a:ext cx="76200" cy="841375"/>
          </a:xfrm>
          <a:custGeom>
            <a:avLst/>
            <a:gdLst/>
            <a:ahLst/>
            <a:cxnLst/>
            <a:rect l="l" t="t" r="r" b="b"/>
            <a:pathLst>
              <a:path w="76200" h="841375">
                <a:moveTo>
                  <a:pt x="48006" y="63500"/>
                </a:moveTo>
                <a:lnTo>
                  <a:pt x="28194" y="63500"/>
                </a:lnTo>
                <a:lnTo>
                  <a:pt x="28194" y="840866"/>
                </a:lnTo>
                <a:lnTo>
                  <a:pt x="48006" y="840866"/>
                </a:lnTo>
                <a:lnTo>
                  <a:pt x="48006" y="63500"/>
                </a:lnTo>
                <a:close/>
              </a:path>
              <a:path w="76200" h="841375">
                <a:moveTo>
                  <a:pt x="38100" y="0"/>
                </a:moveTo>
                <a:lnTo>
                  <a:pt x="0" y="76200"/>
                </a:lnTo>
                <a:lnTo>
                  <a:pt x="28194" y="76200"/>
                </a:lnTo>
                <a:lnTo>
                  <a:pt x="28194" y="63500"/>
                </a:lnTo>
                <a:lnTo>
                  <a:pt x="69850" y="63500"/>
                </a:lnTo>
                <a:lnTo>
                  <a:pt x="38100" y="0"/>
                </a:lnTo>
                <a:close/>
              </a:path>
              <a:path w="76200" h="841375">
                <a:moveTo>
                  <a:pt x="69850" y="63500"/>
                </a:moveTo>
                <a:lnTo>
                  <a:pt x="48006" y="63500"/>
                </a:lnTo>
                <a:lnTo>
                  <a:pt x="48006" y="76200"/>
                </a:lnTo>
                <a:lnTo>
                  <a:pt x="76200" y="76200"/>
                </a:lnTo>
                <a:lnTo>
                  <a:pt x="69850" y="63500"/>
                </a:lnTo>
                <a:close/>
              </a:path>
            </a:pathLst>
          </a:custGeom>
          <a:solidFill>
            <a:srgbClr val="000000"/>
          </a:solidFill>
        </p:spPr>
        <p:txBody>
          <a:bodyPr wrap="square" lIns="0" tIns="0" rIns="0" bIns="0" rtlCol="0"/>
          <a:lstStyle/>
          <a:p>
            <a:endParaRPr sz="1400" kern="0">
              <a:solidFill>
                <a:srgbClr val="000000"/>
              </a:solidFill>
              <a:latin typeface="Arial"/>
              <a:cs typeface="Arial"/>
              <a:sym typeface="Arial"/>
            </a:endParaRPr>
          </a:p>
        </p:txBody>
      </p:sp>
      <p:sp>
        <p:nvSpPr>
          <p:cNvPr id="44" name="object 44"/>
          <p:cNvSpPr/>
          <p:nvPr/>
        </p:nvSpPr>
        <p:spPr>
          <a:xfrm>
            <a:off x="7158229" y="3173729"/>
            <a:ext cx="143255" cy="143256"/>
          </a:xfrm>
          <a:prstGeom prst="rect">
            <a:avLst/>
          </a:prstGeom>
          <a:blipFill>
            <a:blip r:embed="rId2"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45" name="object 45"/>
          <p:cNvSpPr/>
          <p:nvPr/>
        </p:nvSpPr>
        <p:spPr>
          <a:xfrm>
            <a:off x="7799832" y="3551682"/>
            <a:ext cx="144779" cy="144780"/>
          </a:xfrm>
          <a:prstGeom prst="rect">
            <a:avLst/>
          </a:prstGeom>
          <a:blipFill>
            <a:blip r:embed="rId2"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46" name="object 46"/>
          <p:cNvSpPr/>
          <p:nvPr/>
        </p:nvSpPr>
        <p:spPr>
          <a:xfrm>
            <a:off x="7479793" y="3260598"/>
            <a:ext cx="143255" cy="144780"/>
          </a:xfrm>
          <a:prstGeom prst="rect">
            <a:avLst/>
          </a:prstGeom>
          <a:blipFill>
            <a:blip r:embed="rId2"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47" name="object 47"/>
          <p:cNvSpPr/>
          <p:nvPr/>
        </p:nvSpPr>
        <p:spPr>
          <a:xfrm>
            <a:off x="7697724" y="3376422"/>
            <a:ext cx="144779" cy="144780"/>
          </a:xfrm>
          <a:prstGeom prst="rect">
            <a:avLst/>
          </a:prstGeom>
          <a:blipFill>
            <a:blip r:embed="rId2"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48" name="object 48"/>
          <p:cNvSpPr/>
          <p:nvPr/>
        </p:nvSpPr>
        <p:spPr>
          <a:xfrm>
            <a:off x="6886957" y="3313938"/>
            <a:ext cx="143255" cy="143256"/>
          </a:xfrm>
          <a:prstGeom prst="rect">
            <a:avLst/>
          </a:prstGeom>
          <a:blipFill>
            <a:blip r:embed="rId3"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49" name="object 49"/>
          <p:cNvSpPr/>
          <p:nvPr/>
        </p:nvSpPr>
        <p:spPr>
          <a:xfrm>
            <a:off x="7078981" y="3458717"/>
            <a:ext cx="144779" cy="144780"/>
          </a:xfrm>
          <a:prstGeom prst="rect">
            <a:avLst/>
          </a:prstGeom>
          <a:blipFill>
            <a:blip r:embed="rId3"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50" name="object 50"/>
          <p:cNvSpPr/>
          <p:nvPr/>
        </p:nvSpPr>
        <p:spPr>
          <a:xfrm>
            <a:off x="7290817" y="3385566"/>
            <a:ext cx="144779" cy="144780"/>
          </a:xfrm>
          <a:prstGeom prst="rect">
            <a:avLst/>
          </a:prstGeom>
          <a:blipFill>
            <a:blip r:embed="rId3"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51" name="object 51"/>
          <p:cNvSpPr/>
          <p:nvPr/>
        </p:nvSpPr>
        <p:spPr>
          <a:xfrm>
            <a:off x="7097269" y="3605022"/>
            <a:ext cx="144779" cy="143256"/>
          </a:xfrm>
          <a:prstGeom prst="rect">
            <a:avLst/>
          </a:prstGeom>
          <a:blipFill>
            <a:blip r:embed="rId3"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52" name="object 52"/>
          <p:cNvSpPr/>
          <p:nvPr/>
        </p:nvSpPr>
        <p:spPr>
          <a:xfrm>
            <a:off x="6882384" y="3256026"/>
            <a:ext cx="214629" cy="0"/>
          </a:xfrm>
          <a:custGeom>
            <a:avLst/>
            <a:gdLst/>
            <a:ahLst/>
            <a:cxnLst/>
            <a:rect l="l" t="t" r="r" b="b"/>
            <a:pathLst>
              <a:path w="214629">
                <a:moveTo>
                  <a:pt x="0" y="0"/>
                </a:moveTo>
                <a:lnTo>
                  <a:pt x="214249" y="0"/>
                </a:lnTo>
              </a:path>
            </a:pathLst>
          </a:custGeom>
          <a:ln w="12192">
            <a:solidFill>
              <a:srgbClr val="000000"/>
            </a:solidFill>
            <a:prstDash val="sysDash"/>
          </a:ln>
        </p:spPr>
        <p:txBody>
          <a:bodyPr wrap="square" lIns="0" tIns="0" rIns="0" bIns="0" rtlCol="0"/>
          <a:lstStyle/>
          <a:p>
            <a:endParaRPr sz="1400" kern="0">
              <a:solidFill>
                <a:srgbClr val="000000"/>
              </a:solidFill>
              <a:latin typeface="Arial"/>
              <a:cs typeface="Arial"/>
              <a:sym typeface="Arial"/>
            </a:endParaRPr>
          </a:p>
        </p:txBody>
      </p:sp>
      <p:sp>
        <p:nvSpPr>
          <p:cNvPr id="53" name="object 53"/>
          <p:cNvSpPr/>
          <p:nvPr/>
        </p:nvSpPr>
        <p:spPr>
          <a:xfrm>
            <a:off x="7095743" y="3252978"/>
            <a:ext cx="0" cy="130175"/>
          </a:xfrm>
          <a:custGeom>
            <a:avLst/>
            <a:gdLst/>
            <a:ahLst/>
            <a:cxnLst/>
            <a:rect l="l" t="t" r="r" b="b"/>
            <a:pathLst>
              <a:path h="130175">
                <a:moveTo>
                  <a:pt x="0" y="0"/>
                </a:moveTo>
                <a:lnTo>
                  <a:pt x="0" y="129921"/>
                </a:lnTo>
              </a:path>
            </a:pathLst>
          </a:custGeom>
          <a:ln w="12192">
            <a:solidFill>
              <a:srgbClr val="000000"/>
            </a:solidFill>
            <a:prstDash val="sysDash"/>
          </a:ln>
        </p:spPr>
        <p:txBody>
          <a:bodyPr wrap="square" lIns="0" tIns="0" rIns="0" bIns="0" rtlCol="0"/>
          <a:lstStyle/>
          <a:p>
            <a:endParaRPr sz="1400" kern="0">
              <a:solidFill>
                <a:srgbClr val="000000"/>
              </a:solidFill>
              <a:latin typeface="Arial"/>
              <a:cs typeface="Arial"/>
              <a:sym typeface="Arial"/>
            </a:endParaRPr>
          </a:p>
        </p:txBody>
      </p:sp>
      <p:sp>
        <p:nvSpPr>
          <p:cNvPr id="54" name="object 54"/>
          <p:cNvSpPr/>
          <p:nvPr/>
        </p:nvSpPr>
        <p:spPr>
          <a:xfrm>
            <a:off x="7095743" y="3382518"/>
            <a:ext cx="375920" cy="1905"/>
          </a:xfrm>
          <a:custGeom>
            <a:avLst/>
            <a:gdLst/>
            <a:ahLst/>
            <a:cxnLst/>
            <a:rect l="l" t="t" r="r" b="b"/>
            <a:pathLst>
              <a:path w="375920" h="1905">
                <a:moveTo>
                  <a:pt x="0" y="1396"/>
                </a:moveTo>
                <a:lnTo>
                  <a:pt x="375411" y="0"/>
                </a:lnTo>
              </a:path>
            </a:pathLst>
          </a:custGeom>
          <a:ln w="12192">
            <a:solidFill>
              <a:srgbClr val="000000"/>
            </a:solidFill>
            <a:prstDash val="sysDash"/>
          </a:ln>
        </p:spPr>
        <p:txBody>
          <a:bodyPr wrap="square" lIns="0" tIns="0" rIns="0" bIns="0" rtlCol="0"/>
          <a:lstStyle/>
          <a:p>
            <a:endParaRPr sz="1400" kern="0">
              <a:solidFill>
                <a:srgbClr val="000000"/>
              </a:solidFill>
              <a:latin typeface="Arial"/>
              <a:cs typeface="Arial"/>
              <a:sym typeface="Arial"/>
            </a:endParaRPr>
          </a:p>
        </p:txBody>
      </p:sp>
      <p:sp>
        <p:nvSpPr>
          <p:cNvPr id="55" name="object 55"/>
          <p:cNvSpPr/>
          <p:nvPr/>
        </p:nvSpPr>
        <p:spPr>
          <a:xfrm>
            <a:off x="7469123" y="3391662"/>
            <a:ext cx="0" cy="417195"/>
          </a:xfrm>
          <a:custGeom>
            <a:avLst/>
            <a:gdLst/>
            <a:ahLst/>
            <a:cxnLst/>
            <a:rect l="l" t="t" r="r" b="b"/>
            <a:pathLst>
              <a:path h="417194">
                <a:moveTo>
                  <a:pt x="0" y="417194"/>
                </a:moveTo>
                <a:lnTo>
                  <a:pt x="0" y="0"/>
                </a:lnTo>
              </a:path>
            </a:pathLst>
          </a:custGeom>
          <a:ln w="12192">
            <a:solidFill>
              <a:srgbClr val="000000"/>
            </a:solidFill>
            <a:prstDash val="sysDash"/>
          </a:ln>
        </p:spPr>
        <p:txBody>
          <a:bodyPr wrap="square" lIns="0" tIns="0" rIns="0" bIns="0" rtlCol="0"/>
          <a:lstStyle/>
          <a:p>
            <a:endParaRPr sz="1400" kern="0">
              <a:solidFill>
                <a:srgbClr val="000000"/>
              </a:solidFill>
              <a:latin typeface="Arial"/>
              <a:cs typeface="Arial"/>
              <a:sym typeface="Arial"/>
            </a:endParaRPr>
          </a:p>
        </p:txBody>
      </p:sp>
      <p:sp>
        <p:nvSpPr>
          <p:cNvPr id="56" name="object 56"/>
          <p:cNvSpPr/>
          <p:nvPr/>
        </p:nvSpPr>
        <p:spPr>
          <a:xfrm>
            <a:off x="6870193" y="3996689"/>
            <a:ext cx="414655" cy="762000"/>
          </a:xfrm>
          <a:custGeom>
            <a:avLst/>
            <a:gdLst/>
            <a:ahLst/>
            <a:cxnLst/>
            <a:rect l="l" t="t" r="r" b="b"/>
            <a:pathLst>
              <a:path w="414654" h="762000">
                <a:moveTo>
                  <a:pt x="0" y="762000"/>
                </a:moveTo>
                <a:lnTo>
                  <a:pt x="414527" y="762000"/>
                </a:lnTo>
                <a:lnTo>
                  <a:pt x="414527" y="0"/>
                </a:lnTo>
                <a:lnTo>
                  <a:pt x="0" y="0"/>
                </a:lnTo>
                <a:lnTo>
                  <a:pt x="0" y="762000"/>
                </a:lnTo>
                <a:close/>
              </a:path>
            </a:pathLst>
          </a:custGeom>
          <a:solidFill>
            <a:srgbClr val="00AF50">
              <a:alpha val="38822"/>
            </a:srgbClr>
          </a:solidFill>
        </p:spPr>
        <p:txBody>
          <a:bodyPr wrap="square" lIns="0" tIns="0" rIns="0" bIns="0" rtlCol="0"/>
          <a:lstStyle/>
          <a:p>
            <a:endParaRPr sz="1400" kern="0">
              <a:solidFill>
                <a:srgbClr val="000000"/>
              </a:solidFill>
              <a:latin typeface="Arial"/>
              <a:cs typeface="Arial"/>
              <a:sym typeface="Arial"/>
            </a:endParaRPr>
          </a:p>
        </p:txBody>
      </p:sp>
      <p:sp>
        <p:nvSpPr>
          <p:cNvPr id="57" name="object 57"/>
          <p:cNvSpPr/>
          <p:nvPr/>
        </p:nvSpPr>
        <p:spPr>
          <a:xfrm>
            <a:off x="7636765" y="3982974"/>
            <a:ext cx="247015" cy="763905"/>
          </a:xfrm>
          <a:custGeom>
            <a:avLst/>
            <a:gdLst/>
            <a:ahLst/>
            <a:cxnLst/>
            <a:rect l="l" t="t" r="r" b="b"/>
            <a:pathLst>
              <a:path w="247015" h="763904">
                <a:moveTo>
                  <a:pt x="0" y="763523"/>
                </a:moveTo>
                <a:lnTo>
                  <a:pt x="246888" y="763523"/>
                </a:lnTo>
                <a:lnTo>
                  <a:pt x="246888" y="0"/>
                </a:lnTo>
                <a:lnTo>
                  <a:pt x="0" y="0"/>
                </a:lnTo>
                <a:lnTo>
                  <a:pt x="0" y="763523"/>
                </a:lnTo>
                <a:close/>
              </a:path>
            </a:pathLst>
          </a:custGeom>
          <a:solidFill>
            <a:srgbClr val="00AF50">
              <a:alpha val="38822"/>
            </a:srgbClr>
          </a:solidFill>
        </p:spPr>
        <p:txBody>
          <a:bodyPr wrap="square" lIns="0" tIns="0" rIns="0" bIns="0" rtlCol="0"/>
          <a:lstStyle/>
          <a:p>
            <a:endParaRPr sz="1400" kern="0">
              <a:solidFill>
                <a:srgbClr val="000000"/>
              </a:solidFill>
              <a:latin typeface="Arial"/>
              <a:cs typeface="Arial"/>
              <a:sym typeface="Arial"/>
            </a:endParaRPr>
          </a:p>
        </p:txBody>
      </p:sp>
      <p:sp>
        <p:nvSpPr>
          <p:cNvPr id="58" name="object 58"/>
          <p:cNvSpPr/>
          <p:nvPr/>
        </p:nvSpPr>
        <p:spPr>
          <a:xfrm>
            <a:off x="7286243" y="3996690"/>
            <a:ext cx="350520" cy="765175"/>
          </a:xfrm>
          <a:custGeom>
            <a:avLst/>
            <a:gdLst/>
            <a:ahLst/>
            <a:cxnLst/>
            <a:rect l="l" t="t" r="r" b="b"/>
            <a:pathLst>
              <a:path w="350520" h="765175">
                <a:moveTo>
                  <a:pt x="0" y="765048"/>
                </a:moveTo>
                <a:lnTo>
                  <a:pt x="350520" y="765048"/>
                </a:lnTo>
                <a:lnTo>
                  <a:pt x="350520" y="0"/>
                </a:lnTo>
                <a:lnTo>
                  <a:pt x="0" y="0"/>
                </a:lnTo>
                <a:lnTo>
                  <a:pt x="0" y="765048"/>
                </a:lnTo>
                <a:close/>
              </a:path>
            </a:pathLst>
          </a:custGeom>
          <a:solidFill>
            <a:srgbClr val="FFAB40">
              <a:alpha val="38822"/>
            </a:srgbClr>
          </a:solidFill>
        </p:spPr>
        <p:txBody>
          <a:bodyPr wrap="square" lIns="0" tIns="0" rIns="0" bIns="0" rtlCol="0"/>
          <a:lstStyle/>
          <a:p>
            <a:endParaRPr sz="1400" kern="0">
              <a:solidFill>
                <a:srgbClr val="000000"/>
              </a:solidFill>
              <a:latin typeface="Arial"/>
              <a:cs typeface="Arial"/>
              <a:sym typeface="Arial"/>
            </a:endParaRPr>
          </a:p>
        </p:txBody>
      </p:sp>
      <p:sp>
        <p:nvSpPr>
          <p:cNvPr id="59" name="object 59"/>
          <p:cNvSpPr/>
          <p:nvPr/>
        </p:nvSpPr>
        <p:spPr>
          <a:xfrm>
            <a:off x="6860285" y="4721352"/>
            <a:ext cx="1104900" cy="76200"/>
          </a:xfrm>
          <a:custGeom>
            <a:avLst/>
            <a:gdLst/>
            <a:ahLst/>
            <a:cxnLst/>
            <a:rect l="l" t="t" r="r" b="b"/>
            <a:pathLst>
              <a:path w="1104900" h="76200">
                <a:moveTo>
                  <a:pt x="1028192" y="0"/>
                </a:moveTo>
                <a:lnTo>
                  <a:pt x="1028192" y="76200"/>
                </a:lnTo>
                <a:lnTo>
                  <a:pt x="1084579" y="48006"/>
                </a:lnTo>
                <a:lnTo>
                  <a:pt x="1040892" y="48006"/>
                </a:lnTo>
                <a:lnTo>
                  <a:pt x="1040892" y="28194"/>
                </a:lnTo>
                <a:lnTo>
                  <a:pt x="1084579" y="28194"/>
                </a:lnTo>
                <a:lnTo>
                  <a:pt x="1028192" y="0"/>
                </a:lnTo>
                <a:close/>
              </a:path>
              <a:path w="1104900" h="76200">
                <a:moveTo>
                  <a:pt x="1028192" y="28194"/>
                </a:moveTo>
                <a:lnTo>
                  <a:pt x="0" y="28194"/>
                </a:lnTo>
                <a:lnTo>
                  <a:pt x="0" y="48006"/>
                </a:lnTo>
                <a:lnTo>
                  <a:pt x="1028192" y="48006"/>
                </a:lnTo>
                <a:lnTo>
                  <a:pt x="1028192" y="28194"/>
                </a:lnTo>
                <a:close/>
              </a:path>
              <a:path w="1104900" h="76200">
                <a:moveTo>
                  <a:pt x="1084579" y="28194"/>
                </a:moveTo>
                <a:lnTo>
                  <a:pt x="1040892" y="28194"/>
                </a:lnTo>
                <a:lnTo>
                  <a:pt x="1040892" y="48006"/>
                </a:lnTo>
                <a:lnTo>
                  <a:pt x="1084579" y="48006"/>
                </a:lnTo>
                <a:lnTo>
                  <a:pt x="1104392" y="38100"/>
                </a:lnTo>
                <a:lnTo>
                  <a:pt x="1084579" y="28194"/>
                </a:lnTo>
                <a:close/>
              </a:path>
            </a:pathLst>
          </a:custGeom>
          <a:solidFill>
            <a:srgbClr val="000000"/>
          </a:solidFill>
        </p:spPr>
        <p:txBody>
          <a:bodyPr wrap="square" lIns="0" tIns="0" rIns="0" bIns="0" rtlCol="0"/>
          <a:lstStyle/>
          <a:p>
            <a:endParaRPr sz="1400" kern="0">
              <a:solidFill>
                <a:srgbClr val="000000"/>
              </a:solidFill>
              <a:latin typeface="Arial"/>
              <a:cs typeface="Arial"/>
              <a:sym typeface="Arial"/>
            </a:endParaRPr>
          </a:p>
        </p:txBody>
      </p:sp>
      <p:sp>
        <p:nvSpPr>
          <p:cNvPr id="60" name="object 60"/>
          <p:cNvSpPr/>
          <p:nvPr/>
        </p:nvSpPr>
        <p:spPr>
          <a:xfrm>
            <a:off x="6823709" y="3919728"/>
            <a:ext cx="76200" cy="841375"/>
          </a:xfrm>
          <a:custGeom>
            <a:avLst/>
            <a:gdLst/>
            <a:ahLst/>
            <a:cxnLst/>
            <a:rect l="l" t="t" r="r" b="b"/>
            <a:pathLst>
              <a:path w="76200" h="841375">
                <a:moveTo>
                  <a:pt x="48006" y="63500"/>
                </a:moveTo>
                <a:lnTo>
                  <a:pt x="28194" y="63500"/>
                </a:lnTo>
                <a:lnTo>
                  <a:pt x="28194" y="840816"/>
                </a:lnTo>
                <a:lnTo>
                  <a:pt x="48006" y="840816"/>
                </a:lnTo>
                <a:lnTo>
                  <a:pt x="48006" y="63500"/>
                </a:lnTo>
                <a:close/>
              </a:path>
              <a:path w="76200" h="841375">
                <a:moveTo>
                  <a:pt x="38100" y="0"/>
                </a:moveTo>
                <a:lnTo>
                  <a:pt x="0" y="76200"/>
                </a:lnTo>
                <a:lnTo>
                  <a:pt x="28194" y="76200"/>
                </a:lnTo>
                <a:lnTo>
                  <a:pt x="28194" y="63500"/>
                </a:lnTo>
                <a:lnTo>
                  <a:pt x="69850" y="63500"/>
                </a:lnTo>
                <a:lnTo>
                  <a:pt x="38100" y="0"/>
                </a:lnTo>
                <a:close/>
              </a:path>
              <a:path w="76200" h="841375">
                <a:moveTo>
                  <a:pt x="69850" y="63500"/>
                </a:moveTo>
                <a:lnTo>
                  <a:pt x="48006" y="63500"/>
                </a:lnTo>
                <a:lnTo>
                  <a:pt x="48006" y="76200"/>
                </a:lnTo>
                <a:lnTo>
                  <a:pt x="76200" y="76200"/>
                </a:lnTo>
                <a:lnTo>
                  <a:pt x="69850" y="63500"/>
                </a:lnTo>
                <a:close/>
              </a:path>
            </a:pathLst>
          </a:custGeom>
          <a:solidFill>
            <a:srgbClr val="000000"/>
          </a:solidFill>
        </p:spPr>
        <p:txBody>
          <a:bodyPr wrap="square" lIns="0" tIns="0" rIns="0" bIns="0" rtlCol="0"/>
          <a:lstStyle/>
          <a:p>
            <a:endParaRPr sz="1400" kern="0">
              <a:solidFill>
                <a:srgbClr val="000000"/>
              </a:solidFill>
              <a:latin typeface="Arial"/>
              <a:cs typeface="Arial"/>
              <a:sym typeface="Arial"/>
            </a:endParaRPr>
          </a:p>
        </p:txBody>
      </p:sp>
      <p:sp>
        <p:nvSpPr>
          <p:cNvPr id="61" name="object 61"/>
          <p:cNvSpPr/>
          <p:nvPr/>
        </p:nvSpPr>
        <p:spPr>
          <a:xfrm>
            <a:off x="7522465" y="4453890"/>
            <a:ext cx="144779" cy="143256"/>
          </a:xfrm>
          <a:prstGeom prst="rect">
            <a:avLst/>
          </a:prstGeom>
          <a:blipFill>
            <a:blip r:embed="rId2"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62" name="object 62"/>
          <p:cNvSpPr/>
          <p:nvPr/>
        </p:nvSpPr>
        <p:spPr>
          <a:xfrm>
            <a:off x="7376160" y="4543805"/>
            <a:ext cx="144779" cy="143256"/>
          </a:xfrm>
          <a:prstGeom prst="rect">
            <a:avLst/>
          </a:prstGeom>
          <a:blipFill>
            <a:blip r:embed="rId2"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63" name="object 63"/>
          <p:cNvSpPr/>
          <p:nvPr/>
        </p:nvSpPr>
        <p:spPr>
          <a:xfrm>
            <a:off x="7322820" y="3990594"/>
            <a:ext cx="144779" cy="144780"/>
          </a:xfrm>
          <a:prstGeom prst="rect">
            <a:avLst/>
          </a:prstGeom>
          <a:blipFill>
            <a:blip r:embed="rId2"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64" name="object 64"/>
          <p:cNvSpPr/>
          <p:nvPr/>
        </p:nvSpPr>
        <p:spPr>
          <a:xfrm>
            <a:off x="6911341" y="4554473"/>
            <a:ext cx="144779" cy="144780"/>
          </a:xfrm>
          <a:prstGeom prst="rect">
            <a:avLst/>
          </a:prstGeom>
          <a:blipFill>
            <a:blip r:embed="rId3"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65" name="object 65"/>
          <p:cNvSpPr/>
          <p:nvPr/>
        </p:nvSpPr>
        <p:spPr>
          <a:xfrm>
            <a:off x="7078981" y="4386834"/>
            <a:ext cx="143255" cy="143256"/>
          </a:xfrm>
          <a:prstGeom prst="rect">
            <a:avLst/>
          </a:prstGeom>
          <a:blipFill>
            <a:blip r:embed="rId3"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66" name="object 66"/>
          <p:cNvSpPr/>
          <p:nvPr/>
        </p:nvSpPr>
        <p:spPr>
          <a:xfrm>
            <a:off x="6890005" y="4181094"/>
            <a:ext cx="143255" cy="144780"/>
          </a:xfrm>
          <a:prstGeom prst="rect">
            <a:avLst/>
          </a:prstGeom>
          <a:blipFill>
            <a:blip r:embed="rId3"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67" name="object 67"/>
          <p:cNvSpPr/>
          <p:nvPr/>
        </p:nvSpPr>
        <p:spPr>
          <a:xfrm>
            <a:off x="7295389" y="4181094"/>
            <a:ext cx="144779" cy="143256"/>
          </a:xfrm>
          <a:prstGeom prst="rect">
            <a:avLst/>
          </a:prstGeom>
          <a:blipFill>
            <a:blip r:embed="rId2"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68" name="object 68"/>
          <p:cNvSpPr/>
          <p:nvPr/>
        </p:nvSpPr>
        <p:spPr>
          <a:xfrm>
            <a:off x="7656577" y="4630673"/>
            <a:ext cx="144779" cy="143256"/>
          </a:xfrm>
          <a:prstGeom prst="rect">
            <a:avLst/>
          </a:prstGeom>
          <a:blipFill>
            <a:blip r:embed="rId3"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69" name="object 69"/>
          <p:cNvSpPr/>
          <p:nvPr/>
        </p:nvSpPr>
        <p:spPr>
          <a:xfrm>
            <a:off x="7286243" y="3990595"/>
            <a:ext cx="0" cy="767715"/>
          </a:xfrm>
          <a:custGeom>
            <a:avLst/>
            <a:gdLst/>
            <a:ahLst/>
            <a:cxnLst/>
            <a:rect l="l" t="t" r="r" b="b"/>
            <a:pathLst>
              <a:path h="767714">
                <a:moveTo>
                  <a:pt x="0" y="767321"/>
                </a:moveTo>
                <a:lnTo>
                  <a:pt x="0" y="0"/>
                </a:lnTo>
              </a:path>
            </a:pathLst>
          </a:custGeom>
          <a:ln w="12192">
            <a:solidFill>
              <a:srgbClr val="000000"/>
            </a:solidFill>
            <a:prstDash val="sysDash"/>
          </a:ln>
        </p:spPr>
        <p:txBody>
          <a:bodyPr wrap="square" lIns="0" tIns="0" rIns="0" bIns="0" rtlCol="0"/>
          <a:lstStyle/>
          <a:p>
            <a:endParaRPr sz="1400" kern="0">
              <a:solidFill>
                <a:srgbClr val="000000"/>
              </a:solidFill>
              <a:latin typeface="Arial"/>
              <a:cs typeface="Arial"/>
              <a:sym typeface="Arial"/>
            </a:endParaRPr>
          </a:p>
        </p:txBody>
      </p:sp>
      <p:sp>
        <p:nvSpPr>
          <p:cNvPr id="70" name="object 70"/>
          <p:cNvSpPr/>
          <p:nvPr/>
        </p:nvSpPr>
        <p:spPr>
          <a:xfrm>
            <a:off x="7633716" y="3982974"/>
            <a:ext cx="0" cy="767715"/>
          </a:xfrm>
          <a:custGeom>
            <a:avLst/>
            <a:gdLst/>
            <a:ahLst/>
            <a:cxnLst/>
            <a:rect l="l" t="t" r="r" b="b"/>
            <a:pathLst>
              <a:path h="767714">
                <a:moveTo>
                  <a:pt x="0" y="767321"/>
                </a:moveTo>
                <a:lnTo>
                  <a:pt x="0" y="0"/>
                </a:lnTo>
              </a:path>
            </a:pathLst>
          </a:custGeom>
          <a:ln w="12192">
            <a:solidFill>
              <a:srgbClr val="000000"/>
            </a:solidFill>
            <a:prstDash val="sysDash"/>
          </a:ln>
        </p:spPr>
        <p:txBody>
          <a:bodyPr wrap="square" lIns="0" tIns="0" rIns="0" bIns="0" rtlCol="0"/>
          <a:lstStyle/>
          <a:p>
            <a:endParaRPr sz="1400" kern="0">
              <a:solidFill>
                <a:srgbClr val="000000"/>
              </a:solidFill>
              <a:latin typeface="Arial"/>
              <a:cs typeface="Arial"/>
              <a:sym typeface="Arial"/>
            </a:endParaRPr>
          </a:p>
        </p:txBody>
      </p:sp>
      <p:sp>
        <p:nvSpPr>
          <p:cNvPr id="71" name="object 71"/>
          <p:cNvSpPr/>
          <p:nvPr/>
        </p:nvSpPr>
        <p:spPr>
          <a:xfrm>
            <a:off x="6868668" y="5263135"/>
            <a:ext cx="1013460" cy="428625"/>
          </a:xfrm>
          <a:custGeom>
            <a:avLst/>
            <a:gdLst/>
            <a:ahLst/>
            <a:cxnLst/>
            <a:rect l="l" t="t" r="r" b="b"/>
            <a:pathLst>
              <a:path w="1013459" h="428625">
                <a:moveTo>
                  <a:pt x="0" y="428243"/>
                </a:moveTo>
                <a:lnTo>
                  <a:pt x="1013459" y="428243"/>
                </a:lnTo>
                <a:lnTo>
                  <a:pt x="1013459" y="0"/>
                </a:lnTo>
                <a:lnTo>
                  <a:pt x="0" y="0"/>
                </a:lnTo>
                <a:lnTo>
                  <a:pt x="0" y="428243"/>
                </a:lnTo>
                <a:close/>
              </a:path>
            </a:pathLst>
          </a:custGeom>
          <a:solidFill>
            <a:srgbClr val="00AF50">
              <a:alpha val="38822"/>
            </a:srgbClr>
          </a:solidFill>
        </p:spPr>
        <p:txBody>
          <a:bodyPr wrap="square" lIns="0" tIns="0" rIns="0" bIns="0" rtlCol="0"/>
          <a:lstStyle/>
          <a:p>
            <a:endParaRPr sz="1400" kern="0">
              <a:solidFill>
                <a:srgbClr val="000000"/>
              </a:solidFill>
              <a:latin typeface="Arial"/>
              <a:cs typeface="Arial"/>
              <a:sym typeface="Arial"/>
            </a:endParaRPr>
          </a:p>
        </p:txBody>
      </p:sp>
      <p:sp>
        <p:nvSpPr>
          <p:cNvPr id="72" name="object 72"/>
          <p:cNvSpPr/>
          <p:nvPr/>
        </p:nvSpPr>
        <p:spPr>
          <a:xfrm>
            <a:off x="6870192" y="4940046"/>
            <a:ext cx="1012190" cy="334010"/>
          </a:xfrm>
          <a:custGeom>
            <a:avLst/>
            <a:gdLst/>
            <a:ahLst/>
            <a:cxnLst/>
            <a:rect l="l" t="t" r="r" b="b"/>
            <a:pathLst>
              <a:path w="1012190" h="334010">
                <a:moveTo>
                  <a:pt x="0" y="333755"/>
                </a:moveTo>
                <a:lnTo>
                  <a:pt x="1011936" y="333755"/>
                </a:lnTo>
                <a:lnTo>
                  <a:pt x="1011936" y="0"/>
                </a:lnTo>
                <a:lnTo>
                  <a:pt x="0" y="0"/>
                </a:lnTo>
                <a:lnTo>
                  <a:pt x="0" y="333755"/>
                </a:lnTo>
                <a:close/>
              </a:path>
            </a:pathLst>
          </a:custGeom>
          <a:solidFill>
            <a:srgbClr val="FFAB40">
              <a:alpha val="38822"/>
            </a:srgbClr>
          </a:solidFill>
        </p:spPr>
        <p:txBody>
          <a:bodyPr wrap="square" lIns="0" tIns="0" rIns="0" bIns="0" rtlCol="0"/>
          <a:lstStyle/>
          <a:p>
            <a:endParaRPr sz="1400" kern="0">
              <a:solidFill>
                <a:srgbClr val="000000"/>
              </a:solidFill>
              <a:latin typeface="Arial"/>
              <a:cs typeface="Arial"/>
              <a:sym typeface="Arial"/>
            </a:endParaRPr>
          </a:p>
        </p:txBody>
      </p:sp>
      <p:sp>
        <p:nvSpPr>
          <p:cNvPr id="73" name="object 73"/>
          <p:cNvSpPr/>
          <p:nvPr/>
        </p:nvSpPr>
        <p:spPr>
          <a:xfrm>
            <a:off x="6860285" y="5661659"/>
            <a:ext cx="1104900" cy="76200"/>
          </a:xfrm>
          <a:custGeom>
            <a:avLst/>
            <a:gdLst/>
            <a:ahLst/>
            <a:cxnLst/>
            <a:rect l="l" t="t" r="r" b="b"/>
            <a:pathLst>
              <a:path w="1104900" h="76200">
                <a:moveTo>
                  <a:pt x="1028192" y="0"/>
                </a:moveTo>
                <a:lnTo>
                  <a:pt x="1028192" y="76199"/>
                </a:lnTo>
                <a:lnTo>
                  <a:pt x="1084580" y="48005"/>
                </a:lnTo>
                <a:lnTo>
                  <a:pt x="1040892" y="48005"/>
                </a:lnTo>
                <a:lnTo>
                  <a:pt x="1040892" y="28193"/>
                </a:lnTo>
                <a:lnTo>
                  <a:pt x="1084579" y="28193"/>
                </a:lnTo>
                <a:lnTo>
                  <a:pt x="1028192" y="0"/>
                </a:lnTo>
                <a:close/>
              </a:path>
              <a:path w="1104900" h="76200">
                <a:moveTo>
                  <a:pt x="1028192" y="28193"/>
                </a:moveTo>
                <a:lnTo>
                  <a:pt x="0" y="28193"/>
                </a:lnTo>
                <a:lnTo>
                  <a:pt x="0" y="48005"/>
                </a:lnTo>
                <a:lnTo>
                  <a:pt x="1028192" y="48005"/>
                </a:lnTo>
                <a:lnTo>
                  <a:pt x="1028192" y="28193"/>
                </a:lnTo>
                <a:close/>
              </a:path>
              <a:path w="1104900" h="76200">
                <a:moveTo>
                  <a:pt x="1084579" y="28193"/>
                </a:moveTo>
                <a:lnTo>
                  <a:pt x="1040892" y="28193"/>
                </a:lnTo>
                <a:lnTo>
                  <a:pt x="1040892" y="48005"/>
                </a:lnTo>
                <a:lnTo>
                  <a:pt x="1084580" y="48005"/>
                </a:lnTo>
                <a:lnTo>
                  <a:pt x="1104392" y="38099"/>
                </a:lnTo>
                <a:lnTo>
                  <a:pt x="1084579" y="28193"/>
                </a:lnTo>
                <a:close/>
              </a:path>
            </a:pathLst>
          </a:custGeom>
          <a:solidFill>
            <a:srgbClr val="000000"/>
          </a:solidFill>
        </p:spPr>
        <p:txBody>
          <a:bodyPr wrap="square" lIns="0" tIns="0" rIns="0" bIns="0" rtlCol="0"/>
          <a:lstStyle/>
          <a:p>
            <a:endParaRPr sz="1400" kern="0">
              <a:solidFill>
                <a:srgbClr val="000000"/>
              </a:solidFill>
              <a:latin typeface="Arial"/>
              <a:cs typeface="Arial"/>
              <a:sym typeface="Arial"/>
            </a:endParaRPr>
          </a:p>
        </p:txBody>
      </p:sp>
      <p:sp>
        <p:nvSpPr>
          <p:cNvPr id="74" name="object 74"/>
          <p:cNvSpPr/>
          <p:nvPr/>
        </p:nvSpPr>
        <p:spPr>
          <a:xfrm>
            <a:off x="6823709" y="4861560"/>
            <a:ext cx="76200" cy="841375"/>
          </a:xfrm>
          <a:custGeom>
            <a:avLst/>
            <a:gdLst/>
            <a:ahLst/>
            <a:cxnLst/>
            <a:rect l="l" t="t" r="r" b="b"/>
            <a:pathLst>
              <a:path w="76200" h="841375">
                <a:moveTo>
                  <a:pt x="48006" y="63499"/>
                </a:moveTo>
                <a:lnTo>
                  <a:pt x="28194" y="63499"/>
                </a:lnTo>
                <a:lnTo>
                  <a:pt x="28194" y="840816"/>
                </a:lnTo>
                <a:lnTo>
                  <a:pt x="48006" y="840816"/>
                </a:lnTo>
                <a:lnTo>
                  <a:pt x="48006" y="63499"/>
                </a:lnTo>
                <a:close/>
              </a:path>
              <a:path w="76200" h="841375">
                <a:moveTo>
                  <a:pt x="38100" y="0"/>
                </a:moveTo>
                <a:lnTo>
                  <a:pt x="0" y="76199"/>
                </a:lnTo>
                <a:lnTo>
                  <a:pt x="28194" y="76199"/>
                </a:lnTo>
                <a:lnTo>
                  <a:pt x="28194" y="63499"/>
                </a:lnTo>
                <a:lnTo>
                  <a:pt x="69850" y="63499"/>
                </a:lnTo>
                <a:lnTo>
                  <a:pt x="38100" y="0"/>
                </a:lnTo>
                <a:close/>
              </a:path>
              <a:path w="76200" h="841375">
                <a:moveTo>
                  <a:pt x="69850" y="63499"/>
                </a:moveTo>
                <a:lnTo>
                  <a:pt x="48006" y="63499"/>
                </a:lnTo>
                <a:lnTo>
                  <a:pt x="48006" y="76199"/>
                </a:lnTo>
                <a:lnTo>
                  <a:pt x="76200" y="76199"/>
                </a:lnTo>
                <a:lnTo>
                  <a:pt x="69850" y="63499"/>
                </a:lnTo>
                <a:close/>
              </a:path>
            </a:pathLst>
          </a:custGeom>
          <a:solidFill>
            <a:srgbClr val="000000"/>
          </a:solidFill>
        </p:spPr>
        <p:txBody>
          <a:bodyPr wrap="square" lIns="0" tIns="0" rIns="0" bIns="0" rtlCol="0"/>
          <a:lstStyle/>
          <a:p>
            <a:endParaRPr sz="1400" kern="0">
              <a:solidFill>
                <a:srgbClr val="000000"/>
              </a:solidFill>
              <a:latin typeface="Arial"/>
              <a:cs typeface="Arial"/>
              <a:sym typeface="Arial"/>
            </a:endParaRPr>
          </a:p>
        </p:txBody>
      </p:sp>
      <p:sp>
        <p:nvSpPr>
          <p:cNvPr id="75" name="object 75"/>
          <p:cNvSpPr/>
          <p:nvPr/>
        </p:nvSpPr>
        <p:spPr>
          <a:xfrm>
            <a:off x="7478269" y="5130547"/>
            <a:ext cx="143255" cy="143255"/>
          </a:xfrm>
          <a:prstGeom prst="rect">
            <a:avLst/>
          </a:prstGeom>
          <a:blipFill>
            <a:blip r:embed="rId2"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76" name="object 76"/>
          <p:cNvSpPr/>
          <p:nvPr/>
        </p:nvSpPr>
        <p:spPr>
          <a:xfrm>
            <a:off x="7022593" y="4920234"/>
            <a:ext cx="144779" cy="144780"/>
          </a:xfrm>
          <a:prstGeom prst="rect">
            <a:avLst/>
          </a:prstGeom>
          <a:blipFill>
            <a:blip r:embed="rId2"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77" name="object 77"/>
          <p:cNvSpPr/>
          <p:nvPr/>
        </p:nvSpPr>
        <p:spPr>
          <a:xfrm>
            <a:off x="7078981" y="5328665"/>
            <a:ext cx="143255" cy="143256"/>
          </a:xfrm>
          <a:prstGeom prst="rect">
            <a:avLst/>
          </a:prstGeom>
          <a:blipFill>
            <a:blip r:embed="rId3"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78" name="object 78"/>
          <p:cNvSpPr/>
          <p:nvPr/>
        </p:nvSpPr>
        <p:spPr>
          <a:xfrm>
            <a:off x="7289293" y="5255514"/>
            <a:ext cx="144779" cy="143256"/>
          </a:xfrm>
          <a:prstGeom prst="rect">
            <a:avLst/>
          </a:prstGeom>
          <a:blipFill>
            <a:blip r:embed="rId3"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79" name="object 79"/>
          <p:cNvSpPr/>
          <p:nvPr/>
        </p:nvSpPr>
        <p:spPr>
          <a:xfrm>
            <a:off x="7243572" y="5569458"/>
            <a:ext cx="144779" cy="143256"/>
          </a:xfrm>
          <a:prstGeom prst="rect">
            <a:avLst/>
          </a:prstGeom>
          <a:blipFill>
            <a:blip r:embed="rId3"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80" name="object 80"/>
          <p:cNvSpPr/>
          <p:nvPr/>
        </p:nvSpPr>
        <p:spPr>
          <a:xfrm>
            <a:off x="7295389" y="5121402"/>
            <a:ext cx="144779" cy="144780"/>
          </a:xfrm>
          <a:prstGeom prst="rect">
            <a:avLst/>
          </a:prstGeom>
          <a:blipFill>
            <a:blip r:embed="rId2"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81" name="object 81"/>
          <p:cNvSpPr/>
          <p:nvPr/>
        </p:nvSpPr>
        <p:spPr>
          <a:xfrm>
            <a:off x="7656577" y="5570982"/>
            <a:ext cx="144779" cy="144780"/>
          </a:xfrm>
          <a:prstGeom prst="rect">
            <a:avLst/>
          </a:prstGeom>
          <a:blipFill>
            <a:blip r:embed="rId3"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82" name="object 82"/>
          <p:cNvSpPr/>
          <p:nvPr/>
        </p:nvSpPr>
        <p:spPr>
          <a:xfrm>
            <a:off x="7656577" y="5026914"/>
            <a:ext cx="144779" cy="143256"/>
          </a:xfrm>
          <a:prstGeom prst="rect">
            <a:avLst/>
          </a:prstGeom>
          <a:blipFill>
            <a:blip r:embed="rId2"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83" name="object 83"/>
          <p:cNvSpPr/>
          <p:nvPr/>
        </p:nvSpPr>
        <p:spPr>
          <a:xfrm>
            <a:off x="6859524" y="5261609"/>
            <a:ext cx="1022985" cy="0"/>
          </a:xfrm>
          <a:custGeom>
            <a:avLst/>
            <a:gdLst/>
            <a:ahLst/>
            <a:cxnLst/>
            <a:rect l="l" t="t" r="r" b="b"/>
            <a:pathLst>
              <a:path w="1022984">
                <a:moveTo>
                  <a:pt x="1022730" y="0"/>
                </a:moveTo>
                <a:lnTo>
                  <a:pt x="0" y="0"/>
                </a:lnTo>
              </a:path>
            </a:pathLst>
          </a:custGeom>
          <a:ln w="12192">
            <a:solidFill>
              <a:srgbClr val="000000"/>
            </a:solidFill>
            <a:prstDash val="sysDash"/>
          </a:ln>
        </p:spPr>
        <p:txBody>
          <a:bodyPr wrap="square" lIns="0" tIns="0" rIns="0" bIns="0" rtlCol="0"/>
          <a:lstStyle/>
          <a:p>
            <a:endParaRPr sz="1400" kern="0">
              <a:solidFill>
                <a:srgbClr val="000000"/>
              </a:solidFill>
              <a:latin typeface="Arial"/>
              <a:cs typeface="Arial"/>
              <a:sym typeface="Arial"/>
            </a:endParaRPr>
          </a:p>
        </p:txBody>
      </p:sp>
      <p:sp>
        <p:nvSpPr>
          <p:cNvPr id="84" name="object 84"/>
          <p:cNvSpPr/>
          <p:nvPr/>
        </p:nvSpPr>
        <p:spPr>
          <a:xfrm>
            <a:off x="3179826" y="2839211"/>
            <a:ext cx="1104900" cy="76200"/>
          </a:xfrm>
          <a:custGeom>
            <a:avLst/>
            <a:gdLst/>
            <a:ahLst/>
            <a:cxnLst/>
            <a:rect l="l" t="t" r="r" b="b"/>
            <a:pathLst>
              <a:path w="1104900" h="76200">
                <a:moveTo>
                  <a:pt x="1028191" y="0"/>
                </a:moveTo>
                <a:lnTo>
                  <a:pt x="1028191" y="76200"/>
                </a:lnTo>
                <a:lnTo>
                  <a:pt x="1084579" y="48006"/>
                </a:lnTo>
                <a:lnTo>
                  <a:pt x="1040891" y="48006"/>
                </a:lnTo>
                <a:lnTo>
                  <a:pt x="1040891" y="28193"/>
                </a:lnTo>
                <a:lnTo>
                  <a:pt x="1084579" y="28193"/>
                </a:lnTo>
                <a:lnTo>
                  <a:pt x="1028191" y="0"/>
                </a:lnTo>
                <a:close/>
              </a:path>
              <a:path w="1104900" h="76200">
                <a:moveTo>
                  <a:pt x="1028191" y="28193"/>
                </a:moveTo>
                <a:lnTo>
                  <a:pt x="0" y="28193"/>
                </a:lnTo>
                <a:lnTo>
                  <a:pt x="0" y="48006"/>
                </a:lnTo>
                <a:lnTo>
                  <a:pt x="1028191" y="48006"/>
                </a:lnTo>
                <a:lnTo>
                  <a:pt x="1028191" y="28193"/>
                </a:lnTo>
                <a:close/>
              </a:path>
              <a:path w="1104900" h="76200">
                <a:moveTo>
                  <a:pt x="1084579" y="28193"/>
                </a:moveTo>
                <a:lnTo>
                  <a:pt x="1040891" y="28193"/>
                </a:lnTo>
                <a:lnTo>
                  <a:pt x="1040891" y="48006"/>
                </a:lnTo>
                <a:lnTo>
                  <a:pt x="1084579" y="48006"/>
                </a:lnTo>
                <a:lnTo>
                  <a:pt x="1104391" y="38100"/>
                </a:lnTo>
                <a:lnTo>
                  <a:pt x="1084579" y="28193"/>
                </a:lnTo>
                <a:close/>
              </a:path>
            </a:pathLst>
          </a:custGeom>
          <a:solidFill>
            <a:srgbClr val="000000"/>
          </a:solidFill>
        </p:spPr>
        <p:txBody>
          <a:bodyPr wrap="square" lIns="0" tIns="0" rIns="0" bIns="0" rtlCol="0"/>
          <a:lstStyle/>
          <a:p>
            <a:endParaRPr sz="1400" kern="0">
              <a:solidFill>
                <a:srgbClr val="000000"/>
              </a:solidFill>
              <a:latin typeface="Arial"/>
              <a:cs typeface="Arial"/>
              <a:sym typeface="Arial"/>
            </a:endParaRPr>
          </a:p>
        </p:txBody>
      </p:sp>
      <p:sp>
        <p:nvSpPr>
          <p:cNvPr id="85" name="object 85"/>
          <p:cNvSpPr/>
          <p:nvPr/>
        </p:nvSpPr>
        <p:spPr>
          <a:xfrm>
            <a:off x="3143250" y="2039112"/>
            <a:ext cx="76200" cy="841375"/>
          </a:xfrm>
          <a:custGeom>
            <a:avLst/>
            <a:gdLst/>
            <a:ahLst/>
            <a:cxnLst/>
            <a:rect l="l" t="t" r="r" b="b"/>
            <a:pathLst>
              <a:path w="76200" h="841375">
                <a:moveTo>
                  <a:pt x="48006" y="63500"/>
                </a:moveTo>
                <a:lnTo>
                  <a:pt x="28193" y="63500"/>
                </a:lnTo>
                <a:lnTo>
                  <a:pt x="28193" y="840867"/>
                </a:lnTo>
                <a:lnTo>
                  <a:pt x="48006" y="840867"/>
                </a:lnTo>
                <a:lnTo>
                  <a:pt x="48006" y="63500"/>
                </a:lnTo>
                <a:close/>
              </a:path>
              <a:path w="76200" h="841375">
                <a:moveTo>
                  <a:pt x="38100" y="0"/>
                </a:moveTo>
                <a:lnTo>
                  <a:pt x="0" y="76200"/>
                </a:lnTo>
                <a:lnTo>
                  <a:pt x="28193" y="76200"/>
                </a:lnTo>
                <a:lnTo>
                  <a:pt x="28193" y="63500"/>
                </a:lnTo>
                <a:lnTo>
                  <a:pt x="69850" y="63500"/>
                </a:lnTo>
                <a:lnTo>
                  <a:pt x="38100" y="0"/>
                </a:lnTo>
                <a:close/>
              </a:path>
              <a:path w="76200" h="841375">
                <a:moveTo>
                  <a:pt x="69850" y="63500"/>
                </a:moveTo>
                <a:lnTo>
                  <a:pt x="48006" y="63500"/>
                </a:lnTo>
                <a:lnTo>
                  <a:pt x="48006" y="76200"/>
                </a:lnTo>
                <a:lnTo>
                  <a:pt x="76200" y="76200"/>
                </a:lnTo>
                <a:lnTo>
                  <a:pt x="69850" y="63500"/>
                </a:lnTo>
                <a:close/>
              </a:path>
            </a:pathLst>
          </a:custGeom>
          <a:solidFill>
            <a:srgbClr val="000000"/>
          </a:solidFill>
        </p:spPr>
        <p:txBody>
          <a:bodyPr wrap="square" lIns="0" tIns="0" rIns="0" bIns="0" rtlCol="0"/>
          <a:lstStyle/>
          <a:p>
            <a:endParaRPr sz="1400" kern="0">
              <a:solidFill>
                <a:srgbClr val="000000"/>
              </a:solidFill>
              <a:latin typeface="Arial"/>
              <a:cs typeface="Arial"/>
              <a:sym typeface="Arial"/>
            </a:endParaRPr>
          </a:p>
        </p:txBody>
      </p:sp>
      <p:sp>
        <p:nvSpPr>
          <p:cNvPr id="86" name="object 86"/>
          <p:cNvSpPr/>
          <p:nvPr/>
        </p:nvSpPr>
        <p:spPr>
          <a:xfrm>
            <a:off x="3797809" y="2308098"/>
            <a:ext cx="143255" cy="143255"/>
          </a:xfrm>
          <a:prstGeom prst="rect">
            <a:avLst/>
          </a:prstGeom>
          <a:blipFill>
            <a:blip r:embed="rId2"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87" name="object 87"/>
          <p:cNvSpPr/>
          <p:nvPr/>
        </p:nvSpPr>
        <p:spPr>
          <a:xfrm>
            <a:off x="4015741" y="2422398"/>
            <a:ext cx="144779" cy="144779"/>
          </a:xfrm>
          <a:prstGeom prst="rect">
            <a:avLst/>
          </a:prstGeom>
          <a:blipFill>
            <a:blip r:embed="rId2"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88" name="object 88"/>
          <p:cNvSpPr/>
          <p:nvPr/>
        </p:nvSpPr>
        <p:spPr>
          <a:xfrm>
            <a:off x="3342133" y="2097787"/>
            <a:ext cx="144779" cy="144779"/>
          </a:xfrm>
          <a:prstGeom prst="rect">
            <a:avLst/>
          </a:prstGeom>
          <a:blipFill>
            <a:blip r:embed="rId2"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89" name="object 89"/>
          <p:cNvSpPr/>
          <p:nvPr/>
        </p:nvSpPr>
        <p:spPr>
          <a:xfrm>
            <a:off x="3232404" y="2673858"/>
            <a:ext cx="143256" cy="143255"/>
          </a:xfrm>
          <a:prstGeom prst="rect">
            <a:avLst/>
          </a:prstGeom>
          <a:blipFill>
            <a:blip r:embed="rId3"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90" name="object 90"/>
          <p:cNvSpPr/>
          <p:nvPr/>
        </p:nvSpPr>
        <p:spPr>
          <a:xfrm>
            <a:off x="3297936" y="2760726"/>
            <a:ext cx="143255" cy="144780"/>
          </a:xfrm>
          <a:prstGeom prst="rect">
            <a:avLst/>
          </a:prstGeom>
          <a:blipFill>
            <a:blip r:embed="rId3"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91" name="object 91"/>
          <p:cNvSpPr/>
          <p:nvPr/>
        </p:nvSpPr>
        <p:spPr>
          <a:xfrm>
            <a:off x="3563112" y="2745485"/>
            <a:ext cx="144779" cy="144780"/>
          </a:xfrm>
          <a:prstGeom prst="rect">
            <a:avLst/>
          </a:prstGeom>
          <a:blipFill>
            <a:blip r:embed="rId3"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92" name="object 92"/>
          <p:cNvSpPr/>
          <p:nvPr/>
        </p:nvSpPr>
        <p:spPr>
          <a:xfrm>
            <a:off x="3392424" y="2329434"/>
            <a:ext cx="143255" cy="144779"/>
          </a:xfrm>
          <a:prstGeom prst="rect">
            <a:avLst/>
          </a:prstGeom>
          <a:blipFill>
            <a:blip r:embed="rId2"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93" name="object 93"/>
          <p:cNvSpPr/>
          <p:nvPr/>
        </p:nvSpPr>
        <p:spPr>
          <a:xfrm>
            <a:off x="3415285" y="2650999"/>
            <a:ext cx="144779" cy="144779"/>
          </a:xfrm>
          <a:prstGeom prst="rect">
            <a:avLst/>
          </a:prstGeom>
          <a:blipFill>
            <a:blip r:embed="rId3"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94" name="object 94"/>
          <p:cNvSpPr/>
          <p:nvPr/>
        </p:nvSpPr>
        <p:spPr>
          <a:xfrm>
            <a:off x="3181350" y="3793235"/>
            <a:ext cx="1104900" cy="76200"/>
          </a:xfrm>
          <a:custGeom>
            <a:avLst/>
            <a:gdLst/>
            <a:ahLst/>
            <a:cxnLst/>
            <a:rect l="l" t="t" r="r" b="b"/>
            <a:pathLst>
              <a:path w="1104900" h="76200">
                <a:moveTo>
                  <a:pt x="1028191" y="0"/>
                </a:moveTo>
                <a:lnTo>
                  <a:pt x="1028191" y="76200"/>
                </a:lnTo>
                <a:lnTo>
                  <a:pt x="1084579" y="48006"/>
                </a:lnTo>
                <a:lnTo>
                  <a:pt x="1040891" y="48006"/>
                </a:lnTo>
                <a:lnTo>
                  <a:pt x="1040891" y="28193"/>
                </a:lnTo>
                <a:lnTo>
                  <a:pt x="1084579" y="28193"/>
                </a:lnTo>
                <a:lnTo>
                  <a:pt x="1028191" y="0"/>
                </a:lnTo>
                <a:close/>
              </a:path>
              <a:path w="1104900" h="76200">
                <a:moveTo>
                  <a:pt x="1028191" y="28193"/>
                </a:moveTo>
                <a:lnTo>
                  <a:pt x="0" y="28193"/>
                </a:lnTo>
                <a:lnTo>
                  <a:pt x="0" y="48006"/>
                </a:lnTo>
                <a:lnTo>
                  <a:pt x="1028191" y="48006"/>
                </a:lnTo>
                <a:lnTo>
                  <a:pt x="1028191" y="28193"/>
                </a:lnTo>
                <a:close/>
              </a:path>
              <a:path w="1104900" h="76200">
                <a:moveTo>
                  <a:pt x="1084579" y="28193"/>
                </a:moveTo>
                <a:lnTo>
                  <a:pt x="1040891" y="28193"/>
                </a:lnTo>
                <a:lnTo>
                  <a:pt x="1040891" y="48006"/>
                </a:lnTo>
                <a:lnTo>
                  <a:pt x="1084579" y="48006"/>
                </a:lnTo>
                <a:lnTo>
                  <a:pt x="1104391" y="38100"/>
                </a:lnTo>
                <a:lnTo>
                  <a:pt x="1084579" y="28193"/>
                </a:lnTo>
                <a:close/>
              </a:path>
            </a:pathLst>
          </a:custGeom>
          <a:solidFill>
            <a:srgbClr val="000000"/>
          </a:solidFill>
        </p:spPr>
        <p:txBody>
          <a:bodyPr wrap="square" lIns="0" tIns="0" rIns="0" bIns="0" rtlCol="0"/>
          <a:lstStyle/>
          <a:p>
            <a:endParaRPr sz="1400" kern="0">
              <a:solidFill>
                <a:srgbClr val="000000"/>
              </a:solidFill>
              <a:latin typeface="Arial"/>
              <a:cs typeface="Arial"/>
              <a:sym typeface="Arial"/>
            </a:endParaRPr>
          </a:p>
        </p:txBody>
      </p:sp>
      <p:sp>
        <p:nvSpPr>
          <p:cNvPr id="95" name="object 95"/>
          <p:cNvSpPr/>
          <p:nvPr/>
        </p:nvSpPr>
        <p:spPr>
          <a:xfrm>
            <a:off x="3144773" y="2993136"/>
            <a:ext cx="76200" cy="841375"/>
          </a:xfrm>
          <a:custGeom>
            <a:avLst/>
            <a:gdLst/>
            <a:ahLst/>
            <a:cxnLst/>
            <a:rect l="l" t="t" r="r" b="b"/>
            <a:pathLst>
              <a:path w="76200" h="841375">
                <a:moveTo>
                  <a:pt x="48006" y="63500"/>
                </a:moveTo>
                <a:lnTo>
                  <a:pt x="28193" y="63500"/>
                </a:lnTo>
                <a:lnTo>
                  <a:pt x="28193" y="840866"/>
                </a:lnTo>
                <a:lnTo>
                  <a:pt x="48006" y="840866"/>
                </a:lnTo>
                <a:lnTo>
                  <a:pt x="48006" y="63500"/>
                </a:lnTo>
                <a:close/>
              </a:path>
              <a:path w="76200" h="841375">
                <a:moveTo>
                  <a:pt x="38100" y="0"/>
                </a:moveTo>
                <a:lnTo>
                  <a:pt x="0" y="76200"/>
                </a:lnTo>
                <a:lnTo>
                  <a:pt x="28193" y="76200"/>
                </a:lnTo>
                <a:lnTo>
                  <a:pt x="28193" y="63500"/>
                </a:lnTo>
                <a:lnTo>
                  <a:pt x="69850" y="63500"/>
                </a:lnTo>
                <a:lnTo>
                  <a:pt x="38100" y="0"/>
                </a:lnTo>
                <a:close/>
              </a:path>
              <a:path w="76200" h="841375">
                <a:moveTo>
                  <a:pt x="69850" y="63500"/>
                </a:moveTo>
                <a:lnTo>
                  <a:pt x="48006" y="63500"/>
                </a:lnTo>
                <a:lnTo>
                  <a:pt x="48006" y="76200"/>
                </a:lnTo>
                <a:lnTo>
                  <a:pt x="76200" y="76200"/>
                </a:lnTo>
                <a:lnTo>
                  <a:pt x="69850" y="63500"/>
                </a:lnTo>
                <a:close/>
              </a:path>
            </a:pathLst>
          </a:custGeom>
          <a:solidFill>
            <a:srgbClr val="000000"/>
          </a:solidFill>
        </p:spPr>
        <p:txBody>
          <a:bodyPr wrap="square" lIns="0" tIns="0" rIns="0" bIns="0" rtlCol="0"/>
          <a:lstStyle/>
          <a:p>
            <a:endParaRPr sz="1400" kern="0">
              <a:solidFill>
                <a:srgbClr val="000000"/>
              </a:solidFill>
              <a:latin typeface="Arial"/>
              <a:cs typeface="Arial"/>
              <a:sym typeface="Arial"/>
            </a:endParaRPr>
          </a:p>
        </p:txBody>
      </p:sp>
      <p:sp>
        <p:nvSpPr>
          <p:cNvPr id="96" name="object 96"/>
          <p:cNvSpPr/>
          <p:nvPr/>
        </p:nvSpPr>
        <p:spPr>
          <a:xfrm>
            <a:off x="3477768" y="3173729"/>
            <a:ext cx="143255" cy="143256"/>
          </a:xfrm>
          <a:prstGeom prst="rect">
            <a:avLst/>
          </a:prstGeom>
          <a:blipFill>
            <a:blip r:embed="rId2"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97" name="object 97"/>
          <p:cNvSpPr/>
          <p:nvPr/>
        </p:nvSpPr>
        <p:spPr>
          <a:xfrm>
            <a:off x="4119372" y="3551682"/>
            <a:ext cx="144779" cy="144780"/>
          </a:xfrm>
          <a:prstGeom prst="rect">
            <a:avLst/>
          </a:prstGeom>
          <a:blipFill>
            <a:blip r:embed="rId2"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98" name="object 98"/>
          <p:cNvSpPr/>
          <p:nvPr/>
        </p:nvSpPr>
        <p:spPr>
          <a:xfrm>
            <a:off x="3799333" y="3260598"/>
            <a:ext cx="143255" cy="144780"/>
          </a:xfrm>
          <a:prstGeom prst="rect">
            <a:avLst/>
          </a:prstGeom>
          <a:blipFill>
            <a:blip r:embed="rId2"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99" name="object 99"/>
          <p:cNvSpPr/>
          <p:nvPr/>
        </p:nvSpPr>
        <p:spPr>
          <a:xfrm>
            <a:off x="4017265" y="3376422"/>
            <a:ext cx="144779" cy="144780"/>
          </a:xfrm>
          <a:prstGeom prst="rect">
            <a:avLst/>
          </a:prstGeom>
          <a:blipFill>
            <a:blip r:embed="rId2"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00" name="object 100"/>
          <p:cNvSpPr/>
          <p:nvPr/>
        </p:nvSpPr>
        <p:spPr>
          <a:xfrm>
            <a:off x="3206495" y="3313938"/>
            <a:ext cx="143256" cy="143256"/>
          </a:xfrm>
          <a:prstGeom prst="rect">
            <a:avLst/>
          </a:prstGeom>
          <a:blipFill>
            <a:blip r:embed="rId3"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01" name="object 101"/>
          <p:cNvSpPr/>
          <p:nvPr/>
        </p:nvSpPr>
        <p:spPr>
          <a:xfrm>
            <a:off x="3398521" y="3458717"/>
            <a:ext cx="144779" cy="144780"/>
          </a:xfrm>
          <a:prstGeom prst="rect">
            <a:avLst/>
          </a:prstGeom>
          <a:blipFill>
            <a:blip r:embed="rId3"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02" name="object 102"/>
          <p:cNvSpPr/>
          <p:nvPr/>
        </p:nvSpPr>
        <p:spPr>
          <a:xfrm>
            <a:off x="3610356" y="3385566"/>
            <a:ext cx="144779" cy="144780"/>
          </a:xfrm>
          <a:prstGeom prst="rect">
            <a:avLst/>
          </a:prstGeom>
          <a:blipFill>
            <a:blip r:embed="rId3"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03" name="object 103"/>
          <p:cNvSpPr/>
          <p:nvPr/>
        </p:nvSpPr>
        <p:spPr>
          <a:xfrm>
            <a:off x="3416809" y="3605022"/>
            <a:ext cx="144779" cy="143256"/>
          </a:xfrm>
          <a:prstGeom prst="rect">
            <a:avLst/>
          </a:prstGeom>
          <a:blipFill>
            <a:blip r:embed="rId3"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04" name="object 104"/>
          <p:cNvSpPr/>
          <p:nvPr/>
        </p:nvSpPr>
        <p:spPr>
          <a:xfrm>
            <a:off x="3179826" y="4721352"/>
            <a:ext cx="1104900" cy="76200"/>
          </a:xfrm>
          <a:custGeom>
            <a:avLst/>
            <a:gdLst/>
            <a:ahLst/>
            <a:cxnLst/>
            <a:rect l="l" t="t" r="r" b="b"/>
            <a:pathLst>
              <a:path w="1104900" h="76200">
                <a:moveTo>
                  <a:pt x="1028191" y="0"/>
                </a:moveTo>
                <a:lnTo>
                  <a:pt x="1028191" y="76200"/>
                </a:lnTo>
                <a:lnTo>
                  <a:pt x="1084579" y="48006"/>
                </a:lnTo>
                <a:lnTo>
                  <a:pt x="1040891" y="48006"/>
                </a:lnTo>
                <a:lnTo>
                  <a:pt x="1040891" y="28194"/>
                </a:lnTo>
                <a:lnTo>
                  <a:pt x="1084579" y="28194"/>
                </a:lnTo>
                <a:lnTo>
                  <a:pt x="1028191" y="0"/>
                </a:lnTo>
                <a:close/>
              </a:path>
              <a:path w="1104900" h="76200">
                <a:moveTo>
                  <a:pt x="1028191" y="28194"/>
                </a:moveTo>
                <a:lnTo>
                  <a:pt x="0" y="28194"/>
                </a:lnTo>
                <a:lnTo>
                  <a:pt x="0" y="48006"/>
                </a:lnTo>
                <a:lnTo>
                  <a:pt x="1028191" y="48006"/>
                </a:lnTo>
                <a:lnTo>
                  <a:pt x="1028191" y="28194"/>
                </a:lnTo>
                <a:close/>
              </a:path>
              <a:path w="1104900" h="76200">
                <a:moveTo>
                  <a:pt x="1084579" y="28194"/>
                </a:moveTo>
                <a:lnTo>
                  <a:pt x="1040891" y="28194"/>
                </a:lnTo>
                <a:lnTo>
                  <a:pt x="1040891" y="48006"/>
                </a:lnTo>
                <a:lnTo>
                  <a:pt x="1084579" y="48006"/>
                </a:lnTo>
                <a:lnTo>
                  <a:pt x="1104391" y="38100"/>
                </a:lnTo>
                <a:lnTo>
                  <a:pt x="1084579" y="28194"/>
                </a:lnTo>
                <a:close/>
              </a:path>
            </a:pathLst>
          </a:custGeom>
          <a:solidFill>
            <a:srgbClr val="000000"/>
          </a:solidFill>
        </p:spPr>
        <p:txBody>
          <a:bodyPr wrap="square" lIns="0" tIns="0" rIns="0" bIns="0" rtlCol="0"/>
          <a:lstStyle/>
          <a:p>
            <a:endParaRPr sz="1400" kern="0">
              <a:solidFill>
                <a:srgbClr val="000000"/>
              </a:solidFill>
              <a:latin typeface="Arial"/>
              <a:cs typeface="Arial"/>
              <a:sym typeface="Arial"/>
            </a:endParaRPr>
          </a:p>
        </p:txBody>
      </p:sp>
      <p:sp>
        <p:nvSpPr>
          <p:cNvPr id="105" name="object 105"/>
          <p:cNvSpPr/>
          <p:nvPr/>
        </p:nvSpPr>
        <p:spPr>
          <a:xfrm>
            <a:off x="3143250" y="3919728"/>
            <a:ext cx="76200" cy="841375"/>
          </a:xfrm>
          <a:custGeom>
            <a:avLst/>
            <a:gdLst/>
            <a:ahLst/>
            <a:cxnLst/>
            <a:rect l="l" t="t" r="r" b="b"/>
            <a:pathLst>
              <a:path w="76200" h="841375">
                <a:moveTo>
                  <a:pt x="48006" y="63500"/>
                </a:moveTo>
                <a:lnTo>
                  <a:pt x="28193" y="63500"/>
                </a:lnTo>
                <a:lnTo>
                  <a:pt x="28193" y="840816"/>
                </a:lnTo>
                <a:lnTo>
                  <a:pt x="48006" y="840816"/>
                </a:lnTo>
                <a:lnTo>
                  <a:pt x="48006" y="63500"/>
                </a:lnTo>
                <a:close/>
              </a:path>
              <a:path w="76200" h="841375">
                <a:moveTo>
                  <a:pt x="38100" y="0"/>
                </a:moveTo>
                <a:lnTo>
                  <a:pt x="0" y="76200"/>
                </a:lnTo>
                <a:lnTo>
                  <a:pt x="28193" y="76200"/>
                </a:lnTo>
                <a:lnTo>
                  <a:pt x="28193" y="63500"/>
                </a:lnTo>
                <a:lnTo>
                  <a:pt x="69850" y="63500"/>
                </a:lnTo>
                <a:lnTo>
                  <a:pt x="38100" y="0"/>
                </a:lnTo>
                <a:close/>
              </a:path>
              <a:path w="76200" h="841375">
                <a:moveTo>
                  <a:pt x="69850" y="63500"/>
                </a:moveTo>
                <a:lnTo>
                  <a:pt x="48006" y="63500"/>
                </a:lnTo>
                <a:lnTo>
                  <a:pt x="48006" y="76200"/>
                </a:lnTo>
                <a:lnTo>
                  <a:pt x="76200" y="76200"/>
                </a:lnTo>
                <a:lnTo>
                  <a:pt x="69850" y="63500"/>
                </a:lnTo>
                <a:close/>
              </a:path>
            </a:pathLst>
          </a:custGeom>
          <a:solidFill>
            <a:srgbClr val="000000"/>
          </a:solidFill>
        </p:spPr>
        <p:txBody>
          <a:bodyPr wrap="square" lIns="0" tIns="0" rIns="0" bIns="0" rtlCol="0"/>
          <a:lstStyle/>
          <a:p>
            <a:endParaRPr sz="1400" kern="0">
              <a:solidFill>
                <a:srgbClr val="000000"/>
              </a:solidFill>
              <a:latin typeface="Arial"/>
              <a:cs typeface="Arial"/>
              <a:sym typeface="Arial"/>
            </a:endParaRPr>
          </a:p>
        </p:txBody>
      </p:sp>
      <p:sp>
        <p:nvSpPr>
          <p:cNvPr id="106" name="object 106"/>
          <p:cNvSpPr/>
          <p:nvPr/>
        </p:nvSpPr>
        <p:spPr>
          <a:xfrm>
            <a:off x="3843529" y="4453890"/>
            <a:ext cx="143255" cy="143256"/>
          </a:xfrm>
          <a:prstGeom prst="rect">
            <a:avLst/>
          </a:prstGeom>
          <a:blipFill>
            <a:blip r:embed="rId2"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07" name="object 107"/>
          <p:cNvSpPr/>
          <p:nvPr/>
        </p:nvSpPr>
        <p:spPr>
          <a:xfrm>
            <a:off x="3695701" y="4543805"/>
            <a:ext cx="144779" cy="143256"/>
          </a:xfrm>
          <a:prstGeom prst="rect">
            <a:avLst/>
          </a:prstGeom>
          <a:blipFill>
            <a:blip r:embed="rId2"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08" name="object 108"/>
          <p:cNvSpPr/>
          <p:nvPr/>
        </p:nvSpPr>
        <p:spPr>
          <a:xfrm>
            <a:off x="3642360" y="3990594"/>
            <a:ext cx="144779" cy="144780"/>
          </a:xfrm>
          <a:prstGeom prst="rect">
            <a:avLst/>
          </a:prstGeom>
          <a:blipFill>
            <a:blip r:embed="rId2"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09" name="object 109"/>
          <p:cNvSpPr/>
          <p:nvPr/>
        </p:nvSpPr>
        <p:spPr>
          <a:xfrm>
            <a:off x="3232404" y="4554473"/>
            <a:ext cx="143256" cy="144780"/>
          </a:xfrm>
          <a:prstGeom prst="rect">
            <a:avLst/>
          </a:prstGeom>
          <a:blipFill>
            <a:blip r:embed="rId3"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10" name="object 110"/>
          <p:cNvSpPr/>
          <p:nvPr/>
        </p:nvSpPr>
        <p:spPr>
          <a:xfrm>
            <a:off x="3398521" y="4386834"/>
            <a:ext cx="143255" cy="143256"/>
          </a:xfrm>
          <a:prstGeom prst="rect">
            <a:avLst/>
          </a:prstGeom>
          <a:blipFill>
            <a:blip r:embed="rId3"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11" name="object 111"/>
          <p:cNvSpPr/>
          <p:nvPr/>
        </p:nvSpPr>
        <p:spPr>
          <a:xfrm>
            <a:off x="3209544" y="4181094"/>
            <a:ext cx="143256" cy="144780"/>
          </a:xfrm>
          <a:prstGeom prst="rect">
            <a:avLst/>
          </a:prstGeom>
          <a:blipFill>
            <a:blip r:embed="rId3"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12" name="object 112"/>
          <p:cNvSpPr/>
          <p:nvPr/>
        </p:nvSpPr>
        <p:spPr>
          <a:xfrm>
            <a:off x="3614929" y="4181094"/>
            <a:ext cx="144779" cy="143256"/>
          </a:xfrm>
          <a:prstGeom prst="rect">
            <a:avLst/>
          </a:prstGeom>
          <a:blipFill>
            <a:blip r:embed="rId2"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13" name="object 113"/>
          <p:cNvSpPr/>
          <p:nvPr/>
        </p:nvSpPr>
        <p:spPr>
          <a:xfrm>
            <a:off x="3976116" y="4630673"/>
            <a:ext cx="144779" cy="143256"/>
          </a:xfrm>
          <a:prstGeom prst="rect">
            <a:avLst/>
          </a:prstGeom>
          <a:blipFill>
            <a:blip r:embed="rId3"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14" name="object 114"/>
          <p:cNvSpPr/>
          <p:nvPr/>
        </p:nvSpPr>
        <p:spPr>
          <a:xfrm>
            <a:off x="3179826" y="5661659"/>
            <a:ext cx="1104900" cy="76200"/>
          </a:xfrm>
          <a:custGeom>
            <a:avLst/>
            <a:gdLst/>
            <a:ahLst/>
            <a:cxnLst/>
            <a:rect l="l" t="t" r="r" b="b"/>
            <a:pathLst>
              <a:path w="1104900" h="76200">
                <a:moveTo>
                  <a:pt x="1028191" y="0"/>
                </a:moveTo>
                <a:lnTo>
                  <a:pt x="1028191" y="76199"/>
                </a:lnTo>
                <a:lnTo>
                  <a:pt x="1084579" y="48005"/>
                </a:lnTo>
                <a:lnTo>
                  <a:pt x="1040891" y="48005"/>
                </a:lnTo>
                <a:lnTo>
                  <a:pt x="1040891" y="28193"/>
                </a:lnTo>
                <a:lnTo>
                  <a:pt x="1084579" y="28193"/>
                </a:lnTo>
                <a:lnTo>
                  <a:pt x="1028191" y="0"/>
                </a:lnTo>
                <a:close/>
              </a:path>
              <a:path w="1104900" h="76200">
                <a:moveTo>
                  <a:pt x="1028191" y="28193"/>
                </a:moveTo>
                <a:lnTo>
                  <a:pt x="0" y="28193"/>
                </a:lnTo>
                <a:lnTo>
                  <a:pt x="0" y="48005"/>
                </a:lnTo>
                <a:lnTo>
                  <a:pt x="1028191" y="48005"/>
                </a:lnTo>
                <a:lnTo>
                  <a:pt x="1028191" y="28193"/>
                </a:lnTo>
                <a:close/>
              </a:path>
              <a:path w="1104900" h="76200">
                <a:moveTo>
                  <a:pt x="1084579" y="28193"/>
                </a:moveTo>
                <a:lnTo>
                  <a:pt x="1040891" y="28193"/>
                </a:lnTo>
                <a:lnTo>
                  <a:pt x="1040891" y="48005"/>
                </a:lnTo>
                <a:lnTo>
                  <a:pt x="1084579" y="48005"/>
                </a:lnTo>
                <a:lnTo>
                  <a:pt x="1104391" y="38099"/>
                </a:lnTo>
                <a:lnTo>
                  <a:pt x="1084579" y="28193"/>
                </a:lnTo>
                <a:close/>
              </a:path>
            </a:pathLst>
          </a:custGeom>
          <a:solidFill>
            <a:srgbClr val="000000"/>
          </a:solidFill>
        </p:spPr>
        <p:txBody>
          <a:bodyPr wrap="square" lIns="0" tIns="0" rIns="0" bIns="0" rtlCol="0"/>
          <a:lstStyle/>
          <a:p>
            <a:endParaRPr sz="1400" kern="0">
              <a:solidFill>
                <a:srgbClr val="000000"/>
              </a:solidFill>
              <a:latin typeface="Arial"/>
              <a:cs typeface="Arial"/>
              <a:sym typeface="Arial"/>
            </a:endParaRPr>
          </a:p>
        </p:txBody>
      </p:sp>
      <p:sp>
        <p:nvSpPr>
          <p:cNvPr id="115" name="object 115"/>
          <p:cNvSpPr/>
          <p:nvPr/>
        </p:nvSpPr>
        <p:spPr>
          <a:xfrm>
            <a:off x="3143250" y="4861560"/>
            <a:ext cx="76200" cy="841375"/>
          </a:xfrm>
          <a:custGeom>
            <a:avLst/>
            <a:gdLst/>
            <a:ahLst/>
            <a:cxnLst/>
            <a:rect l="l" t="t" r="r" b="b"/>
            <a:pathLst>
              <a:path w="76200" h="841375">
                <a:moveTo>
                  <a:pt x="48006" y="63499"/>
                </a:moveTo>
                <a:lnTo>
                  <a:pt x="28193" y="63499"/>
                </a:lnTo>
                <a:lnTo>
                  <a:pt x="28193" y="840816"/>
                </a:lnTo>
                <a:lnTo>
                  <a:pt x="48006" y="840816"/>
                </a:lnTo>
                <a:lnTo>
                  <a:pt x="48006" y="63499"/>
                </a:lnTo>
                <a:close/>
              </a:path>
              <a:path w="76200" h="841375">
                <a:moveTo>
                  <a:pt x="38100" y="0"/>
                </a:moveTo>
                <a:lnTo>
                  <a:pt x="0" y="76199"/>
                </a:lnTo>
                <a:lnTo>
                  <a:pt x="28193" y="76199"/>
                </a:lnTo>
                <a:lnTo>
                  <a:pt x="28193" y="63499"/>
                </a:lnTo>
                <a:lnTo>
                  <a:pt x="69850" y="63499"/>
                </a:lnTo>
                <a:lnTo>
                  <a:pt x="38100" y="0"/>
                </a:lnTo>
                <a:close/>
              </a:path>
              <a:path w="76200" h="841375">
                <a:moveTo>
                  <a:pt x="69850" y="63499"/>
                </a:moveTo>
                <a:lnTo>
                  <a:pt x="48006" y="63499"/>
                </a:lnTo>
                <a:lnTo>
                  <a:pt x="48006" y="76199"/>
                </a:lnTo>
                <a:lnTo>
                  <a:pt x="76200" y="76199"/>
                </a:lnTo>
                <a:lnTo>
                  <a:pt x="69850" y="63499"/>
                </a:lnTo>
                <a:close/>
              </a:path>
            </a:pathLst>
          </a:custGeom>
          <a:solidFill>
            <a:srgbClr val="000000"/>
          </a:solidFill>
        </p:spPr>
        <p:txBody>
          <a:bodyPr wrap="square" lIns="0" tIns="0" rIns="0" bIns="0" rtlCol="0"/>
          <a:lstStyle/>
          <a:p>
            <a:endParaRPr sz="1400" kern="0">
              <a:solidFill>
                <a:srgbClr val="000000"/>
              </a:solidFill>
              <a:latin typeface="Arial"/>
              <a:cs typeface="Arial"/>
              <a:sym typeface="Arial"/>
            </a:endParaRPr>
          </a:p>
        </p:txBody>
      </p:sp>
      <p:sp>
        <p:nvSpPr>
          <p:cNvPr id="116" name="object 116"/>
          <p:cNvSpPr/>
          <p:nvPr/>
        </p:nvSpPr>
        <p:spPr>
          <a:xfrm>
            <a:off x="3797809" y="5130547"/>
            <a:ext cx="143255" cy="143255"/>
          </a:xfrm>
          <a:prstGeom prst="rect">
            <a:avLst/>
          </a:prstGeom>
          <a:blipFill>
            <a:blip r:embed="rId2"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17" name="object 117"/>
          <p:cNvSpPr/>
          <p:nvPr/>
        </p:nvSpPr>
        <p:spPr>
          <a:xfrm>
            <a:off x="3342133" y="4920234"/>
            <a:ext cx="144779" cy="144780"/>
          </a:xfrm>
          <a:prstGeom prst="rect">
            <a:avLst/>
          </a:prstGeom>
          <a:blipFill>
            <a:blip r:embed="rId2"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18" name="object 118"/>
          <p:cNvSpPr/>
          <p:nvPr/>
        </p:nvSpPr>
        <p:spPr>
          <a:xfrm>
            <a:off x="3398521" y="5328665"/>
            <a:ext cx="143255" cy="143256"/>
          </a:xfrm>
          <a:prstGeom prst="rect">
            <a:avLst/>
          </a:prstGeom>
          <a:blipFill>
            <a:blip r:embed="rId3"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19" name="object 119"/>
          <p:cNvSpPr/>
          <p:nvPr/>
        </p:nvSpPr>
        <p:spPr>
          <a:xfrm>
            <a:off x="3608833" y="5255514"/>
            <a:ext cx="144779" cy="143256"/>
          </a:xfrm>
          <a:prstGeom prst="rect">
            <a:avLst/>
          </a:prstGeom>
          <a:blipFill>
            <a:blip r:embed="rId3"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20" name="object 120"/>
          <p:cNvSpPr/>
          <p:nvPr/>
        </p:nvSpPr>
        <p:spPr>
          <a:xfrm>
            <a:off x="3563112" y="5569458"/>
            <a:ext cx="144779" cy="143256"/>
          </a:xfrm>
          <a:prstGeom prst="rect">
            <a:avLst/>
          </a:prstGeom>
          <a:blipFill>
            <a:blip r:embed="rId3"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21" name="object 121"/>
          <p:cNvSpPr/>
          <p:nvPr/>
        </p:nvSpPr>
        <p:spPr>
          <a:xfrm>
            <a:off x="3614929" y="5121402"/>
            <a:ext cx="144779" cy="144780"/>
          </a:xfrm>
          <a:prstGeom prst="rect">
            <a:avLst/>
          </a:prstGeom>
          <a:blipFill>
            <a:blip r:embed="rId2"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22" name="object 122"/>
          <p:cNvSpPr/>
          <p:nvPr/>
        </p:nvSpPr>
        <p:spPr>
          <a:xfrm>
            <a:off x="3976116" y="5570982"/>
            <a:ext cx="144779" cy="144780"/>
          </a:xfrm>
          <a:prstGeom prst="rect">
            <a:avLst/>
          </a:prstGeom>
          <a:blipFill>
            <a:blip r:embed="rId3"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23" name="object 123"/>
          <p:cNvSpPr/>
          <p:nvPr/>
        </p:nvSpPr>
        <p:spPr>
          <a:xfrm>
            <a:off x="3976116" y="5026914"/>
            <a:ext cx="144779" cy="143256"/>
          </a:xfrm>
          <a:prstGeom prst="rect">
            <a:avLst/>
          </a:prstGeom>
          <a:blipFill>
            <a:blip r:embed="rId2"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24" name="object 124"/>
          <p:cNvSpPr/>
          <p:nvPr/>
        </p:nvSpPr>
        <p:spPr>
          <a:xfrm>
            <a:off x="4311396" y="2199895"/>
            <a:ext cx="622300" cy="544195"/>
          </a:xfrm>
          <a:custGeom>
            <a:avLst/>
            <a:gdLst/>
            <a:ahLst/>
            <a:cxnLst/>
            <a:rect l="l" t="t" r="r" b="b"/>
            <a:pathLst>
              <a:path w="622300" h="544194">
                <a:moveTo>
                  <a:pt x="349757" y="0"/>
                </a:moveTo>
                <a:lnTo>
                  <a:pt x="349757" y="136016"/>
                </a:lnTo>
                <a:lnTo>
                  <a:pt x="0" y="136016"/>
                </a:lnTo>
                <a:lnTo>
                  <a:pt x="0" y="408050"/>
                </a:lnTo>
                <a:lnTo>
                  <a:pt x="349757" y="408050"/>
                </a:lnTo>
                <a:lnTo>
                  <a:pt x="349757" y="544067"/>
                </a:lnTo>
                <a:lnTo>
                  <a:pt x="621791" y="272033"/>
                </a:lnTo>
                <a:lnTo>
                  <a:pt x="349757" y="0"/>
                </a:lnTo>
                <a:close/>
              </a:path>
            </a:pathLst>
          </a:custGeom>
          <a:solidFill>
            <a:schemeClr val="tx2"/>
          </a:solidFill>
          <a:ln>
            <a:solidFill>
              <a:schemeClr val="tx1"/>
            </a:solidFill>
          </a:ln>
        </p:spPr>
        <p:txBody>
          <a:bodyPr wrap="square" lIns="0" tIns="0" rIns="0" bIns="0" rtlCol="0"/>
          <a:lstStyle/>
          <a:p>
            <a:endParaRPr sz="1400" kern="0">
              <a:solidFill>
                <a:srgbClr val="000000"/>
              </a:solidFill>
              <a:latin typeface="Arial"/>
              <a:cs typeface="Arial"/>
              <a:sym typeface="Arial"/>
            </a:endParaRPr>
          </a:p>
        </p:txBody>
      </p:sp>
      <p:sp>
        <p:nvSpPr>
          <p:cNvPr id="125" name="object 125"/>
          <p:cNvSpPr/>
          <p:nvPr/>
        </p:nvSpPr>
        <p:spPr>
          <a:xfrm>
            <a:off x="5071869" y="2186161"/>
            <a:ext cx="977653" cy="624110"/>
          </a:xfrm>
          <a:prstGeom prst="rect">
            <a:avLst/>
          </a:prstGeom>
          <a:blipFill>
            <a:blip r:embed="rId4"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26" name="object 126"/>
          <p:cNvSpPr/>
          <p:nvPr/>
        </p:nvSpPr>
        <p:spPr>
          <a:xfrm>
            <a:off x="5093208" y="2280653"/>
            <a:ext cx="973074" cy="471690"/>
          </a:xfrm>
          <a:prstGeom prst="rect">
            <a:avLst/>
          </a:prstGeom>
          <a:blipFill>
            <a:blip r:embed="rId5"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27" name="object 127"/>
          <p:cNvSpPr/>
          <p:nvPr/>
        </p:nvSpPr>
        <p:spPr>
          <a:xfrm>
            <a:off x="5073397" y="2187702"/>
            <a:ext cx="922019" cy="568960"/>
          </a:xfrm>
          <a:custGeom>
            <a:avLst/>
            <a:gdLst/>
            <a:ahLst/>
            <a:cxnLst/>
            <a:rect l="l" t="t" r="r" b="b"/>
            <a:pathLst>
              <a:path w="922020" h="568960">
                <a:moveTo>
                  <a:pt x="0" y="568452"/>
                </a:moveTo>
                <a:lnTo>
                  <a:pt x="922020" y="568452"/>
                </a:lnTo>
                <a:lnTo>
                  <a:pt x="922020" y="0"/>
                </a:lnTo>
                <a:lnTo>
                  <a:pt x="0" y="0"/>
                </a:lnTo>
                <a:lnTo>
                  <a:pt x="0" y="568452"/>
                </a:lnTo>
                <a:close/>
              </a:path>
            </a:pathLst>
          </a:custGeom>
          <a:solidFill>
            <a:srgbClr val="7030A0"/>
          </a:solidFill>
        </p:spPr>
        <p:txBody>
          <a:bodyPr wrap="square" lIns="0" tIns="0" rIns="0" bIns="0" rtlCol="0"/>
          <a:lstStyle/>
          <a:p>
            <a:endParaRPr sz="1400" kern="0">
              <a:solidFill>
                <a:srgbClr val="000000"/>
              </a:solidFill>
              <a:latin typeface="Arial"/>
              <a:cs typeface="Arial"/>
              <a:sym typeface="Arial"/>
            </a:endParaRPr>
          </a:p>
        </p:txBody>
      </p:sp>
      <p:sp>
        <p:nvSpPr>
          <p:cNvPr id="128" name="object 128"/>
          <p:cNvSpPr/>
          <p:nvPr/>
        </p:nvSpPr>
        <p:spPr>
          <a:xfrm>
            <a:off x="5073397" y="2187702"/>
            <a:ext cx="922019" cy="568960"/>
          </a:xfrm>
          <a:custGeom>
            <a:avLst/>
            <a:gdLst/>
            <a:ahLst/>
            <a:cxnLst/>
            <a:rect l="l" t="t" r="r" b="b"/>
            <a:pathLst>
              <a:path w="922020" h="568960">
                <a:moveTo>
                  <a:pt x="0" y="568452"/>
                </a:moveTo>
                <a:lnTo>
                  <a:pt x="922020" y="568452"/>
                </a:lnTo>
                <a:lnTo>
                  <a:pt x="922020" y="0"/>
                </a:lnTo>
                <a:lnTo>
                  <a:pt x="0" y="0"/>
                </a:lnTo>
                <a:lnTo>
                  <a:pt x="0" y="568452"/>
                </a:lnTo>
                <a:close/>
              </a:path>
            </a:pathLst>
          </a:custGeom>
          <a:ln w="12192">
            <a:solidFill>
              <a:srgbClr val="000000"/>
            </a:solidFill>
          </a:ln>
        </p:spPr>
        <p:txBody>
          <a:bodyPr wrap="square" lIns="0" tIns="0" rIns="0" bIns="0" rtlCol="0"/>
          <a:lstStyle/>
          <a:p>
            <a:endParaRPr sz="1400" kern="0">
              <a:solidFill>
                <a:srgbClr val="000000"/>
              </a:solidFill>
              <a:latin typeface="Arial"/>
              <a:cs typeface="Arial"/>
              <a:sym typeface="Arial"/>
            </a:endParaRPr>
          </a:p>
        </p:txBody>
      </p:sp>
      <p:sp>
        <p:nvSpPr>
          <p:cNvPr id="129" name="object 129"/>
          <p:cNvSpPr/>
          <p:nvPr/>
        </p:nvSpPr>
        <p:spPr>
          <a:xfrm>
            <a:off x="5170932" y="2300224"/>
            <a:ext cx="832434" cy="179832"/>
          </a:xfrm>
          <a:prstGeom prst="rect">
            <a:avLst/>
          </a:prstGeom>
          <a:blipFill>
            <a:blip r:embed="rId6"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30" name="object 130"/>
          <p:cNvSpPr/>
          <p:nvPr/>
        </p:nvSpPr>
        <p:spPr>
          <a:xfrm>
            <a:off x="5241290" y="2452624"/>
            <a:ext cx="653630" cy="179832"/>
          </a:xfrm>
          <a:prstGeom prst="rect">
            <a:avLst/>
          </a:prstGeom>
          <a:blipFill>
            <a:blip r:embed="rId7"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31" name="object 131"/>
          <p:cNvSpPr/>
          <p:nvPr/>
        </p:nvSpPr>
        <p:spPr>
          <a:xfrm>
            <a:off x="6137148" y="2199895"/>
            <a:ext cx="620395" cy="544195"/>
          </a:xfrm>
          <a:custGeom>
            <a:avLst/>
            <a:gdLst/>
            <a:ahLst/>
            <a:cxnLst/>
            <a:rect l="l" t="t" r="r" b="b"/>
            <a:pathLst>
              <a:path w="620395" h="544194">
                <a:moveTo>
                  <a:pt x="348234" y="0"/>
                </a:moveTo>
                <a:lnTo>
                  <a:pt x="348234" y="136016"/>
                </a:lnTo>
                <a:lnTo>
                  <a:pt x="0" y="136016"/>
                </a:lnTo>
                <a:lnTo>
                  <a:pt x="0" y="408050"/>
                </a:lnTo>
                <a:lnTo>
                  <a:pt x="348234" y="408050"/>
                </a:lnTo>
                <a:lnTo>
                  <a:pt x="348234" y="544067"/>
                </a:lnTo>
                <a:lnTo>
                  <a:pt x="620268" y="272033"/>
                </a:lnTo>
                <a:lnTo>
                  <a:pt x="348234" y="0"/>
                </a:lnTo>
                <a:close/>
              </a:path>
            </a:pathLst>
          </a:custGeom>
          <a:solidFill>
            <a:schemeClr val="tx2"/>
          </a:solidFill>
          <a:ln>
            <a:solidFill>
              <a:schemeClr val="tx1"/>
            </a:solidFill>
          </a:ln>
        </p:spPr>
        <p:txBody>
          <a:bodyPr wrap="square" lIns="0" tIns="0" rIns="0" bIns="0" rtlCol="0"/>
          <a:lstStyle/>
          <a:p>
            <a:endParaRPr sz="1400" kern="0">
              <a:solidFill>
                <a:srgbClr val="000000"/>
              </a:solidFill>
              <a:latin typeface="Arial"/>
              <a:cs typeface="Arial"/>
              <a:sym typeface="Arial"/>
            </a:endParaRPr>
          </a:p>
        </p:txBody>
      </p:sp>
      <p:sp>
        <p:nvSpPr>
          <p:cNvPr id="132" name="object 132"/>
          <p:cNvSpPr/>
          <p:nvPr/>
        </p:nvSpPr>
        <p:spPr>
          <a:xfrm>
            <a:off x="4311396" y="3140202"/>
            <a:ext cx="622300" cy="544195"/>
          </a:xfrm>
          <a:custGeom>
            <a:avLst/>
            <a:gdLst/>
            <a:ahLst/>
            <a:cxnLst/>
            <a:rect l="l" t="t" r="r" b="b"/>
            <a:pathLst>
              <a:path w="622300" h="544194">
                <a:moveTo>
                  <a:pt x="349757" y="0"/>
                </a:moveTo>
                <a:lnTo>
                  <a:pt x="349757" y="136017"/>
                </a:lnTo>
                <a:lnTo>
                  <a:pt x="0" y="136017"/>
                </a:lnTo>
                <a:lnTo>
                  <a:pt x="0" y="408050"/>
                </a:lnTo>
                <a:lnTo>
                  <a:pt x="349757" y="408050"/>
                </a:lnTo>
                <a:lnTo>
                  <a:pt x="349757" y="544068"/>
                </a:lnTo>
                <a:lnTo>
                  <a:pt x="621791" y="272034"/>
                </a:lnTo>
                <a:lnTo>
                  <a:pt x="349757" y="0"/>
                </a:lnTo>
                <a:close/>
              </a:path>
            </a:pathLst>
          </a:custGeom>
          <a:solidFill>
            <a:schemeClr val="tx2"/>
          </a:solidFill>
          <a:ln>
            <a:solidFill>
              <a:schemeClr val="tx1"/>
            </a:solidFill>
          </a:ln>
        </p:spPr>
        <p:txBody>
          <a:bodyPr wrap="square" lIns="0" tIns="0" rIns="0" bIns="0" rtlCol="0"/>
          <a:lstStyle/>
          <a:p>
            <a:endParaRPr sz="1400" kern="0">
              <a:solidFill>
                <a:srgbClr val="000000"/>
              </a:solidFill>
              <a:latin typeface="Arial"/>
              <a:cs typeface="Arial"/>
              <a:sym typeface="Arial"/>
            </a:endParaRPr>
          </a:p>
        </p:txBody>
      </p:sp>
      <p:sp>
        <p:nvSpPr>
          <p:cNvPr id="133" name="object 133"/>
          <p:cNvSpPr/>
          <p:nvPr/>
        </p:nvSpPr>
        <p:spPr>
          <a:xfrm>
            <a:off x="5071869" y="3126469"/>
            <a:ext cx="977653" cy="624110"/>
          </a:xfrm>
          <a:prstGeom prst="rect">
            <a:avLst/>
          </a:prstGeom>
          <a:blipFill>
            <a:blip r:embed="rId4"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34" name="object 134"/>
          <p:cNvSpPr/>
          <p:nvPr/>
        </p:nvSpPr>
        <p:spPr>
          <a:xfrm>
            <a:off x="5093208" y="3220961"/>
            <a:ext cx="973074" cy="471690"/>
          </a:xfrm>
          <a:prstGeom prst="rect">
            <a:avLst/>
          </a:prstGeom>
          <a:blipFill>
            <a:blip r:embed="rId8"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35" name="object 135"/>
          <p:cNvSpPr/>
          <p:nvPr/>
        </p:nvSpPr>
        <p:spPr>
          <a:xfrm>
            <a:off x="5073397" y="3128010"/>
            <a:ext cx="922019" cy="568960"/>
          </a:xfrm>
          <a:custGeom>
            <a:avLst/>
            <a:gdLst/>
            <a:ahLst/>
            <a:cxnLst/>
            <a:rect l="l" t="t" r="r" b="b"/>
            <a:pathLst>
              <a:path w="922020" h="568960">
                <a:moveTo>
                  <a:pt x="0" y="568451"/>
                </a:moveTo>
                <a:lnTo>
                  <a:pt x="922020" y="568451"/>
                </a:lnTo>
                <a:lnTo>
                  <a:pt x="922020" y="0"/>
                </a:lnTo>
                <a:lnTo>
                  <a:pt x="0" y="0"/>
                </a:lnTo>
                <a:lnTo>
                  <a:pt x="0" y="568451"/>
                </a:lnTo>
                <a:close/>
              </a:path>
            </a:pathLst>
          </a:custGeom>
          <a:solidFill>
            <a:srgbClr val="7030A0"/>
          </a:solidFill>
        </p:spPr>
        <p:txBody>
          <a:bodyPr wrap="square" lIns="0" tIns="0" rIns="0" bIns="0" rtlCol="0"/>
          <a:lstStyle/>
          <a:p>
            <a:endParaRPr sz="1400" kern="0">
              <a:solidFill>
                <a:srgbClr val="000000"/>
              </a:solidFill>
              <a:latin typeface="Arial"/>
              <a:cs typeface="Arial"/>
              <a:sym typeface="Arial"/>
            </a:endParaRPr>
          </a:p>
        </p:txBody>
      </p:sp>
      <p:sp>
        <p:nvSpPr>
          <p:cNvPr id="136" name="object 136"/>
          <p:cNvSpPr/>
          <p:nvPr/>
        </p:nvSpPr>
        <p:spPr>
          <a:xfrm>
            <a:off x="5073397" y="3128010"/>
            <a:ext cx="922019" cy="568960"/>
          </a:xfrm>
          <a:custGeom>
            <a:avLst/>
            <a:gdLst/>
            <a:ahLst/>
            <a:cxnLst/>
            <a:rect l="l" t="t" r="r" b="b"/>
            <a:pathLst>
              <a:path w="922020" h="568960">
                <a:moveTo>
                  <a:pt x="0" y="568451"/>
                </a:moveTo>
                <a:lnTo>
                  <a:pt x="922020" y="568451"/>
                </a:lnTo>
                <a:lnTo>
                  <a:pt x="922020" y="0"/>
                </a:lnTo>
                <a:lnTo>
                  <a:pt x="0" y="0"/>
                </a:lnTo>
                <a:lnTo>
                  <a:pt x="0" y="568451"/>
                </a:lnTo>
                <a:close/>
              </a:path>
            </a:pathLst>
          </a:custGeom>
          <a:ln w="12192">
            <a:solidFill>
              <a:srgbClr val="000000"/>
            </a:solidFill>
          </a:ln>
        </p:spPr>
        <p:txBody>
          <a:bodyPr wrap="square" lIns="0" tIns="0" rIns="0" bIns="0" rtlCol="0"/>
          <a:lstStyle/>
          <a:p>
            <a:endParaRPr sz="1400" kern="0">
              <a:solidFill>
                <a:srgbClr val="000000"/>
              </a:solidFill>
              <a:latin typeface="Arial"/>
              <a:cs typeface="Arial"/>
              <a:sym typeface="Arial"/>
            </a:endParaRPr>
          </a:p>
        </p:txBody>
      </p:sp>
      <p:sp>
        <p:nvSpPr>
          <p:cNvPr id="137" name="object 137"/>
          <p:cNvSpPr/>
          <p:nvPr/>
        </p:nvSpPr>
        <p:spPr>
          <a:xfrm>
            <a:off x="5170932" y="3240481"/>
            <a:ext cx="832434" cy="180136"/>
          </a:xfrm>
          <a:prstGeom prst="rect">
            <a:avLst/>
          </a:prstGeom>
          <a:blipFill>
            <a:blip r:embed="rId6"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38" name="object 138"/>
          <p:cNvSpPr/>
          <p:nvPr/>
        </p:nvSpPr>
        <p:spPr>
          <a:xfrm>
            <a:off x="5241290" y="3393440"/>
            <a:ext cx="653630" cy="179831"/>
          </a:xfrm>
          <a:prstGeom prst="rect">
            <a:avLst/>
          </a:prstGeom>
          <a:blipFill>
            <a:blip r:embed="rId7"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39" name="object 139"/>
          <p:cNvSpPr/>
          <p:nvPr/>
        </p:nvSpPr>
        <p:spPr>
          <a:xfrm>
            <a:off x="6137148" y="3140202"/>
            <a:ext cx="620395" cy="544195"/>
          </a:xfrm>
          <a:custGeom>
            <a:avLst/>
            <a:gdLst/>
            <a:ahLst/>
            <a:cxnLst/>
            <a:rect l="l" t="t" r="r" b="b"/>
            <a:pathLst>
              <a:path w="620395" h="544194">
                <a:moveTo>
                  <a:pt x="348234" y="0"/>
                </a:moveTo>
                <a:lnTo>
                  <a:pt x="348234" y="136017"/>
                </a:lnTo>
                <a:lnTo>
                  <a:pt x="0" y="136017"/>
                </a:lnTo>
                <a:lnTo>
                  <a:pt x="0" y="408050"/>
                </a:lnTo>
                <a:lnTo>
                  <a:pt x="348234" y="408050"/>
                </a:lnTo>
                <a:lnTo>
                  <a:pt x="348234" y="544068"/>
                </a:lnTo>
                <a:lnTo>
                  <a:pt x="620268" y="272034"/>
                </a:lnTo>
                <a:lnTo>
                  <a:pt x="348234" y="0"/>
                </a:lnTo>
                <a:close/>
              </a:path>
            </a:pathLst>
          </a:custGeom>
          <a:solidFill>
            <a:schemeClr val="tx2"/>
          </a:solidFill>
          <a:ln>
            <a:solidFill>
              <a:schemeClr val="tx1"/>
            </a:solidFill>
          </a:ln>
        </p:spPr>
        <p:txBody>
          <a:bodyPr wrap="square" lIns="0" tIns="0" rIns="0" bIns="0" rtlCol="0"/>
          <a:lstStyle/>
          <a:p>
            <a:endParaRPr sz="1400" kern="0">
              <a:solidFill>
                <a:srgbClr val="000000"/>
              </a:solidFill>
              <a:latin typeface="Arial"/>
              <a:cs typeface="Arial"/>
              <a:sym typeface="Arial"/>
            </a:endParaRPr>
          </a:p>
        </p:txBody>
      </p:sp>
      <p:sp>
        <p:nvSpPr>
          <p:cNvPr id="140" name="object 140"/>
          <p:cNvSpPr/>
          <p:nvPr/>
        </p:nvSpPr>
        <p:spPr>
          <a:xfrm>
            <a:off x="4311396" y="4075939"/>
            <a:ext cx="622300" cy="542925"/>
          </a:xfrm>
          <a:custGeom>
            <a:avLst/>
            <a:gdLst/>
            <a:ahLst/>
            <a:cxnLst/>
            <a:rect l="l" t="t" r="r" b="b"/>
            <a:pathLst>
              <a:path w="622300" h="542925">
                <a:moveTo>
                  <a:pt x="350519" y="0"/>
                </a:moveTo>
                <a:lnTo>
                  <a:pt x="350519" y="135636"/>
                </a:lnTo>
                <a:lnTo>
                  <a:pt x="0" y="135636"/>
                </a:lnTo>
                <a:lnTo>
                  <a:pt x="0" y="406908"/>
                </a:lnTo>
                <a:lnTo>
                  <a:pt x="350519" y="406908"/>
                </a:lnTo>
                <a:lnTo>
                  <a:pt x="350519" y="542544"/>
                </a:lnTo>
                <a:lnTo>
                  <a:pt x="621791" y="271272"/>
                </a:lnTo>
                <a:lnTo>
                  <a:pt x="350519" y="0"/>
                </a:lnTo>
                <a:close/>
              </a:path>
            </a:pathLst>
          </a:custGeom>
          <a:solidFill>
            <a:schemeClr val="tx2"/>
          </a:solidFill>
          <a:ln>
            <a:solidFill>
              <a:schemeClr val="tx1"/>
            </a:solidFill>
          </a:ln>
        </p:spPr>
        <p:txBody>
          <a:bodyPr wrap="square" lIns="0" tIns="0" rIns="0" bIns="0" rtlCol="0"/>
          <a:lstStyle/>
          <a:p>
            <a:endParaRPr sz="1400" kern="0">
              <a:solidFill>
                <a:srgbClr val="000000"/>
              </a:solidFill>
              <a:latin typeface="Arial"/>
              <a:cs typeface="Arial"/>
              <a:sym typeface="Arial"/>
            </a:endParaRPr>
          </a:p>
        </p:txBody>
      </p:sp>
      <p:sp>
        <p:nvSpPr>
          <p:cNvPr id="141" name="object 141"/>
          <p:cNvSpPr/>
          <p:nvPr/>
        </p:nvSpPr>
        <p:spPr>
          <a:xfrm>
            <a:off x="5071869" y="4060681"/>
            <a:ext cx="977653" cy="624110"/>
          </a:xfrm>
          <a:prstGeom prst="rect">
            <a:avLst/>
          </a:prstGeom>
          <a:blipFill>
            <a:blip r:embed="rId4"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42" name="object 142"/>
          <p:cNvSpPr/>
          <p:nvPr/>
        </p:nvSpPr>
        <p:spPr>
          <a:xfrm>
            <a:off x="5093208" y="4155173"/>
            <a:ext cx="973074" cy="471690"/>
          </a:xfrm>
          <a:prstGeom prst="rect">
            <a:avLst/>
          </a:prstGeom>
          <a:blipFill>
            <a:blip r:embed="rId9"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43" name="object 143"/>
          <p:cNvSpPr/>
          <p:nvPr/>
        </p:nvSpPr>
        <p:spPr>
          <a:xfrm>
            <a:off x="5073397" y="4062222"/>
            <a:ext cx="922019" cy="568960"/>
          </a:xfrm>
          <a:custGeom>
            <a:avLst/>
            <a:gdLst/>
            <a:ahLst/>
            <a:cxnLst/>
            <a:rect l="l" t="t" r="r" b="b"/>
            <a:pathLst>
              <a:path w="922020" h="568960">
                <a:moveTo>
                  <a:pt x="0" y="568451"/>
                </a:moveTo>
                <a:lnTo>
                  <a:pt x="922020" y="568451"/>
                </a:lnTo>
                <a:lnTo>
                  <a:pt x="922020" y="0"/>
                </a:lnTo>
                <a:lnTo>
                  <a:pt x="0" y="0"/>
                </a:lnTo>
                <a:lnTo>
                  <a:pt x="0" y="568451"/>
                </a:lnTo>
                <a:close/>
              </a:path>
            </a:pathLst>
          </a:custGeom>
          <a:solidFill>
            <a:srgbClr val="7030A0"/>
          </a:solidFill>
        </p:spPr>
        <p:txBody>
          <a:bodyPr wrap="square" lIns="0" tIns="0" rIns="0" bIns="0" rtlCol="0"/>
          <a:lstStyle/>
          <a:p>
            <a:endParaRPr sz="1400" kern="0">
              <a:solidFill>
                <a:srgbClr val="000000"/>
              </a:solidFill>
              <a:latin typeface="Arial"/>
              <a:cs typeface="Arial"/>
              <a:sym typeface="Arial"/>
            </a:endParaRPr>
          </a:p>
        </p:txBody>
      </p:sp>
      <p:sp>
        <p:nvSpPr>
          <p:cNvPr id="144" name="object 144"/>
          <p:cNvSpPr/>
          <p:nvPr/>
        </p:nvSpPr>
        <p:spPr>
          <a:xfrm>
            <a:off x="5073397" y="4062222"/>
            <a:ext cx="922019" cy="568960"/>
          </a:xfrm>
          <a:custGeom>
            <a:avLst/>
            <a:gdLst/>
            <a:ahLst/>
            <a:cxnLst/>
            <a:rect l="l" t="t" r="r" b="b"/>
            <a:pathLst>
              <a:path w="922020" h="568960">
                <a:moveTo>
                  <a:pt x="0" y="568451"/>
                </a:moveTo>
                <a:lnTo>
                  <a:pt x="922020" y="568451"/>
                </a:lnTo>
                <a:lnTo>
                  <a:pt x="922020" y="0"/>
                </a:lnTo>
                <a:lnTo>
                  <a:pt x="0" y="0"/>
                </a:lnTo>
                <a:lnTo>
                  <a:pt x="0" y="568451"/>
                </a:lnTo>
                <a:close/>
              </a:path>
            </a:pathLst>
          </a:custGeom>
          <a:ln w="12192">
            <a:solidFill>
              <a:srgbClr val="000000"/>
            </a:solidFill>
          </a:ln>
        </p:spPr>
        <p:txBody>
          <a:bodyPr wrap="square" lIns="0" tIns="0" rIns="0" bIns="0" rtlCol="0"/>
          <a:lstStyle/>
          <a:p>
            <a:endParaRPr sz="1400" kern="0">
              <a:solidFill>
                <a:srgbClr val="000000"/>
              </a:solidFill>
              <a:latin typeface="Arial"/>
              <a:cs typeface="Arial"/>
              <a:sym typeface="Arial"/>
            </a:endParaRPr>
          </a:p>
        </p:txBody>
      </p:sp>
      <p:sp>
        <p:nvSpPr>
          <p:cNvPr id="145" name="object 145"/>
          <p:cNvSpPr/>
          <p:nvPr/>
        </p:nvSpPr>
        <p:spPr>
          <a:xfrm>
            <a:off x="5170932" y="4175634"/>
            <a:ext cx="832434" cy="179831"/>
          </a:xfrm>
          <a:prstGeom prst="rect">
            <a:avLst/>
          </a:prstGeom>
          <a:blipFill>
            <a:blip r:embed="rId6"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46" name="object 146"/>
          <p:cNvSpPr/>
          <p:nvPr/>
        </p:nvSpPr>
        <p:spPr>
          <a:xfrm>
            <a:off x="5241290" y="4327982"/>
            <a:ext cx="653630" cy="180136"/>
          </a:xfrm>
          <a:prstGeom prst="rect">
            <a:avLst/>
          </a:prstGeom>
          <a:blipFill>
            <a:blip r:embed="rId7"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47" name="object 147"/>
          <p:cNvSpPr/>
          <p:nvPr/>
        </p:nvSpPr>
        <p:spPr>
          <a:xfrm>
            <a:off x="6137148" y="4075939"/>
            <a:ext cx="620395" cy="542925"/>
          </a:xfrm>
          <a:custGeom>
            <a:avLst/>
            <a:gdLst/>
            <a:ahLst/>
            <a:cxnLst/>
            <a:rect l="l" t="t" r="r" b="b"/>
            <a:pathLst>
              <a:path w="620395" h="542925">
                <a:moveTo>
                  <a:pt x="348996" y="0"/>
                </a:moveTo>
                <a:lnTo>
                  <a:pt x="348996" y="135636"/>
                </a:lnTo>
                <a:lnTo>
                  <a:pt x="0" y="135636"/>
                </a:lnTo>
                <a:lnTo>
                  <a:pt x="0" y="406908"/>
                </a:lnTo>
                <a:lnTo>
                  <a:pt x="348996" y="406908"/>
                </a:lnTo>
                <a:lnTo>
                  <a:pt x="348996" y="542544"/>
                </a:lnTo>
                <a:lnTo>
                  <a:pt x="620268" y="271272"/>
                </a:lnTo>
                <a:lnTo>
                  <a:pt x="348996" y="0"/>
                </a:lnTo>
                <a:close/>
              </a:path>
            </a:pathLst>
          </a:custGeom>
          <a:solidFill>
            <a:schemeClr val="tx2"/>
          </a:solidFill>
          <a:ln>
            <a:solidFill>
              <a:schemeClr val="tx1"/>
            </a:solidFill>
          </a:ln>
        </p:spPr>
        <p:txBody>
          <a:bodyPr wrap="square" lIns="0" tIns="0" rIns="0" bIns="0" rtlCol="0"/>
          <a:lstStyle/>
          <a:p>
            <a:endParaRPr sz="1400" kern="0">
              <a:solidFill>
                <a:srgbClr val="000000"/>
              </a:solidFill>
              <a:latin typeface="Arial"/>
              <a:cs typeface="Arial"/>
              <a:sym typeface="Arial"/>
            </a:endParaRPr>
          </a:p>
        </p:txBody>
      </p:sp>
      <p:sp>
        <p:nvSpPr>
          <p:cNvPr id="148" name="object 148"/>
          <p:cNvSpPr/>
          <p:nvPr/>
        </p:nvSpPr>
        <p:spPr>
          <a:xfrm>
            <a:off x="4311396" y="5016247"/>
            <a:ext cx="622300" cy="544195"/>
          </a:xfrm>
          <a:custGeom>
            <a:avLst/>
            <a:gdLst/>
            <a:ahLst/>
            <a:cxnLst/>
            <a:rect l="l" t="t" r="r" b="b"/>
            <a:pathLst>
              <a:path w="622300" h="544195">
                <a:moveTo>
                  <a:pt x="349757" y="0"/>
                </a:moveTo>
                <a:lnTo>
                  <a:pt x="349757" y="136016"/>
                </a:lnTo>
                <a:lnTo>
                  <a:pt x="0" y="136016"/>
                </a:lnTo>
                <a:lnTo>
                  <a:pt x="0" y="408050"/>
                </a:lnTo>
                <a:lnTo>
                  <a:pt x="349757" y="408050"/>
                </a:lnTo>
                <a:lnTo>
                  <a:pt x="349757" y="544067"/>
                </a:lnTo>
                <a:lnTo>
                  <a:pt x="621791" y="272033"/>
                </a:lnTo>
                <a:lnTo>
                  <a:pt x="349757" y="0"/>
                </a:lnTo>
                <a:close/>
              </a:path>
            </a:pathLst>
          </a:custGeom>
          <a:solidFill>
            <a:schemeClr val="tx2"/>
          </a:solidFill>
          <a:ln>
            <a:solidFill>
              <a:schemeClr val="tx1"/>
            </a:solidFill>
          </a:ln>
        </p:spPr>
        <p:txBody>
          <a:bodyPr wrap="square" lIns="0" tIns="0" rIns="0" bIns="0" rtlCol="0"/>
          <a:lstStyle/>
          <a:p>
            <a:endParaRPr sz="1400" kern="0">
              <a:solidFill>
                <a:srgbClr val="000000"/>
              </a:solidFill>
              <a:latin typeface="Arial"/>
              <a:cs typeface="Arial"/>
              <a:sym typeface="Arial"/>
            </a:endParaRPr>
          </a:p>
        </p:txBody>
      </p:sp>
      <p:sp>
        <p:nvSpPr>
          <p:cNvPr id="149" name="object 149"/>
          <p:cNvSpPr/>
          <p:nvPr/>
        </p:nvSpPr>
        <p:spPr>
          <a:xfrm>
            <a:off x="5071869" y="5002513"/>
            <a:ext cx="977653" cy="624110"/>
          </a:xfrm>
          <a:prstGeom prst="rect">
            <a:avLst/>
          </a:prstGeom>
          <a:blipFill>
            <a:blip r:embed="rId4"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50" name="object 150"/>
          <p:cNvSpPr/>
          <p:nvPr/>
        </p:nvSpPr>
        <p:spPr>
          <a:xfrm>
            <a:off x="5093208" y="5097017"/>
            <a:ext cx="973074" cy="471690"/>
          </a:xfrm>
          <a:prstGeom prst="rect">
            <a:avLst/>
          </a:prstGeom>
          <a:blipFill>
            <a:blip r:embed="rId10"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51" name="object 151"/>
          <p:cNvSpPr/>
          <p:nvPr/>
        </p:nvSpPr>
        <p:spPr>
          <a:xfrm>
            <a:off x="5073397" y="5004053"/>
            <a:ext cx="922019" cy="568960"/>
          </a:xfrm>
          <a:custGeom>
            <a:avLst/>
            <a:gdLst/>
            <a:ahLst/>
            <a:cxnLst/>
            <a:rect l="l" t="t" r="r" b="b"/>
            <a:pathLst>
              <a:path w="922020" h="568960">
                <a:moveTo>
                  <a:pt x="0" y="568452"/>
                </a:moveTo>
                <a:lnTo>
                  <a:pt x="922020" y="568452"/>
                </a:lnTo>
                <a:lnTo>
                  <a:pt x="922020" y="0"/>
                </a:lnTo>
                <a:lnTo>
                  <a:pt x="0" y="0"/>
                </a:lnTo>
                <a:lnTo>
                  <a:pt x="0" y="568452"/>
                </a:lnTo>
                <a:close/>
              </a:path>
            </a:pathLst>
          </a:custGeom>
          <a:solidFill>
            <a:srgbClr val="7030A0"/>
          </a:solidFill>
        </p:spPr>
        <p:txBody>
          <a:bodyPr wrap="square" lIns="0" tIns="0" rIns="0" bIns="0" rtlCol="0"/>
          <a:lstStyle/>
          <a:p>
            <a:endParaRPr sz="1400" kern="0">
              <a:solidFill>
                <a:srgbClr val="000000"/>
              </a:solidFill>
              <a:latin typeface="Arial"/>
              <a:cs typeface="Arial"/>
              <a:sym typeface="Arial"/>
            </a:endParaRPr>
          </a:p>
        </p:txBody>
      </p:sp>
      <p:sp>
        <p:nvSpPr>
          <p:cNvPr id="152" name="object 152"/>
          <p:cNvSpPr/>
          <p:nvPr/>
        </p:nvSpPr>
        <p:spPr>
          <a:xfrm>
            <a:off x="5073397" y="5004053"/>
            <a:ext cx="922019" cy="568960"/>
          </a:xfrm>
          <a:custGeom>
            <a:avLst/>
            <a:gdLst/>
            <a:ahLst/>
            <a:cxnLst/>
            <a:rect l="l" t="t" r="r" b="b"/>
            <a:pathLst>
              <a:path w="922020" h="568960">
                <a:moveTo>
                  <a:pt x="0" y="568452"/>
                </a:moveTo>
                <a:lnTo>
                  <a:pt x="922020" y="568452"/>
                </a:lnTo>
                <a:lnTo>
                  <a:pt x="922020" y="0"/>
                </a:lnTo>
                <a:lnTo>
                  <a:pt x="0" y="0"/>
                </a:lnTo>
                <a:lnTo>
                  <a:pt x="0" y="568452"/>
                </a:lnTo>
                <a:close/>
              </a:path>
            </a:pathLst>
          </a:custGeom>
          <a:ln w="12192">
            <a:solidFill>
              <a:srgbClr val="000000"/>
            </a:solidFill>
          </a:ln>
        </p:spPr>
        <p:txBody>
          <a:bodyPr wrap="square" lIns="0" tIns="0" rIns="0" bIns="0" rtlCol="0"/>
          <a:lstStyle/>
          <a:p>
            <a:endParaRPr sz="1400" kern="0">
              <a:solidFill>
                <a:srgbClr val="000000"/>
              </a:solidFill>
              <a:latin typeface="Arial"/>
              <a:cs typeface="Arial"/>
              <a:sym typeface="Arial"/>
            </a:endParaRPr>
          </a:p>
        </p:txBody>
      </p:sp>
      <p:sp>
        <p:nvSpPr>
          <p:cNvPr id="153" name="object 153"/>
          <p:cNvSpPr/>
          <p:nvPr/>
        </p:nvSpPr>
        <p:spPr>
          <a:xfrm>
            <a:off x="5170932" y="5117439"/>
            <a:ext cx="832434" cy="179832"/>
          </a:xfrm>
          <a:prstGeom prst="rect">
            <a:avLst/>
          </a:prstGeom>
          <a:blipFill>
            <a:blip r:embed="rId6"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54" name="object 154"/>
          <p:cNvSpPr/>
          <p:nvPr/>
        </p:nvSpPr>
        <p:spPr>
          <a:xfrm>
            <a:off x="5241290" y="5269839"/>
            <a:ext cx="653630" cy="179832"/>
          </a:xfrm>
          <a:prstGeom prst="rect">
            <a:avLst/>
          </a:prstGeom>
          <a:blipFill>
            <a:blip r:embed="rId7"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55" name="object 155"/>
          <p:cNvSpPr/>
          <p:nvPr/>
        </p:nvSpPr>
        <p:spPr>
          <a:xfrm>
            <a:off x="6137148" y="5016247"/>
            <a:ext cx="620395" cy="544195"/>
          </a:xfrm>
          <a:custGeom>
            <a:avLst/>
            <a:gdLst/>
            <a:ahLst/>
            <a:cxnLst/>
            <a:rect l="l" t="t" r="r" b="b"/>
            <a:pathLst>
              <a:path w="620395" h="544195">
                <a:moveTo>
                  <a:pt x="348234" y="0"/>
                </a:moveTo>
                <a:lnTo>
                  <a:pt x="348234" y="136016"/>
                </a:lnTo>
                <a:lnTo>
                  <a:pt x="0" y="136016"/>
                </a:lnTo>
                <a:lnTo>
                  <a:pt x="0" y="408050"/>
                </a:lnTo>
                <a:lnTo>
                  <a:pt x="348234" y="408050"/>
                </a:lnTo>
                <a:lnTo>
                  <a:pt x="348234" y="544067"/>
                </a:lnTo>
                <a:lnTo>
                  <a:pt x="620268" y="272033"/>
                </a:lnTo>
                <a:lnTo>
                  <a:pt x="348234" y="0"/>
                </a:lnTo>
                <a:close/>
              </a:path>
            </a:pathLst>
          </a:custGeom>
          <a:solidFill>
            <a:schemeClr val="tx2"/>
          </a:solidFill>
          <a:ln>
            <a:solidFill>
              <a:schemeClr val="tx1"/>
            </a:solidFill>
          </a:ln>
        </p:spPr>
        <p:txBody>
          <a:bodyPr wrap="square" lIns="0" tIns="0" rIns="0" bIns="0" rtlCol="0"/>
          <a:lstStyle/>
          <a:p>
            <a:endParaRPr sz="1400" kern="0">
              <a:solidFill>
                <a:srgbClr val="000000"/>
              </a:solidFill>
              <a:latin typeface="Arial"/>
              <a:cs typeface="Arial"/>
              <a:sym typeface="Arial"/>
            </a:endParaRPr>
          </a:p>
        </p:txBody>
      </p:sp>
      <p:sp>
        <p:nvSpPr>
          <p:cNvPr id="156" name="object 156"/>
          <p:cNvSpPr/>
          <p:nvPr/>
        </p:nvSpPr>
        <p:spPr>
          <a:xfrm>
            <a:off x="2139315" y="2500884"/>
            <a:ext cx="926465" cy="1287145"/>
          </a:xfrm>
          <a:custGeom>
            <a:avLst/>
            <a:gdLst/>
            <a:ahLst/>
            <a:cxnLst/>
            <a:rect l="l" t="t" r="r" b="b"/>
            <a:pathLst>
              <a:path w="926464" h="1287145">
                <a:moveTo>
                  <a:pt x="863928" y="62210"/>
                </a:moveTo>
                <a:lnTo>
                  <a:pt x="0" y="1269999"/>
                </a:lnTo>
                <a:lnTo>
                  <a:pt x="23622" y="1286890"/>
                </a:lnTo>
                <a:lnTo>
                  <a:pt x="887458" y="79054"/>
                </a:lnTo>
                <a:lnTo>
                  <a:pt x="863928" y="62210"/>
                </a:lnTo>
                <a:close/>
              </a:path>
              <a:path w="926464" h="1287145">
                <a:moveTo>
                  <a:pt x="918197" y="50418"/>
                </a:moveTo>
                <a:lnTo>
                  <a:pt x="872363" y="50418"/>
                </a:lnTo>
                <a:lnTo>
                  <a:pt x="895858" y="67310"/>
                </a:lnTo>
                <a:lnTo>
                  <a:pt x="887458" y="79054"/>
                </a:lnTo>
                <a:lnTo>
                  <a:pt x="910971" y="95885"/>
                </a:lnTo>
                <a:lnTo>
                  <a:pt x="918197" y="50418"/>
                </a:lnTo>
                <a:close/>
              </a:path>
              <a:path w="926464" h="1287145">
                <a:moveTo>
                  <a:pt x="872363" y="50418"/>
                </a:moveTo>
                <a:lnTo>
                  <a:pt x="863928" y="62210"/>
                </a:lnTo>
                <a:lnTo>
                  <a:pt x="887458" y="79054"/>
                </a:lnTo>
                <a:lnTo>
                  <a:pt x="895858" y="67310"/>
                </a:lnTo>
                <a:lnTo>
                  <a:pt x="872363" y="50418"/>
                </a:lnTo>
                <a:close/>
              </a:path>
              <a:path w="926464" h="1287145">
                <a:moveTo>
                  <a:pt x="926211" y="0"/>
                </a:moveTo>
                <a:lnTo>
                  <a:pt x="840359" y="45338"/>
                </a:lnTo>
                <a:lnTo>
                  <a:pt x="863928" y="62210"/>
                </a:lnTo>
                <a:lnTo>
                  <a:pt x="872363" y="50418"/>
                </a:lnTo>
                <a:lnTo>
                  <a:pt x="918197" y="50418"/>
                </a:lnTo>
                <a:lnTo>
                  <a:pt x="926211" y="0"/>
                </a:lnTo>
                <a:close/>
              </a:path>
            </a:pathLst>
          </a:custGeom>
          <a:solidFill>
            <a:schemeClr val="tx1"/>
          </a:solidFill>
        </p:spPr>
        <p:txBody>
          <a:bodyPr wrap="square" lIns="0" tIns="0" rIns="0" bIns="0" rtlCol="0"/>
          <a:lstStyle/>
          <a:p>
            <a:endParaRPr sz="1400" kern="0">
              <a:solidFill>
                <a:srgbClr val="000000"/>
              </a:solidFill>
              <a:latin typeface="Arial"/>
              <a:cs typeface="Arial"/>
              <a:sym typeface="Arial"/>
            </a:endParaRPr>
          </a:p>
        </p:txBody>
      </p:sp>
      <p:sp>
        <p:nvSpPr>
          <p:cNvPr id="157" name="object 157"/>
          <p:cNvSpPr/>
          <p:nvPr/>
        </p:nvSpPr>
        <p:spPr>
          <a:xfrm>
            <a:off x="2144523" y="3313176"/>
            <a:ext cx="921385" cy="478790"/>
          </a:xfrm>
          <a:custGeom>
            <a:avLst/>
            <a:gdLst/>
            <a:ahLst/>
            <a:cxnLst/>
            <a:rect l="l" t="t" r="r" b="b"/>
            <a:pathLst>
              <a:path w="921385" h="478789">
                <a:moveTo>
                  <a:pt x="836994" y="26503"/>
                </a:moveTo>
                <a:lnTo>
                  <a:pt x="0" y="452755"/>
                </a:lnTo>
                <a:lnTo>
                  <a:pt x="13207" y="478536"/>
                </a:lnTo>
                <a:lnTo>
                  <a:pt x="850168" y="52301"/>
                </a:lnTo>
                <a:lnTo>
                  <a:pt x="836994" y="26503"/>
                </a:lnTo>
                <a:close/>
              </a:path>
              <a:path w="921385" h="478789">
                <a:moveTo>
                  <a:pt x="906284" y="19938"/>
                </a:moveTo>
                <a:lnTo>
                  <a:pt x="849883" y="19938"/>
                </a:lnTo>
                <a:lnTo>
                  <a:pt x="863091" y="45719"/>
                </a:lnTo>
                <a:lnTo>
                  <a:pt x="850168" y="52301"/>
                </a:lnTo>
                <a:lnTo>
                  <a:pt x="863345" y="78105"/>
                </a:lnTo>
                <a:lnTo>
                  <a:pt x="906284" y="19938"/>
                </a:lnTo>
                <a:close/>
              </a:path>
              <a:path w="921385" h="478789">
                <a:moveTo>
                  <a:pt x="849883" y="19938"/>
                </a:moveTo>
                <a:lnTo>
                  <a:pt x="836994" y="26503"/>
                </a:lnTo>
                <a:lnTo>
                  <a:pt x="850168" y="52301"/>
                </a:lnTo>
                <a:lnTo>
                  <a:pt x="863091" y="45719"/>
                </a:lnTo>
                <a:lnTo>
                  <a:pt x="849883" y="19938"/>
                </a:lnTo>
                <a:close/>
              </a:path>
              <a:path w="921385" h="478789">
                <a:moveTo>
                  <a:pt x="921003" y="0"/>
                </a:moveTo>
                <a:lnTo>
                  <a:pt x="823848" y="762"/>
                </a:lnTo>
                <a:lnTo>
                  <a:pt x="836994" y="26503"/>
                </a:lnTo>
                <a:lnTo>
                  <a:pt x="849883" y="19938"/>
                </a:lnTo>
                <a:lnTo>
                  <a:pt x="906284" y="19938"/>
                </a:lnTo>
                <a:lnTo>
                  <a:pt x="921003" y="0"/>
                </a:lnTo>
                <a:close/>
              </a:path>
            </a:pathLst>
          </a:custGeom>
          <a:solidFill>
            <a:schemeClr val="tx1"/>
          </a:solidFill>
        </p:spPr>
        <p:txBody>
          <a:bodyPr wrap="square" lIns="0" tIns="0" rIns="0" bIns="0" rtlCol="0"/>
          <a:lstStyle/>
          <a:p>
            <a:endParaRPr sz="1400" kern="0">
              <a:solidFill>
                <a:srgbClr val="000000"/>
              </a:solidFill>
              <a:latin typeface="Arial"/>
              <a:cs typeface="Arial"/>
              <a:sym typeface="Arial"/>
            </a:endParaRPr>
          </a:p>
        </p:txBody>
      </p:sp>
      <p:sp>
        <p:nvSpPr>
          <p:cNvPr id="158" name="object 158"/>
          <p:cNvSpPr/>
          <p:nvPr/>
        </p:nvSpPr>
        <p:spPr>
          <a:xfrm>
            <a:off x="2142999" y="3767583"/>
            <a:ext cx="922655" cy="636905"/>
          </a:xfrm>
          <a:custGeom>
            <a:avLst/>
            <a:gdLst/>
            <a:ahLst/>
            <a:cxnLst/>
            <a:rect l="l" t="t" r="r" b="b"/>
            <a:pathLst>
              <a:path w="922655" h="636904">
                <a:moveTo>
                  <a:pt x="842610" y="599640"/>
                </a:moveTo>
                <a:lnTo>
                  <a:pt x="826262" y="623570"/>
                </a:lnTo>
                <a:lnTo>
                  <a:pt x="922527" y="636778"/>
                </a:lnTo>
                <a:lnTo>
                  <a:pt x="906426" y="607822"/>
                </a:lnTo>
                <a:lnTo>
                  <a:pt x="854582" y="607822"/>
                </a:lnTo>
                <a:lnTo>
                  <a:pt x="842610" y="599640"/>
                </a:lnTo>
                <a:close/>
              </a:path>
              <a:path w="922655" h="636904">
                <a:moveTo>
                  <a:pt x="858943" y="575732"/>
                </a:moveTo>
                <a:lnTo>
                  <a:pt x="842610" y="599640"/>
                </a:lnTo>
                <a:lnTo>
                  <a:pt x="854582" y="607822"/>
                </a:lnTo>
                <a:lnTo>
                  <a:pt x="870965" y="583945"/>
                </a:lnTo>
                <a:lnTo>
                  <a:pt x="858943" y="575732"/>
                </a:lnTo>
                <a:close/>
              </a:path>
              <a:path w="922655" h="636904">
                <a:moveTo>
                  <a:pt x="875283" y="551815"/>
                </a:moveTo>
                <a:lnTo>
                  <a:pt x="858943" y="575732"/>
                </a:lnTo>
                <a:lnTo>
                  <a:pt x="870965" y="583945"/>
                </a:lnTo>
                <a:lnTo>
                  <a:pt x="854582" y="607822"/>
                </a:lnTo>
                <a:lnTo>
                  <a:pt x="906426" y="607822"/>
                </a:lnTo>
                <a:lnTo>
                  <a:pt x="875283" y="551815"/>
                </a:lnTo>
                <a:close/>
              </a:path>
              <a:path w="922655" h="636904">
                <a:moveTo>
                  <a:pt x="16256" y="0"/>
                </a:moveTo>
                <a:lnTo>
                  <a:pt x="0" y="23875"/>
                </a:lnTo>
                <a:lnTo>
                  <a:pt x="842610" y="599640"/>
                </a:lnTo>
                <a:lnTo>
                  <a:pt x="858943" y="575732"/>
                </a:lnTo>
                <a:lnTo>
                  <a:pt x="16256" y="0"/>
                </a:lnTo>
                <a:close/>
              </a:path>
            </a:pathLst>
          </a:custGeom>
          <a:solidFill>
            <a:schemeClr val="tx1"/>
          </a:solidFill>
        </p:spPr>
        <p:txBody>
          <a:bodyPr wrap="square" lIns="0" tIns="0" rIns="0" bIns="0" rtlCol="0"/>
          <a:lstStyle/>
          <a:p>
            <a:endParaRPr sz="1400" kern="0">
              <a:solidFill>
                <a:srgbClr val="000000"/>
              </a:solidFill>
              <a:latin typeface="Arial"/>
              <a:cs typeface="Arial"/>
              <a:sym typeface="Arial"/>
            </a:endParaRPr>
          </a:p>
        </p:txBody>
      </p:sp>
      <p:sp>
        <p:nvSpPr>
          <p:cNvPr id="159" name="object 159"/>
          <p:cNvSpPr/>
          <p:nvPr/>
        </p:nvSpPr>
        <p:spPr>
          <a:xfrm>
            <a:off x="2138679" y="3772281"/>
            <a:ext cx="927100" cy="1574165"/>
          </a:xfrm>
          <a:custGeom>
            <a:avLst/>
            <a:gdLst/>
            <a:ahLst/>
            <a:cxnLst/>
            <a:rect l="l" t="t" r="r" b="b"/>
            <a:pathLst>
              <a:path w="927100" h="1574164">
                <a:moveTo>
                  <a:pt x="870525" y="1505857"/>
                </a:moveTo>
                <a:lnTo>
                  <a:pt x="845565" y="1520444"/>
                </a:lnTo>
                <a:lnTo>
                  <a:pt x="926845" y="1573568"/>
                </a:lnTo>
                <a:lnTo>
                  <a:pt x="923228" y="1518361"/>
                </a:lnTo>
                <a:lnTo>
                  <a:pt x="877824" y="1518361"/>
                </a:lnTo>
                <a:lnTo>
                  <a:pt x="870525" y="1505857"/>
                </a:lnTo>
                <a:close/>
              </a:path>
              <a:path w="927100" h="1574164">
                <a:moveTo>
                  <a:pt x="895536" y="1491241"/>
                </a:moveTo>
                <a:lnTo>
                  <a:pt x="870525" y="1505857"/>
                </a:lnTo>
                <a:lnTo>
                  <a:pt x="877824" y="1518361"/>
                </a:lnTo>
                <a:lnTo>
                  <a:pt x="902843" y="1503756"/>
                </a:lnTo>
                <a:lnTo>
                  <a:pt x="895536" y="1491241"/>
                </a:lnTo>
                <a:close/>
              </a:path>
              <a:path w="927100" h="1574164">
                <a:moveTo>
                  <a:pt x="920495" y="1476654"/>
                </a:moveTo>
                <a:lnTo>
                  <a:pt x="895536" y="1491241"/>
                </a:lnTo>
                <a:lnTo>
                  <a:pt x="902843" y="1503756"/>
                </a:lnTo>
                <a:lnTo>
                  <a:pt x="877824" y="1518361"/>
                </a:lnTo>
                <a:lnTo>
                  <a:pt x="923228" y="1518361"/>
                </a:lnTo>
                <a:lnTo>
                  <a:pt x="920495" y="1476654"/>
                </a:lnTo>
                <a:close/>
              </a:path>
              <a:path w="927100" h="1574164">
                <a:moveTo>
                  <a:pt x="24892" y="0"/>
                </a:moveTo>
                <a:lnTo>
                  <a:pt x="0" y="14477"/>
                </a:lnTo>
                <a:lnTo>
                  <a:pt x="870525" y="1505857"/>
                </a:lnTo>
                <a:lnTo>
                  <a:pt x="895536" y="1491241"/>
                </a:lnTo>
                <a:lnTo>
                  <a:pt x="24892" y="0"/>
                </a:lnTo>
                <a:close/>
              </a:path>
            </a:pathLst>
          </a:custGeom>
          <a:solidFill>
            <a:schemeClr val="tx1"/>
          </a:solidFill>
        </p:spPr>
        <p:txBody>
          <a:bodyPr wrap="square" lIns="0" tIns="0" rIns="0" bIns="0" rtlCol="0"/>
          <a:lstStyle/>
          <a:p>
            <a:endParaRPr sz="1400" kern="0">
              <a:solidFill>
                <a:srgbClr val="000000"/>
              </a:solidFill>
              <a:latin typeface="Arial"/>
              <a:cs typeface="Arial"/>
              <a:sym typeface="Arial"/>
            </a:endParaRPr>
          </a:p>
        </p:txBody>
      </p:sp>
      <p:sp>
        <p:nvSpPr>
          <p:cNvPr id="164" name="Shape 52">
            <a:extLst>
              <a:ext uri="{FF2B5EF4-FFF2-40B4-BE49-F238E27FC236}">
                <a16:creationId xmlns:a16="http://schemas.microsoft.com/office/drawing/2014/main" id="{8E59EAF2-2744-1740-8C63-B59F8FE800D3}"/>
              </a:ext>
            </a:extLst>
          </p:cNvPr>
          <p:cNvSpPr txBox="1"/>
          <p:nvPr/>
        </p:nvSpPr>
        <p:spPr>
          <a:xfrm>
            <a:off x="0" y="0"/>
            <a:ext cx="9144000" cy="910840"/>
          </a:xfrm>
          <a:prstGeom prst="rect">
            <a:avLst/>
          </a:prstGeom>
          <a:noFill/>
          <a:ln>
            <a:noFill/>
          </a:ln>
        </p:spPr>
        <p:txBody>
          <a:bodyPr lIns="91425" tIns="91425" rIns="91425" bIns="91425" anchor="t" anchorCtr="0">
            <a:noAutofit/>
          </a:bodyPr>
          <a:lstStyle/>
          <a:p>
            <a:pPr algn="ctr"/>
            <a:r>
              <a:rPr lang="en" sz="5400" b="1" kern="0" dirty="0">
                <a:solidFill>
                  <a:srgbClr val="0070C0"/>
                </a:solidFill>
                <a:effectLst>
                  <a:outerShdw blurRad="38100" dist="38100" dir="2700000" algn="tl">
                    <a:srgbClr val="000000">
                      <a:alpha val="43137"/>
                    </a:srgbClr>
                  </a:outerShdw>
                </a:effectLst>
                <a:latin typeface="Comic Sans MS" panose="030F0702030302020204" pitchFamily="66" charset="0"/>
                <a:cs typeface="Arial"/>
                <a:sym typeface="Arial"/>
              </a:rPr>
              <a:t>Bagging at Training Time</a:t>
            </a:r>
          </a:p>
        </p:txBody>
      </p:sp>
      <p:sp>
        <p:nvSpPr>
          <p:cNvPr id="165" name="Shape 53">
            <a:extLst>
              <a:ext uri="{FF2B5EF4-FFF2-40B4-BE49-F238E27FC236}">
                <a16:creationId xmlns:a16="http://schemas.microsoft.com/office/drawing/2014/main" id="{16152365-CB7B-754D-98A0-EE229DA30C5E}"/>
              </a:ext>
            </a:extLst>
          </p:cNvPr>
          <p:cNvSpPr txBox="1"/>
          <p:nvPr/>
        </p:nvSpPr>
        <p:spPr>
          <a:xfrm>
            <a:off x="346710" y="2545609"/>
            <a:ext cx="1675641" cy="444480"/>
          </a:xfrm>
          <a:prstGeom prst="rect">
            <a:avLst/>
          </a:prstGeom>
          <a:noFill/>
          <a:ln>
            <a:noFill/>
          </a:ln>
        </p:spPr>
        <p:txBody>
          <a:bodyPr lIns="91425" tIns="91425" rIns="91425" bIns="91425" anchor="t" anchorCtr="0">
            <a:noAutofit/>
          </a:bodyPr>
          <a:lstStyle/>
          <a:p>
            <a:pPr algn="ctr"/>
            <a:r>
              <a:rPr lang="en" sz="1600" kern="0" dirty="0">
                <a:solidFill>
                  <a:srgbClr val="0000FF"/>
                </a:solidFill>
                <a:latin typeface="Arial"/>
                <a:cs typeface="Arial"/>
                <a:sym typeface="Arial"/>
              </a:rPr>
              <a:t>Training set</a:t>
            </a:r>
          </a:p>
        </p:txBody>
      </p:sp>
      <p:sp>
        <p:nvSpPr>
          <p:cNvPr id="166" name="Shape 53">
            <a:extLst>
              <a:ext uri="{FF2B5EF4-FFF2-40B4-BE49-F238E27FC236}">
                <a16:creationId xmlns:a16="http://schemas.microsoft.com/office/drawing/2014/main" id="{E62A0138-5BCE-884B-9190-51DC3CE1CE17}"/>
              </a:ext>
            </a:extLst>
          </p:cNvPr>
          <p:cNvSpPr txBox="1"/>
          <p:nvPr/>
        </p:nvSpPr>
        <p:spPr>
          <a:xfrm>
            <a:off x="1432879" y="1872591"/>
            <a:ext cx="1818957" cy="648864"/>
          </a:xfrm>
          <a:prstGeom prst="rect">
            <a:avLst/>
          </a:prstGeom>
          <a:noFill/>
          <a:ln>
            <a:noFill/>
          </a:ln>
        </p:spPr>
        <p:txBody>
          <a:bodyPr lIns="91425" tIns="91425" rIns="91425" bIns="91425" anchor="t" anchorCtr="0">
            <a:noAutofit/>
          </a:bodyPr>
          <a:lstStyle/>
          <a:p>
            <a:pPr algn="ctr"/>
            <a:r>
              <a:rPr lang="en" sz="1600" kern="0" dirty="0">
                <a:solidFill>
                  <a:srgbClr val="000000"/>
                </a:solidFill>
                <a:latin typeface="Arial"/>
                <a:cs typeface="Arial"/>
                <a:sym typeface="Arial"/>
              </a:rPr>
              <a:t>N subsets (with replacement)</a:t>
            </a:r>
          </a:p>
        </p:txBody>
      </p:sp>
      <p:sp>
        <p:nvSpPr>
          <p:cNvPr id="162" name="Slide Number Placeholder 1">
            <a:extLst>
              <a:ext uri="{FF2B5EF4-FFF2-40B4-BE49-F238E27FC236}">
                <a16:creationId xmlns:a16="http://schemas.microsoft.com/office/drawing/2014/main" id="{49CC43C1-91FC-B32B-2E3B-65B87E5ABA98}"/>
              </a:ext>
            </a:extLst>
          </p:cNvPr>
          <p:cNvSpPr txBox="1">
            <a:spLocks/>
          </p:cNvSpPr>
          <p:nvPr/>
        </p:nvSpPr>
        <p:spPr bwMode="auto">
          <a:xfrm>
            <a:off x="8763000" y="6553200"/>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400" kern="1200">
                <a:solidFill>
                  <a:schemeClr val="tx1"/>
                </a:solidFill>
                <a:latin typeface="Calibri" panose="020F0502020204030204" pitchFamily="34" charset="0"/>
                <a:ea typeface="+mn-ea"/>
                <a:cs typeface="+mn-cs"/>
              </a:defRPr>
            </a:lvl1pPr>
            <a:lvl2pPr marL="557213" indent="-214313" algn="l" defTabSz="914400" rtl="0" eaLnBrk="1" latinLnBrk="0" hangingPunct="1">
              <a:defRPr sz="1800" kern="1200">
                <a:solidFill>
                  <a:schemeClr val="tx1"/>
                </a:solidFill>
                <a:latin typeface="Calibri" panose="020F0502020204030204" pitchFamily="34" charset="0"/>
                <a:ea typeface="+mn-ea"/>
                <a:cs typeface="+mn-cs"/>
              </a:defRPr>
            </a:lvl2pPr>
            <a:lvl3pPr marL="857250" indent="-171450" algn="l" defTabSz="914400" rtl="0" eaLnBrk="1" latinLnBrk="0" hangingPunct="1">
              <a:defRPr sz="1800" kern="1200">
                <a:solidFill>
                  <a:schemeClr val="tx1"/>
                </a:solidFill>
                <a:latin typeface="Calibri" panose="020F0502020204030204" pitchFamily="34" charset="0"/>
                <a:ea typeface="+mn-ea"/>
                <a:cs typeface="+mn-cs"/>
              </a:defRPr>
            </a:lvl3pPr>
            <a:lvl4pPr marL="1200150" indent="-171450" algn="l" defTabSz="914400" rtl="0" eaLnBrk="1" latinLnBrk="0" hangingPunct="1">
              <a:defRPr sz="1800" kern="1200">
                <a:solidFill>
                  <a:schemeClr val="tx1"/>
                </a:solidFill>
                <a:latin typeface="Calibri" panose="020F0502020204030204" pitchFamily="34" charset="0"/>
                <a:ea typeface="+mn-ea"/>
                <a:cs typeface="+mn-cs"/>
              </a:defRPr>
            </a:lvl4pPr>
            <a:lvl5pPr marL="1543050" indent="-171450" algn="l" defTabSz="914400" rtl="0" eaLnBrk="1" latinLnBrk="0" hangingPunct="1">
              <a:defRPr sz="1800" kern="1200">
                <a:solidFill>
                  <a:schemeClr val="tx1"/>
                </a:solidFill>
                <a:latin typeface="Calibri" panose="020F0502020204030204" pitchFamily="34" charset="0"/>
                <a:ea typeface="+mn-ea"/>
                <a:cs typeface="+mn-cs"/>
              </a:defRPr>
            </a:lvl5pPr>
            <a:lvl6pPr marL="1885950" indent="-17145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6pPr>
            <a:lvl7pPr marL="2228850" indent="-17145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7pPr>
            <a:lvl8pPr marL="2571750" indent="-17145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8pPr>
            <a:lvl9pPr marL="2914650" indent="-17145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9pPr>
          </a:lstStyle>
          <a:p>
            <a:pPr marL="0" marR="0" lvl="0" indent="0" algn="r" defTabSz="685800" rtl="0" eaLnBrk="1" fontAlgn="base" latinLnBrk="0" hangingPunct="1">
              <a:lnSpc>
                <a:spcPct val="100000"/>
              </a:lnSpc>
              <a:spcBef>
                <a:spcPct val="0"/>
              </a:spcBef>
              <a:spcAft>
                <a:spcPct val="0"/>
              </a:spcAft>
              <a:buClrTx/>
              <a:buSzTx/>
              <a:buFontTx/>
              <a:buNone/>
              <a:tabLst/>
              <a:defRPr/>
            </a:pPr>
            <a:fld id="{5E29AE38-4D98-41E7-8C4D-FE5F151A99BD}"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086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0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1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1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1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1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1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1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1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1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1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1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2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2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2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2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56"/>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57"/>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58"/>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59"/>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66"/>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6"/>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28"/>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29"/>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30"/>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31"/>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32"/>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33"/>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34"/>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35"/>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36"/>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37"/>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38"/>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39"/>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40"/>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41"/>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43"/>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44"/>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45"/>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46"/>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47"/>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49"/>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50"/>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51"/>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53"/>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54"/>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55"/>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56"/>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57"/>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58"/>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59"/>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61"/>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62"/>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63"/>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64"/>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65"/>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66"/>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67"/>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68"/>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69"/>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71"/>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72"/>
                                        </p:tgtEl>
                                        <p:attrNameLst>
                                          <p:attrName>style.visibility</p:attrName>
                                        </p:attrNameLst>
                                      </p:cBhvr>
                                      <p:to>
                                        <p:strVal val="visible"/>
                                      </p:to>
                                    </p:set>
                                  </p:childTnLst>
                                </p:cTn>
                              </p:par>
                              <p:par>
                                <p:cTn id="191" presetID="1" presetClass="entr" presetSubtype="0" fill="hold" grpId="0" nodeType="withEffect">
                                  <p:stCondLst>
                                    <p:cond delay="0"/>
                                  </p:stCondLst>
                                  <p:childTnLst>
                                    <p:set>
                                      <p:cBhvr>
                                        <p:cTn id="192" dur="1" fill="hold">
                                          <p:stCondLst>
                                            <p:cond delay="0"/>
                                          </p:stCondLst>
                                        </p:cTn>
                                        <p:tgtEl>
                                          <p:spTgt spid="73"/>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74"/>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75"/>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76"/>
                                        </p:tgtEl>
                                        <p:attrNameLst>
                                          <p:attrName>style.visibility</p:attrName>
                                        </p:attrNameLst>
                                      </p:cBhvr>
                                      <p:to>
                                        <p:strVal val="visible"/>
                                      </p:to>
                                    </p:set>
                                  </p:childTnLst>
                                </p:cTn>
                              </p:par>
                              <p:par>
                                <p:cTn id="199" presetID="1" presetClass="entr" presetSubtype="0" fill="hold" grpId="0" nodeType="withEffect">
                                  <p:stCondLst>
                                    <p:cond delay="0"/>
                                  </p:stCondLst>
                                  <p:childTnLst>
                                    <p:set>
                                      <p:cBhvr>
                                        <p:cTn id="200" dur="1" fill="hold">
                                          <p:stCondLst>
                                            <p:cond delay="0"/>
                                          </p:stCondLst>
                                        </p:cTn>
                                        <p:tgtEl>
                                          <p:spTgt spid="77"/>
                                        </p:tgtEl>
                                        <p:attrNameLst>
                                          <p:attrName>style.visibility</p:attrName>
                                        </p:attrNameLst>
                                      </p:cBhvr>
                                      <p:to>
                                        <p:strVal val="visible"/>
                                      </p:to>
                                    </p:set>
                                  </p:childTnLst>
                                </p:cTn>
                              </p:par>
                              <p:par>
                                <p:cTn id="201" presetID="1" presetClass="entr" presetSubtype="0" fill="hold" grpId="0" nodeType="withEffect">
                                  <p:stCondLst>
                                    <p:cond delay="0"/>
                                  </p:stCondLst>
                                  <p:childTnLst>
                                    <p:set>
                                      <p:cBhvr>
                                        <p:cTn id="202" dur="1" fill="hold">
                                          <p:stCondLst>
                                            <p:cond delay="0"/>
                                          </p:stCondLst>
                                        </p:cTn>
                                        <p:tgtEl>
                                          <p:spTgt spid="78"/>
                                        </p:tgtEl>
                                        <p:attrNameLst>
                                          <p:attrName>style.visibility</p:attrName>
                                        </p:attrNameLst>
                                      </p:cBhvr>
                                      <p:to>
                                        <p:strVal val="visible"/>
                                      </p:to>
                                    </p:set>
                                  </p:childTnLst>
                                </p:cTn>
                              </p:par>
                              <p:par>
                                <p:cTn id="203" presetID="1" presetClass="entr" presetSubtype="0" fill="hold" grpId="0" nodeType="withEffect">
                                  <p:stCondLst>
                                    <p:cond delay="0"/>
                                  </p:stCondLst>
                                  <p:childTnLst>
                                    <p:set>
                                      <p:cBhvr>
                                        <p:cTn id="204" dur="1" fill="hold">
                                          <p:stCondLst>
                                            <p:cond delay="0"/>
                                          </p:stCondLst>
                                        </p:cTn>
                                        <p:tgtEl>
                                          <p:spTgt spid="79"/>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80"/>
                                        </p:tgtEl>
                                        <p:attrNameLst>
                                          <p:attrName>style.visibility</p:attrName>
                                        </p:attrNameLst>
                                      </p:cBhvr>
                                      <p:to>
                                        <p:strVal val="visible"/>
                                      </p:to>
                                    </p:set>
                                  </p:childTnLst>
                                </p:cTn>
                              </p:par>
                              <p:par>
                                <p:cTn id="207" presetID="1" presetClass="entr" presetSubtype="0" fill="hold" grpId="0" nodeType="withEffect">
                                  <p:stCondLst>
                                    <p:cond delay="0"/>
                                  </p:stCondLst>
                                  <p:childTnLst>
                                    <p:set>
                                      <p:cBhvr>
                                        <p:cTn id="208" dur="1" fill="hold">
                                          <p:stCondLst>
                                            <p:cond delay="0"/>
                                          </p:stCondLst>
                                        </p:cTn>
                                        <p:tgtEl>
                                          <p:spTgt spid="81"/>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82"/>
                                        </p:tgtEl>
                                        <p:attrNameLst>
                                          <p:attrName>style.visibility</p:attrName>
                                        </p:attrNameLst>
                                      </p:cBhvr>
                                      <p:to>
                                        <p:strVal val="visible"/>
                                      </p:to>
                                    </p:set>
                                  </p:childTnLst>
                                </p:cTn>
                              </p:par>
                              <p:par>
                                <p:cTn id="211" presetID="1" presetClass="entr" presetSubtype="0" fill="hold" grpId="0" nodeType="withEffect">
                                  <p:stCondLst>
                                    <p:cond delay="0"/>
                                  </p:stCondLst>
                                  <p:childTnLst>
                                    <p:set>
                                      <p:cBhvr>
                                        <p:cTn id="212" dur="1" fill="hold">
                                          <p:stCondLst>
                                            <p:cond delay="0"/>
                                          </p:stCondLst>
                                        </p:cTn>
                                        <p:tgtEl>
                                          <p:spTgt spid="83"/>
                                        </p:tgtEl>
                                        <p:attrNameLst>
                                          <p:attrName>style.visibility</p:attrName>
                                        </p:attrNameLst>
                                      </p:cBhvr>
                                      <p:to>
                                        <p:strVal val="visible"/>
                                      </p:to>
                                    </p:set>
                                  </p:childTnLst>
                                </p:cTn>
                              </p:par>
                              <p:par>
                                <p:cTn id="213" presetID="1" presetClass="entr" presetSubtype="0" fill="hold" grpId="0" nodeType="withEffect">
                                  <p:stCondLst>
                                    <p:cond delay="0"/>
                                  </p:stCondLst>
                                  <p:childTnLst>
                                    <p:set>
                                      <p:cBhvr>
                                        <p:cTn id="214" dur="1" fill="hold">
                                          <p:stCondLst>
                                            <p:cond delay="0"/>
                                          </p:stCondLst>
                                        </p:cTn>
                                        <p:tgtEl>
                                          <p:spTgt spid="124"/>
                                        </p:tgtEl>
                                        <p:attrNameLst>
                                          <p:attrName>style.visibility</p:attrName>
                                        </p:attrNameLst>
                                      </p:cBhvr>
                                      <p:to>
                                        <p:strVal val="visible"/>
                                      </p:to>
                                    </p:set>
                                  </p:childTnLst>
                                </p:cTn>
                              </p:par>
                              <p:par>
                                <p:cTn id="215" presetID="1" presetClass="entr" presetSubtype="0" fill="hold" grpId="0" nodeType="withEffect">
                                  <p:stCondLst>
                                    <p:cond delay="0"/>
                                  </p:stCondLst>
                                  <p:childTnLst>
                                    <p:set>
                                      <p:cBhvr>
                                        <p:cTn id="216" dur="1" fill="hold">
                                          <p:stCondLst>
                                            <p:cond delay="0"/>
                                          </p:stCondLst>
                                        </p:cTn>
                                        <p:tgtEl>
                                          <p:spTgt spid="125"/>
                                        </p:tgtEl>
                                        <p:attrNameLst>
                                          <p:attrName>style.visibility</p:attrName>
                                        </p:attrNameLst>
                                      </p:cBhvr>
                                      <p:to>
                                        <p:strVal val="visible"/>
                                      </p:to>
                                    </p:set>
                                  </p:childTnLst>
                                </p:cTn>
                              </p:par>
                              <p:par>
                                <p:cTn id="217" presetID="1" presetClass="entr" presetSubtype="0" fill="hold" grpId="0" nodeType="withEffect">
                                  <p:stCondLst>
                                    <p:cond delay="0"/>
                                  </p:stCondLst>
                                  <p:childTnLst>
                                    <p:set>
                                      <p:cBhvr>
                                        <p:cTn id="218" dur="1" fill="hold">
                                          <p:stCondLst>
                                            <p:cond delay="0"/>
                                          </p:stCondLst>
                                        </p:cTn>
                                        <p:tgtEl>
                                          <p:spTgt spid="126"/>
                                        </p:tgtEl>
                                        <p:attrNameLst>
                                          <p:attrName>style.visibility</p:attrName>
                                        </p:attrNameLst>
                                      </p:cBhvr>
                                      <p:to>
                                        <p:strVal val="visible"/>
                                      </p:to>
                                    </p:set>
                                  </p:childTnLst>
                                </p:cTn>
                              </p:par>
                              <p:par>
                                <p:cTn id="219" presetID="1" presetClass="entr" presetSubtype="0" fill="hold" grpId="0" nodeType="withEffect">
                                  <p:stCondLst>
                                    <p:cond delay="0"/>
                                  </p:stCondLst>
                                  <p:childTnLst>
                                    <p:set>
                                      <p:cBhvr>
                                        <p:cTn id="220" dur="1" fill="hold">
                                          <p:stCondLst>
                                            <p:cond delay="0"/>
                                          </p:stCondLst>
                                        </p:cTn>
                                        <p:tgtEl>
                                          <p:spTgt spid="127"/>
                                        </p:tgtEl>
                                        <p:attrNameLst>
                                          <p:attrName>style.visibility</p:attrName>
                                        </p:attrNameLst>
                                      </p:cBhvr>
                                      <p:to>
                                        <p:strVal val="visible"/>
                                      </p:to>
                                    </p:set>
                                  </p:childTnLst>
                                </p:cTn>
                              </p:par>
                              <p:par>
                                <p:cTn id="221" presetID="1" presetClass="entr" presetSubtype="0" fill="hold" grpId="0" nodeType="withEffect">
                                  <p:stCondLst>
                                    <p:cond delay="0"/>
                                  </p:stCondLst>
                                  <p:childTnLst>
                                    <p:set>
                                      <p:cBhvr>
                                        <p:cTn id="222" dur="1" fill="hold">
                                          <p:stCondLst>
                                            <p:cond delay="0"/>
                                          </p:stCondLst>
                                        </p:cTn>
                                        <p:tgtEl>
                                          <p:spTgt spid="128"/>
                                        </p:tgtEl>
                                        <p:attrNameLst>
                                          <p:attrName>style.visibility</p:attrName>
                                        </p:attrNameLst>
                                      </p:cBhvr>
                                      <p:to>
                                        <p:strVal val="visible"/>
                                      </p:to>
                                    </p:set>
                                  </p:childTnLst>
                                </p:cTn>
                              </p:par>
                              <p:par>
                                <p:cTn id="223" presetID="1" presetClass="entr" presetSubtype="0" fill="hold" grpId="0" nodeType="withEffect">
                                  <p:stCondLst>
                                    <p:cond delay="0"/>
                                  </p:stCondLst>
                                  <p:childTnLst>
                                    <p:set>
                                      <p:cBhvr>
                                        <p:cTn id="224" dur="1" fill="hold">
                                          <p:stCondLst>
                                            <p:cond delay="0"/>
                                          </p:stCondLst>
                                        </p:cTn>
                                        <p:tgtEl>
                                          <p:spTgt spid="129"/>
                                        </p:tgtEl>
                                        <p:attrNameLst>
                                          <p:attrName>style.visibility</p:attrName>
                                        </p:attrNameLst>
                                      </p:cBhvr>
                                      <p:to>
                                        <p:strVal val="visible"/>
                                      </p:to>
                                    </p:set>
                                  </p:childTnLst>
                                </p:cTn>
                              </p:par>
                              <p:par>
                                <p:cTn id="225" presetID="1" presetClass="entr" presetSubtype="0" fill="hold" grpId="0" nodeType="withEffect">
                                  <p:stCondLst>
                                    <p:cond delay="0"/>
                                  </p:stCondLst>
                                  <p:childTnLst>
                                    <p:set>
                                      <p:cBhvr>
                                        <p:cTn id="226" dur="1" fill="hold">
                                          <p:stCondLst>
                                            <p:cond delay="0"/>
                                          </p:stCondLst>
                                        </p:cTn>
                                        <p:tgtEl>
                                          <p:spTgt spid="130"/>
                                        </p:tgtEl>
                                        <p:attrNameLst>
                                          <p:attrName>style.visibility</p:attrName>
                                        </p:attrNameLst>
                                      </p:cBhvr>
                                      <p:to>
                                        <p:strVal val="visible"/>
                                      </p:to>
                                    </p:set>
                                  </p:childTnLst>
                                </p:cTn>
                              </p:par>
                              <p:par>
                                <p:cTn id="227" presetID="1" presetClass="entr" presetSubtype="0" fill="hold" grpId="0" nodeType="withEffect">
                                  <p:stCondLst>
                                    <p:cond delay="0"/>
                                  </p:stCondLst>
                                  <p:childTnLst>
                                    <p:set>
                                      <p:cBhvr>
                                        <p:cTn id="228" dur="1" fill="hold">
                                          <p:stCondLst>
                                            <p:cond delay="0"/>
                                          </p:stCondLst>
                                        </p:cTn>
                                        <p:tgtEl>
                                          <p:spTgt spid="131"/>
                                        </p:tgtEl>
                                        <p:attrNameLst>
                                          <p:attrName>style.visibility</p:attrName>
                                        </p:attrNameLst>
                                      </p:cBhvr>
                                      <p:to>
                                        <p:strVal val="visible"/>
                                      </p:to>
                                    </p:set>
                                  </p:childTnLst>
                                </p:cTn>
                              </p:par>
                              <p:par>
                                <p:cTn id="229" presetID="1" presetClass="entr" presetSubtype="0" fill="hold" grpId="0" nodeType="withEffect">
                                  <p:stCondLst>
                                    <p:cond delay="0"/>
                                  </p:stCondLst>
                                  <p:childTnLst>
                                    <p:set>
                                      <p:cBhvr>
                                        <p:cTn id="230" dur="1" fill="hold">
                                          <p:stCondLst>
                                            <p:cond delay="0"/>
                                          </p:stCondLst>
                                        </p:cTn>
                                        <p:tgtEl>
                                          <p:spTgt spid="132"/>
                                        </p:tgtEl>
                                        <p:attrNameLst>
                                          <p:attrName>style.visibility</p:attrName>
                                        </p:attrNameLst>
                                      </p:cBhvr>
                                      <p:to>
                                        <p:strVal val="visible"/>
                                      </p:to>
                                    </p:set>
                                  </p:childTnLst>
                                </p:cTn>
                              </p:par>
                              <p:par>
                                <p:cTn id="231" presetID="1" presetClass="entr" presetSubtype="0" fill="hold" grpId="0" nodeType="withEffect">
                                  <p:stCondLst>
                                    <p:cond delay="0"/>
                                  </p:stCondLst>
                                  <p:childTnLst>
                                    <p:set>
                                      <p:cBhvr>
                                        <p:cTn id="232" dur="1" fill="hold">
                                          <p:stCondLst>
                                            <p:cond delay="0"/>
                                          </p:stCondLst>
                                        </p:cTn>
                                        <p:tgtEl>
                                          <p:spTgt spid="133"/>
                                        </p:tgtEl>
                                        <p:attrNameLst>
                                          <p:attrName>style.visibility</p:attrName>
                                        </p:attrNameLst>
                                      </p:cBhvr>
                                      <p:to>
                                        <p:strVal val="visible"/>
                                      </p:to>
                                    </p:set>
                                  </p:childTnLst>
                                </p:cTn>
                              </p:par>
                              <p:par>
                                <p:cTn id="233" presetID="1" presetClass="entr" presetSubtype="0" fill="hold" grpId="0" nodeType="withEffect">
                                  <p:stCondLst>
                                    <p:cond delay="0"/>
                                  </p:stCondLst>
                                  <p:childTnLst>
                                    <p:set>
                                      <p:cBhvr>
                                        <p:cTn id="234" dur="1" fill="hold">
                                          <p:stCondLst>
                                            <p:cond delay="0"/>
                                          </p:stCondLst>
                                        </p:cTn>
                                        <p:tgtEl>
                                          <p:spTgt spid="134"/>
                                        </p:tgtEl>
                                        <p:attrNameLst>
                                          <p:attrName>style.visibility</p:attrName>
                                        </p:attrNameLst>
                                      </p:cBhvr>
                                      <p:to>
                                        <p:strVal val="visible"/>
                                      </p:to>
                                    </p:set>
                                  </p:childTnLst>
                                </p:cTn>
                              </p:par>
                              <p:par>
                                <p:cTn id="235" presetID="1" presetClass="entr" presetSubtype="0" fill="hold" grpId="0" nodeType="withEffect">
                                  <p:stCondLst>
                                    <p:cond delay="0"/>
                                  </p:stCondLst>
                                  <p:childTnLst>
                                    <p:set>
                                      <p:cBhvr>
                                        <p:cTn id="236" dur="1" fill="hold">
                                          <p:stCondLst>
                                            <p:cond delay="0"/>
                                          </p:stCondLst>
                                        </p:cTn>
                                        <p:tgtEl>
                                          <p:spTgt spid="135"/>
                                        </p:tgtEl>
                                        <p:attrNameLst>
                                          <p:attrName>style.visibility</p:attrName>
                                        </p:attrNameLst>
                                      </p:cBhvr>
                                      <p:to>
                                        <p:strVal val="visible"/>
                                      </p:to>
                                    </p:set>
                                  </p:childTnLst>
                                </p:cTn>
                              </p:par>
                              <p:par>
                                <p:cTn id="237" presetID="1" presetClass="entr" presetSubtype="0" fill="hold" grpId="0" nodeType="withEffect">
                                  <p:stCondLst>
                                    <p:cond delay="0"/>
                                  </p:stCondLst>
                                  <p:childTnLst>
                                    <p:set>
                                      <p:cBhvr>
                                        <p:cTn id="238" dur="1" fill="hold">
                                          <p:stCondLst>
                                            <p:cond delay="0"/>
                                          </p:stCondLst>
                                        </p:cTn>
                                        <p:tgtEl>
                                          <p:spTgt spid="136"/>
                                        </p:tgtEl>
                                        <p:attrNameLst>
                                          <p:attrName>style.visibility</p:attrName>
                                        </p:attrNameLst>
                                      </p:cBhvr>
                                      <p:to>
                                        <p:strVal val="visible"/>
                                      </p:to>
                                    </p:set>
                                  </p:childTnLst>
                                </p:cTn>
                              </p:par>
                              <p:par>
                                <p:cTn id="239" presetID="1" presetClass="entr" presetSubtype="0" fill="hold" grpId="0" nodeType="withEffect">
                                  <p:stCondLst>
                                    <p:cond delay="0"/>
                                  </p:stCondLst>
                                  <p:childTnLst>
                                    <p:set>
                                      <p:cBhvr>
                                        <p:cTn id="240" dur="1" fill="hold">
                                          <p:stCondLst>
                                            <p:cond delay="0"/>
                                          </p:stCondLst>
                                        </p:cTn>
                                        <p:tgtEl>
                                          <p:spTgt spid="137"/>
                                        </p:tgtEl>
                                        <p:attrNameLst>
                                          <p:attrName>style.visibility</p:attrName>
                                        </p:attrNameLst>
                                      </p:cBhvr>
                                      <p:to>
                                        <p:strVal val="visible"/>
                                      </p:to>
                                    </p:set>
                                  </p:childTnLst>
                                </p:cTn>
                              </p:par>
                              <p:par>
                                <p:cTn id="241" presetID="1" presetClass="entr" presetSubtype="0" fill="hold" grpId="0" nodeType="withEffect">
                                  <p:stCondLst>
                                    <p:cond delay="0"/>
                                  </p:stCondLst>
                                  <p:childTnLst>
                                    <p:set>
                                      <p:cBhvr>
                                        <p:cTn id="242" dur="1" fill="hold">
                                          <p:stCondLst>
                                            <p:cond delay="0"/>
                                          </p:stCondLst>
                                        </p:cTn>
                                        <p:tgtEl>
                                          <p:spTgt spid="138"/>
                                        </p:tgtEl>
                                        <p:attrNameLst>
                                          <p:attrName>style.visibility</p:attrName>
                                        </p:attrNameLst>
                                      </p:cBhvr>
                                      <p:to>
                                        <p:strVal val="visible"/>
                                      </p:to>
                                    </p:set>
                                  </p:childTnLst>
                                </p:cTn>
                              </p:par>
                              <p:par>
                                <p:cTn id="243" presetID="1" presetClass="entr" presetSubtype="0" fill="hold" grpId="0" nodeType="withEffect">
                                  <p:stCondLst>
                                    <p:cond delay="0"/>
                                  </p:stCondLst>
                                  <p:childTnLst>
                                    <p:set>
                                      <p:cBhvr>
                                        <p:cTn id="244" dur="1" fill="hold">
                                          <p:stCondLst>
                                            <p:cond delay="0"/>
                                          </p:stCondLst>
                                        </p:cTn>
                                        <p:tgtEl>
                                          <p:spTgt spid="139"/>
                                        </p:tgtEl>
                                        <p:attrNameLst>
                                          <p:attrName>style.visibility</p:attrName>
                                        </p:attrNameLst>
                                      </p:cBhvr>
                                      <p:to>
                                        <p:strVal val="visible"/>
                                      </p:to>
                                    </p:set>
                                  </p:childTnLst>
                                </p:cTn>
                              </p:par>
                              <p:par>
                                <p:cTn id="245" presetID="1" presetClass="entr" presetSubtype="0" fill="hold" grpId="0" nodeType="withEffect">
                                  <p:stCondLst>
                                    <p:cond delay="0"/>
                                  </p:stCondLst>
                                  <p:childTnLst>
                                    <p:set>
                                      <p:cBhvr>
                                        <p:cTn id="246" dur="1" fill="hold">
                                          <p:stCondLst>
                                            <p:cond delay="0"/>
                                          </p:stCondLst>
                                        </p:cTn>
                                        <p:tgtEl>
                                          <p:spTgt spid="140"/>
                                        </p:tgtEl>
                                        <p:attrNameLst>
                                          <p:attrName>style.visibility</p:attrName>
                                        </p:attrNameLst>
                                      </p:cBhvr>
                                      <p:to>
                                        <p:strVal val="visible"/>
                                      </p:to>
                                    </p:set>
                                  </p:childTnLst>
                                </p:cTn>
                              </p:par>
                              <p:par>
                                <p:cTn id="247" presetID="1" presetClass="entr" presetSubtype="0" fill="hold" grpId="0" nodeType="withEffect">
                                  <p:stCondLst>
                                    <p:cond delay="0"/>
                                  </p:stCondLst>
                                  <p:childTnLst>
                                    <p:set>
                                      <p:cBhvr>
                                        <p:cTn id="248" dur="1" fill="hold">
                                          <p:stCondLst>
                                            <p:cond delay="0"/>
                                          </p:stCondLst>
                                        </p:cTn>
                                        <p:tgtEl>
                                          <p:spTgt spid="141"/>
                                        </p:tgtEl>
                                        <p:attrNameLst>
                                          <p:attrName>style.visibility</p:attrName>
                                        </p:attrNameLst>
                                      </p:cBhvr>
                                      <p:to>
                                        <p:strVal val="visible"/>
                                      </p:to>
                                    </p:set>
                                  </p:childTnLst>
                                </p:cTn>
                              </p:par>
                              <p:par>
                                <p:cTn id="249" presetID="1" presetClass="entr" presetSubtype="0" fill="hold" grpId="0" nodeType="withEffect">
                                  <p:stCondLst>
                                    <p:cond delay="0"/>
                                  </p:stCondLst>
                                  <p:childTnLst>
                                    <p:set>
                                      <p:cBhvr>
                                        <p:cTn id="250" dur="1" fill="hold">
                                          <p:stCondLst>
                                            <p:cond delay="0"/>
                                          </p:stCondLst>
                                        </p:cTn>
                                        <p:tgtEl>
                                          <p:spTgt spid="142"/>
                                        </p:tgtEl>
                                        <p:attrNameLst>
                                          <p:attrName>style.visibility</p:attrName>
                                        </p:attrNameLst>
                                      </p:cBhvr>
                                      <p:to>
                                        <p:strVal val="visible"/>
                                      </p:to>
                                    </p:set>
                                  </p:childTnLst>
                                </p:cTn>
                              </p:par>
                              <p:par>
                                <p:cTn id="251" presetID="1" presetClass="entr" presetSubtype="0" fill="hold" grpId="0" nodeType="withEffect">
                                  <p:stCondLst>
                                    <p:cond delay="0"/>
                                  </p:stCondLst>
                                  <p:childTnLst>
                                    <p:set>
                                      <p:cBhvr>
                                        <p:cTn id="252" dur="1" fill="hold">
                                          <p:stCondLst>
                                            <p:cond delay="0"/>
                                          </p:stCondLst>
                                        </p:cTn>
                                        <p:tgtEl>
                                          <p:spTgt spid="143"/>
                                        </p:tgtEl>
                                        <p:attrNameLst>
                                          <p:attrName>style.visibility</p:attrName>
                                        </p:attrNameLst>
                                      </p:cBhvr>
                                      <p:to>
                                        <p:strVal val="visible"/>
                                      </p:to>
                                    </p:set>
                                  </p:childTnLst>
                                </p:cTn>
                              </p:par>
                              <p:par>
                                <p:cTn id="253" presetID="1" presetClass="entr" presetSubtype="0" fill="hold" grpId="0" nodeType="withEffect">
                                  <p:stCondLst>
                                    <p:cond delay="0"/>
                                  </p:stCondLst>
                                  <p:childTnLst>
                                    <p:set>
                                      <p:cBhvr>
                                        <p:cTn id="254" dur="1" fill="hold">
                                          <p:stCondLst>
                                            <p:cond delay="0"/>
                                          </p:stCondLst>
                                        </p:cTn>
                                        <p:tgtEl>
                                          <p:spTgt spid="144"/>
                                        </p:tgtEl>
                                        <p:attrNameLst>
                                          <p:attrName>style.visibility</p:attrName>
                                        </p:attrNameLst>
                                      </p:cBhvr>
                                      <p:to>
                                        <p:strVal val="visible"/>
                                      </p:to>
                                    </p:set>
                                  </p:childTnLst>
                                </p:cTn>
                              </p:par>
                              <p:par>
                                <p:cTn id="255" presetID="1" presetClass="entr" presetSubtype="0" fill="hold" grpId="0" nodeType="withEffect">
                                  <p:stCondLst>
                                    <p:cond delay="0"/>
                                  </p:stCondLst>
                                  <p:childTnLst>
                                    <p:set>
                                      <p:cBhvr>
                                        <p:cTn id="256" dur="1" fill="hold">
                                          <p:stCondLst>
                                            <p:cond delay="0"/>
                                          </p:stCondLst>
                                        </p:cTn>
                                        <p:tgtEl>
                                          <p:spTgt spid="145"/>
                                        </p:tgtEl>
                                        <p:attrNameLst>
                                          <p:attrName>style.visibility</p:attrName>
                                        </p:attrNameLst>
                                      </p:cBhvr>
                                      <p:to>
                                        <p:strVal val="visible"/>
                                      </p:to>
                                    </p:set>
                                  </p:childTnLst>
                                </p:cTn>
                              </p:par>
                              <p:par>
                                <p:cTn id="257" presetID="1" presetClass="entr" presetSubtype="0" fill="hold" grpId="0" nodeType="withEffect">
                                  <p:stCondLst>
                                    <p:cond delay="0"/>
                                  </p:stCondLst>
                                  <p:childTnLst>
                                    <p:set>
                                      <p:cBhvr>
                                        <p:cTn id="258" dur="1" fill="hold">
                                          <p:stCondLst>
                                            <p:cond delay="0"/>
                                          </p:stCondLst>
                                        </p:cTn>
                                        <p:tgtEl>
                                          <p:spTgt spid="146"/>
                                        </p:tgtEl>
                                        <p:attrNameLst>
                                          <p:attrName>style.visibility</p:attrName>
                                        </p:attrNameLst>
                                      </p:cBhvr>
                                      <p:to>
                                        <p:strVal val="visible"/>
                                      </p:to>
                                    </p:set>
                                  </p:childTnLst>
                                </p:cTn>
                              </p:par>
                              <p:par>
                                <p:cTn id="259" presetID="1" presetClass="entr" presetSubtype="0" fill="hold" grpId="0" nodeType="withEffect">
                                  <p:stCondLst>
                                    <p:cond delay="0"/>
                                  </p:stCondLst>
                                  <p:childTnLst>
                                    <p:set>
                                      <p:cBhvr>
                                        <p:cTn id="260" dur="1" fill="hold">
                                          <p:stCondLst>
                                            <p:cond delay="0"/>
                                          </p:stCondLst>
                                        </p:cTn>
                                        <p:tgtEl>
                                          <p:spTgt spid="147"/>
                                        </p:tgtEl>
                                        <p:attrNameLst>
                                          <p:attrName>style.visibility</p:attrName>
                                        </p:attrNameLst>
                                      </p:cBhvr>
                                      <p:to>
                                        <p:strVal val="visible"/>
                                      </p:to>
                                    </p:set>
                                  </p:childTnLst>
                                </p:cTn>
                              </p:par>
                              <p:par>
                                <p:cTn id="261" presetID="1" presetClass="entr" presetSubtype="0" fill="hold" grpId="0" nodeType="withEffect">
                                  <p:stCondLst>
                                    <p:cond delay="0"/>
                                  </p:stCondLst>
                                  <p:childTnLst>
                                    <p:set>
                                      <p:cBhvr>
                                        <p:cTn id="262" dur="1" fill="hold">
                                          <p:stCondLst>
                                            <p:cond delay="0"/>
                                          </p:stCondLst>
                                        </p:cTn>
                                        <p:tgtEl>
                                          <p:spTgt spid="148"/>
                                        </p:tgtEl>
                                        <p:attrNameLst>
                                          <p:attrName>style.visibility</p:attrName>
                                        </p:attrNameLst>
                                      </p:cBhvr>
                                      <p:to>
                                        <p:strVal val="visible"/>
                                      </p:to>
                                    </p:set>
                                  </p:childTnLst>
                                </p:cTn>
                              </p:par>
                              <p:par>
                                <p:cTn id="263" presetID="1" presetClass="entr" presetSubtype="0" fill="hold" grpId="0" nodeType="withEffect">
                                  <p:stCondLst>
                                    <p:cond delay="0"/>
                                  </p:stCondLst>
                                  <p:childTnLst>
                                    <p:set>
                                      <p:cBhvr>
                                        <p:cTn id="264" dur="1" fill="hold">
                                          <p:stCondLst>
                                            <p:cond delay="0"/>
                                          </p:stCondLst>
                                        </p:cTn>
                                        <p:tgtEl>
                                          <p:spTgt spid="149"/>
                                        </p:tgtEl>
                                        <p:attrNameLst>
                                          <p:attrName>style.visibility</p:attrName>
                                        </p:attrNameLst>
                                      </p:cBhvr>
                                      <p:to>
                                        <p:strVal val="visible"/>
                                      </p:to>
                                    </p:set>
                                  </p:childTnLst>
                                </p:cTn>
                              </p:par>
                              <p:par>
                                <p:cTn id="265" presetID="1" presetClass="entr" presetSubtype="0" fill="hold" grpId="0" nodeType="withEffect">
                                  <p:stCondLst>
                                    <p:cond delay="0"/>
                                  </p:stCondLst>
                                  <p:childTnLst>
                                    <p:set>
                                      <p:cBhvr>
                                        <p:cTn id="266" dur="1" fill="hold">
                                          <p:stCondLst>
                                            <p:cond delay="0"/>
                                          </p:stCondLst>
                                        </p:cTn>
                                        <p:tgtEl>
                                          <p:spTgt spid="150"/>
                                        </p:tgtEl>
                                        <p:attrNameLst>
                                          <p:attrName>style.visibility</p:attrName>
                                        </p:attrNameLst>
                                      </p:cBhvr>
                                      <p:to>
                                        <p:strVal val="visible"/>
                                      </p:to>
                                    </p:set>
                                  </p:childTnLst>
                                </p:cTn>
                              </p:par>
                              <p:par>
                                <p:cTn id="267" presetID="1" presetClass="entr" presetSubtype="0" fill="hold" grpId="0" nodeType="withEffect">
                                  <p:stCondLst>
                                    <p:cond delay="0"/>
                                  </p:stCondLst>
                                  <p:childTnLst>
                                    <p:set>
                                      <p:cBhvr>
                                        <p:cTn id="268" dur="1" fill="hold">
                                          <p:stCondLst>
                                            <p:cond delay="0"/>
                                          </p:stCondLst>
                                        </p:cTn>
                                        <p:tgtEl>
                                          <p:spTgt spid="151"/>
                                        </p:tgtEl>
                                        <p:attrNameLst>
                                          <p:attrName>style.visibility</p:attrName>
                                        </p:attrNameLst>
                                      </p:cBhvr>
                                      <p:to>
                                        <p:strVal val="visible"/>
                                      </p:to>
                                    </p:set>
                                  </p:childTnLst>
                                </p:cTn>
                              </p:par>
                              <p:par>
                                <p:cTn id="269" presetID="1" presetClass="entr" presetSubtype="0" fill="hold" grpId="0" nodeType="withEffect">
                                  <p:stCondLst>
                                    <p:cond delay="0"/>
                                  </p:stCondLst>
                                  <p:childTnLst>
                                    <p:set>
                                      <p:cBhvr>
                                        <p:cTn id="270" dur="1" fill="hold">
                                          <p:stCondLst>
                                            <p:cond delay="0"/>
                                          </p:stCondLst>
                                        </p:cTn>
                                        <p:tgtEl>
                                          <p:spTgt spid="152"/>
                                        </p:tgtEl>
                                        <p:attrNameLst>
                                          <p:attrName>style.visibility</p:attrName>
                                        </p:attrNameLst>
                                      </p:cBhvr>
                                      <p:to>
                                        <p:strVal val="visible"/>
                                      </p:to>
                                    </p:set>
                                  </p:childTnLst>
                                </p:cTn>
                              </p:par>
                              <p:par>
                                <p:cTn id="271" presetID="1" presetClass="entr" presetSubtype="0" fill="hold" grpId="0" nodeType="withEffect">
                                  <p:stCondLst>
                                    <p:cond delay="0"/>
                                  </p:stCondLst>
                                  <p:childTnLst>
                                    <p:set>
                                      <p:cBhvr>
                                        <p:cTn id="272" dur="1" fill="hold">
                                          <p:stCondLst>
                                            <p:cond delay="0"/>
                                          </p:stCondLst>
                                        </p:cTn>
                                        <p:tgtEl>
                                          <p:spTgt spid="153"/>
                                        </p:tgtEl>
                                        <p:attrNameLst>
                                          <p:attrName>style.visibility</p:attrName>
                                        </p:attrNameLst>
                                      </p:cBhvr>
                                      <p:to>
                                        <p:strVal val="visible"/>
                                      </p:to>
                                    </p:set>
                                  </p:childTnLst>
                                </p:cTn>
                              </p:par>
                              <p:par>
                                <p:cTn id="273" presetID="1" presetClass="entr" presetSubtype="0" fill="hold" grpId="0" nodeType="withEffect">
                                  <p:stCondLst>
                                    <p:cond delay="0"/>
                                  </p:stCondLst>
                                  <p:childTnLst>
                                    <p:set>
                                      <p:cBhvr>
                                        <p:cTn id="274" dur="1" fill="hold">
                                          <p:stCondLst>
                                            <p:cond delay="0"/>
                                          </p:stCondLst>
                                        </p:cTn>
                                        <p:tgtEl>
                                          <p:spTgt spid="154"/>
                                        </p:tgtEl>
                                        <p:attrNameLst>
                                          <p:attrName>style.visibility</p:attrName>
                                        </p:attrNameLst>
                                      </p:cBhvr>
                                      <p:to>
                                        <p:strVal val="visible"/>
                                      </p:to>
                                    </p:set>
                                  </p:childTnLst>
                                </p:cTn>
                              </p:par>
                              <p:par>
                                <p:cTn id="275" presetID="1" presetClass="entr" presetSubtype="0" fill="hold" grpId="0" nodeType="withEffect">
                                  <p:stCondLst>
                                    <p:cond delay="0"/>
                                  </p:stCondLst>
                                  <p:childTnLst>
                                    <p:set>
                                      <p:cBhvr>
                                        <p:cTn id="276" dur="1" fill="hold">
                                          <p:stCondLst>
                                            <p:cond delay="0"/>
                                          </p:stCondLst>
                                        </p:cTn>
                                        <p:tgtEl>
                                          <p:spTgt spid="1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202617" y="2599182"/>
            <a:ext cx="683260" cy="297180"/>
          </a:xfrm>
          <a:custGeom>
            <a:avLst/>
            <a:gdLst/>
            <a:ahLst/>
            <a:cxnLst/>
            <a:rect l="l" t="t" r="r" b="b"/>
            <a:pathLst>
              <a:path w="683260" h="297180">
                <a:moveTo>
                  <a:pt x="0" y="297179"/>
                </a:moveTo>
                <a:lnTo>
                  <a:pt x="682752" y="297179"/>
                </a:lnTo>
                <a:lnTo>
                  <a:pt x="682752" y="0"/>
                </a:lnTo>
                <a:lnTo>
                  <a:pt x="0" y="0"/>
                </a:lnTo>
                <a:lnTo>
                  <a:pt x="0" y="297179"/>
                </a:lnTo>
                <a:close/>
              </a:path>
            </a:pathLst>
          </a:custGeom>
          <a:solidFill>
            <a:srgbClr val="00AF50">
              <a:alpha val="38822"/>
            </a:srgbClr>
          </a:solidFill>
        </p:spPr>
        <p:txBody>
          <a:bodyPr wrap="square" lIns="0" tIns="0" rIns="0" bIns="0" rtlCol="0"/>
          <a:lstStyle/>
          <a:p>
            <a:endParaRPr sz="1400" kern="0">
              <a:solidFill>
                <a:srgbClr val="000000"/>
              </a:solidFill>
              <a:latin typeface="Arial"/>
              <a:cs typeface="Arial"/>
              <a:sym typeface="Arial"/>
            </a:endParaRPr>
          </a:p>
        </p:txBody>
      </p:sp>
      <p:sp>
        <p:nvSpPr>
          <p:cNvPr id="4" name="object 4"/>
          <p:cNvSpPr/>
          <p:nvPr/>
        </p:nvSpPr>
        <p:spPr>
          <a:xfrm>
            <a:off x="3179065" y="2154174"/>
            <a:ext cx="1031875" cy="745490"/>
          </a:xfrm>
          <a:custGeom>
            <a:avLst/>
            <a:gdLst/>
            <a:ahLst/>
            <a:cxnLst/>
            <a:rect l="l" t="t" r="r" b="b"/>
            <a:pathLst>
              <a:path w="1031875" h="745489">
                <a:moveTo>
                  <a:pt x="1029403" y="445388"/>
                </a:moveTo>
                <a:lnTo>
                  <a:pt x="701928" y="445388"/>
                </a:lnTo>
                <a:lnTo>
                  <a:pt x="702037" y="507278"/>
                </a:lnTo>
                <a:lnTo>
                  <a:pt x="701397" y="556203"/>
                </a:lnTo>
                <a:lnTo>
                  <a:pt x="700277" y="598312"/>
                </a:lnTo>
                <a:lnTo>
                  <a:pt x="698946" y="639755"/>
                </a:lnTo>
                <a:lnTo>
                  <a:pt x="697672" y="686680"/>
                </a:lnTo>
                <a:lnTo>
                  <a:pt x="696722" y="745236"/>
                </a:lnTo>
                <a:lnTo>
                  <a:pt x="1027811" y="741807"/>
                </a:lnTo>
                <a:lnTo>
                  <a:pt x="1028379" y="639755"/>
                </a:lnTo>
                <a:lnTo>
                  <a:pt x="1029403" y="445388"/>
                </a:lnTo>
                <a:close/>
              </a:path>
              <a:path w="1031875" h="745489">
                <a:moveTo>
                  <a:pt x="1031748" y="0"/>
                </a:moveTo>
                <a:lnTo>
                  <a:pt x="0" y="0"/>
                </a:lnTo>
                <a:lnTo>
                  <a:pt x="0" y="445515"/>
                </a:lnTo>
                <a:lnTo>
                  <a:pt x="433910" y="446278"/>
                </a:lnTo>
                <a:lnTo>
                  <a:pt x="683751" y="445681"/>
                </a:lnTo>
                <a:lnTo>
                  <a:pt x="701928" y="445388"/>
                </a:lnTo>
                <a:lnTo>
                  <a:pt x="1029403" y="445388"/>
                </a:lnTo>
                <a:lnTo>
                  <a:pt x="1031748" y="0"/>
                </a:lnTo>
                <a:close/>
              </a:path>
            </a:pathLst>
          </a:custGeom>
          <a:solidFill>
            <a:srgbClr val="FFAB40">
              <a:alpha val="38822"/>
            </a:srgbClr>
          </a:solidFill>
        </p:spPr>
        <p:txBody>
          <a:bodyPr wrap="square" lIns="0" tIns="0" rIns="0" bIns="0" rtlCol="0"/>
          <a:lstStyle/>
          <a:p>
            <a:endParaRPr sz="1400" kern="0">
              <a:solidFill>
                <a:srgbClr val="000000"/>
              </a:solidFill>
              <a:latin typeface="Arial"/>
              <a:cs typeface="Arial"/>
              <a:sym typeface="Arial"/>
            </a:endParaRPr>
          </a:p>
        </p:txBody>
      </p:sp>
      <p:sp>
        <p:nvSpPr>
          <p:cNvPr id="5" name="object 5"/>
          <p:cNvSpPr/>
          <p:nvPr/>
        </p:nvSpPr>
        <p:spPr>
          <a:xfrm>
            <a:off x="3181350" y="2862072"/>
            <a:ext cx="1104900" cy="76200"/>
          </a:xfrm>
          <a:custGeom>
            <a:avLst/>
            <a:gdLst/>
            <a:ahLst/>
            <a:cxnLst/>
            <a:rect l="l" t="t" r="r" b="b"/>
            <a:pathLst>
              <a:path w="1104900" h="76200">
                <a:moveTo>
                  <a:pt x="1028191" y="0"/>
                </a:moveTo>
                <a:lnTo>
                  <a:pt x="1028191" y="76200"/>
                </a:lnTo>
                <a:lnTo>
                  <a:pt x="1084580" y="48005"/>
                </a:lnTo>
                <a:lnTo>
                  <a:pt x="1040891" y="48005"/>
                </a:lnTo>
                <a:lnTo>
                  <a:pt x="1040891" y="28193"/>
                </a:lnTo>
                <a:lnTo>
                  <a:pt x="1084579" y="28193"/>
                </a:lnTo>
                <a:lnTo>
                  <a:pt x="1028191" y="0"/>
                </a:lnTo>
                <a:close/>
              </a:path>
              <a:path w="1104900" h="76200">
                <a:moveTo>
                  <a:pt x="1028191" y="28193"/>
                </a:moveTo>
                <a:lnTo>
                  <a:pt x="0" y="28193"/>
                </a:lnTo>
                <a:lnTo>
                  <a:pt x="0" y="48005"/>
                </a:lnTo>
                <a:lnTo>
                  <a:pt x="1028191" y="48005"/>
                </a:lnTo>
                <a:lnTo>
                  <a:pt x="1028191" y="28193"/>
                </a:lnTo>
                <a:close/>
              </a:path>
              <a:path w="1104900" h="76200">
                <a:moveTo>
                  <a:pt x="1084579" y="28193"/>
                </a:moveTo>
                <a:lnTo>
                  <a:pt x="1040891" y="28193"/>
                </a:lnTo>
                <a:lnTo>
                  <a:pt x="1040891" y="48005"/>
                </a:lnTo>
                <a:lnTo>
                  <a:pt x="1084580" y="48005"/>
                </a:lnTo>
                <a:lnTo>
                  <a:pt x="1104391" y="38100"/>
                </a:lnTo>
                <a:lnTo>
                  <a:pt x="1084579" y="28193"/>
                </a:lnTo>
                <a:close/>
              </a:path>
            </a:pathLst>
          </a:custGeom>
          <a:solidFill>
            <a:srgbClr val="000000"/>
          </a:solidFill>
        </p:spPr>
        <p:txBody>
          <a:bodyPr wrap="square" lIns="0" tIns="0" rIns="0" bIns="0" rtlCol="0"/>
          <a:lstStyle/>
          <a:p>
            <a:endParaRPr sz="1400" kern="0">
              <a:solidFill>
                <a:srgbClr val="000000"/>
              </a:solidFill>
              <a:latin typeface="Arial"/>
              <a:cs typeface="Arial"/>
              <a:sym typeface="Arial"/>
            </a:endParaRPr>
          </a:p>
        </p:txBody>
      </p:sp>
      <p:sp>
        <p:nvSpPr>
          <p:cNvPr id="6" name="object 6"/>
          <p:cNvSpPr/>
          <p:nvPr/>
        </p:nvSpPr>
        <p:spPr>
          <a:xfrm>
            <a:off x="3144773" y="2060448"/>
            <a:ext cx="76200" cy="841375"/>
          </a:xfrm>
          <a:custGeom>
            <a:avLst/>
            <a:gdLst/>
            <a:ahLst/>
            <a:cxnLst/>
            <a:rect l="l" t="t" r="r" b="b"/>
            <a:pathLst>
              <a:path w="76200" h="841375">
                <a:moveTo>
                  <a:pt x="48006" y="63500"/>
                </a:moveTo>
                <a:lnTo>
                  <a:pt x="28193" y="63500"/>
                </a:lnTo>
                <a:lnTo>
                  <a:pt x="28193" y="840866"/>
                </a:lnTo>
                <a:lnTo>
                  <a:pt x="48006" y="840866"/>
                </a:lnTo>
                <a:lnTo>
                  <a:pt x="48006" y="63500"/>
                </a:lnTo>
                <a:close/>
              </a:path>
              <a:path w="76200" h="841375">
                <a:moveTo>
                  <a:pt x="38100" y="0"/>
                </a:moveTo>
                <a:lnTo>
                  <a:pt x="0" y="76200"/>
                </a:lnTo>
                <a:lnTo>
                  <a:pt x="28193" y="76200"/>
                </a:lnTo>
                <a:lnTo>
                  <a:pt x="28193" y="63500"/>
                </a:lnTo>
                <a:lnTo>
                  <a:pt x="69850" y="63500"/>
                </a:lnTo>
                <a:lnTo>
                  <a:pt x="38100" y="0"/>
                </a:lnTo>
                <a:close/>
              </a:path>
              <a:path w="76200" h="841375">
                <a:moveTo>
                  <a:pt x="69850" y="63500"/>
                </a:moveTo>
                <a:lnTo>
                  <a:pt x="48006" y="63500"/>
                </a:lnTo>
                <a:lnTo>
                  <a:pt x="48006" y="76200"/>
                </a:lnTo>
                <a:lnTo>
                  <a:pt x="76200" y="76200"/>
                </a:lnTo>
                <a:lnTo>
                  <a:pt x="69850" y="63500"/>
                </a:lnTo>
                <a:close/>
              </a:path>
            </a:pathLst>
          </a:custGeom>
          <a:solidFill>
            <a:srgbClr val="000000"/>
          </a:solidFill>
        </p:spPr>
        <p:txBody>
          <a:bodyPr wrap="square" lIns="0" tIns="0" rIns="0" bIns="0" rtlCol="0"/>
          <a:lstStyle/>
          <a:p>
            <a:endParaRPr sz="1400" kern="0">
              <a:solidFill>
                <a:srgbClr val="000000"/>
              </a:solidFill>
              <a:latin typeface="Arial"/>
              <a:cs typeface="Arial"/>
              <a:sym typeface="Arial"/>
            </a:endParaRPr>
          </a:p>
        </p:txBody>
      </p:sp>
      <p:sp>
        <p:nvSpPr>
          <p:cNvPr id="7" name="object 7"/>
          <p:cNvSpPr/>
          <p:nvPr/>
        </p:nvSpPr>
        <p:spPr>
          <a:xfrm>
            <a:off x="3194304" y="2593085"/>
            <a:ext cx="683260" cy="3810"/>
          </a:xfrm>
          <a:custGeom>
            <a:avLst/>
            <a:gdLst/>
            <a:ahLst/>
            <a:cxnLst/>
            <a:rect l="l" t="t" r="r" b="b"/>
            <a:pathLst>
              <a:path w="683260" h="3810">
                <a:moveTo>
                  <a:pt x="0" y="0"/>
                </a:moveTo>
                <a:lnTo>
                  <a:pt x="682751" y="3301"/>
                </a:lnTo>
              </a:path>
            </a:pathLst>
          </a:custGeom>
          <a:ln w="12192">
            <a:solidFill>
              <a:srgbClr val="000000"/>
            </a:solidFill>
            <a:prstDash val="sysDash"/>
          </a:ln>
        </p:spPr>
        <p:txBody>
          <a:bodyPr wrap="square" lIns="0" tIns="0" rIns="0" bIns="0" rtlCol="0"/>
          <a:lstStyle/>
          <a:p>
            <a:endParaRPr sz="1400" kern="0">
              <a:solidFill>
                <a:srgbClr val="000000"/>
              </a:solidFill>
              <a:latin typeface="Arial"/>
              <a:cs typeface="Arial"/>
              <a:sym typeface="Arial"/>
            </a:endParaRPr>
          </a:p>
        </p:txBody>
      </p:sp>
      <p:sp>
        <p:nvSpPr>
          <p:cNvPr id="8" name="object 8"/>
          <p:cNvSpPr/>
          <p:nvPr/>
        </p:nvSpPr>
        <p:spPr>
          <a:xfrm>
            <a:off x="3886201" y="2614422"/>
            <a:ext cx="1905" cy="285750"/>
          </a:xfrm>
          <a:custGeom>
            <a:avLst/>
            <a:gdLst/>
            <a:ahLst/>
            <a:cxnLst/>
            <a:rect l="l" t="t" r="r" b="b"/>
            <a:pathLst>
              <a:path w="1904" h="285750">
                <a:moveTo>
                  <a:pt x="0" y="0"/>
                </a:moveTo>
                <a:lnTo>
                  <a:pt x="1397" y="285750"/>
                </a:lnTo>
              </a:path>
            </a:pathLst>
          </a:custGeom>
          <a:ln w="12192">
            <a:solidFill>
              <a:srgbClr val="000000"/>
            </a:solidFill>
            <a:prstDash val="sysDash"/>
          </a:ln>
        </p:spPr>
        <p:txBody>
          <a:bodyPr wrap="square" lIns="0" tIns="0" rIns="0" bIns="0" rtlCol="0"/>
          <a:lstStyle/>
          <a:p>
            <a:endParaRPr sz="1400" kern="0">
              <a:solidFill>
                <a:srgbClr val="000000"/>
              </a:solidFill>
              <a:latin typeface="Arial"/>
              <a:cs typeface="Arial"/>
              <a:sym typeface="Arial"/>
            </a:endParaRPr>
          </a:p>
        </p:txBody>
      </p:sp>
      <p:sp>
        <p:nvSpPr>
          <p:cNvPr id="9" name="object 9"/>
          <p:cNvSpPr/>
          <p:nvPr/>
        </p:nvSpPr>
        <p:spPr>
          <a:xfrm>
            <a:off x="3180588" y="3268912"/>
            <a:ext cx="617220" cy="589915"/>
          </a:xfrm>
          <a:custGeom>
            <a:avLst/>
            <a:gdLst/>
            <a:ahLst/>
            <a:cxnLst/>
            <a:rect l="l" t="t" r="r" b="b"/>
            <a:pathLst>
              <a:path w="617220" h="589914">
                <a:moveTo>
                  <a:pt x="236474" y="0"/>
                </a:moveTo>
                <a:lnTo>
                  <a:pt x="193446" y="1626"/>
                </a:lnTo>
                <a:lnTo>
                  <a:pt x="112572" y="6062"/>
                </a:lnTo>
                <a:lnTo>
                  <a:pt x="63144" y="7725"/>
                </a:lnTo>
                <a:lnTo>
                  <a:pt x="0" y="8254"/>
                </a:lnTo>
                <a:lnTo>
                  <a:pt x="0" y="589788"/>
                </a:lnTo>
                <a:lnTo>
                  <a:pt x="617220" y="589788"/>
                </a:lnTo>
                <a:lnTo>
                  <a:pt x="617220" y="138429"/>
                </a:lnTo>
                <a:lnTo>
                  <a:pt x="229997" y="138429"/>
                </a:lnTo>
                <a:lnTo>
                  <a:pt x="229905" y="88116"/>
                </a:lnTo>
                <a:lnTo>
                  <a:pt x="230598" y="60775"/>
                </a:lnTo>
                <a:lnTo>
                  <a:pt x="231811" y="49635"/>
                </a:lnTo>
                <a:lnTo>
                  <a:pt x="233283" y="47926"/>
                </a:lnTo>
                <a:lnTo>
                  <a:pt x="235109" y="47926"/>
                </a:lnTo>
                <a:lnTo>
                  <a:pt x="235944" y="45721"/>
                </a:lnTo>
                <a:lnTo>
                  <a:pt x="236607" y="31685"/>
                </a:lnTo>
                <a:lnTo>
                  <a:pt x="236474" y="0"/>
                </a:lnTo>
                <a:close/>
              </a:path>
              <a:path w="617220" h="589914">
                <a:moveTo>
                  <a:pt x="414464" y="136890"/>
                </a:moveTo>
                <a:lnTo>
                  <a:pt x="270575" y="137588"/>
                </a:lnTo>
                <a:lnTo>
                  <a:pt x="229997" y="138429"/>
                </a:lnTo>
                <a:lnTo>
                  <a:pt x="617220" y="138429"/>
                </a:lnTo>
                <a:lnTo>
                  <a:pt x="617220" y="137209"/>
                </a:lnTo>
                <a:lnTo>
                  <a:pt x="568640" y="137209"/>
                </a:lnTo>
                <a:lnTo>
                  <a:pt x="414464" y="136890"/>
                </a:lnTo>
                <a:close/>
              </a:path>
              <a:path w="617220" h="589914">
                <a:moveTo>
                  <a:pt x="617220" y="137159"/>
                </a:moveTo>
                <a:lnTo>
                  <a:pt x="568640" y="137209"/>
                </a:lnTo>
                <a:lnTo>
                  <a:pt x="617220" y="137209"/>
                </a:lnTo>
                <a:close/>
              </a:path>
              <a:path w="617220" h="589914">
                <a:moveTo>
                  <a:pt x="235109" y="47926"/>
                </a:moveTo>
                <a:lnTo>
                  <a:pt x="233283" y="47926"/>
                </a:lnTo>
                <a:lnTo>
                  <a:pt x="234748" y="48878"/>
                </a:lnTo>
                <a:lnTo>
                  <a:pt x="235109" y="47926"/>
                </a:lnTo>
                <a:close/>
              </a:path>
            </a:pathLst>
          </a:custGeom>
          <a:solidFill>
            <a:srgbClr val="00AF50">
              <a:alpha val="38822"/>
            </a:srgbClr>
          </a:solidFill>
        </p:spPr>
        <p:txBody>
          <a:bodyPr wrap="square" lIns="0" tIns="0" rIns="0" bIns="0" rtlCol="0"/>
          <a:lstStyle/>
          <a:p>
            <a:endParaRPr sz="1400" kern="0">
              <a:solidFill>
                <a:srgbClr val="000000"/>
              </a:solidFill>
              <a:latin typeface="Arial"/>
              <a:cs typeface="Arial"/>
              <a:sym typeface="Arial"/>
            </a:endParaRPr>
          </a:p>
        </p:txBody>
      </p:sp>
      <p:sp>
        <p:nvSpPr>
          <p:cNvPr id="10" name="object 10"/>
          <p:cNvSpPr/>
          <p:nvPr/>
        </p:nvSpPr>
        <p:spPr>
          <a:xfrm>
            <a:off x="3179064" y="3103627"/>
            <a:ext cx="1033780" cy="749935"/>
          </a:xfrm>
          <a:custGeom>
            <a:avLst/>
            <a:gdLst/>
            <a:ahLst/>
            <a:cxnLst/>
            <a:rect l="l" t="t" r="r" b="b"/>
            <a:pathLst>
              <a:path w="1033779" h="749935">
                <a:moveTo>
                  <a:pt x="1031630" y="290449"/>
                </a:moveTo>
                <a:lnTo>
                  <a:pt x="607060" y="290449"/>
                </a:lnTo>
                <a:lnTo>
                  <a:pt x="607575" y="338923"/>
                </a:lnTo>
                <a:lnTo>
                  <a:pt x="608228" y="389914"/>
                </a:lnTo>
                <a:lnTo>
                  <a:pt x="609673" y="496232"/>
                </a:lnTo>
                <a:lnTo>
                  <a:pt x="610326" y="549951"/>
                </a:lnTo>
                <a:lnTo>
                  <a:pt x="610841" y="602972"/>
                </a:lnTo>
                <a:lnTo>
                  <a:pt x="611150" y="654491"/>
                </a:lnTo>
                <a:lnTo>
                  <a:pt x="611182" y="703704"/>
                </a:lnTo>
                <a:lnTo>
                  <a:pt x="610870" y="749807"/>
                </a:lnTo>
                <a:lnTo>
                  <a:pt x="1029081" y="741680"/>
                </a:lnTo>
                <a:lnTo>
                  <a:pt x="1031630" y="290449"/>
                </a:lnTo>
                <a:close/>
              </a:path>
              <a:path w="1033779" h="749935">
                <a:moveTo>
                  <a:pt x="1032345" y="163980"/>
                </a:moveTo>
                <a:lnTo>
                  <a:pt x="151206" y="163980"/>
                </a:lnTo>
                <a:lnTo>
                  <a:pt x="200990" y="165527"/>
                </a:lnTo>
                <a:lnTo>
                  <a:pt x="236600" y="176530"/>
                </a:lnTo>
                <a:lnTo>
                  <a:pt x="251164" y="199963"/>
                </a:lnTo>
                <a:lnTo>
                  <a:pt x="250809" y="220741"/>
                </a:lnTo>
                <a:lnTo>
                  <a:pt x="245191" y="250307"/>
                </a:lnTo>
                <a:lnTo>
                  <a:pt x="243966" y="300100"/>
                </a:lnTo>
                <a:lnTo>
                  <a:pt x="607060" y="290449"/>
                </a:lnTo>
                <a:lnTo>
                  <a:pt x="1031630" y="290449"/>
                </a:lnTo>
                <a:lnTo>
                  <a:pt x="1032345" y="163980"/>
                </a:lnTo>
                <a:close/>
              </a:path>
              <a:path w="1033779" h="749935">
                <a:moveTo>
                  <a:pt x="1033272" y="0"/>
                </a:moveTo>
                <a:lnTo>
                  <a:pt x="0" y="0"/>
                </a:lnTo>
                <a:lnTo>
                  <a:pt x="11303" y="153035"/>
                </a:lnTo>
                <a:lnTo>
                  <a:pt x="46913" y="164037"/>
                </a:lnTo>
                <a:lnTo>
                  <a:pt x="96697" y="165584"/>
                </a:lnTo>
                <a:lnTo>
                  <a:pt x="151206" y="163980"/>
                </a:lnTo>
                <a:lnTo>
                  <a:pt x="1032345" y="163980"/>
                </a:lnTo>
                <a:lnTo>
                  <a:pt x="1033272" y="0"/>
                </a:lnTo>
                <a:close/>
              </a:path>
            </a:pathLst>
          </a:custGeom>
          <a:solidFill>
            <a:srgbClr val="FFAB40">
              <a:alpha val="38822"/>
            </a:srgbClr>
          </a:solidFill>
        </p:spPr>
        <p:txBody>
          <a:bodyPr wrap="square" lIns="0" tIns="0" rIns="0" bIns="0" rtlCol="0"/>
          <a:lstStyle/>
          <a:p>
            <a:endParaRPr sz="1400" kern="0">
              <a:solidFill>
                <a:srgbClr val="000000"/>
              </a:solidFill>
              <a:latin typeface="Arial"/>
              <a:cs typeface="Arial"/>
              <a:sym typeface="Arial"/>
            </a:endParaRPr>
          </a:p>
        </p:txBody>
      </p:sp>
      <p:sp>
        <p:nvSpPr>
          <p:cNvPr id="11" name="object 11"/>
          <p:cNvSpPr/>
          <p:nvPr/>
        </p:nvSpPr>
        <p:spPr>
          <a:xfrm>
            <a:off x="3182873" y="3814572"/>
            <a:ext cx="1104900" cy="76200"/>
          </a:xfrm>
          <a:custGeom>
            <a:avLst/>
            <a:gdLst/>
            <a:ahLst/>
            <a:cxnLst/>
            <a:rect l="l" t="t" r="r" b="b"/>
            <a:pathLst>
              <a:path w="1104900" h="76200">
                <a:moveTo>
                  <a:pt x="1028191" y="0"/>
                </a:moveTo>
                <a:lnTo>
                  <a:pt x="1028191" y="76200"/>
                </a:lnTo>
                <a:lnTo>
                  <a:pt x="1084580" y="48005"/>
                </a:lnTo>
                <a:lnTo>
                  <a:pt x="1040891" y="48005"/>
                </a:lnTo>
                <a:lnTo>
                  <a:pt x="1040891" y="28193"/>
                </a:lnTo>
                <a:lnTo>
                  <a:pt x="1084579" y="28193"/>
                </a:lnTo>
                <a:lnTo>
                  <a:pt x="1028191" y="0"/>
                </a:lnTo>
                <a:close/>
              </a:path>
              <a:path w="1104900" h="76200">
                <a:moveTo>
                  <a:pt x="1028191" y="28193"/>
                </a:moveTo>
                <a:lnTo>
                  <a:pt x="0" y="28193"/>
                </a:lnTo>
                <a:lnTo>
                  <a:pt x="0" y="48005"/>
                </a:lnTo>
                <a:lnTo>
                  <a:pt x="1028191" y="48005"/>
                </a:lnTo>
                <a:lnTo>
                  <a:pt x="1028191" y="28193"/>
                </a:lnTo>
                <a:close/>
              </a:path>
              <a:path w="1104900" h="76200">
                <a:moveTo>
                  <a:pt x="1084579" y="28193"/>
                </a:moveTo>
                <a:lnTo>
                  <a:pt x="1040891" y="28193"/>
                </a:lnTo>
                <a:lnTo>
                  <a:pt x="1040891" y="48005"/>
                </a:lnTo>
                <a:lnTo>
                  <a:pt x="1084580" y="48005"/>
                </a:lnTo>
                <a:lnTo>
                  <a:pt x="1104391" y="38100"/>
                </a:lnTo>
                <a:lnTo>
                  <a:pt x="1084579" y="28193"/>
                </a:lnTo>
                <a:close/>
              </a:path>
            </a:pathLst>
          </a:custGeom>
          <a:solidFill>
            <a:srgbClr val="000000"/>
          </a:solidFill>
        </p:spPr>
        <p:txBody>
          <a:bodyPr wrap="square" lIns="0" tIns="0" rIns="0" bIns="0" rtlCol="0"/>
          <a:lstStyle/>
          <a:p>
            <a:endParaRPr sz="1400" kern="0">
              <a:solidFill>
                <a:srgbClr val="000000"/>
              </a:solidFill>
              <a:latin typeface="Arial"/>
              <a:cs typeface="Arial"/>
              <a:sym typeface="Arial"/>
            </a:endParaRPr>
          </a:p>
        </p:txBody>
      </p:sp>
      <p:sp>
        <p:nvSpPr>
          <p:cNvPr id="12" name="object 12"/>
          <p:cNvSpPr/>
          <p:nvPr/>
        </p:nvSpPr>
        <p:spPr>
          <a:xfrm>
            <a:off x="3146298" y="3014473"/>
            <a:ext cx="76200" cy="841375"/>
          </a:xfrm>
          <a:custGeom>
            <a:avLst/>
            <a:gdLst/>
            <a:ahLst/>
            <a:cxnLst/>
            <a:rect l="l" t="t" r="r" b="b"/>
            <a:pathLst>
              <a:path w="76200" h="841375">
                <a:moveTo>
                  <a:pt x="48006" y="63500"/>
                </a:moveTo>
                <a:lnTo>
                  <a:pt x="28193" y="63500"/>
                </a:lnTo>
                <a:lnTo>
                  <a:pt x="28193" y="840866"/>
                </a:lnTo>
                <a:lnTo>
                  <a:pt x="48006" y="840866"/>
                </a:lnTo>
                <a:lnTo>
                  <a:pt x="48006" y="63500"/>
                </a:lnTo>
                <a:close/>
              </a:path>
              <a:path w="76200" h="841375">
                <a:moveTo>
                  <a:pt x="38100" y="0"/>
                </a:moveTo>
                <a:lnTo>
                  <a:pt x="0" y="76200"/>
                </a:lnTo>
                <a:lnTo>
                  <a:pt x="28193" y="76200"/>
                </a:lnTo>
                <a:lnTo>
                  <a:pt x="28193" y="63500"/>
                </a:lnTo>
                <a:lnTo>
                  <a:pt x="69850" y="63500"/>
                </a:lnTo>
                <a:lnTo>
                  <a:pt x="38100" y="0"/>
                </a:lnTo>
                <a:close/>
              </a:path>
              <a:path w="76200" h="841375">
                <a:moveTo>
                  <a:pt x="69850" y="63500"/>
                </a:moveTo>
                <a:lnTo>
                  <a:pt x="48006" y="63500"/>
                </a:lnTo>
                <a:lnTo>
                  <a:pt x="48006" y="76200"/>
                </a:lnTo>
                <a:lnTo>
                  <a:pt x="76200" y="76200"/>
                </a:lnTo>
                <a:lnTo>
                  <a:pt x="69850" y="63500"/>
                </a:lnTo>
                <a:close/>
              </a:path>
            </a:pathLst>
          </a:custGeom>
          <a:solidFill>
            <a:srgbClr val="000000"/>
          </a:solidFill>
        </p:spPr>
        <p:txBody>
          <a:bodyPr wrap="square" lIns="0" tIns="0" rIns="0" bIns="0" rtlCol="0"/>
          <a:lstStyle/>
          <a:p>
            <a:endParaRPr sz="1400" kern="0">
              <a:solidFill>
                <a:srgbClr val="000000"/>
              </a:solidFill>
              <a:latin typeface="Arial"/>
              <a:cs typeface="Arial"/>
              <a:sym typeface="Arial"/>
            </a:endParaRPr>
          </a:p>
        </p:txBody>
      </p:sp>
      <p:sp>
        <p:nvSpPr>
          <p:cNvPr id="13" name="object 13"/>
          <p:cNvSpPr/>
          <p:nvPr/>
        </p:nvSpPr>
        <p:spPr>
          <a:xfrm>
            <a:off x="3203449" y="3277361"/>
            <a:ext cx="214629" cy="0"/>
          </a:xfrm>
          <a:custGeom>
            <a:avLst/>
            <a:gdLst/>
            <a:ahLst/>
            <a:cxnLst/>
            <a:rect l="l" t="t" r="r" b="b"/>
            <a:pathLst>
              <a:path w="214629">
                <a:moveTo>
                  <a:pt x="0" y="0"/>
                </a:moveTo>
                <a:lnTo>
                  <a:pt x="214249" y="0"/>
                </a:lnTo>
              </a:path>
            </a:pathLst>
          </a:custGeom>
          <a:ln w="12192">
            <a:solidFill>
              <a:srgbClr val="000000"/>
            </a:solidFill>
            <a:prstDash val="sysDash"/>
          </a:ln>
        </p:spPr>
        <p:txBody>
          <a:bodyPr wrap="square" lIns="0" tIns="0" rIns="0" bIns="0" rtlCol="0"/>
          <a:lstStyle/>
          <a:p>
            <a:endParaRPr sz="1400" kern="0">
              <a:solidFill>
                <a:srgbClr val="000000"/>
              </a:solidFill>
              <a:latin typeface="Arial"/>
              <a:cs typeface="Arial"/>
              <a:sym typeface="Arial"/>
            </a:endParaRPr>
          </a:p>
        </p:txBody>
      </p:sp>
      <p:sp>
        <p:nvSpPr>
          <p:cNvPr id="14" name="object 14"/>
          <p:cNvSpPr/>
          <p:nvPr/>
        </p:nvSpPr>
        <p:spPr>
          <a:xfrm>
            <a:off x="3416808" y="3274315"/>
            <a:ext cx="0" cy="130175"/>
          </a:xfrm>
          <a:custGeom>
            <a:avLst/>
            <a:gdLst/>
            <a:ahLst/>
            <a:cxnLst/>
            <a:rect l="l" t="t" r="r" b="b"/>
            <a:pathLst>
              <a:path h="130175">
                <a:moveTo>
                  <a:pt x="0" y="0"/>
                </a:moveTo>
                <a:lnTo>
                  <a:pt x="0" y="129921"/>
                </a:lnTo>
              </a:path>
            </a:pathLst>
          </a:custGeom>
          <a:ln w="12192">
            <a:solidFill>
              <a:srgbClr val="000000"/>
            </a:solidFill>
            <a:prstDash val="sysDash"/>
          </a:ln>
        </p:spPr>
        <p:txBody>
          <a:bodyPr wrap="square" lIns="0" tIns="0" rIns="0" bIns="0" rtlCol="0"/>
          <a:lstStyle/>
          <a:p>
            <a:endParaRPr sz="1400" kern="0">
              <a:solidFill>
                <a:srgbClr val="000000"/>
              </a:solidFill>
              <a:latin typeface="Arial"/>
              <a:cs typeface="Arial"/>
              <a:sym typeface="Arial"/>
            </a:endParaRPr>
          </a:p>
        </p:txBody>
      </p:sp>
      <p:sp>
        <p:nvSpPr>
          <p:cNvPr id="15" name="object 15"/>
          <p:cNvSpPr/>
          <p:nvPr/>
        </p:nvSpPr>
        <p:spPr>
          <a:xfrm>
            <a:off x="3416808" y="3403855"/>
            <a:ext cx="375920" cy="1905"/>
          </a:xfrm>
          <a:custGeom>
            <a:avLst/>
            <a:gdLst/>
            <a:ahLst/>
            <a:cxnLst/>
            <a:rect l="l" t="t" r="r" b="b"/>
            <a:pathLst>
              <a:path w="375920" h="1905">
                <a:moveTo>
                  <a:pt x="0" y="1396"/>
                </a:moveTo>
                <a:lnTo>
                  <a:pt x="375412" y="0"/>
                </a:lnTo>
              </a:path>
            </a:pathLst>
          </a:custGeom>
          <a:ln w="12192">
            <a:solidFill>
              <a:srgbClr val="000000"/>
            </a:solidFill>
            <a:prstDash val="sysDash"/>
          </a:ln>
        </p:spPr>
        <p:txBody>
          <a:bodyPr wrap="square" lIns="0" tIns="0" rIns="0" bIns="0" rtlCol="0"/>
          <a:lstStyle/>
          <a:p>
            <a:endParaRPr sz="1400" kern="0">
              <a:solidFill>
                <a:srgbClr val="000000"/>
              </a:solidFill>
              <a:latin typeface="Arial"/>
              <a:cs typeface="Arial"/>
              <a:sym typeface="Arial"/>
            </a:endParaRPr>
          </a:p>
        </p:txBody>
      </p:sp>
      <p:sp>
        <p:nvSpPr>
          <p:cNvPr id="16" name="object 16"/>
          <p:cNvSpPr/>
          <p:nvPr/>
        </p:nvSpPr>
        <p:spPr>
          <a:xfrm>
            <a:off x="3790188" y="3412999"/>
            <a:ext cx="0" cy="417195"/>
          </a:xfrm>
          <a:custGeom>
            <a:avLst/>
            <a:gdLst/>
            <a:ahLst/>
            <a:cxnLst/>
            <a:rect l="l" t="t" r="r" b="b"/>
            <a:pathLst>
              <a:path h="417194">
                <a:moveTo>
                  <a:pt x="0" y="417194"/>
                </a:moveTo>
                <a:lnTo>
                  <a:pt x="0" y="0"/>
                </a:lnTo>
              </a:path>
            </a:pathLst>
          </a:custGeom>
          <a:ln w="12192">
            <a:solidFill>
              <a:srgbClr val="000000"/>
            </a:solidFill>
            <a:prstDash val="sysDash"/>
          </a:ln>
        </p:spPr>
        <p:txBody>
          <a:bodyPr wrap="square" lIns="0" tIns="0" rIns="0" bIns="0" rtlCol="0"/>
          <a:lstStyle/>
          <a:p>
            <a:endParaRPr sz="1400" kern="0">
              <a:solidFill>
                <a:srgbClr val="000000"/>
              </a:solidFill>
              <a:latin typeface="Arial"/>
              <a:cs typeface="Arial"/>
              <a:sym typeface="Arial"/>
            </a:endParaRPr>
          </a:p>
        </p:txBody>
      </p:sp>
      <p:sp>
        <p:nvSpPr>
          <p:cNvPr id="17" name="object 17"/>
          <p:cNvSpPr/>
          <p:nvPr/>
        </p:nvSpPr>
        <p:spPr>
          <a:xfrm>
            <a:off x="3191256" y="4018026"/>
            <a:ext cx="414655" cy="762000"/>
          </a:xfrm>
          <a:custGeom>
            <a:avLst/>
            <a:gdLst/>
            <a:ahLst/>
            <a:cxnLst/>
            <a:rect l="l" t="t" r="r" b="b"/>
            <a:pathLst>
              <a:path w="414654" h="762000">
                <a:moveTo>
                  <a:pt x="0" y="762000"/>
                </a:moveTo>
                <a:lnTo>
                  <a:pt x="414528" y="762000"/>
                </a:lnTo>
                <a:lnTo>
                  <a:pt x="414528" y="0"/>
                </a:lnTo>
                <a:lnTo>
                  <a:pt x="0" y="0"/>
                </a:lnTo>
                <a:lnTo>
                  <a:pt x="0" y="762000"/>
                </a:lnTo>
                <a:close/>
              </a:path>
            </a:pathLst>
          </a:custGeom>
          <a:solidFill>
            <a:srgbClr val="00AF50">
              <a:alpha val="38822"/>
            </a:srgbClr>
          </a:solidFill>
        </p:spPr>
        <p:txBody>
          <a:bodyPr wrap="square" lIns="0" tIns="0" rIns="0" bIns="0" rtlCol="0"/>
          <a:lstStyle/>
          <a:p>
            <a:endParaRPr sz="1400" kern="0">
              <a:solidFill>
                <a:srgbClr val="000000"/>
              </a:solidFill>
              <a:latin typeface="Arial"/>
              <a:cs typeface="Arial"/>
              <a:sym typeface="Arial"/>
            </a:endParaRPr>
          </a:p>
        </p:txBody>
      </p:sp>
      <p:sp>
        <p:nvSpPr>
          <p:cNvPr id="18" name="object 18"/>
          <p:cNvSpPr/>
          <p:nvPr/>
        </p:nvSpPr>
        <p:spPr>
          <a:xfrm>
            <a:off x="3954780" y="4016501"/>
            <a:ext cx="247015" cy="751840"/>
          </a:xfrm>
          <a:custGeom>
            <a:avLst/>
            <a:gdLst/>
            <a:ahLst/>
            <a:cxnLst/>
            <a:rect l="l" t="t" r="r" b="b"/>
            <a:pathLst>
              <a:path w="247014" h="751839">
                <a:moveTo>
                  <a:pt x="0" y="751332"/>
                </a:moveTo>
                <a:lnTo>
                  <a:pt x="246887" y="751332"/>
                </a:lnTo>
                <a:lnTo>
                  <a:pt x="246887" y="0"/>
                </a:lnTo>
                <a:lnTo>
                  <a:pt x="0" y="0"/>
                </a:lnTo>
                <a:lnTo>
                  <a:pt x="0" y="751332"/>
                </a:lnTo>
                <a:close/>
              </a:path>
            </a:pathLst>
          </a:custGeom>
          <a:solidFill>
            <a:srgbClr val="00AF50">
              <a:alpha val="38822"/>
            </a:srgbClr>
          </a:solidFill>
        </p:spPr>
        <p:txBody>
          <a:bodyPr wrap="square" lIns="0" tIns="0" rIns="0" bIns="0" rtlCol="0"/>
          <a:lstStyle/>
          <a:p>
            <a:endParaRPr sz="1400" kern="0">
              <a:solidFill>
                <a:srgbClr val="000000"/>
              </a:solidFill>
              <a:latin typeface="Arial"/>
              <a:cs typeface="Arial"/>
              <a:sym typeface="Arial"/>
            </a:endParaRPr>
          </a:p>
        </p:txBody>
      </p:sp>
      <p:sp>
        <p:nvSpPr>
          <p:cNvPr id="19" name="object 19"/>
          <p:cNvSpPr/>
          <p:nvPr/>
        </p:nvSpPr>
        <p:spPr>
          <a:xfrm>
            <a:off x="3598164" y="4018027"/>
            <a:ext cx="356870" cy="765175"/>
          </a:xfrm>
          <a:custGeom>
            <a:avLst/>
            <a:gdLst/>
            <a:ahLst/>
            <a:cxnLst/>
            <a:rect l="l" t="t" r="r" b="b"/>
            <a:pathLst>
              <a:path w="356870" h="765175">
                <a:moveTo>
                  <a:pt x="0" y="765048"/>
                </a:moveTo>
                <a:lnTo>
                  <a:pt x="356615" y="765048"/>
                </a:lnTo>
                <a:lnTo>
                  <a:pt x="356615" y="0"/>
                </a:lnTo>
                <a:lnTo>
                  <a:pt x="0" y="0"/>
                </a:lnTo>
                <a:lnTo>
                  <a:pt x="0" y="765048"/>
                </a:lnTo>
                <a:close/>
              </a:path>
            </a:pathLst>
          </a:custGeom>
          <a:solidFill>
            <a:srgbClr val="FFAB40">
              <a:alpha val="38822"/>
            </a:srgbClr>
          </a:solidFill>
        </p:spPr>
        <p:txBody>
          <a:bodyPr wrap="square" lIns="0" tIns="0" rIns="0" bIns="0" rtlCol="0"/>
          <a:lstStyle/>
          <a:p>
            <a:endParaRPr sz="1400" kern="0">
              <a:solidFill>
                <a:srgbClr val="000000"/>
              </a:solidFill>
              <a:latin typeface="Arial"/>
              <a:cs typeface="Arial"/>
              <a:sym typeface="Arial"/>
            </a:endParaRPr>
          </a:p>
        </p:txBody>
      </p:sp>
      <p:sp>
        <p:nvSpPr>
          <p:cNvPr id="20" name="object 20"/>
          <p:cNvSpPr/>
          <p:nvPr/>
        </p:nvSpPr>
        <p:spPr>
          <a:xfrm>
            <a:off x="3181350" y="4742688"/>
            <a:ext cx="1104900" cy="76200"/>
          </a:xfrm>
          <a:custGeom>
            <a:avLst/>
            <a:gdLst/>
            <a:ahLst/>
            <a:cxnLst/>
            <a:rect l="l" t="t" r="r" b="b"/>
            <a:pathLst>
              <a:path w="1104900" h="76200">
                <a:moveTo>
                  <a:pt x="1028191" y="0"/>
                </a:moveTo>
                <a:lnTo>
                  <a:pt x="1028191" y="76200"/>
                </a:lnTo>
                <a:lnTo>
                  <a:pt x="1084579" y="48006"/>
                </a:lnTo>
                <a:lnTo>
                  <a:pt x="1040891" y="48006"/>
                </a:lnTo>
                <a:lnTo>
                  <a:pt x="1040891" y="28193"/>
                </a:lnTo>
                <a:lnTo>
                  <a:pt x="1084579" y="28193"/>
                </a:lnTo>
                <a:lnTo>
                  <a:pt x="1028191" y="0"/>
                </a:lnTo>
                <a:close/>
              </a:path>
              <a:path w="1104900" h="76200">
                <a:moveTo>
                  <a:pt x="1028191" y="28193"/>
                </a:moveTo>
                <a:lnTo>
                  <a:pt x="0" y="28193"/>
                </a:lnTo>
                <a:lnTo>
                  <a:pt x="0" y="48006"/>
                </a:lnTo>
                <a:lnTo>
                  <a:pt x="1028191" y="48006"/>
                </a:lnTo>
                <a:lnTo>
                  <a:pt x="1028191" y="28193"/>
                </a:lnTo>
                <a:close/>
              </a:path>
              <a:path w="1104900" h="76200">
                <a:moveTo>
                  <a:pt x="1084579" y="28193"/>
                </a:moveTo>
                <a:lnTo>
                  <a:pt x="1040891" y="28193"/>
                </a:lnTo>
                <a:lnTo>
                  <a:pt x="1040891" y="48006"/>
                </a:lnTo>
                <a:lnTo>
                  <a:pt x="1084579" y="48006"/>
                </a:lnTo>
                <a:lnTo>
                  <a:pt x="1104391" y="38100"/>
                </a:lnTo>
                <a:lnTo>
                  <a:pt x="1084579" y="28193"/>
                </a:lnTo>
                <a:close/>
              </a:path>
            </a:pathLst>
          </a:custGeom>
          <a:solidFill>
            <a:srgbClr val="000000"/>
          </a:solidFill>
        </p:spPr>
        <p:txBody>
          <a:bodyPr wrap="square" lIns="0" tIns="0" rIns="0" bIns="0" rtlCol="0"/>
          <a:lstStyle/>
          <a:p>
            <a:endParaRPr sz="1400" kern="0">
              <a:solidFill>
                <a:srgbClr val="000000"/>
              </a:solidFill>
              <a:latin typeface="Arial"/>
              <a:cs typeface="Arial"/>
              <a:sym typeface="Arial"/>
            </a:endParaRPr>
          </a:p>
        </p:txBody>
      </p:sp>
      <p:sp>
        <p:nvSpPr>
          <p:cNvPr id="21" name="object 21"/>
          <p:cNvSpPr/>
          <p:nvPr/>
        </p:nvSpPr>
        <p:spPr>
          <a:xfrm>
            <a:off x="3144773" y="3941065"/>
            <a:ext cx="76200" cy="841375"/>
          </a:xfrm>
          <a:custGeom>
            <a:avLst/>
            <a:gdLst/>
            <a:ahLst/>
            <a:cxnLst/>
            <a:rect l="l" t="t" r="r" b="b"/>
            <a:pathLst>
              <a:path w="76200" h="841375">
                <a:moveTo>
                  <a:pt x="48006" y="63500"/>
                </a:moveTo>
                <a:lnTo>
                  <a:pt x="28193" y="63500"/>
                </a:lnTo>
                <a:lnTo>
                  <a:pt x="28193" y="840816"/>
                </a:lnTo>
                <a:lnTo>
                  <a:pt x="48006" y="840816"/>
                </a:lnTo>
                <a:lnTo>
                  <a:pt x="48006" y="63500"/>
                </a:lnTo>
                <a:close/>
              </a:path>
              <a:path w="76200" h="841375">
                <a:moveTo>
                  <a:pt x="38100" y="0"/>
                </a:moveTo>
                <a:lnTo>
                  <a:pt x="0" y="76200"/>
                </a:lnTo>
                <a:lnTo>
                  <a:pt x="28193" y="76200"/>
                </a:lnTo>
                <a:lnTo>
                  <a:pt x="28193" y="63500"/>
                </a:lnTo>
                <a:lnTo>
                  <a:pt x="69850" y="63500"/>
                </a:lnTo>
                <a:lnTo>
                  <a:pt x="38100" y="0"/>
                </a:lnTo>
                <a:close/>
              </a:path>
              <a:path w="76200" h="841375">
                <a:moveTo>
                  <a:pt x="69850" y="63500"/>
                </a:moveTo>
                <a:lnTo>
                  <a:pt x="48006" y="63500"/>
                </a:lnTo>
                <a:lnTo>
                  <a:pt x="48006" y="76200"/>
                </a:lnTo>
                <a:lnTo>
                  <a:pt x="76200" y="76200"/>
                </a:lnTo>
                <a:lnTo>
                  <a:pt x="69850" y="63500"/>
                </a:lnTo>
                <a:close/>
              </a:path>
            </a:pathLst>
          </a:custGeom>
          <a:solidFill>
            <a:srgbClr val="000000"/>
          </a:solidFill>
        </p:spPr>
        <p:txBody>
          <a:bodyPr wrap="square" lIns="0" tIns="0" rIns="0" bIns="0" rtlCol="0"/>
          <a:lstStyle/>
          <a:p>
            <a:endParaRPr sz="1400" kern="0">
              <a:solidFill>
                <a:srgbClr val="000000"/>
              </a:solidFill>
              <a:latin typeface="Arial"/>
              <a:cs typeface="Arial"/>
              <a:sym typeface="Arial"/>
            </a:endParaRPr>
          </a:p>
        </p:txBody>
      </p:sp>
      <p:sp>
        <p:nvSpPr>
          <p:cNvPr id="22" name="object 22"/>
          <p:cNvSpPr/>
          <p:nvPr/>
        </p:nvSpPr>
        <p:spPr>
          <a:xfrm>
            <a:off x="3607308" y="4011930"/>
            <a:ext cx="0" cy="767715"/>
          </a:xfrm>
          <a:custGeom>
            <a:avLst/>
            <a:gdLst/>
            <a:ahLst/>
            <a:cxnLst/>
            <a:rect l="l" t="t" r="r" b="b"/>
            <a:pathLst>
              <a:path h="767714">
                <a:moveTo>
                  <a:pt x="0" y="767321"/>
                </a:moveTo>
                <a:lnTo>
                  <a:pt x="0" y="0"/>
                </a:lnTo>
              </a:path>
            </a:pathLst>
          </a:custGeom>
          <a:ln w="12192">
            <a:solidFill>
              <a:srgbClr val="000000"/>
            </a:solidFill>
            <a:prstDash val="sysDash"/>
          </a:ln>
        </p:spPr>
        <p:txBody>
          <a:bodyPr wrap="square" lIns="0" tIns="0" rIns="0" bIns="0" rtlCol="0"/>
          <a:lstStyle/>
          <a:p>
            <a:endParaRPr sz="1400" kern="0">
              <a:solidFill>
                <a:srgbClr val="000000"/>
              </a:solidFill>
              <a:latin typeface="Arial"/>
              <a:cs typeface="Arial"/>
              <a:sym typeface="Arial"/>
            </a:endParaRPr>
          </a:p>
        </p:txBody>
      </p:sp>
      <p:sp>
        <p:nvSpPr>
          <p:cNvPr id="23" name="object 23"/>
          <p:cNvSpPr/>
          <p:nvPr/>
        </p:nvSpPr>
        <p:spPr>
          <a:xfrm>
            <a:off x="3954779" y="4011930"/>
            <a:ext cx="0" cy="760095"/>
          </a:xfrm>
          <a:custGeom>
            <a:avLst/>
            <a:gdLst/>
            <a:ahLst/>
            <a:cxnLst/>
            <a:rect l="l" t="t" r="r" b="b"/>
            <a:pathLst>
              <a:path h="760095">
                <a:moveTo>
                  <a:pt x="0" y="759929"/>
                </a:moveTo>
                <a:lnTo>
                  <a:pt x="0" y="0"/>
                </a:lnTo>
              </a:path>
            </a:pathLst>
          </a:custGeom>
          <a:ln w="12192">
            <a:solidFill>
              <a:srgbClr val="000000"/>
            </a:solidFill>
            <a:prstDash val="sysDash"/>
          </a:ln>
        </p:spPr>
        <p:txBody>
          <a:bodyPr wrap="square" lIns="0" tIns="0" rIns="0" bIns="0" rtlCol="0"/>
          <a:lstStyle/>
          <a:p>
            <a:endParaRPr sz="1400" kern="0">
              <a:solidFill>
                <a:srgbClr val="000000"/>
              </a:solidFill>
              <a:latin typeface="Arial"/>
              <a:cs typeface="Arial"/>
              <a:sym typeface="Arial"/>
            </a:endParaRPr>
          </a:p>
        </p:txBody>
      </p:sp>
      <p:sp>
        <p:nvSpPr>
          <p:cNvPr id="24" name="object 24"/>
          <p:cNvSpPr/>
          <p:nvPr/>
        </p:nvSpPr>
        <p:spPr>
          <a:xfrm>
            <a:off x="3189732" y="5284471"/>
            <a:ext cx="1013460" cy="428625"/>
          </a:xfrm>
          <a:custGeom>
            <a:avLst/>
            <a:gdLst/>
            <a:ahLst/>
            <a:cxnLst/>
            <a:rect l="l" t="t" r="r" b="b"/>
            <a:pathLst>
              <a:path w="1013460" h="428625">
                <a:moveTo>
                  <a:pt x="0" y="428243"/>
                </a:moveTo>
                <a:lnTo>
                  <a:pt x="1013459" y="428243"/>
                </a:lnTo>
                <a:lnTo>
                  <a:pt x="1013459" y="0"/>
                </a:lnTo>
                <a:lnTo>
                  <a:pt x="0" y="0"/>
                </a:lnTo>
                <a:lnTo>
                  <a:pt x="0" y="428243"/>
                </a:lnTo>
                <a:close/>
              </a:path>
            </a:pathLst>
          </a:custGeom>
          <a:solidFill>
            <a:srgbClr val="00AF50">
              <a:alpha val="38822"/>
            </a:srgbClr>
          </a:solidFill>
        </p:spPr>
        <p:txBody>
          <a:bodyPr wrap="square" lIns="0" tIns="0" rIns="0" bIns="0" rtlCol="0"/>
          <a:lstStyle/>
          <a:p>
            <a:endParaRPr sz="1400" kern="0">
              <a:solidFill>
                <a:srgbClr val="000000"/>
              </a:solidFill>
              <a:latin typeface="Arial"/>
              <a:cs typeface="Arial"/>
              <a:sym typeface="Arial"/>
            </a:endParaRPr>
          </a:p>
        </p:txBody>
      </p:sp>
      <p:sp>
        <p:nvSpPr>
          <p:cNvPr id="25" name="object 25"/>
          <p:cNvSpPr/>
          <p:nvPr/>
        </p:nvSpPr>
        <p:spPr>
          <a:xfrm>
            <a:off x="3189732" y="4961382"/>
            <a:ext cx="1013460" cy="334010"/>
          </a:xfrm>
          <a:custGeom>
            <a:avLst/>
            <a:gdLst/>
            <a:ahLst/>
            <a:cxnLst/>
            <a:rect l="l" t="t" r="r" b="b"/>
            <a:pathLst>
              <a:path w="1013460" h="334010">
                <a:moveTo>
                  <a:pt x="0" y="333756"/>
                </a:moveTo>
                <a:lnTo>
                  <a:pt x="1013459" y="333756"/>
                </a:lnTo>
                <a:lnTo>
                  <a:pt x="1013459" y="0"/>
                </a:lnTo>
                <a:lnTo>
                  <a:pt x="0" y="0"/>
                </a:lnTo>
                <a:lnTo>
                  <a:pt x="0" y="333756"/>
                </a:lnTo>
                <a:close/>
              </a:path>
            </a:pathLst>
          </a:custGeom>
          <a:solidFill>
            <a:srgbClr val="FFAB40">
              <a:alpha val="38822"/>
            </a:srgbClr>
          </a:solidFill>
        </p:spPr>
        <p:txBody>
          <a:bodyPr wrap="square" lIns="0" tIns="0" rIns="0" bIns="0" rtlCol="0"/>
          <a:lstStyle/>
          <a:p>
            <a:endParaRPr sz="1400" kern="0">
              <a:solidFill>
                <a:srgbClr val="000000"/>
              </a:solidFill>
              <a:latin typeface="Arial"/>
              <a:cs typeface="Arial"/>
              <a:sym typeface="Arial"/>
            </a:endParaRPr>
          </a:p>
        </p:txBody>
      </p:sp>
      <p:sp>
        <p:nvSpPr>
          <p:cNvPr id="26" name="object 26"/>
          <p:cNvSpPr/>
          <p:nvPr/>
        </p:nvSpPr>
        <p:spPr>
          <a:xfrm>
            <a:off x="3181350" y="5684520"/>
            <a:ext cx="1104900" cy="76200"/>
          </a:xfrm>
          <a:custGeom>
            <a:avLst/>
            <a:gdLst/>
            <a:ahLst/>
            <a:cxnLst/>
            <a:rect l="l" t="t" r="r" b="b"/>
            <a:pathLst>
              <a:path w="1104900" h="76200">
                <a:moveTo>
                  <a:pt x="1028191" y="0"/>
                </a:moveTo>
                <a:lnTo>
                  <a:pt x="1028191" y="76199"/>
                </a:lnTo>
                <a:lnTo>
                  <a:pt x="1084579" y="48005"/>
                </a:lnTo>
                <a:lnTo>
                  <a:pt x="1040891" y="48005"/>
                </a:lnTo>
                <a:lnTo>
                  <a:pt x="1040891" y="28193"/>
                </a:lnTo>
                <a:lnTo>
                  <a:pt x="1084579" y="28193"/>
                </a:lnTo>
                <a:lnTo>
                  <a:pt x="1028191" y="0"/>
                </a:lnTo>
                <a:close/>
              </a:path>
              <a:path w="1104900" h="76200">
                <a:moveTo>
                  <a:pt x="1028191" y="28193"/>
                </a:moveTo>
                <a:lnTo>
                  <a:pt x="0" y="28193"/>
                </a:lnTo>
                <a:lnTo>
                  <a:pt x="0" y="48005"/>
                </a:lnTo>
                <a:lnTo>
                  <a:pt x="1028191" y="48005"/>
                </a:lnTo>
                <a:lnTo>
                  <a:pt x="1028191" y="28193"/>
                </a:lnTo>
                <a:close/>
              </a:path>
              <a:path w="1104900" h="76200">
                <a:moveTo>
                  <a:pt x="1084579" y="28193"/>
                </a:moveTo>
                <a:lnTo>
                  <a:pt x="1040891" y="28193"/>
                </a:lnTo>
                <a:lnTo>
                  <a:pt x="1040891" y="48005"/>
                </a:lnTo>
                <a:lnTo>
                  <a:pt x="1084579" y="48005"/>
                </a:lnTo>
                <a:lnTo>
                  <a:pt x="1104391" y="38099"/>
                </a:lnTo>
                <a:lnTo>
                  <a:pt x="1084579" y="28193"/>
                </a:lnTo>
                <a:close/>
              </a:path>
            </a:pathLst>
          </a:custGeom>
          <a:solidFill>
            <a:srgbClr val="000000"/>
          </a:solidFill>
        </p:spPr>
        <p:txBody>
          <a:bodyPr wrap="square" lIns="0" tIns="0" rIns="0" bIns="0" rtlCol="0"/>
          <a:lstStyle/>
          <a:p>
            <a:endParaRPr sz="1400" kern="0">
              <a:solidFill>
                <a:srgbClr val="000000"/>
              </a:solidFill>
              <a:latin typeface="Arial"/>
              <a:cs typeface="Arial"/>
              <a:sym typeface="Arial"/>
            </a:endParaRPr>
          </a:p>
        </p:txBody>
      </p:sp>
      <p:sp>
        <p:nvSpPr>
          <p:cNvPr id="27" name="object 27"/>
          <p:cNvSpPr/>
          <p:nvPr/>
        </p:nvSpPr>
        <p:spPr>
          <a:xfrm>
            <a:off x="3144773" y="4882897"/>
            <a:ext cx="76200" cy="841375"/>
          </a:xfrm>
          <a:custGeom>
            <a:avLst/>
            <a:gdLst/>
            <a:ahLst/>
            <a:cxnLst/>
            <a:rect l="l" t="t" r="r" b="b"/>
            <a:pathLst>
              <a:path w="76200" h="841375">
                <a:moveTo>
                  <a:pt x="48006" y="63499"/>
                </a:moveTo>
                <a:lnTo>
                  <a:pt x="28193" y="63499"/>
                </a:lnTo>
                <a:lnTo>
                  <a:pt x="28193" y="840816"/>
                </a:lnTo>
                <a:lnTo>
                  <a:pt x="48006" y="840816"/>
                </a:lnTo>
                <a:lnTo>
                  <a:pt x="48006" y="63499"/>
                </a:lnTo>
                <a:close/>
              </a:path>
              <a:path w="76200" h="841375">
                <a:moveTo>
                  <a:pt x="38100" y="0"/>
                </a:moveTo>
                <a:lnTo>
                  <a:pt x="0" y="76199"/>
                </a:lnTo>
                <a:lnTo>
                  <a:pt x="28193" y="76199"/>
                </a:lnTo>
                <a:lnTo>
                  <a:pt x="28193" y="63499"/>
                </a:lnTo>
                <a:lnTo>
                  <a:pt x="69850" y="63499"/>
                </a:lnTo>
                <a:lnTo>
                  <a:pt x="38100" y="0"/>
                </a:lnTo>
                <a:close/>
              </a:path>
              <a:path w="76200" h="841375">
                <a:moveTo>
                  <a:pt x="69850" y="63499"/>
                </a:moveTo>
                <a:lnTo>
                  <a:pt x="48006" y="63499"/>
                </a:lnTo>
                <a:lnTo>
                  <a:pt x="48006" y="76199"/>
                </a:lnTo>
                <a:lnTo>
                  <a:pt x="76200" y="76199"/>
                </a:lnTo>
                <a:lnTo>
                  <a:pt x="69850" y="63499"/>
                </a:lnTo>
                <a:close/>
              </a:path>
            </a:pathLst>
          </a:custGeom>
          <a:solidFill>
            <a:srgbClr val="000000"/>
          </a:solidFill>
        </p:spPr>
        <p:txBody>
          <a:bodyPr wrap="square" lIns="0" tIns="0" rIns="0" bIns="0" rtlCol="0"/>
          <a:lstStyle/>
          <a:p>
            <a:endParaRPr sz="1400" kern="0">
              <a:solidFill>
                <a:srgbClr val="000000"/>
              </a:solidFill>
              <a:latin typeface="Arial"/>
              <a:cs typeface="Arial"/>
              <a:sym typeface="Arial"/>
            </a:endParaRPr>
          </a:p>
        </p:txBody>
      </p:sp>
      <p:sp>
        <p:nvSpPr>
          <p:cNvPr id="28" name="object 28"/>
          <p:cNvSpPr/>
          <p:nvPr/>
        </p:nvSpPr>
        <p:spPr>
          <a:xfrm>
            <a:off x="3180589" y="5282946"/>
            <a:ext cx="1022985" cy="0"/>
          </a:xfrm>
          <a:custGeom>
            <a:avLst/>
            <a:gdLst/>
            <a:ahLst/>
            <a:cxnLst/>
            <a:rect l="l" t="t" r="r" b="b"/>
            <a:pathLst>
              <a:path w="1022985">
                <a:moveTo>
                  <a:pt x="1022731" y="0"/>
                </a:moveTo>
                <a:lnTo>
                  <a:pt x="0" y="0"/>
                </a:lnTo>
              </a:path>
            </a:pathLst>
          </a:custGeom>
          <a:ln w="12192">
            <a:solidFill>
              <a:srgbClr val="000000"/>
            </a:solidFill>
            <a:prstDash val="sysDash"/>
          </a:ln>
        </p:spPr>
        <p:txBody>
          <a:bodyPr wrap="square" lIns="0" tIns="0" rIns="0" bIns="0" rtlCol="0"/>
          <a:lstStyle/>
          <a:p>
            <a:endParaRPr sz="1400" kern="0">
              <a:solidFill>
                <a:srgbClr val="000000"/>
              </a:solidFill>
              <a:latin typeface="Arial"/>
              <a:cs typeface="Arial"/>
              <a:sym typeface="Arial"/>
            </a:endParaRPr>
          </a:p>
        </p:txBody>
      </p:sp>
      <p:sp>
        <p:nvSpPr>
          <p:cNvPr id="29" name="object 29"/>
          <p:cNvSpPr/>
          <p:nvPr/>
        </p:nvSpPr>
        <p:spPr>
          <a:xfrm>
            <a:off x="3601846" y="2550541"/>
            <a:ext cx="160274" cy="159766"/>
          </a:xfrm>
          <a:prstGeom prst="rect">
            <a:avLst/>
          </a:prstGeom>
          <a:blipFill>
            <a:blip r:embed="rId2"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30" name="object 30"/>
          <p:cNvSpPr/>
          <p:nvPr/>
        </p:nvSpPr>
        <p:spPr>
          <a:xfrm>
            <a:off x="3597148" y="3533902"/>
            <a:ext cx="160527" cy="160527"/>
          </a:xfrm>
          <a:prstGeom prst="rect">
            <a:avLst/>
          </a:prstGeom>
          <a:blipFill>
            <a:blip r:embed="rId3"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31" name="object 31"/>
          <p:cNvSpPr/>
          <p:nvPr/>
        </p:nvSpPr>
        <p:spPr>
          <a:xfrm>
            <a:off x="3592703" y="4435728"/>
            <a:ext cx="160274" cy="159766"/>
          </a:xfrm>
          <a:prstGeom prst="rect">
            <a:avLst/>
          </a:prstGeom>
          <a:blipFill>
            <a:blip r:embed="rId4"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32" name="object 32"/>
          <p:cNvSpPr/>
          <p:nvPr/>
        </p:nvSpPr>
        <p:spPr>
          <a:xfrm>
            <a:off x="3595242" y="5432945"/>
            <a:ext cx="159766" cy="160248"/>
          </a:xfrm>
          <a:prstGeom prst="rect">
            <a:avLst/>
          </a:prstGeom>
          <a:blipFill>
            <a:blip r:embed="rId5"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33" name="object 33"/>
          <p:cNvSpPr/>
          <p:nvPr/>
        </p:nvSpPr>
        <p:spPr>
          <a:xfrm>
            <a:off x="2139315" y="2500884"/>
            <a:ext cx="926465" cy="1287145"/>
          </a:xfrm>
          <a:custGeom>
            <a:avLst/>
            <a:gdLst/>
            <a:ahLst/>
            <a:cxnLst/>
            <a:rect l="l" t="t" r="r" b="b"/>
            <a:pathLst>
              <a:path w="926464" h="1287145">
                <a:moveTo>
                  <a:pt x="863928" y="62210"/>
                </a:moveTo>
                <a:lnTo>
                  <a:pt x="0" y="1269999"/>
                </a:lnTo>
                <a:lnTo>
                  <a:pt x="23622" y="1286890"/>
                </a:lnTo>
                <a:lnTo>
                  <a:pt x="887458" y="79054"/>
                </a:lnTo>
                <a:lnTo>
                  <a:pt x="863928" y="62210"/>
                </a:lnTo>
                <a:close/>
              </a:path>
              <a:path w="926464" h="1287145">
                <a:moveTo>
                  <a:pt x="918197" y="50418"/>
                </a:moveTo>
                <a:lnTo>
                  <a:pt x="872363" y="50418"/>
                </a:lnTo>
                <a:lnTo>
                  <a:pt x="895858" y="67310"/>
                </a:lnTo>
                <a:lnTo>
                  <a:pt x="887458" y="79054"/>
                </a:lnTo>
                <a:lnTo>
                  <a:pt x="910971" y="95885"/>
                </a:lnTo>
                <a:lnTo>
                  <a:pt x="918197" y="50418"/>
                </a:lnTo>
                <a:close/>
              </a:path>
              <a:path w="926464" h="1287145">
                <a:moveTo>
                  <a:pt x="872363" y="50418"/>
                </a:moveTo>
                <a:lnTo>
                  <a:pt x="863928" y="62210"/>
                </a:lnTo>
                <a:lnTo>
                  <a:pt x="887458" y="79054"/>
                </a:lnTo>
                <a:lnTo>
                  <a:pt x="895858" y="67310"/>
                </a:lnTo>
                <a:lnTo>
                  <a:pt x="872363" y="50418"/>
                </a:lnTo>
                <a:close/>
              </a:path>
              <a:path w="926464" h="1287145">
                <a:moveTo>
                  <a:pt x="926211" y="0"/>
                </a:moveTo>
                <a:lnTo>
                  <a:pt x="840359" y="45338"/>
                </a:lnTo>
                <a:lnTo>
                  <a:pt x="863928" y="62210"/>
                </a:lnTo>
                <a:lnTo>
                  <a:pt x="872363" y="50418"/>
                </a:lnTo>
                <a:lnTo>
                  <a:pt x="918197" y="50418"/>
                </a:lnTo>
                <a:lnTo>
                  <a:pt x="926211" y="0"/>
                </a:lnTo>
                <a:close/>
              </a:path>
            </a:pathLst>
          </a:custGeom>
          <a:solidFill>
            <a:schemeClr val="tx1"/>
          </a:solidFill>
        </p:spPr>
        <p:txBody>
          <a:bodyPr wrap="square" lIns="0" tIns="0" rIns="0" bIns="0" rtlCol="0"/>
          <a:lstStyle/>
          <a:p>
            <a:endParaRPr sz="1400" kern="0">
              <a:solidFill>
                <a:srgbClr val="000000"/>
              </a:solidFill>
              <a:latin typeface="Arial"/>
              <a:cs typeface="Arial"/>
              <a:sym typeface="Arial"/>
            </a:endParaRPr>
          </a:p>
        </p:txBody>
      </p:sp>
      <p:sp>
        <p:nvSpPr>
          <p:cNvPr id="34" name="object 34"/>
          <p:cNvSpPr/>
          <p:nvPr/>
        </p:nvSpPr>
        <p:spPr>
          <a:xfrm>
            <a:off x="2144523" y="3313176"/>
            <a:ext cx="921385" cy="478790"/>
          </a:xfrm>
          <a:custGeom>
            <a:avLst/>
            <a:gdLst/>
            <a:ahLst/>
            <a:cxnLst/>
            <a:rect l="l" t="t" r="r" b="b"/>
            <a:pathLst>
              <a:path w="921385" h="478789">
                <a:moveTo>
                  <a:pt x="836994" y="26503"/>
                </a:moveTo>
                <a:lnTo>
                  <a:pt x="0" y="452755"/>
                </a:lnTo>
                <a:lnTo>
                  <a:pt x="13207" y="478536"/>
                </a:lnTo>
                <a:lnTo>
                  <a:pt x="850168" y="52301"/>
                </a:lnTo>
                <a:lnTo>
                  <a:pt x="836994" y="26503"/>
                </a:lnTo>
                <a:close/>
              </a:path>
              <a:path w="921385" h="478789">
                <a:moveTo>
                  <a:pt x="906284" y="19938"/>
                </a:moveTo>
                <a:lnTo>
                  <a:pt x="849883" y="19938"/>
                </a:lnTo>
                <a:lnTo>
                  <a:pt x="863091" y="45719"/>
                </a:lnTo>
                <a:lnTo>
                  <a:pt x="850168" y="52301"/>
                </a:lnTo>
                <a:lnTo>
                  <a:pt x="863345" y="78105"/>
                </a:lnTo>
                <a:lnTo>
                  <a:pt x="906284" y="19938"/>
                </a:lnTo>
                <a:close/>
              </a:path>
              <a:path w="921385" h="478789">
                <a:moveTo>
                  <a:pt x="849883" y="19938"/>
                </a:moveTo>
                <a:lnTo>
                  <a:pt x="836994" y="26503"/>
                </a:lnTo>
                <a:lnTo>
                  <a:pt x="850168" y="52301"/>
                </a:lnTo>
                <a:lnTo>
                  <a:pt x="863091" y="45719"/>
                </a:lnTo>
                <a:lnTo>
                  <a:pt x="849883" y="19938"/>
                </a:lnTo>
                <a:close/>
              </a:path>
              <a:path w="921385" h="478789">
                <a:moveTo>
                  <a:pt x="921003" y="0"/>
                </a:moveTo>
                <a:lnTo>
                  <a:pt x="823848" y="762"/>
                </a:lnTo>
                <a:lnTo>
                  <a:pt x="836994" y="26503"/>
                </a:lnTo>
                <a:lnTo>
                  <a:pt x="849883" y="19938"/>
                </a:lnTo>
                <a:lnTo>
                  <a:pt x="906284" y="19938"/>
                </a:lnTo>
                <a:lnTo>
                  <a:pt x="921003" y="0"/>
                </a:lnTo>
                <a:close/>
              </a:path>
            </a:pathLst>
          </a:custGeom>
          <a:solidFill>
            <a:schemeClr val="tx1"/>
          </a:solidFill>
        </p:spPr>
        <p:txBody>
          <a:bodyPr wrap="square" lIns="0" tIns="0" rIns="0" bIns="0" rtlCol="0"/>
          <a:lstStyle/>
          <a:p>
            <a:endParaRPr sz="1400" kern="0">
              <a:solidFill>
                <a:srgbClr val="000000"/>
              </a:solidFill>
              <a:latin typeface="Arial"/>
              <a:cs typeface="Arial"/>
              <a:sym typeface="Arial"/>
            </a:endParaRPr>
          </a:p>
        </p:txBody>
      </p:sp>
      <p:sp>
        <p:nvSpPr>
          <p:cNvPr id="35" name="object 35"/>
          <p:cNvSpPr/>
          <p:nvPr/>
        </p:nvSpPr>
        <p:spPr>
          <a:xfrm>
            <a:off x="2142999" y="3767583"/>
            <a:ext cx="922655" cy="636905"/>
          </a:xfrm>
          <a:custGeom>
            <a:avLst/>
            <a:gdLst/>
            <a:ahLst/>
            <a:cxnLst/>
            <a:rect l="l" t="t" r="r" b="b"/>
            <a:pathLst>
              <a:path w="922655" h="636904">
                <a:moveTo>
                  <a:pt x="842610" y="599640"/>
                </a:moveTo>
                <a:lnTo>
                  <a:pt x="826262" y="623570"/>
                </a:lnTo>
                <a:lnTo>
                  <a:pt x="922527" y="636778"/>
                </a:lnTo>
                <a:lnTo>
                  <a:pt x="906426" y="607822"/>
                </a:lnTo>
                <a:lnTo>
                  <a:pt x="854582" y="607822"/>
                </a:lnTo>
                <a:lnTo>
                  <a:pt x="842610" y="599640"/>
                </a:lnTo>
                <a:close/>
              </a:path>
              <a:path w="922655" h="636904">
                <a:moveTo>
                  <a:pt x="858943" y="575732"/>
                </a:moveTo>
                <a:lnTo>
                  <a:pt x="842610" y="599640"/>
                </a:lnTo>
                <a:lnTo>
                  <a:pt x="854582" y="607822"/>
                </a:lnTo>
                <a:lnTo>
                  <a:pt x="870965" y="583945"/>
                </a:lnTo>
                <a:lnTo>
                  <a:pt x="858943" y="575732"/>
                </a:lnTo>
                <a:close/>
              </a:path>
              <a:path w="922655" h="636904">
                <a:moveTo>
                  <a:pt x="875283" y="551815"/>
                </a:moveTo>
                <a:lnTo>
                  <a:pt x="858943" y="575732"/>
                </a:lnTo>
                <a:lnTo>
                  <a:pt x="870965" y="583945"/>
                </a:lnTo>
                <a:lnTo>
                  <a:pt x="854582" y="607822"/>
                </a:lnTo>
                <a:lnTo>
                  <a:pt x="906426" y="607822"/>
                </a:lnTo>
                <a:lnTo>
                  <a:pt x="875283" y="551815"/>
                </a:lnTo>
                <a:close/>
              </a:path>
              <a:path w="922655" h="636904">
                <a:moveTo>
                  <a:pt x="16256" y="0"/>
                </a:moveTo>
                <a:lnTo>
                  <a:pt x="0" y="23875"/>
                </a:lnTo>
                <a:lnTo>
                  <a:pt x="842610" y="599640"/>
                </a:lnTo>
                <a:lnTo>
                  <a:pt x="858943" y="575732"/>
                </a:lnTo>
                <a:lnTo>
                  <a:pt x="16256" y="0"/>
                </a:lnTo>
                <a:close/>
              </a:path>
            </a:pathLst>
          </a:custGeom>
          <a:solidFill>
            <a:schemeClr val="tx1"/>
          </a:solidFill>
        </p:spPr>
        <p:txBody>
          <a:bodyPr wrap="square" lIns="0" tIns="0" rIns="0" bIns="0" rtlCol="0"/>
          <a:lstStyle/>
          <a:p>
            <a:endParaRPr sz="1400" kern="0">
              <a:solidFill>
                <a:srgbClr val="000000"/>
              </a:solidFill>
              <a:latin typeface="Arial"/>
              <a:cs typeface="Arial"/>
              <a:sym typeface="Arial"/>
            </a:endParaRPr>
          </a:p>
        </p:txBody>
      </p:sp>
      <p:sp>
        <p:nvSpPr>
          <p:cNvPr id="36" name="object 36"/>
          <p:cNvSpPr/>
          <p:nvPr/>
        </p:nvSpPr>
        <p:spPr>
          <a:xfrm>
            <a:off x="2138679" y="3772281"/>
            <a:ext cx="927100" cy="1574165"/>
          </a:xfrm>
          <a:custGeom>
            <a:avLst/>
            <a:gdLst/>
            <a:ahLst/>
            <a:cxnLst/>
            <a:rect l="l" t="t" r="r" b="b"/>
            <a:pathLst>
              <a:path w="927100" h="1574164">
                <a:moveTo>
                  <a:pt x="870525" y="1505857"/>
                </a:moveTo>
                <a:lnTo>
                  <a:pt x="845565" y="1520444"/>
                </a:lnTo>
                <a:lnTo>
                  <a:pt x="926845" y="1573568"/>
                </a:lnTo>
                <a:lnTo>
                  <a:pt x="923228" y="1518361"/>
                </a:lnTo>
                <a:lnTo>
                  <a:pt x="877824" y="1518361"/>
                </a:lnTo>
                <a:lnTo>
                  <a:pt x="870525" y="1505857"/>
                </a:lnTo>
                <a:close/>
              </a:path>
              <a:path w="927100" h="1574164">
                <a:moveTo>
                  <a:pt x="895536" y="1491241"/>
                </a:moveTo>
                <a:lnTo>
                  <a:pt x="870525" y="1505857"/>
                </a:lnTo>
                <a:lnTo>
                  <a:pt x="877824" y="1518361"/>
                </a:lnTo>
                <a:lnTo>
                  <a:pt x="902843" y="1503756"/>
                </a:lnTo>
                <a:lnTo>
                  <a:pt x="895536" y="1491241"/>
                </a:lnTo>
                <a:close/>
              </a:path>
              <a:path w="927100" h="1574164">
                <a:moveTo>
                  <a:pt x="920495" y="1476654"/>
                </a:moveTo>
                <a:lnTo>
                  <a:pt x="895536" y="1491241"/>
                </a:lnTo>
                <a:lnTo>
                  <a:pt x="902843" y="1503756"/>
                </a:lnTo>
                <a:lnTo>
                  <a:pt x="877824" y="1518361"/>
                </a:lnTo>
                <a:lnTo>
                  <a:pt x="923228" y="1518361"/>
                </a:lnTo>
                <a:lnTo>
                  <a:pt x="920495" y="1476654"/>
                </a:lnTo>
                <a:close/>
              </a:path>
              <a:path w="927100" h="1574164">
                <a:moveTo>
                  <a:pt x="24892" y="0"/>
                </a:moveTo>
                <a:lnTo>
                  <a:pt x="0" y="14477"/>
                </a:lnTo>
                <a:lnTo>
                  <a:pt x="870525" y="1505857"/>
                </a:lnTo>
                <a:lnTo>
                  <a:pt x="895536" y="1491241"/>
                </a:lnTo>
                <a:lnTo>
                  <a:pt x="24892" y="0"/>
                </a:lnTo>
                <a:close/>
              </a:path>
            </a:pathLst>
          </a:custGeom>
          <a:solidFill>
            <a:schemeClr val="tx1"/>
          </a:solidFill>
        </p:spPr>
        <p:txBody>
          <a:bodyPr wrap="square" lIns="0" tIns="0" rIns="0" bIns="0" rtlCol="0"/>
          <a:lstStyle/>
          <a:p>
            <a:endParaRPr sz="1400" kern="0">
              <a:solidFill>
                <a:srgbClr val="000000"/>
              </a:solidFill>
              <a:latin typeface="Arial"/>
              <a:cs typeface="Arial"/>
              <a:sym typeface="Arial"/>
            </a:endParaRPr>
          </a:p>
        </p:txBody>
      </p:sp>
      <p:sp>
        <p:nvSpPr>
          <p:cNvPr id="37" name="object 37"/>
          <p:cNvSpPr/>
          <p:nvPr/>
        </p:nvSpPr>
        <p:spPr>
          <a:xfrm>
            <a:off x="4311396" y="2199895"/>
            <a:ext cx="622300" cy="544195"/>
          </a:xfrm>
          <a:custGeom>
            <a:avLst/>
            <a:gdLst/>
            <a:ahLst/>
            <a:cxnLst/>
            <a:rect l="l" t="t" r="r" b="b"/>
            <a:pathLst>
              <a:path w="622300" h="544194">
                <a:moveTo>
                  <a:pt x="349757" y="0"/>
                </a:moveTo>
                <a:lnTo>
                  <a:pt x="349757" y="136016"/>
                </a:lnTo>
                <a:lnTo>
                  <a:pt x="0" y="136016"/>
                </a:lnTo>
                <a:lnTo>
                  <a:pt x="0" y="408050"/>
                </a:lnTo>
                <a:lnTo>
                  <a:pt x="349757" y="408050"/>
                </a:lnTo>
                <a:lnTo>
                  <a:pt x="349757" y="544067"/>
                </a:lnTo>
                <a:lnTo>
                  <a:pt x="621791" y="272033"/>
                </a:lnTo>
                <a:lnTo>
                  <a:pt x="349757" y="0"/>
                </a:lnTo>
                <a:close/>
              </a:path>
            </a:pathLst>
          </a:custGeom>
          <a:solidFill>
            <a:schemeClr val="tx2"/>
          </a:solidFill>
          <a:ln>
            <a:solidFill>
              <a:schemeClr val="tx1"/>
            </a:solidFill>
          </a:ln>
        </p:spPr>
        <p:txBody>
          <a:bodyPr wrap="square" lIns="0" tIns="0" rIns="0" bIns="0" rtlCol="0"/>
          <a:lstStyle/>
          <a:p>
            <a:endParaRPr sz="1400" kern="0">
              <a:solidFill>
                <a:srgbClr val="000000"/>
              </a:solidFill>
              <a:latin typeface="Arial"/>
              <a:cs typeface="Arial"/>
              <a:sym typeface="Arial"/>
            </a:endParaRPr>
          </a:p>
        </p:txBody>
      </p:sp>
      <p:sp>
        <p:nvSpPr>
          <p:cNvPr id="38" name="object 38"/>
          <p:cNvSpPr/>
          <p:nvPr/>
        </p:nvSpPr>
        <p:spPr>
          <a:xfrm>
            <a:off x="4311396" y="3140202"/>
            <a:ext cx="622300" cy="544195"/>
          </a:xfrm>
          <a:custGeom>
            <a:avLst/>
            <a:gdLst/>
            <a:ahLst/>
            <a:cxnLst/>
            <a:rect l="l" t="t" r="r" b="b"/>
            <a:pathLst>
              <a:path w="622300" h="544194">
                <a:moveTo>
                  <a:pt x="349757" y="0"/>
                </a:moveTo>
                <a:lnTo>
                  <a:pt x="349757" y="136017"/>
                </a:lnTo>
                <a:lnTo>
                  <a:pt x="0" y="136017"/>
                </a:lnTo>
                <a:lnTo>
                  <a:pt x="0" y="408050"/>
                </a:lnTo>
                <a:lnTo>
                  <a:pt x="349757" y="408050"/>
                </a:lnTo>
                <a:lnTo>
                  <a:pt x="349757" y="544068"/>
                </a:lnTo>
                <a:lnTo>
                  <a:pt x="621791" y="272034"/>
                </a:lnTo>
                <a:lnTo>
                  <a:pt x="349757" y="0"/>
                </a:lnTo>
                <a:close/>
              </a:path>
            </a:pathLst>
          </a:custGeom>
          <a:solidFill>
            <a:schemeClr val="tx2"/>
          </a:solidFill>
          <a:ln>
            <a:solidFill>
              <a:schemeClr val="tx1"/>
            </a:solidFill>
          </a:ln>
        </p:spPr>
        <p:txBody>
          <a:bodyPr wrap="square" lIns="0" tIns="0" rIns="0" bIns="0" rtlCol="0"/>
          <a:lstStyle/>
          <a:p>
            <a:endParaRPr sz="1400" kern="0">
              <a:solidFill>
                <a:srgbClr val="000000"/>
              </a:solidFill>
              <a:latin typeface="Arial"/>
              <a:cs typeface="Arial"/>
              <a:sym typeface="Arial"/>
            </a:endParaRPr>
          </a:p>
        </p:txBody>
      </p:sp>
      <p:sp>
        <p:nvSpPr>
          <p:cNvPr id="39" name="object 39"/>
          <p:cNvSpPr/>
          <p:nvPr/>
        </p:nvSpPr>
        <p:spPr>
          <a:xfrm>
            <a:off x="4311396" y="4075939"/>
            <a:ext cx="622300" cy="542925"/>
          </a:xfrm>
          <a:custGeom>
            <a:avLst/>
            <a:gdLst/>
            <a:ahLst/>
            <a:cxnLst/>
            <a:rect l="l" t="t" r="r" b="b"/>
            <a:pathLst>
              <a:path w="622300" h="542925">
                <a:moveTo>
                  <a:pt x="350519" y="0"/>
                </a:moveTo>
                <a:lnTo>
                  <a:pt x="350519" y="135636"/>
                </a:lnTo>
                <a:lnTo>
                  <a:pt x="0" y="135636"/>
                </a:lnTo>
                <a:lnTo>
                  <a:pt x="0" y="406908"/>
                </a:lnTo>
                <a:lnTo>
                  <a:pt x="350519" y="406908"/>
                </a:lnTo>
                <a:lnTo>
                  <a:pt x="350519" y="542544"/>
                </a:lnTo>
                <a:lnTo>
                  <a:pt x="621791" y="271272"/>
                </a:lnTo>
                <a:lnTo>
                  <a:pt x="350519" y="0"/>
                </a:lnTo>
                <a:close/>
              </a:path>
            </a:pathLst>
          </a:custGeom>
          <a:solidFill>
            <a:schemeClr val="tx2"/>
          </a:solidFill>
          <a:ln>
            <a:solidFill>
              <a:schemeClr val="tx1"/>
            </a:solidFill>
          </a:ln>
        </p:spPr>
        <p:txBody>
          <a:bodyPr wrap="square" lIns="0" tIns="0" rIns="0" bIns="0" rtlCol="0"/>
          <a:lstStyle/>
          <a:p>
            <a:endParaRPr sz="1400" kern="0">
              <a:solidFill>
                <a:srgbClr val="000000"/>
              </a:solidFill>
              <a:latin typeface="Arial"/>
              <a:cs typeface="Arial"/>
              <a:sym typeface="Arial"/>
            </a:endParaRPr>
          </a:p>
        </p:txBody>
      </p:sp>
      <p:sp>
        <p:nvSpPr>
          <p:cNvPr id="40" name="object 40"/>
          <p:cNvSpPr/>
          <p:nvPr/>
        </p:nvSpPr>
        <p:spPr>
          <a:xfrm>
            <a:off x="4311396" y="5016247"/>
            <a:ext cx="622300" cy="544195"/>
          </a:xfrm>
          <a:custGeom>
            <a:avLst/>
            <a:gdLst/>
            <a:ahLst/>
            <a:cxnLst/>
            <a:rect l="l" t="t" r="r" b="b"/>
            <a:pathLst>
              <a:path w="622300" h="544195">
                <a:moveTo>
                  <a:pt x="349757" y="0"/>
                </a:moveTo>
                <a:lnTo>
                  <a:pt x="349757" y="136016"/>
                </a:lnTo>
                <a:lnTo>
                  <a:pt x="0" y="136016"/>
                </a:lnTo>
                <a:lnTo>
                  <a:pt x="0" y="408050"/>
                </a:lnTo>
                <a:lnTo>
                  <a:pt x="349757" y="408050"/>
                </a:lnTo>
                <a:lnTo>
                  <a:pt x="349757" y="544067"/>
                </a:lnTo>
                <a:lnTo>
                  <a:pt x="621791" y="272033"/>
                </a:lnTo>
                <a:lnTo>
                  <a:pt x="349757" y="0"/>
                </a:lnTo>
                <a:close/>
              </a:path>
            </a:pathLst>
          </a:custGeom>
          <a:solidFill>
            <a:schemeClr val="tx2"/>
          </a:solidFill>
          <a:ln>
            <a:solidFill>
              <a:schemeClr val="tx1"/>
            </a:solidFill>
          </a:ln>
        </p:spPr>
        <p:txBody>
          <a:bodyPr wrap="square" lIns="0" tIns="0" rIns="0" bIns="0" rtlCol="0"/>
          <a:lstStyle/>
          <a:p>
            <a:endParaRPr sz="1400" kern="0">
              <a:solidFill>
                <a:srgbClr val="000000"/>
              </a:solidFill>
              <a:latin typeface="Arial"/>
              <a:cs typeface="Arial"/>
              <a:sym typeface="Arial"/>
            </a:endParaRPr>
          </a:p>
        </p:txBody>
      </p:sp>
      <p:sp>
        <p:nvSpPr>
          <p:cNvPr id="41" name="object 41"/>
          <p:cNvSpPr/>
          <p:nvPr/>
        </p:nvSpPr>
        <p:spPr>
          <a:xfrm>
            <a:off x="5062728" y="2228850"/>
            <a:ext cx="423672" cy="423672"/>
          </a:xfrm>
          <a:prstGeom prst="rect">
            <a:avLst/>
          </a:prstGeom>
          <a:blipFill>
            <a:blip r:embed="rId6"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42" name="object 42"/>
          <p:cNvSpPr/>
          <p:nvPr/>
        </p:nvSpPr>
        <p:spPr>
          <a:xfrm>
            <a:off x="5062728" y="3192017"/>
            <a:ext cx="423672" cy="423672"/>
          </a:xfrm>
          <a:prstGeom prst="rect">
            <a:avLst/>
          </a:prstGeom>
          <a:blipFill>
            <a:blip r:embed="rId6"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43" name="object 43"/>
          <p:cNvSpPr/>
          <p:nvPr/>
        </p:nvSpPr>
        <p:spPr>
          <a:xfrm>
            <a:off x="5062728" y="5065014"/>
            <a:ext cx="423672" cy="423672"/>
          </a:xfrm>
          <a:prstGeom prst="rect">
            <a:avLst/>
          </a:prstGeom>
          <a:blipFill>
            <a:blip r:embed="rId6"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44" name="object 44"/>
          <p:cNvSpPr/>
          <p:nvPr/>
        </p:nvSpPr>
        <p:spPr>
          <a:xfrm>
            <a:off x="5062729" y="4091178"/>
            <a:ext cx="487679" cy="487679"/>
          </a:xfrm>
          <a:prstGeom prst="rect">
            <a:avLst/>
          </a:prstGeom>
          <a:blipFill>
            <a:blip r:embed="rId7"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45" name="object 45"/>
          <p:cNvSpPr/>
          <p:nvPr/>
        </p:nvSpPr>
        <p:spPr>
          <a:xfrm>
            <a:off x="6306274" y="3565387"/>
            <a:ext cx="915236" cy="625618"/>
          </a:xfrm>
          <a:prstGeom prst="rect">
            <a:avLst/>
          </a:prstGeom>
          <a:blipFill>
            <a:blip r:embed="rId8"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46" name="object 46"/>
          <p:cNvSpPr/>
          <p:nvPr/>
        </p:nvSpPr>
        <p:spPr>
          <a:xfrm>
            <a:off x="6493764" y="3745243"/>
            <a:ext cx="541782" cy="291833"/>
          </a:xfrm>
          <a:prstGeom prst="rect">
            <a:avLst/>
          </a:prstGeom>
          <a:blipFill>
            <a:blip r:embed="rId9"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47" name="object 47"/>
          <p:cNvSpPr/>
          <p:nvPr/>
        </p:nvSpPr>
        <p:spPr>
          <a:xfrm>
            <a:off x="6309360" y="3563874"/>
            <a:ext cx="858519" cy="573405"/>
          </a:xfrm>
          <a:custGeom>
            <a:avLst/>
            <a:gdLst/>
            <a:ahLst/>
            <a:cxnLst/>
            <a:rect l="l" t="t" r="r" b="b"/>
            <a:pathLst>
              <a:path w="858520" h="573404">
                <a:moveTo>
                  <a:pt x="429006" y="0"/>
                </a:moveTo>
                <a:lnTo>
                  <a:pt x="0" y="286512"/>
                </a:lnTo>
                <a:lnTo>
                  <a:pt x="429006" y="573024"/>
                </a:lnTo>
                <a:lnTo>
                  <a:pt x="858012" y="286512"/>
                </a:lnTo>
                <a:lnTo>
                  <a:pt x="429006" y="0"/>
                </a:lnTo>
                <a:close/>
              </a:path>
            </a:pathLst>
          </a:custGeom>
          <a:solidFill>
            <a:srgbClr val="FFFF00"/>
          </a:solidFill>
        </p:spPr>
        <p:txBody>
          <a:bodyPr wrap="square" lIns="0" tIns="0" rIns="0" bIns="0" rtlCol="0"/>
          <a:lstStyle/>
          <a:p>
            <a:endParaRPr sz="1400" kern="0">
              <a:solidFill>
                <a:srgbClr val="000000"/>
              </a:solidFill>
              <a:latin typeface="Arial"/>
              <a:cs typeface="Arial"/>
              <a:sym typeface="Arial"/>
            </a:endParaRPr>
          </a:p>
        </p:txBody>
      </p:sp>
      <p:sp>
        <p:nvSpPr>
          <p:cNvPr id="48" name="object 48"/>
          <p:cNvSpPr/>
          <p:nvPr/>
        </p:nvSpPr>
        <p:spPr>
          <a:xfrm>
            <a:off x="6309360" y="3563874"/>
            <a:ext cx="858519" cy="573405"/>
          </a:xfrm>
          <a:custGeom>
            <a:avLst/>
            <a:gdLst/>
            <a:ahLst/>
            <a:cxnLst/>
            <a:rect l="l" t="t" r="r" b="b"/>
            <a:pathLst>
              <a:path w="858520" h="573404">
                <a:moveTo>
                  <a:pt x="0" y="286512"/>
                </a:moveTo>
                <a:lnTo>
                  <a:pt x="429006" y="0"/>
                </a:lnTo>
                <a:lnTo>
                  <a:pt x="858012" y="286512"/>
                </a:lnTo>
                <a:lnTo>
                  <a:pt x="429006" y="573024"/>
                </a:lnTo>
                <a:lnTo>
                  <a:pt x="0" y="286512"/>
                </a:lnTo>
                <a:close/>
              </a:path>
            </a:pathLst>
          </a:custGeom>
          <a:ln w="12192">
            <a:solidFill>
              <a:srgbClr val="000000"/>
            </a:solidFill>
          </a:ln>
        </p:spPr>
        <p:txBody>
          <a:bodyPr wrap="square" lIns="0" tIns="0" rIns="0" bIns="0" rtlCol="0"/>
          <a:lstStyle/>
          <a:p>
            <a:endParaRPr sz="1400" kern="0">
              <a:solidFill>
                <a:srgbClr val="000000"/>
              </a:solidFill>
              <a:latin typeface="Arial"/>
              <a:cs typeface="Arial"/>
              <a:sym typeface="Arial"/>
            </a:endParaRPr>
          </a:p>
        </p:txBody>
      </p:sp>
      <p:sp>
        <p:nvSpPr>
          <p:cNvPr id="49" name="object 49"/>
          <p:cNvSpPr/>
          <p:nvPr/>
        </p:nvSpPr>
        <p:spPr>
          <a:xfrm>
            <a:off x="6563868" y="3759580"/>
            <a:ext cx="410718" cy="166116"/>
          </a:xfrm>
          <a:prstGeom prst="rect">
            <a:avLst/>
          </a:prstGeom>
          <a:blipFill>
            <a:blip r:embed="rId10"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50" name="object 50"/>
          <p:cNvSpPr/>
          <p:nvPr/>
        </p:nvSpPr>
        <p:spPr>
          <a:xfrm>
            <a:off x="7159820" y="3816028"/>
            <a:ext cx="444500" cy="86995"/>
          </a:xfrm>
          <a:custGeom>
            <a:avLst/>
            <a:gdLst/>
            <a:ahLst/>
            <a:cxnLst/>
            <a:rect l="l" t="t" r="r" b="b"/>
            <a:pathLst>
              <a:path w="444500" h="86994">
                <a:moveTo>
                  <a:pt x="357505" y="0"/>
                </a:moveTo>
                <a:lnTo>
                  <a:pt x="357505" y="86868"/>
                </a:lnTo>
                <a:lnTo>
                  <a:pt x="415417" y="57912"/>
                </a:lnTo>
                <a:lnTo>
                  <a:pt x="371983" y="57912"/>
                </a:lnTo>
                <a:lnTo>
                  <a:pt x="371983" y="28956"/>
                </a:lnTo>
                <a:lnTo>
                  <a:pt x="415417" y="28956"/>
                </a:lnTo>
                <a:lnTo>
                  <a:pt x="357505" y="0"/>
                </a:lnTo>
                <a:close/>
              </a:path>
              <a:path w="444500" h="86994">
                <a:moveTo>
                  <a:pt x="357505" y="28956"/>
                </a:moveTo>
                <a:lnTo>
                  <a:pt x="0" y="28956"/>
                </a:lnTo>
                <a:lnTo>
                  <a:pt x="0" y="57912"/>
                </a:lnTo>
                <a:lnTo>
                  <a:pt x="357505" y="57912"/>
                </a:lnTo>
                <a:lnTo>
                  <a:pt x="357505" y="28956"/>
                </a:lnTo>
                <a:close/>
              </a:path>
              <a:path w="444500" h="86994">
                <a:moveTo>
                  <a:pt x="415417" y="28956"/>
                </a:moveTo>
                <a:lnTo>
                  <a:pt x="371983" y="28956"/>
                </a:lnTo>
                <a:lnTo>
                  <a:pt x="371983" y="57912"/>
                </a:lnTo>
                <a:lnTo>
                  <a:pt x="415417" y="57912"/>
                </a:lnTo>
                <a:lnTo>
                  <a:pt x="444373" y="43434"/>
                </a:lnTo>
                <a:lnTo>
                  <a:pt x="415417" y="28956"/>
                </a:lnTo>
                <a:close/>
              </a:path>
            </a:pathLst>
          </a:custGeom>
          <a:solidFill>
            <a:schemeClr val="tx1"/>
          </a:solidFill>
        </p:spPr>
        <p:txBody>
          <a:bodyPr wrap="square" lIns="0" tIns="0" rIns="0" bIns="0" rtlCol="0"/>
          <a:lstStyle/>
          <a:p>
            <a:endParaRPr sz="1400" kern="0">
              <a:solidFill>
                <a:srgbClr val="000000"/>
              </a:solidFill>
              <a:latin typeface="Arial"/>
              <a:cs typeface="Arial"/>
              <a:sym typeface="Arial"/>
            </a:endParaRPr>
          </a:p>
        </p:txBody>
      </p:sp>
      <p:sp>
        <p:nvSpPr>
          <p:cNvPr id="51" name="object 51"/>
          <p:cNvSpPr/>
          <p:nvPr/>
        </p:nvSpPr>
        <p:spPr>
          <a:xfrm>
            <a:off x="7647432" y="3412999"/>
            <a:ext cx="824483" cy="826007"/>
          </a:xfrm>
          <a:prstGeom prst="rect">
            <a:avLst/>
          </a:prstGeom>
          <a:blipFill>
            <a:blip r:embed="rId6"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52" name="object 52"/>
          <p:cNvSpPr/>
          <p:nvPr/>
        </p:nvSpPr>
        <p:spPr>
          <a:xfrm>
            <a:off x="5474715" y="2434083"/>
            <a:ext cx="836294" cy="1417955"/>
          </a:xfrm>
          <a:custGeom>
            <a:avLst/>
            <a:gdLst/>
            <a:ahLst/>
            <a:cxnLst/>
            <a:rect l="l" t="t" r="r" b="b"/>
            <a:pathLst>
              <a:path w="836295" h="1417955">
                <a:moveTo>
                  <a:pt x="779747" y="1349750"/>
                </a:moveTo>
                <a:lnTo>
                  <a:pt x="754761" y="1364360"/>
                </a:lnTo>
                <a:lnTo>
                  <a:pt x="836041" y="1417446"/>
                </a:lnTo>
                <a:lnTo>
                  <a:pt x="832420" y="1362201"/>
                </a:lnTo>
                <a:lnTo>
                  <a:pt x="787019" y="1362201"/>
                </a:lnTo>
                <a:lnTo>
                  <a:pt x="779747" y="1349750"/>
                </a:lnTo>
                <a:close/>
              </a:path>
              <a:path w="836295" h="1417955">
                <a:moveTo>
                  <a:pt x="804754" y="1335127"/>
                </a:moveTo>
                <a:lnTo>
                  <a:pt x="779747" y="1349750"/>
                </a:lnTo>
                <a:lnTo>
                  <a:pt x="787019" y="1362201"/>
                </a:lnTo>
                <a:lnTo>
                  <a:pt x="812038" y="1347596"/>
                </a:lnTo>
                <a:lnTo>
                  <a:pt x="804754" y="1335127"/>
                </a:lnTo>
                <a:close/>
              </a:path>
              <a:path w="836295" h="1417955">
                <a:moveTo>
                  <a:pt x="829691" y="1320545"/>
                </a:moveTo>
                <a:lnTo>
                  <a:pt x="804754" y="1335127"/>
                </a:lnTo>
                <a:lnTo>
                  <a:pt x="812038" y="1347596"/>
                </a:lnTo>
                <a:lnTo>
                  <a:pt x="787019" y="1362201"/>
                </a:lnTo>
                <a:lnTo>
                  <a:pt x="832420" y="1362201"/>
                </a:lnTo>
                <a:lnTo>
                  <a:pt x="829691" y="1320545"/>
                </a:lnTo>
                <a:close/>
              </a:path>
              <a:path w="836295" h="1417955">
                <a:moveTo>
                  <a:pt x="24892" y="0"/>
                </a:moveTo>
                <a:lnTo>
                  <a:pt x="0" y="14604"/>
                </a:lnTo>
                <a:lnTo>
                  <a:pt x="779747" y="1349750"/>
                </a:lnTo>
                <a:lnTo>
                  <a:pt x="804754" y="1335127"/>
                </a:lnTo>
                <a:lnTo>
                  <a:pt x="24892" y="0"/>
                </a:lnTo>
                <a:close/>
              </a:path>
            </a:pathLst>
          </a:custGeom>
          <a:solidFill>
            <a:schemeClr val="tx1"/>
          </a:solidFill>
        </p:spPr>
        <p:txBody>
          <a:bodyPr wrap="square" lIns="0" tIns="0" rIns="0" bIns="0" rtlCol="0"/>
          <a:lstStyle/>
          <a:p>
            <a:endParaRPr sz="1400" kern="0">
              <a:solidFill>
                <a:srgbClr val="000000"/>
              </a:solidFill>
              <a:latin typeface="Arial"/>
              <a:cs typeface="Arial"/>
              <a:sym typeface="Arial"/>
            </a:endParaRPr>
          </a:p>
        </p:txBody>
      </p:sp>
      <p:sp>
        <p:nvSpPr>
          <p:cNvPr id="53" name="object 53"/>
          <p:cNvSpPr/>
          <p:nvPr/>
        </p:nvSpPr>
        <p:spPr>
          <a:xfrm>
            <a:off x="5480303" y="3391917"/>
            <a:ext cx="830580" cy="459105"/>
          </a:xfrm>
          <a:custGeom>
            <a:avLst/>
            <a:gdLst/>
            <a:ahLst/>
            <a:cxnLst/>
            <a:rect l="l" t="t" r="r" b="b"/>
            <a:pathLst>
              <a:path w="830579" h="459105">
                <a:moveTo>
                  <a:pt x="747148" y="430256"/>
                </a:moveTo>
                <a:lnTo>
                  <a:pt x="733425" y="455675"/>
                </a:lnTo>
                <a:lnTo>
                  <a:pt x="830453" y="458850"/>
                </a:lnTo>
                <a:lnTo>
                  <a:pt x="815247" y="437133"/>
                </a:lnTo>
                <a:lnTo>
                  <a:pt x="759841" y="437133"/>
                </a:lnTo>
                <a:lnTo>
                  <a:pt x="747148" y="430256"/>
                </a:lnTo>
                <a:close/>
              </a:path>
              <a:path w="830579" h="459105">
                <a:moveTo>
                  <a:pt x="760942" y="404705"/>
                </a:moveTo>
                <a:lnTo>
                  <a:pt x="747148" y="430256"/>
                </a:lnTo>
                <a:lnTo>
                  <a:pt x="759841" y="437133"/>
                </a:lnTo>
                <a:lnTo>
                  <a:pt x="773684" y="411606"/>
                </a:lnTo>
                <a:lnTo>
                  <a:pt x="760942" y="404705"/>
                </a:lnTo>
                <a:close/>
              </a:path>
              <a:path w="830579" h="459105">
                <a:moveTo>
                  <a:pt x="774700" y="379221"/>
                </a:moveTo>
                <a:lnTo>
                  <a:pt x="760942" y="404705"/>
                </a:lnTo>
                <a:lnTo>
                  <a:pt x="773684" y="411606"/>
                </a:lnTo>
                <a:lnTo>
                  <a:pt x="759841" y="437133"/>
                </a:lnTo>
                <a:lnTo>
                  <a:pt x="815247" y="437133"/>
                </a:lnTo>
                <a:lnTo>
                  <a:pt x="774700" y="379221"/>
                </a:lnTo>
                <a:close/>
              </a:path>
              <a:path w="830579" h="459105">
                <a:moveTo>
                  <a:pt x="13716" y="0"/>
                </a:moveTo>
                <a:lnTo>
                  <a:pt x="0" y="25400"/>
                </a:lnTo>
                <a:lnTo>
                  <a:pt x="747148" y="430256"/>
                </a:lnTo>
                <a:lnTo>
                  <a:pt x="760942" y="404705"/>
                </a:lnTo>
                <a:lnTo>
                  <a:pt x="13716" y="0"/>
                </a:lnTo>
                <a:close/>
              </a:path>
            </a:pathLst>
          </a:custGeom>
          <a:solidFill>
            <a:schemeClr val="tx1"/>
          </a:solidFill>
        </p:spPr>
        <p:txBody>
          <a:bodyPr wrap="square" lIns="0" tIns="0" rIns="0" bIns="0" rtlCol="0"/>
          <a:lstStyle/>
          <a:p>
            <a:endParaRPr sz="1400" kern="0">
              <a:solidFill>
                <a:srgbClr val="000000"/>
              </a:solidFill>
              <a:latin typeface="Arial"/>
              <a:cs typeface="Arial"/>
              <a:sym typeface="Arial"/>
            </a:endParaRPr>
          </a:p>
        </p:txBody>
      </p:sp>
      <p:sp>
        <p:nvSpPr>
          <p:cNvPr id="54" name="object 54"/>
          <p:cNvSpPr/>
          <p:nvPr/>
        </p:nvSpPr>
        <p:spPr>
          <a:xfrm>
            <a:off x="5543423" y="3851149"/>
            <a:ext cx="767715" cy="497205"/>
          </a:xfrm>
          <a:custGeom>
            <a:avLst/>
            <a:gdLst/>
            <a:ahLst/>
            <a:cxnLst/>
            <a:rect l="l" t="t" r="r" b="b"/>
            <a:pathLst>
              <a:path w="767714" h="497204">
                <a:moveTo>
                  <a:pt x="686108" y="34496"/>
                </a:moveTo>
                <a:lnTo>
                  <a:pt x="0" y="472313"/>
                </a:lnTo>
                <a:lnTo>
                  <a:pt x="15493" y="496696"/>
                </a:lnTo>
                <a:lnTo>
                  <a:pt x="701719" y="58930"/>
                </a:lnTo>
                <a:lnTo>
                  <a:pt x="686108" y="34496"/>
                </a:lnTo>
                <a:close/>
              </a:path>
              <a:path w="767714" h="497204">
                <a:moveTo>
                  <a:pt x="751229" y="26669"/>
                </a:moveTo>
                <a:lnTo>
                  <a:pt x="698373" y="26669"/>
                </a:lnTo>
                <a:lnTo>
                  <a:pt x="713866" y="51181"/>
                </a:lnTo>
                <a:lnTo>
                  <a:pt x="701719" y="58930"/>
                </a:lnTo>
                <a:lnTo>
                  <a:pt x="717296" y="83312"/>
                </a:lnTo>
                <a:lnTo>
                  <a:pt x="751229" y="26669"/>
                </a:lnTo>
                <a:close/>
              </a:path>
              <a:path w="767714" h="497204">
                <a:moveTo>
                  <a:pt x="698373" y="26669"/>
                </a:moveTo>
                <a:lnTo>
                  <a:pt x="686108" y="34496"/>
                </a:lnTo>
                <a:lnTo>
                  <a:pt x="701719" y="58930"/>
                </a:lnTo>
                <a:lnTo>
                  <a:pt x="713866" y="51181"/>
                </a:lnTo>
                <a:lnTo>
                  <a:pt x="698373" y="26669"/>
                </a:lnTo>
                <a:close/>
              </a:path>
              <a:path w="767714" h="497204">
                <a:moveTo>
                  <a:pt x="767206" y="0"/>
                </a:moveTo>
                <a:lnTo>
                  <a:pt x="670560" y="10159"/>
                </a:lnTo>
                <a:lnTo>
                  <a:pt x="686108" y="34496"/>
                </a:lnTo>
                <a:lnTo>
                  <a:pt x="698373" y="26669"/>
                </a:lnTo>
                <a:lnTo>
                  <a:pt x="751229" y="26669"/>
                </a:lnTo>
                <a:lnTo>
                  <a:pt x="767206" y="0"/>
                </a:lnTo>
                <a:close/>
              </a:path>
            </a:pathLst>
          </a:custGeom>
          <a:solidFill>
            <a:schemeClr val="tx1"/>
          </a:solidFill>
        </p:spPr>
        <p:txBody>
          <a:bodyPr wrap="square" lIns="0" tIns="0" rIns="0" bIns="0" rtlCol="0"/>
          <a:lstStyle/>
          <a:p>
            <a:endParaRPr sz="1400" kern="0">
              <a:solidFill>
                <a:srgbClr val="000000"/>
              </a:solidFill>
              <a:latin typeface="Arial"/>
              <a:cs typeface="Arial"/>
              <a:sym typeface="Arial"/>
            </a:endParaRPr>
          </a:p>
        </p:txBody>
      </p:sp>
      <p:sp>
        <p:nvSpPr>
          <p:cNvPr id="55" name="object 55"/>
          <p:cNvSpPr/>
          <p:nvPr/>
        </p:nvSpPr>
        <p:spPr>
          <a:xfrm>
            <a:off x="5474589" y="3851148"/>
            <a:ext cx="836294" cy="1435100"/>
          </a:xfrm>
          <a:custGeom>
            <a:avLst/>
            <a:gdLst/>
            <a:ahLst/>
            <a:cxnLst/>
            <a:rect l="l" t="t" r="r" b="b"/>
            <a:pathLst>
              <a:path w="836295" h="1435100">
                <a:moveTo>
                  <a:pt x="780177" y="68014"/>
                </a:moveTo>
                <a:lnTo>
                  <a:pt x="0" y="1420012"/>
                </a:lnTo>
                <a:lnTo>
                  <a:pt x="25146" y="1434477"/>
                </a:lnTo>
                <a:lnTo>
                  <a:pt x="805320" y="82497"/>
                </a:lnTo>
                <a:lnTo>
                  <a:pt x="780177" y="68014"/>
                </a:lnTo>
                <a:close/>
              </a:path>
              <a:path w="836295" h="1435100">
                <a:moveTo>
                  <a:pt x="832822" y="55499"/>
                </a:moveTo>
                <a:lnTo>
                  <a:pt x="787400" y="55499"/>
                </a:lnTo>
                <a:lnTo>
                  <a:pt x="812546" y="69976"/>
                </a:lnTo>
                <a:lnTo>
                  <a:pt x="805320" y="82497"/>
                </a:lnTo>
                <a:lnTo>
                  <a:pt x="830326" y="96900"/>
                </a:lnTo>
                <a:lnTo>
                  <a:pt x="832822" y="55499"/>
                </a:lnTo>
                <a:close/>
              </a:path>
              <a:path w="836295" h="1435100">
                <a:moveTo>
                  <a:pt x="787400" y="55499"/>
                </a:moveTo>
                <a:lnTo>
                  <a:pt x="780177" y="68014"/>
                </a:lnTo>
                <a:lnTo>
                  <a:pt x="805320" y="82497"/>
                </a:lnTo>
                <a:lnTo>
                  <a:pt x="812546" y="69976"/>
                </a:lnTo>
                <a:lnTo>
                  <a:pt x="787400" y="55499"/>
                </a:lnTo>
                <a:close/>
              </a:path>
              <a:path w="836295" h="1435100">
                <a:moveTo>
                  <a:pt x="836168" y="0"/>
                </a:moveTo>
                <a:lnTo>
                  <a:pt x="755141" y="53593"/>
                </a:lnTo>
                <a:lnTo>
                  <a:pt x="780177" y="68014"/>
                </a:lnTo>
                <a:lnTo>
                  <a:pt x="787400" y="55499"/>
                </a:lnTo>
                <a:lnTo>
                  <a:pt x="832822" y="55499"/>
                </a:lnTo>
                <a:lnTo>
                  <a:pt x="836168" y="0"/>
                </a:lnTo>
                <a:close/>
              </a:path>
            </a:pathLst>
          </a:custGeom>
          <a:solidFill>
            <a:schemeClr val="tx1"/>
          </a:solidFill>
        </p:spPr>
        <p:txBody>
          <a:bodyPr wrap="square" lIns="0" tIns="0" rIns="0" bIns="0" rtlCol="0"/>
          <a:lstStyle/>
          <a:p>
            <a:endParaRPr sz="1400" kern="0">
              <a:solidFill>
                <a:srgbClr val="000000"/>
              </a:solidFill>
              <a:latin typeface="Arial"/>
              <a:cs typeface="Arial"/>
              <a:sym typeface="Arial"/>
            </a:endParaRPr>
          </a:p>
        </p:txBody>
      </p:sp>
      <p:sp>
        <p:nvSpPr>
          <p:cNvPr id="57" name="object 57"/>
          <p:cNvSpPr/>
          <p:nvPr/>
        </p:nvSpPr>
        <p:spPr>
          <a:xfrm>
            <a:off x="7700772" y="4549903"/>
            <a:ext cx="711923" cy="128015"/>
          </a:xfrm>
          <a:prstGeom prst="rect">
            <a:avLst/>
          </a:prstGeom>
          <a:blipFill>
            <a:blip r:embed="rId11"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58" name="object 58"/>
          <p:cNvSpPr/>
          <p:nvPr/>
        </p:nvSpPr>
        <p:spPr>
          <a:xfrm>
            <a:off x="342139" y="4344923"/>
            <a:ext cx="1677035" cy="76200"/>
          </a:xfrm>
          <a:custGeom>
            <a:avLst/>
            <a:gdLst/>
            <a:ahLst/>
            <a:cxnLst/>
            <a:rect l="l" t="t" r="r" b="b"/>
            <a:pathLst>
              <a:path w="1677035" h="76200">
                <a:moveTo>
                  <a:pt x="1600454" y="0"/>
                </a:moveTo>
                <a:lnTo>
                  <a:pt x="1600454" y="76200"/>
                </a:lnTo>
                <a:lnTo>
                  <a:pt x="1656842" y="48006"/>
                </a:lnTo>
                <a:lnTo>
                  <a:pt x="1613154" y="48006"/>
                </a:lnTo>
                <a:lnTo>
                  <a:pt x="1613154" y="28193"/>
                </a:lnTo>
                <a:lnTo>
                  <a:pt x="1656842" y="28193"/>
                </a:lnTo>
                <a:lnTo>
                  <a:pt x="1600454" y="0"/>
                </a:lnTo>
                <a:close/>
              </a:path>
              <a:path w="1677035" h="76200">
                <a:moveTo>
                  <a:pt x="1600454" y="28193"/>
                </a:moveTo>
                <a:lnTo>
                  <a:pt x="0" y="28193"/>
                </a:lnTo>
                <a:lnTo>
                  <a:pt x="0" y="48006"/>
                </a:lnTo>
                <a:lnTo>
                  <a:pt x="1600454" y="48006"/>
                </a:lnTo>
                <a:lnTo>
                  <a:pt x="1600454" y="28193"/>
                </a:lnTo>
                <a:close/>
              </a:path>
              <a:path w="1677035" h="76200">
                <a:moveTo>
                  <a:pt x="1656842" y="28193"/>
                </a:moveTo>
                <a:lnTo>
                  <a:pt x="1613154" y="28193"/>
                </a:lnTo>
                <a:lnTo>
                  <a:pt x="1613154" y="48006"/>
                </a:lnTo>
                <a:lnTo>
                  <a:pt x="1656842" y="48006"/>
                </a:lnTo>
                <a:lnTo>
                  <a:pt x="1676654" y="38100"/>
                </a:lnTo>
                <a:lnTo>
                  <a:pt x="1656842" y="28193"/>
                </a:lnTo>
                <a:close/>
              </a:path>
            </a:pathLst>
          </a:custGeom>
          <a:solidFill>
            <a:srgbClr val="000000"/>
          </a:solidFill>
        </p:spPr>
        <p:txBody>
          <a:bodyPr wrap="square" lIns="0" tIns="0" rIns="0" bIns="0" rtlCol="0"/>
          <a:lstStyle/>
          <a:p>
            <a:endParaRPr sz="1400" kern="0">
              <a:solidFill>
                <a:srgbClr val="000000"/>
              </a:solidFill>
              <a:latin typeface="Arial"/>
              <a:cs typeface="Arial"/>
              <a:sym typeface="Arial"/>
            </a:endParaRPr>
          </a:p>
        </p:txBody>
      </p:sp>
      <p:sp>
        <p:nvSpPr>
          <p:cNvPr id="59" name="object 59"/>
          <p:cNvSpPr/>
          <p:nvPr/>
        </p:nvSpPr>
        <p:spPr>
          <a:xfrm>
            <a:off x="307086" y="3110484"/>
            <a:ext cx="76200" cy="1276985"/>
          </a:xfrm>
          <a:custGeom>
            <a:avLst/>
            <a:gdLst/>
            <a:ahLst/>
            <a:cxnLst/>
            <a:rect l="l" t="t" r="r" b="b"/>
            <a:pathLst>
              <a:path w="76200" h="1276985">
                <a:moveTo>
                  <a:pt x="48006" y="63500"/>
                </a:moveTo>
                <a:lnTo>
                  <a:pt x="28193" y="63500"/>
                </a:lnTo>
                <a:lnTo>
                  <a:pt x="28193" y="1276477"/>
                </a:lnTo>
                <a:lnTo>
                  <a:pt x="48006" y="1276477"/>
                </a:lnTo>
                <a:lnTo>
                  <a:pt x="48006" y="63500"/>
                </a:lnTo>
                <a:close/>
              </a:path>
              <a:path w="76200" h="1276985">
                <a:moveTo>
                  <a:pt x="38100" y="0"/>
                </a:moveTo>
                <a:lnTo>
                  <a:pt x="0" y="76200"/>
                </a:lnTo>
                <a:lnTo>
                  <a:pt x="28193" y="76200"/>
                </a:lnTo>
                <a:lnTo>
                  <a:pt x="28193" y="63500"/>
                </a:lnTo>
                <a:lnTo>
                  <a:pt x="69850" y="63500"/>
                </a:lnTo>
                <a:lnTo>
                  <a:pt x="38100" y="0"/>
                </a:lnTo>
                <a:close/>
              </a:path>
              <a:path w="76200" h="1276985">
                <a:moveTo>
                  <a:pt x="69850" y="63500"/>
                </a:moveTo>
                <a:lnTo>
                  <a:pt x="48006" y="63500"/>
                </a:lnTo>
                <a:lnTo>
                  <a:pt x="48006" y="76200"/>
                </a:lnTo>
                <a:lnTo>
                  <a:pt x="76200" y="76200"/>
                </a:lnTo>
                <a:lnTo>
                  <a:pt x="69850" y="63500"/>
                </a:lnTo>
                <a:close/>
              </a:path>
            </a:pathLst>
          </a:custGeom>
          <a:solidFill>
            <a:srgbClr val="000000"/>
          </a:solidFill>
        </p:spPr>
        <p:txBody>
          <a:bodyPr wrap="square" lIns="0" tIns="0" rIns="0" bIns="0" rtlCol="0"/>
          <a:lstStyle/>
          <a:p>
            <a:endParaRPr sz="1400" kern="0">
              <a:solidFill>
                <a:srgbClr val="000000"/>
              </a:solidFill>
              <a:latin typeface="Arial"/>
              <a:cs typeface="Arial"/>
              <a:sym typeface="Arial"/>
            </a:endParaRPr>
          </a:p>
        </p:txBody>
      </p:sp>
      <p:sp>
        <p:nvSpPr>
          <p:cNvPr id="60" name="object 60"/>
          <p:cNvSpPr/>
          <p:nvPr/>
        </p:nvSpPr>
        <p:spPr>
          <a:xfrm>
            <a:off x="979844" y="3853434"/>
            <a:ext cx="212013" cy="222503"/>
          </a:xfrm>
          <a:prstGeom prst="rect">
            <a:avLst/>
          </a:prstGeom>
          <a:blipFill>
            <a:blip r:embed="rId12"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63" name="Shape 52">
            <a:extLst>
              <a:ext uri="{FF2B5EF4-FFF2-40B4-BE49-F238E27FC236}">
                <a16:creationId xmlns:a16="http://schemas.microsoft.com/office/drawing/2014/main" id="{20251C4F-5989-4A45-8472-320D4271E0EE}"/>
              </a:ext>
            </a:extLst>
          </p:cNvPr>
          <p:cNvSpPr txBox="1"/>
          <p:nvPr/>
        </p:nvSpPr>
        <p:spPr>
          <a:xfrm>
            <a:off x="0" y="0"/>
            <a:ext cx="9143999" cy="706200"/>
          </a:xfrm>
          <a:prstGeom prst="rect">
            <a:avLst/>
          </a:prstGeom>
          <a:noFill/>
          <a:ln>
            <a:noFill/>
          </a:ln>
        </p:spPr>
        <p:txBody>
          <a:bodyPr lIns="91425" tIns="91425" rIns="91425" bIns="91425" anchor="t" anchorCtr="0">
            <a:noAutofit/>
          </a:bodyPr>
          <a:lstStyle/>
          <a:p>
            <a:pPr algn="ctr"/>
            <a:r>
              <a:rPr lang="en" sz="5400" b="1" kern="0" dirty="0">
                <a:solidFill>
                  <a:srgbClr val="0070C0"/>
                </a:solidFill>
                <a:effectLst>
                  <a:outerShdw blurRad="38100" dist="38100" dir="2700000" algn="tl">
                    <a:srgbClr val="000000">
                      <a:alpha val="43137"/>
                    </a:srgbClr>
                  </a:outerShdw>
                </a:effectLst>
                <a:latin typeface="Comic Sans MS" panose="030F0702030302020204" pitchFamily="66" charset="0"/>
                <a:cs typeface="Arial"/>
                <a:sym typeface="Arial"/>
              </a:rPr>
              <a:t>Bagging at Inference Time</a:t>
            </a:r>
          </a:p>
        </p:txBody>
      </p:sp>
      <p:sp>
        <p:nvSpPr>
          <p:cNvPr id="64" name="Shape 53">
            <a:extLst>
              <a:ext uri="{FF2B5EF4-FFF2-40B4-BE49-F238E27FC236}">
                <a16:creationId xmlns:a16="http://schemas.microsoft.com/office/drawing/2014/main" id="{5B5E4731-0E1D-F24A-ACAA-C60E56A0266F}"/>
              </a:ext>
            </a:extLst>
          </p:cNvPr>
          <p:cNvSpPr txBox="1"/>
          <p:nvPr/>
        </p:nvSpPr>
        <p:spPr>
          <a:xfrm>
            <a:off x="346710" y="2545609"/>
            <a:ext cx="1675641" cy="444480"/>
          </a:xfrm>
          <a:prstGeom prst="rect">
            <a:avLst/>
          </a:prstGeom>
          <a:noFill/>
          <a:ln>
            <a:noFill/>
          </a:ln>
        </p:spPr>
        <p:txBody>
          <a:bodyPr lIns="91425" tIns="91425" rIns="91425" bIns="91425" anchor="t" anchorCtr="0">
            <a:noAutofit/>
          </a:bodyPr>
          <a:lstStyle/>
          <a:p>
            <a:pPr algn="ctr"/>
            <a:r>
              <a:rPr lang="en" sz="1600" kern="0" dirty="0">
                <a:solidFill>
                  <a:srgbClr val="000000"/>
                </a:solidFill>
                <a:latin typeface="Arial"/>
                <a:cs typeface="Arial"/>
                <a:sym typeface="Arial"/>
              </a:rPr>
              <a:t>A test sample</a:t>
            </a:r>
          </a:p>
        </p:txBody>
      </p:sp>
      <p:sp>
        <p:nvSpPr>
          <p:cNvPr id="65" name="Shape 53">
            <a:extLst>
              <a:ext uri="{FF2B5EF4-FFF2-40B4-BE49-F238E27FC236}">
                <a16:creationId xmlns:a16="http://schemas.microsoft.com/office/drawing/2014/main" id="{4118C1DE-6BE8-9B45-A49E-00BAD1FE6A3A}"/>
              </a:ext>
            </a:extLst>
          </p:cNvPr>
          <p:cNvSpPr txBox="1"/>
          <p:nvPr/>
        </p:nvSpPr>
        <p:spPr>
          <a:xfrm>
            <a:off x="7221510" y="4371718"/>
            <a:ext cx="1662050" cy="447171"/>
          </a:xfrm>
          <a:prstGeom prst="rect">
            <a:avLst/>
          </a:prstGeom>
          <a:noFill/>
          <a:ln w="28575">
            <a:solidFill>
              <a:srgbClr val="FF0000"/>
            </a:solidFill>
          </a:ln>
        </p:spPr>
        <p:txBody>
          <a:bodyPr lIns="91425" tIns="91425" rIns="91425" bIns="91425" anchor="t" anchorCtr="0">
            <a:noAutofit/>
          </a:bodyPr>
          <a:lstStyle/>
          <a:p>
            <a:pPr algn="ctr"/>
            <a:r>
              <a:rPr lang="en" sz="1600" kern="0" dirty="0">
                <a:solidFill>
                  <a:srgbClr val="000000"/>
                </a:solidFill>
                <a:latin typeface="Arial"/>
                <a:cs typeface="Arial"/>
                <a:sym typeface="Arial"/>
              </a:rPr>
              <a:t>75% confidence</a:t>
            </a:r>
          </a:p>
        </p:txBody>
      </p:sp>
      <p:sp>
        <p:nvSpPr>
          <p:cNvPr id="62" name="Slide Number Placeholder 1">
            <a:extLst>
              <a:ext uri="{FF2B5EF4-FFF2-40B4-BE49-F238E27FC236}">
                <a16:creationId xmlns:a16="http://schemas.microsoft.com/office/drawing/2014/main" id="{C46CE4BE-7533-98D2-F40B-1A872E1D57C7}"/>
              </a:ext>
            </a:extLst>
          </p:cNvPr>
          <p:cNvSpPr txBox="1">
            <a:spLocks/>
          </p:cNvSpPr>
          <p:nvPr/>
        </p:nvSpPr>
        <p:spPr bwMode="auto">
          <a:xfrm>
            <a:off x="8763000" y="6553200"/>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400" kern="1200">
                <a:solidFill>
                  <a:schemeClr val="tx1"/>
                </a:solidFill>
                <a:latin typeface="Calibri" panose="020F0502020204030204" pitchFamily="34" charset="0"/>
                <a:ea typeface="+mn-ea"/>
                <a:cs typeface="+mn-cs"/>
              </a:defRPr>
            </a:lvl1pPr>
            <a:lvl2pPr marL="557213" indent="-214313" algn="l" defTabSz="914400" rtl="0" eaLnBrk="1" latinLnBrk="0" hangingPunct="1">
              <a:defRPr sz="1800" kern="1200">
                <a:solidFill>
                  <a:schemeClr val="tx1"/>
                </a:solidFill>
                <a:latin typeface="Calibri" panose="020F0502020204030204" pitchFamily="34" charset="0"/>
                <a:ea typeface="+mn-ea"/>
                <a:cs typeface="+mn-cs"/>
              </a:defRPr>
            </a:lvl2pPr>
            <a:lvl3pPr marL="857250" indent="-171450" algn="l" defTabSz="914400" rtl="0" eaLnBrk="1" latinLnBrk="0" hangingPunct="1">
              <a:defRPr sz="1800" kern="1200">
                <a:solidFill>
                  <a:schemeClr val="tx1"/>
                </a:solidFill>
                <a:latin typeface="Calibri" panose="020F0502020204030204" pitchFamily="34" charset="0"/>
                <a:ea typeface="+mn-ea"/>
                <a:cs typeface="+mn-cs"/>
              </a:defRPr>
            </a:lvl3pPr>
            <a:lvl4pPr marL="1200150" indent="-171450" algn="l" defTabSz="914400" rtl="0" eaLnBrk="1" latinLnBrk="0" hangingPunct="1">
              <a:defRPr sz="1800" kern="1200">
                <a:solidFill>
                  <a:schemeClr val="tx1"/>
                </a:solidFill>
                <a:latin typeface="Calibri" panose="020F0502020204030204" pitchFamily="34" charset="0"/>
                <a:ea typeface="+mn-ea"/>
                <a:cs typeface="+mn-cs"/>
              </a:defRPr>
            </a:lvl4pPr>
            <a:lvl5pPr marL="1543050" indent="-171450" algn="l" defTabSz="914400" rtl="0" eaLnBrk="1" latinLnBrk="0" hangingPunct="1">
              <a:defRPr sz="1800" kern="1200">
                <a:solidFill>
                  <a:schemeClr val="tx1"/>
                </a:solidFill>
                <a:latin typeface="Calibri" panose="020F0502020204030204" pitchFamily="34" charset="0"/>
                <a:ea typeface="+mn-ea"/>
                <a:cs typeface="+mn-cs"/>
              </a:defRPr>
            </a:lvl5pPr>
            <a:lvl6pPr marL="1885950" indent="-17145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6pPr>
            <a:lvl7pPr marL="2228850" indent="-17145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7pPr>
            <a:lvl8pPr marL="2571750" indent="-17145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8pPr>
            <a:lvl9pPr marL="2914650" indent="-17145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9pPr>
          </a:lstStyle>
          <a:p>
            <a:pPr marL="0" marR="0" lvl="0" indent="0" algn="r" defTabSz="685800" rtl="0" eaLnBrk="1" fontAlgn="base" latinLnBrk="0" hangingPunct="1">
              <a:lnSpc>
                <a:spcPct val="100000"/>
              </a:lnSpc>
              <a:spcBef>
                <a:spcPct val="0"/>
              </a:spcBef>
              <a:spcAft>
                <a:spcPct val="0"/>
              </a:spcAft>
              <a:buClrTx/>
              <a:buSzTx/>
              <a:buFontTx/>
              <a:buNone/>
              <a:tabLst/>
              <a:defRPr/>
            </a:pPr>
            <a:fld id="{5E29AE38-4D98-41E7-8C4D-FE5F151A99BD}"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7944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3"/>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5"/>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46"/>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47"/>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48"/>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9"/>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52"/>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53"/>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54"/>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55"/>
                                        </p:tgtEl>
                                        <p:attrNameLst>
                                          <p:attrName>style.visibility</p:attrName>
                                        </p:attrNameLst>
                                      </p:cBhvr>
                                      <p:to>
                                        <p:strVal val="visible"/>
                                      </p:to>
                                    </p:set>
                                  </p:childTnLst>
                                </p:cTn>
                              </p:par>
                              <p:par>
                                <p:cTn id="111" presetID="1" presetClass="entr" presetSubtype="0" fill="hold" grpId="1" nodeType="withEffect">
                                  <p:stCondLst>
                                    <p:cond delay="0"/>
                                  </p:stCondLst>
                                  <p:childTnLst>
                                    <p:set>
                                      <p:cBhvr>
                                        <p:cTn id="112" dur="1" fill="hold">
                                          <p:stCondLst>
                                            <p:cond delay="0"/>
                                          </p:stCondLst>
                                        </p:cTn>
                                        <p:tgtEl>
                                          <p:spTgt spid="45"/>
                                        </p:tgtEl>
                                        <p:attrNameLst>
                                          <p:attrName>style.visibility</p:attrName>
                                        </p:attrNameLst>
                                      </p:cBhvr>
                                      <p:to>
                                        <p:strVal val="visible"/>
                                      </p:to>
                                    </p:set>
                                  </p:childTnLst>
                                </p:cTn>
                              </p:par>
                              <p:par>
                                <p:cTn id="113" presetID="1" presetClass="entr" presetSubtype="0" fill="hold" grpId="1" nodeType="withEffect">
                                  <p:stCondLst>
                                    <p:cond delay="0"/>
                                  </p:stCondLst>
                                  <p:childTnLst>
                                    <p:set>
                                      <p:cBhvr>
                                        <p:cTn id="114" dur="1" fill="hold">
                                          <p:stCondLst>
                                            <p:cond delay="0"/>
                                          </p:stCondLst>
                                        </p:cTn>
                                        <p:tgtEl>
                                          <p:spTgt spid="46"/>
                                        </p:tgtEl>
                                        <p:attrNameLst>
                                          <p:attrName>style.visibility</p:attrName>
                                        </p:attrNameLst>
                                      </p:cBhvr>
                                      <p:to>
                                        <p:strVal val="visible"/>
                                      </p:to>
                                    </p:set>
                                  </p:childTnLst>
                                </p:cTn>
                              </p:par>
                              <p:par>
                                <p:cTn id="115" presetID="1" presetClass="entr" presetSubtype="0" fill="hold" grpId="1" nodeType="withEffect">
                                  <p:stCondLst>
                                    <p:cond delay="0"/>
                                  </p:stCondLst>
                                  <p:childTnLst>
                                    <p:set>
                                      <p:cBhvr>
                                        <p:cTn id="116" dur="1" fill="hold">
                                          <p:stCondLst>
                                            <p:cond delay="0"/>
                                          </p:stCondLst>
                                        </p:cTn>
                                        <p:tgtEl>
                                          <p:spTgt spid="47"/>
                                        </p:tgtEl>
                                        <p:attrNameLst>
                                          <p:attrName>style.visibility</p:attrName>
                                        </p:attrNameLst>
                                      </p:cBhvr>
                                      <p:to>
                                        <p:strVal val="visible"/>
                                      </p:to>
                                    </p:set>
                                  </p:childTnLst>
                                </p:cTn>
                              </p:par>
                              <p:par>
                                <p:cTn id="117" presetID="1" presetClass="entr" presetSubtype="0" fill="hold" grpId="1" nodeType="withEffect">
                                  <p:stCondLst>
                                    <p:cond delay="0"/>
                                  </p:stCondLst>
                                  <p:childTnLst>
                                    <p:set>
                                      <p:cBhvr>
                                        <p:cTn id="118" dur="1" fill="hold">
                                          <p:stCondLst>
                                            <p:cond delay="0"/>
                                          </p:stCondLst>
                                        </p:cTn>
                                        <p:tgtEl>
                                          <p:spTgt spid="48"/>
                                        </p:tgtEl>
                                        <p:attrNameLst>
                                          <p:attrName>style.visibility</p:attrName>
                                        </p:attrNameLst>
                                      </p:cBhvr>
                                      <p:to>
                                        <p:strVal val="visible"/>
                                      </p:to>
                                    </p:set>
                                  </p:childTnLst>
                                </p:cTn>
                              </p:par>
                              <p:par>
                                <p:cTn id="119" presetID="1" presetClass="entr" presetSubtype="0" fill="hold" grpId="1" nodeType="withEffect">
                                  <p:stCondLst>
                                    <p:cond delay="0"/>
                                  </p:stCondLst>
                                  <p:childTnLst>
                                    <p:set>
                                      <p:cBhvr>
                                        <p:cTn id="120" dur="1" fill="hold">
                                          <p:stCondLst>
                                            <p:cond delay="0"/>
                                          </p:stCondLst>
                                        </p:cTn>
                                        <p:tgtEl>
                                          <p:spTgt spid="49"/>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50"/>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51"/>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57"/>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1" grpId="0" animBg="1"/>
      <p:bldP spid="52" grpId="0" animBg="1"/>
      <p:bldP spid="53" grpId="0" animBg="1"/>
      <p:bldP spid="54" grpId="0" animBg="1"/>
      <p:bldP spid="55" grpId="0" animBg="1"/>
      <p:bldP spid="57" grpId="0" animBg="1"/>
      <p:bldP spid="6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36246" y="3443223"/>
            <a:ext cx="414655" cy="182880"/>
          </a:xfrm>
          <a:custGeom>
            <a:avLst/>
            <a:gdLst/>
            <a:ahLst/>
            <a:cxnLst/>
            <a:rect l="l" t="t" r="r" b="b"/>
            <a:pathLst>
              <a:path w="414655" h="182880">
                <a:moveTo>
                  <a:pt x="0" y="182880"/>
                </a:moveTo>
                <a:lnTo>
                  <a:pt x="414642" y="182880"/>
                </a:lnTo>
                <a:lnTo>
                  <a:pt x="414642" y="0"/>
                </a:lnTo>
                <a:lnTo>
                  <a:pt x="0" y="0"/>
                </a:lnTo>
                <a:lnTo>
                  <a:pt x="0" y="182880"/>
                </a:lnTo>
                <a:close/>
              </a:path>
            </a:pathLst>
          </a:custGeom>
          <a:solidFill>
            <a:srgbClr val="000000"/>
          </a:solidFill>
        </p:spPr>
        <p:txBody>
          <a:bodyPr wrap="square" lIns="0" tIns="0" rIns="0" bIns="0" rtlCol="0"/>
          <a:lstStyle/>
          <a:p>
            <a:endParaRPr sz="1400" kern="0">
              <a:solidFill>
                <a:srgbClr val="000000"/>
              </a:solidFill>
              <a:latin typeface="Arial"/>
              <a:cs typeface="Arial"/>
              <a:sym typeface="Arial"/>
            </a:endParaRPr>
          </a:p>
        </p:txBody>
      </p:sp>
      <p:sp>
        <p:nvSpPr>
          <p:cNvPr id="4" name="object 4"/>
          <p:cNvSpPr/>
          <p:nvPr/>
        </p:nvSpPr>
        <p:spPr>
          <a:xfrm>
            <a:off x="650888" y="3443223"/>
            <a:ext cx="414655" cy="182880"/>
          </a:xfrm>
          <a:custGeom>
            <a:avLst/>
            <a:gdLst/>
            <a:ahLst/>
            <a:cxnLst/>
            <a:rect l="l" t="t" r="r" b="b"/>
            <a:pathLst>
              <a:path w="414655" h="182880">
                <a:moveTo>
                  <a:pt x="0" y="182880"/>
                </a:moveTo>
                <a:lnTo>
                  <a:pt x="414642" y="182880"/>
                </a:lnTo>
                <a:lnTo>
                  <a:pt x="414642" y="0"/>
                </a:lnTo>
                <a:lnTo>
                  <a:pt x="0" y="0"/>
                </a:lnTo>
                <a:lnTo>
                  <a:pt x="0" y="182880"/>
                </a:lnTo>
                <a:close/>
              </a:path>
            </a:pathLst>
          </a:custGeom>
          <a:solidFill>
            <a:srgbClr val="000000"/>
          </a:solidFill>
        </p:spPr>
        <p:txBody>
          <a:bodyPr wrap="square" lIns="0" tIns="0" rIns="0" bIns="0" rtlCol="0"/>
          <a:lstStyle/>
          <a:p>
            <a:endParaRPr sz="1400" kern="0">
              <a:solidFill>
                <a:srgbClr val="000000"/>
              </a:solidFill>
              <a:latin typeface="Arial"/>
              <a:cs typeface="Arial"/>
              <a:sym typeface="Arial"/>
            </a:endParaRPr>
          </a:p>
        </p:txBody>
      </p:sp>
      <p:sp>
        <p:nvSpPr>
          <p:cNvPr id="5" name="object 5"/>
          <p:cNvSpPr/>
          <p:nvPr/>
        </p:nvSpPr>
        <p:spPr>
          <a:xfrm>
            <a:off x="1065531" y="3443223"/>
            <a:ext cx="414655" cy="182880"/>
          </a:xfrm>
          <a:custGeom>
            <a:avLst/>
            <a:gdLst/>
            <a:ahLst/>
            <a:cxnLst/>
            <a:rect l="l" t="t" r="r" b="b"/>
            <a:pathLst>
              <a:path w="414655" h="182880">
                <a:moveTo>
                  <a:pt x="0" y="182880"/>
                </a:moveTo>
                <a:lnTo>
                  <a:pt x="414642" y="182880"/>
                </a:lnTo>
                <a:lnTo>
                  <a:pt x="414642" y="0"/>
                </a:lnTo>
                <a:lnTo>
                  <a:pt x="0" y="0"/>
                </a:lnTo>
                <a:lnTo>
                  <a:pt x="0" y="182880"/>
                </a:lnTo>
                <a:close/>
              </a:path>
            </a:pathLst>
          </a:custGeom>
          <a:solidFill>
            <a:srgbClr val="000000"/>
          </a:solidFill>
        </p:spPr>
        <p:txBody>
          <a:bodyPr wrap="square" lIns="0" tIns="0" rIns="0" bIns="0" rtlCol="0"/>
          <a:lstStyle/>
          <a:p>
            <a:endParaRPr sz="1400" kern="0">
              <a:solidFill>
                <a:srgbClr val="000000"/>
              </a:solidFill>
              <a:latin typeface="Arial"/>
              <a:cs typeface="Arial"/>
              <a:sym typeface="Arial"/>
            </a:endParaRPr>
          </a:p>
        </p:txBody>
      </p:sp>
      <p:sp>
        <p:nvSpPr>
          <p:cNvPr id="6" name="object 6"/>
          <p:cNvSpPr/>
          <p:nvPr/>
        </p:nvSpPr>
        <p:spPr>
          <a:xfrm>
            <a:off x="1480186" y="3443223"/>
            <a:ext cx="414655" cy="182880"/>
          </a:xfrm>
          <a:custGeom>
            <a:avLst/>
            <a:gdLst/>
            <a:ahLst/>
            <a:cxnLst/>
            <a:rect l="l" t="t" r="r" b="b"/>
            <a:pathLst>
              <a:path w="414655" h="182880">
                <a:moveTo>
                  <a:pt x="0" y="182880"/>
                </a:moveTo>
                <a:lnTo>
                  <a:pt x="414642" y="182880"/>
                </a:lnTo>
                <a:lnTo>
                  <a:pt x="414642" y="0"/>
                </a:lnTo>
                <a:lnTo>
                  <a:pt x="0" y="0"/>
                </a:lnTo>
                <a:lnTo>
                  <a:pt x="0" y="182880"/>
                </a:lnTo>
                <a:close/>
              </a:path>
            </a:pathLst>
          </a:custGeom>
          <a:solidFill>
            <a:srgbClr val="000000"/>
          </a:solidFill>
        </p:spPr>
        <p:txBody>
          <a:bodyPr wrap="square" lIns="0" tIns="0" rIns="0" bIns="0" rtlCol="0"/>
          <a:lstStyle/>
          <a:p>
            <a:endParaRPr sz="1400" kern="0">
              <a:solidFill>
                <a:srgbClr val="000000"/>
              </a:solidFill>
              <a:latin typeface="Arial"/>
              <a:cs typeface="Arial"/>
              <a:sym typeface="Arial"/>
            </a:endParaRPr>
          </a:p>
        </p:txBody>
      </p:sp>
      <p:sp>
        <p:nvSpPr>
          <p:cNvPr id="7" name="object 7"/>
          <p:cNvSpPr/>
          <p:nvPr/>
        </p:nvSpPr>
        <p:spPr>
          <a:xfrm>
            <a:off x="1894840" y="3443223"/>
            <a:ext cx="414655" cy="182880"/>
          </a:xfrm>
          <a:custGeom>
            <a:avLst/>
            <a:gdLst/>
            <a:ahLst/>
            <a:cxnLst/>
            <a:rect l="l" t="t" r="r" b="b"/>
            <a:pathLst>
              <a:path w="414655" h="182880">
                <a:moveTo>
                  <a:pt x="0" y="182880"/>
                </a:moveTo>
                <a:lnTo>
                  <a:pt x="414642" y="182880"/>
                </a:lnTo>
                <a:lnTo>
                  <a:pt x="414642" y="0"/>
                </a:lnTo>
                <a:lnTo>
                  <a:pt x="0" y="0"/>
                </a:lnTo>
                <a:lnTo>
                  <a:pt x="0" y="182880"/>
                </a:lnTo>
                <a:close/>
              </a:path>
            </a:pathLst>
          </a:custGeom>
          <a:solidFill>
            <a:srgbClr val="000000"/>
          </a:solidFill>
        </p:spPr>
        <p:txBody>
          <a:bodyPr wrap="square" lIns="0" tIns="0" rIns="0" bIns="0" rtlCol="0"/>
          <a:lstStyle/>
          <a:p>
            <a:endParaRPr sz="1400" kern="0">
              <a:solidFill>
                <a:srgbClr val="000000"/>
              </a:solidFill>
              <a:latin typeface="Arial"/>
              <a:cs typeface="Arial"/>
              <a:sym typeface="Arial"/>
            </a:endParaRPr>
          </a:p>
        </p:txBody>
      </p:sp>
      <p:sp>
        <p:nvSpPr>
          <p:cNvPr id="8" name="object 8"/>
          <p:cNvSpPr/>
          <p:nvPr/>
        </p:nvSpPr>
        <p:spPr>
          <a:xfrm>
            <a:off x="236246" y="3626117"/>
            <a:ext cx="414655" cy="132715"/>
          </a:xfrm>
          <a:custGeom>
            <a:avLst/>
            <a:gdLst/>
            <a:ahLst/>
            <a:cxnLst/>
            <a:rect l="l" t="t" r="r" b="b"/>
            <a:pathLst>
              <a:path w="414655" h="132714">
                <a:moveTo>
                  <a:pt x="0" y="132702"/>
                </a:moveTo>
                <a:lnTo>
                  <a:pt x="414642" y="132702"/>
                </a:lnTo>
                <a:lnTo>
                  <a:pt x="414642" y="0"/>
                </a:lnTo>
                <a:lnTo>
                  <a:pt x="0" y="0"/>
                </a:lnTo>
                <a:lnTo>
                  <a:pt x="0" y="132702"/>
                </a:lnTo>
                <a:close/>
              </a:path>
            </a:pathLst>
          </a:custGeom>
          <a:solidFill>
            <a:srgbClr val="E7E7E7"/>
          </a:solidFill>
        </p:spPr>
        <p:txBody>
          <a:bodyPr wrap="square" lIns="0" tIns="0" rIns="0" bIns="0" rtlCol="0"/>
          <a:lstStyle/>
          <a:p>
            <a:endParaRPr sz="1400" kern="0">
              <a:solidFill>
                <a:srgbClr val="000000"/>
              </a:solidFill>
              <a:latin typeface="Arial"/>
              <a:cs typeface="Arial"/>
              <a:sym typeface="Arial"/>
            </a:endParaRPr>
          </a:p>
        </p:txBody>
      </p:sp>
      <p:sp>
        <p:nvSpPr>
          <p:cNvPr id="9" name="object 9"/>
          <p:cNvSpPr/>
          <p:nvPr/>
        </p:nvSpPr>
        <p:spPr>
          <a:xfrm>
            <a:off x="650888" y="3626117"/>
            <a:ext cx="414655" cy="132715"/>
          </a:xfrm>
          <a:custGeom>
            <a:avLst/>
            <a:gdLst/>
            <a:ahLst/>
            <a:cxnLst/>
            <a:rect l="l" t="t" r="r" b="b"/>
            <a:pathLst>
              <a:path w="414655" h="132714">
                <a:moveTo>
                  <a:pt x="0" y="132702"/>
                </a:moveTo>
                <a:lnTo>
                  <a:pt x="414642" y="132702"/>
                </a:lnTo>
                <a:lnTo>
                  <a:pt x="414642" y="0"/>
                </a:lnTo>
                <a:lnTo>
                  <a:pt x="0" y="0"/>
                </a:lnTo>
                <a:lnTo>
                  <a:pt x="0" y="132702"/>
                </a:lnTo>
                <a:close/>
              </a:path>
            </a:pathLst>
          </a:custGeom>
          <a:solidFill>
            <a:srgbClr val="E7E7E7"/>
          </a:solidFill>
        </p:spPr>
        <p:txBody>
          <a:bodyPr wrap="square" lIns="0" tIns="0" rIns="0" bIns="0" rtlCol="0"/>
          <a:lstStyle/>
          <a:p>
            <a:endParaRPr sz="1400" kern="0">
              <a:solidFill>
                <a:srgbClr val="000000"/>
              </a:solidFill>
              <a:latin typeface="Arial"/>
              <a:cs typeface="Arial"/>
              <a:sym typeface="Arial"/>
            </a:endParaRPr>
          </a:p>
        </p:txBody>
      </p:sp>
      <p:sp>
        <p:nvSpPr>
          <p:cNvPr id="10" name="object 10"/>
          <p:cNvSpPr/>
          <p:nvPr/>
        </p:nvSpPr>
        <p:spPr>
          <a:xfrm>
            <a:off x="1065531" y="3626117"/>
            <a:ext cx="414655" cy="132715"/>
          </a:xfrm>
          <a:custGeom>
            <a:avLst/>
            <a:gdLst/>
            <a:ahLst/>
            <a:cxnLst/>
            <a:rect l="l" t="t" r="r" b="b"/>
            <a:pathLst>
              <a:path w="414655" h="132714">
                <a:moveTo>
                  <a:pt x="0" y="132702"/>
                </a:moveTo>
                <a:lnTo>
                  <a:pt x="414642" y="132702"/>
                </a:lnTo>
                <a:lnTo>
                  <a:pt x="414642" y="0"/>
                </a:lnTo>
                <a:lnTo>
                  <a:pt x="0" y="0"/>
                </a:lnTo>
                <a:lnTo>
                  <a:pt x="0" y="132702"/>
                </a:lnTo>
                <a:close/>
              </a:path>
            </a:pathLst>
          </a:custGeom>
          <a:solidFill>
            <a:srgbClr val="E7E7E7"/>
          </a:solidFill>
        </p:spPr>
        <p:txBody>
          <a:bodyPr wrap="square" lIns="0" tIns="0" rIns="0" bIns="0" rtlCol="0"/>
          <a:lstStyle/>
          <a:p>
            <a:endParaRPr sz="1400" kern="0">
              <a:solidFill>
                <a:srgbClr val="000000"/>
              </a:solidFill>
              <a:latin typeface="Arial"/>
              <a:cs typeface="Arial"/>
              <a:sym typeface="Arial"/>
            </a:endParaRPr>
          </a:p>
        </p:txBody>
      </p:sp>
      <p:sp>
        <p:nvSpPr>
          <p:cNvPr id="11" name="object 11"/>
          <p:cNvSpPr/>
          <p:nvPr/>
        </p:nvSpPr>
        <p:spPr>
          <a:xfrm>
            <a:off x="1480186" y="3626117"/>
            <a:ext cx="414655" cy="132715"/>
          </a:xfrm>
          <a:custGeom>
            <a:avLst/>
            <a:gdLst/>
            <a:ahLst/>
            <a:cxnLst/>
            <a:rect l="l" t="t" r="r" b="b"/>
            <a:pathLst>
              <a:path w="414655" h="132714">
                <a:moveTo>
                  <a:pt x="0" y="132702"/>
                </a:moveTo>
                <a:lnTo>
                  <a:pt x="414642" y="132702"/>
                </a:lnTo>
                <a:lnTo>
                  <a:pt x="414642" y="0"/>
                </a:lnTo>
                <a:lnTo>
                  <a:pt x="0" y="0"/>
                </a:lnTo>
                <a:lnTo>
                  <a:pt x="0" y="132702"/>
                </a:lnTo>
                <a:close/>
              </a:path>
            </a:pathLst>
          </a:custGeom>
          <a:solidFill>
            <a:srgbClr val="E7E7E7"/>
          </a:solidFill>
        </p:spPr>
        <p:txBody>
          <a:bodyPr wrap="square" lIns="0" tIns="0" rIns="0" bIns="0" rtlCol="0"/>
          <a:lstStyle/>
          <a:p>
            <a:endParaRPr sz="1400" kern="0">
              <a:solidFill>
                <a:srgbClr val="000000"/>
              </a:solidFill>
              <a:latin typeface="Arial"/>
              <a:cs typeface="Arial"/>
              <a:sym typeface="Arial"/>
            </a:endParaRPr>
          </a:p>
        </p:txBody>
      </p:sp>
      <p:sp>
        <p:nvSpPr>
          <p:cNvPr id="12" name="object 12"/>
          <p:cNvSpPr/>
          <p:nvPr/>
        </p:nvSpPr>
        <p:spPr>
          <a:xfrm>
            <a:off x="1894840" y="3626117"/>
            <a:ext cx="414655" cy="132715"/>
          </a:xfrm>
          <a:custGeom>
            <a:avLst/>
            <a:gdLst/>
            <a:ahLst/>
            <a:cxnLst/>
            <a:rect l="l" t="t" r="r" b="b"/>
            <a:pathLst>
              <a:path w="414655" h="132714">
                <a:moveTo>
                  <a:pt x="0" y="132702"/>
                </a:moveTo>
                <a:lnTo>
                  <a:pt x="414642" y="132702"/>
                </a:lnTo>
                <a:lnTo>
                  <a:pt x="414642" y="0"/>
                </a:lnTo>
                <a:lnTo>
                  <a:pt x="0" y="0"/>
                </a:lnTo>
                <a:lnTo>
                  <a:pt x="0" y="132702"/>
                </a:lnTo>
                <a:close/>
              </a:path>
            </a:pathLst>
          </a:custGeom>
          <a:solidFill>
            <a:srgbClr val="E7E7E7"/>
          </a:solidFill>
        </p:spPr>
        <p:txBody>
          <a:bodyPr wrap="square" lIns="0" tIns="0" rIns="0" bIns="0" rtlCol="0"/>
          <a:lstStyle/>
          <a:p>
            <a:endParaRPr sz="1400" kern="0">
              <a:solidFill>
                <a:srgbClr val="000000"/>
              </a:solidFill>
              <a:latin typeface="Arial"/>
              <a:cs typeface="Arial"/>
              <a:sym typeface="Arial"/>
            </a:endParaRPr>
          </a:p>
        </p:txBody>
      </p:sp>
      <p:sp>
        <p:nvSpPr>
          <p:cNvPr id="13" name="object 13"/>
          <p:cNvSpPr/>
          <p:nvPr/>
        </p:nvSpPr>
        <p:spPr>
          <a:xfrm>
            <a:off x="236246" y="3891547"/>
            <a:ext cx="414655" cy="132715"/>
          </a:xfrm>
          <a:custGeom>
            <a:avLst/>
            <a:gdLst/>
            <a:ahLst/>
            <a:cxnLst/>
            <a:rect l="l" t="t" r="r" b="b"/>
            <a:pathLst>
              <a:path w="414655" h="132714">
                <a:moveTo>
                  <a:pt x="0" y="132702"/>
                </a:moveTo>
                <a:lnTo>
                  <a:pt x="414642" y="132702"/>
                </a:lnTo>
                <a:lnTo>
                  <a:pt x="414642" y="0"/>
                </a:lnTo>
                <a:lnTo>
                  <a:pt x="0" y="0"/>
                </a:lnTo>
                <a:lnTo>
                  <a:pt x="0" y="132702"/>
                </a:lnTo>
                <a:close/>
              </a:path>
            </a:pathLst>
          </a:custGeom>
          <a:solidFill>
            <a:srgbClr val="E7E7E7"/>
          </a:solidFill>
        </p:spPr>
        <p:txBody>
          <a:bodyPr wrap="square" lIns="0" tIns="0" rIns="0" bIns="0" rtlCol="0"/>
          <a:lstStyle/>
          <a:p>
            <a:endParaRPr sz="1400" kern="0">
              <a:solidFill>
                <a:srgbClr val="000000"/>
              </a:solidFill>
              <a:latin typeface="Arial"/>
              <a:cs typeface="Arial"/>
              <a:sym typeface="Arial"/>
            </a:endParaRPr>
          </a:p>
        </p:txBody>
      </p:sp>
      <p:sp>
        <p:nvSpPr>
          <p:cNvPr id="14" name="object 14"/>
          <p:cNvSpPr/>
          <p:nvPr/>
        </p:nvSpPr>
        <p:spPr>
          <a:xfrm>
            <a:off x="650888" y="3891547"/>
            <a:ext cx="414655" cy="132715"/>
          </a:xfrm>
          <a:custGeom>
            <a:avLst/>
            <a:gdLst/>
            <a:ahLst/>
            <a:cxnLst/>
            <a:rect l="l" t="t" r="r" b="b"/>
            <a:pathLst>
              <a:path w="414655" h="132714">
                <a:moveTo>
                  <a:pt x="0" y="132702"/>
                </a:moveTo>
                <a:lnTo>
                  <a:pt x="414642" y="132702"/>
                </a:lnTo>
                <a:lnTo>
                  <a:pt x="414642" y="0"/>
                </a:lnTo>
                <a:lnTo>
                  <a:pt x="0" y="0"/>
                </a:lnTo>
                <a:lnTo>
                  <a:pt x="0" y="132702"/>
                </a:lnTo>
                <a:close/>
              </a:path>
            </a:pathLst>
          </a:custGeom>
          <a:solidFill>
            <a:srgbClr val="E7E7E7"/>
          </a:solidFill>
        </p:spPr>
        <p:txBody>
          <a:bodyPr wrap="square" lIns="0" tIns="0" rIns="0" bIns="0" rtlCol="0"/>
          <a:lstStyle/>
          <a:p>
            <a:endParaRPr sz="1400" kern="0">
              <a:solidFill>
                <a:srgbClr val="000000"/>
              </a:solidFill>
              <a:latin typeface="Arial"/>
              <a:cs typeface="Arial"/>
              <a:sym typeface="Arial"/>
            </a:endParaRPr>
          </a:p>
        </p:txBody>
      </p:sp>
      <p:sp>
        <p:nvSpPr>
          <p:cNvPr id="15" name="object 15"/>
          <p:cNvSpPr/>
          <p:nvPr/>
        </p:nvSpPr>
        <p:spPr>
          <a:xfrm>
            <a:off x="1065531" y="3891547"/>
            <a:ext cx="414655" cy="132715"/>
          </a:xfrm>
          <a:custGeom>
            <a:avLst/>
            <a:gdLst/>
            <a:ahLst/>
            <a:cxnLst/>
            <a:rect l="l" t="t" r="r" b="b"/>
            <a:pathLst>
              <a:path w="414655" h="132714">
                <a:moveTo>
                  <a:pt x="0" y="132702"/>
                </a:moveTo>
                <a:lnTo>
                  <a:pt x="414642" y="132702"/>
                </a:lnTo>
                <a:lnTo>
                  <a:pt x="414642" y="0"/>
                </a:lnTo>
                <a:lnTo>
                  <a:pt x="0" y="0"/>
                </a:lnTo>
                <a:lnTo>
                  <a:pt x="0" y="132702"/>
                </a:lnTo>
                <a:close/>
              </a:path>
            </a:pathLst>
          </a:custGeom>
          <a:solidFill>
            <a:srgbClr val="E7E7E7"/>
          </a:solidFill>
        </p:spPr>
        <p:txBody>
          <a:bodyPr wrap="square" lIns="0" tIns="0" rIns="0" bIns="0" rtlCol="0"/>
          <a:lstStyle/>
          <a:p>
            <a:endParaRPr sz="1400" kern="0">
              <a:solidFill>
                <a:srgbClr val="000000"/>
              </a:solidFill>
              <a:latin typeface="Arial"/>
              <a:cs typeface="Arial"/>
              <a:sym typeface="Arial"/>
            </a:endParaRPr>
          </a:p>
        </p:txBody>
      </p:sp>
      <p:sp>
        <p:nvSpPr>
          <p:cNvPr id="16" name="object 16"/>
          <p:cNvSpPr/>
          <p:nvPr/>
        </p:nvSpPr>
        <p:spPr>
          <a:xfrm>
            <a:off x="1480186" y="3891547"/>
            <a:ext cx="414655" cy="132715"/>
          </a:xfrm>
          <a:custGeom>
            <a:avLst/>
            <a:gdLst/>
            <a:ahLst/>
            <a:cxnLst/>
            <a:rect l="l" t="t" r="r" b="b"/>
            <a:pathLst>
              <a:path w="414655" h="132714">
                <a:moveTo>
                  <a:pt x="0" y="132702"/>
                </a:moveTo>
                <a:lnTo>
                  <a:pt x="414642" y="132702"/>
                </a:lnTo>
                <a:lnTo>
                  <a:pt x="414642" y="0"/>
                </a:lnTo>
                <a:lnTo>
                  <a:pt x="0" y="0"/>
                </a:lnTo>
                <a:lnTo>
                  <a:pt x="0" y="132702"/>
                </a:lnTo>
                <a:close/>
              </a:path>
            </a:pathLst>
          </a:custGeom>
          <a:solidFill>
            <a:srgbClr val="E7E7E7"/>
          </a:solidFill>
        </p:spPr>
        <p:txBody>
          <a:bodyPr wrap="square" lIns="0" tIns="0" rIns="0" bIns="0" rtlCol="0"/>
          <a:lstStyle/>
          <a:p>
            <a:endParaRPr sz="1400" kern="0">
              <a:solidFill>
                <a:srgbClr val="000000"/>
              </a:solidFill>
              <a:latin typeface="Arial"/>
              <a:cs typeface="Arial"/>
              <a:sym typeface="Arial"/>
            </a:endParaRPr>
          </a:p>
        </p:txBody>
      </p:sp>
      <p:sp>
        <p:nvSpPr>
          <p:cNvPr id="17" name="object 17"/>
          <p:cNvSpPr/>
          <p:nvPr/>
        </p:nvSpPr>
        <p:spPr>
          <a:xfrm>
            <a:off x="1894840" y="3891547"/>
            <a:ext cx="414655" cy="132715"/>
          </a:xfrm>
          <a:custGeom>
            <a:avLst/>
            <a:gdLst/>
            <a:ahLst/>
            <a:cxnLst/>
            <a:rect l="l" t="t" r="r" b="b"/>
            <a:pathLst>
              <a:path w="414655" h="132714">
                <a:moveTo>
                  <a:pt x="0" y="132702"/>
                </a:moveTo>
                <a:lnTo>
                  <a:pt x="414642" y="132702"/>
                </a:lnTo>
                <a:lnTo>
                  <a:pt x="414642" y="0"/>
                </a:lnTo>
                <a:lnTo>
                  <a:pt x="0" y="0"/>
                </a:lnTo>
                <a:lnTo>
                  <a:pt x="0" y="132702"/>
                </a:lnTo>
                <a:close/>
              </a:path>
            </a:pathLst>
          </a:custGeom>
          <a:solidFill>
            <a:srgbClr val="E7E7E7"/>
          </a:solidFill>
        </p:spPr>
        <p:txBody>
          <a:bodyPr wrap="square" lIns="0" tIns="0" rIns="0" bIns="0" rtlCol="0"/>
          <a:lstStyle/>
          <a:p>
            <a:endParaRPr sz="1400" kern="0">
              <a:solidFill>
                <a:srgbClr val="000000"/>
              </a:solidFill>
              <a:latin typeface="Arial"/>
              <a:cs typeface="Arial"/>
              <a:sym typeface="Arial"/>
            </a:endParaRPr>
          </a:p>
        </p:txBody>
      </p:sp>
      <p:sp>
        <p:nvSpPr>
          <p:cNvPr id="18" name="object 18"/>
          <p:cNvSpPr/>
          <p:nvPr/>
        </p:nvSpPr>
        <p:spPr>
          <a:xfrm>
            <a:off x="236246" y="4156977"/>
            <a:ext cx="414655" cy="132715"/>
          </a:xfrm>
          <a:custGeom>
            <a:avLst/>
            <a:gdLst/>
            <a:ahLst/>
            <a:cxnLst/>
            <a:rect l="l" t="t" r="r" b="b"/>
            <a:pathLst>
              <a:path w="414655" h="132714">
                <a:moveTo>
                  <a:pt x="0" y="132702"/>
                </a:moveTo>
                <a:lnTo>
                  <a:pt x="414642" y="132702"/>
                </a:lnTo>
                <a:lnTo>
                  <a:pt x="414642" y="0"/>
                </a:lnTo>
                <a:lnTo>
                  <a:pt x="0" y="0"/>
                </a:lnTo>
                <a:lnTo>
                  <a:pt x="0" y="132702"/>
                </a:lnTo>
                <a:close/>
              </a:path>
            </a:pathLst>
          </a:custGeom>
          <a:solidFill>
            <a:srgbClr val="E7E7E7"/>
          </a:solidFill>
        </p:spPr>
        <p:txBody>
          <a:bodyPr wrap="square" lIns="0" tIns="0" rIns="0" bIns="0" rtlCol="0"/>
          <a:lstStyle/>
          <a:p>
            <a:endParaRPr sz="1400" kern="0">
              <a:solidFill>
                <a:srgbClr val="000000"/>
              </a:solidFill>
              <a:latin typeface="Arial"/>
              <a:cs typeface="Arial"/>
              <a:sym typeface="Arial"/>
            </a:endParaRPr>
          </a:p>
        </p:txBody>
      </p:sp>
      <p:sp>
        <p:nvSpPr>
          <p:cNvPr id="19" name="object 19"/>
          <p:cNvSpPr/>
          <p:nvPr/>
        </p:nvSpPr>
        <p:spPr>
          <a:xfrm>
            <a:off x="650888" y="4156977"/>
            <a:ext cx="414655" cy="132715"/>
          </a:xfrm>
          <a:custGeom>
            <a:avLst/>
            <a:gdLst/>
            <a:ahLst/>
            <a:cxnLst/>
            <a:rect l="l" t="t" r="r" b="b"/>
            <a:pathLst>
              <a:path w="414655" h="132714">
                <a:moveTo>
                  <a:pt x="0" y="132702"/>
                </a:moveTo>
                <a:lnTo>
                  <a:pt x="414642" y="132702"/>
                </a:lnTo>
                <a:lnTo>
                  <a:pt x="414642" y="0"/>
                </a:lnTo>
                <a:lnTo>
                  <a:pt x="0" y="0"/>
                </a:lnTo>
                <a:lnTo>
                  <a:pt x="0" y="132702"/>
                </a:lnTo>
                <a:close/>
              </a:path>
            </a:pathLst>
          </a:custGeom>
          <a:solidFill>
            <a:srgbClr val="E7E7E7"/>
          </a:solidFill>
        </p:spPr>
        <p:txBody>
          <a:bodyPr wrap="square" lIns="0" tIns="0" rIns="0" bIns="0" rtlCol="0"/>
          <a:lstStyle/>
          <a:p>
            <a:endParaRPr sz="1400" kern="0">
              <a:solidFill>
                <a:srgbClr val="000000"/>
              </a:solidFill>
              <a:latin typeface="Arial"/>
              <a:cs typeface="Arial"/>
              <a:sym typeface="Arial"/>
            </a:endParaRPr>
          </a:p>
        </p:txBody>
      </p:sp>
      <p:sp>
        <p:nvSpPr>
          <p:cNvPr id="20" name="object 20"/>
          <p:cNvSpPr/>
          <p:nvPr/>
        </p:nvSpPr>
        <p:spPr>
          <a:xfrm>
            <a:off x="1065531" y="4156977"/>
            <a:ext cx="414655" cy="132715"/>
          </a:xfrm>
          <a:custGeom>
            <a:avLst/>
            <a:gdLst/>
            <a:ahLst/>
            <a:cxnLst/>
            <a:rect l="l" t="t" r="r" b="b"/>
            <a:pathLst>
              <a:path w="414655" h="132714">
                <a:moveTo>
                  <a:pt x="0" y="132702"/>
                </a:moveTo>
                <a:lnTo>
                  <a:pt x="414642" y="132702"/>
                </a:lnTo>
                <a:lnTo>
                  <a:pt x="414642" y="0"/>
                </a:lnTo>
                <a:lnTo>
                  <a:pt x="0" y="0"/>
                </a:lnTo>
                <a:lnTo>
                  <a:pt x="0" y="132702"/>
                </a:lnTo>
                <a:close/>
              </a:path>
            </a:pathLst>
          </a:custGeom>
          <a:solidFill>
            <a:srgbClr val="E7E7E7"/>
          </a:solidFill>
        </p:spPr>
        <p:txBody>
          <a:bodyPr wrap="square" lIns="0" tIns="0" rIns="0" bIns="0" rtlCol="0"/>
          <a:lstStyle/>
          <a:p>
            <a:endParaRPr sz="1400" kern="0">
              <a:solidFill>
                <a:srgbClr val="000000"/>
              </a:solidFill>
              <a:latin typeface="Arial"/>
              <a:cs typeface="Arial"/>
              <a:sym typeface="Arial"/>
            </a:endParaRPr>
          </a:p>
        </p:txBody>
      </p:sp>
      <p:sp>
        <p:nvSpPr>
          <p:cNvPr id="21" name="object 21"/>
          <p:cNvSpPr/>
          <p:nvPr/>
        </p:nvSpPr>
        <p:spPr>
          <a:xfrm>
            <a:off x="1480186" y="4156977"/>
            <a:ext cx="414655" cy="132715"/>
          </a:xfrm>
          <a:custGeom>
            <a:avLst/>
            <a:gdLst/>
            <a:ahLst/>
            <a:cxnLst/>
            <a:rect l="l" t="t" r="r" b="b"/>
            <a:pathLst>
              <a:path w="414655" h="132714">
                <a:moveTo>
                  <a:pt x="0" y="132702"/>
                </a:moveTo>
                <a:lnTo>
                  <a:pt x="414642" y="132702"/>
                </a:lnTo>
                <a:lnTo>
                  <a:pt x="414642" y="0"/>
                </a:lnTo>
                <a:lnTo>
                  <a:pt x="0" y="0"/>
                </a:lnTo>
                <a:lnTo>
                  <a:pt x="0" y="132702"/>
                </a:lnTo>
                <a:close/>
              </a:path>
            </a:pathLst>
          </a:custGeom>
          <a:solidFill>
            <a:srgbClr val="E7E7E7"/>
          </a:solidFill>
        </p:spPr>
        <p:txBody>
          <a:bodyPr wrap="square" lIns="0" tIns="0" rIns="0" bIns="0" rtlCol="0"/>
          <a:lstStyle/>
          <a:p>
            <a:endParaRPr sz="1400" kern="0">
              <a:solidFill>
                <a:srgbClr val="000000"/>
              </a:solidFill>
              <a:latin typeface="Arial"/>
              <a:cs typeface="Arial"/>
              <a:sym typeface="Arial"/>
            </a:endParaRPr>
          </a:p>
        </p:txBody>
      </p:sp>
      <p:sp>
        <p:nvSpPr>
          <p:cNvPr id="22" name="object 22"/>
          <p:cNvSpPr/>
          <p:nvPr/>
        </p:nvSpPr>
        <p:spPr>
          <a:xfrm>
            <a:off x="1894840" y="4156977"/>
            <a:ext cx="414655" cy="132715"/>
          </a:xfrm>
          <a:custGeom>
            <a:avLst/>
            <a:gdLst/>
            <a:ahLst/>
            <a:cxnLst/>
            <a:rect l="l" t="t" r="r" b="b"/>
            <a:pathLst>
              <a:path w="414655" h="132714">
                <a:moveTo>
                  <a:pt x="0" y="132702"/>
                </a:moveTo>
                <a:lnTo>
                  <a:pt x="414642" y="132702"/>
                </a:lnTo>
                <a:lnTo>
                  <a:pt x="414642" y="0"/>
                </a:lnTo>
                <a:lnTo>
                  <a:pt x="0" y="0"/>
                </a:lnTo>
                <a:lnTo>
                  <a:pt x="0" y="132702"/>
                </a:lnTo>
                <a:close/>
              </a:path>
            </a:pathLst>
          </a:custGeom>
          <a:solidFill>
            <a:srgbClr val="E7E7E7"/>
          </a:solidFill>
        </p:spPr>
        <p:txBody>
          <a:bodyPr wrap="square" lIns="0" tIns="0" rIns="0" bIns="0" rtlCol="0"/>
          <a:lstStyle/>
          <a:p>
            <a:endParaRPr sz="1400" kern="0">
              <a:solidFill>
                <a:srgbClr val="000000"/>
              </a:solidFill>
              <a:latin typeface="Arial"/>
              <a:cs typeface="Arial"/>
              <a:sym typeface="Arial"/>
            </a:endParaRPr>
          </a:p>
        </p:txBody>
      </p:sp>
      <p:sp>
        <p:nvSpPr>
          <p:cNvPr id="23" name="object 23"/>
          <p:cNvSpPr/>
          <p:nvPr/>
        </p:nvSpPr>
        <p:spPr>
          <a:xfrm>
            <a:off x="236246" y="4422280"/>
            <a:ext cx="414655" cy="132715"/>
          </a:xfrm>
          <a:custGeom>
            <a:avLst/>
            <a:gdLst/>
            <a:ahLst/>
            <a:cxnLst/>
            <a:rect l="l" t="t" r="r" b="b"/>
            <a:pathLst>
              <a:path w="414655" h="132714">
                <a:moveTo>
                  <a:pt x="0" y="132702"/>
                </a:moveTo>
                <a:lnTo>
                  <a:pt x="414642" y="132702"/>
                </a:lnTo>
                <a:lnTo>
                  <a:pt x="414642" y="0"/>
                </a:lnTo>
                <a:lnTo>
                  <a:pt x="0" y="0"/>
                </a:lnTo>
                <a:lnTo>
                  <a:pt x="0" y="132702"/>
                </a:lnTo>
                <a:close/>
              </a:path>
            </a:pathLst>
          </a:custGeom>
          <a:solidFill>
            <a:srgbClr val="E7E7E7"/>
          </a:solidFill>
        </p:spPr>
        <p:txBody>
          <a:bodyPr wrap="square" lIns="0" tIns="0" rIns="0" bIns="0" rtlCol="0"/>
          <a:lstStyle/>
          <a:p>
            <a:endParaRPr sz="1400" kern="0">
              <a:solidFill>
                <a:srgbClr val="000000"/>
              </a:solidFill>
              <a:latin typeface="Arial"/>
              <a:cs typeface="Arial"/>
              <a:sym typeface="Arial"/>
            </a:endParaRPr>
          </a:p>
        </p:txBody>
      </p:sp>
      <p:sp>
        <p:nvSpPr>
          <p:cNvPr id="24" name="object 24"/>
          <p:cNvSpPr/>
          <p:nvPr/>
        </p:nvSpPr>
        <p:spPr>
          <a:xfrm>
            <a:off x="650888" y="4422280"/>
            <a:ext cx="414655" cy="132715"/>
          </a:xfrm>
          <a:custGeom>
            <a:avLst/>
            <a:gdLst/>
            <a:ahLst/>
            <a:cxnLst/>
            <a:rect l="l" t="t" r="r" b="b"/>
            <a:pathLst>
              <a:path w="414655" h="132714">
                <a:moveTo>
                  <a:pt x="0" y="132702"/>
                </a:moveTo>
                <a:lnTo>
                  <a:pt x="414642" y="132702"/>
                </a:lnTo>
                <a:lnTo>
                  <a:pt x="414642" y="0"/>
                </a:lnTo>
                <a:lnTo>
                  <a:pt x="0" y="0"/>
                </a:lnTo>
                <a:lnTo>
                  <a:pt x="0" y="132702"/>
                </a:lnTo>
                <a:close/>
              </a:path>
            </a:pathLst>
          </a:custGeom>
          <a:solidFill>
            <a:srgbClr val="E7E7E7"/>
          </a:solidFill>
        </p:spPr>
        <p:txBody>
          <a:bodyPr wrap="square" lIns="0" tIns="0" rIns="0" bIns="0" rtlCol="0"/>
          <a:lstStyle/>
          <a:p>
            <a:endParaRPr sz="1400" kern="0">
              <a:solidFill>
                <a:srgbClr val="000000"/>
              </a:solidFill>
              <a:latin typeface="Arial"/>
              <a:cs typeface="Arial"/>
              <a:sym typeface="Arial"/>
            </a:endParaRPr>
          </a:p>
        </p:txBody>
      </p:sp>
      <p:sp>
        <p:nvSpPr>
          <p:cNvPr id="25" name="object 25"/>
          <p:cNvSpPr/>
          <p:nvPr/>
        </p:nvSpPr>
        <p:spPr>
          <a:xfrm>
            <a:off x="1065531" y="4422280"/>
            <a:ext cx="414655" cy="132715"/>
          </a:xfrm>
          <a:custGeom>
            <a:avLst/>
            <a:gdLst/>
            <a:ahLst/>
            <a:cxnLst/>
            <a:rect l="l" t="t" r="r" b="b"/>
            <a:pathLst>
              <a:path w="414655" h="132714">
                <a:moveTo>
                  <a:pt x="0" y="132702"/>
                </a:moveTo>
                <a:lnTo>
                  <a:pt x="414642" y="132702"/>
                </a:lnTo>
                <a:lnTo>
                  <a:pt x="414642" y="0"/>
                </a:lnTo>
                <a:lnTo>
                  <a:pt x="0" y="0"/>
                </a:lnTo>
                <a:lnTo>
                  <a:pt x="0" y="132702"/>
                </a:lnTo>
                <a:close/>
              </a:path>
            </a:pathLst>
          </a:custGeom>
          <a:solidFill>
            <a:srgbClr val="E7E7E7"/>
          </a:solidFill>
        </p:spPr>
        <p:txBody>
          <a:bodyPr wrap="square" lIns="0" tIns="0" rIns="0" bIns="0" rtlCol="0"/>
          <a:lstStyle/>
          <a:p>
            <a:endParaRPr sz="1400" kern="0">
              <a:solidFill>
                <a:srgbClr val="000000"/>
              </a:solidFill>
              <a:latin typeface="Arial"/>
              <a:cs typeface="Arial"/>
              <a:sym typeface="Arial"/>
            </a:endParaRPr>
          </a:p>
        </p:txBody>
      </p:sp>
      <p:sp>
        <p:nvSpPr>
          <p:cNvPr id="26" name="object 26"/>
          <p:cNvSpPr/>
          <p:nvPr/>
        </p:nvSpPr>
        <p:spPr>
          <a:xfrm>
            <a:off x="1480186" y="4422280"/>
            <a:ext cx="414655" cy="132715"/>
          </a:xfrm>
          <a:custGeom>
            <a:avLst/>
            <a:gdLst/>
            <a:ahLst/>
            <a:cxnLst/>
            <a:rect l="l" t="t" r="r" b="b"/>
            <a:pathLst>
              <a:path w="414655" h="132714">
                <a:moveTo>
                  <a:pt x="0" y="132702"/>
                </a:moveTo>
                <a:lnTo>
                  <a:pt x="414642" y="132702"/>
                </a:lnTo>
                <a:lnTo>
                  <a:pt x="414642" y="0"/>
                </a:lnTo>
                <a:lnTo>
                  <a:pt x="0" y="0"/>
                </a:lnTo>
                <a:lnTo>
                  <a:pt x="0" y="132702"/>
                </a:lnTo>
                <a:close/>
              </a:path>
            </a:pathLst>
          </a:custGeom>
          <a:solidFill>
            <a:srgbClr val="E7E7E7"/>
          </a:solidFill>
        </p:spPr>
        <p:txBody>
          <a:bodyPr wrap="square" lIns="0" tIns="0" rIns="0" bIns="0" rtlCol="0"/>
          <a:lstStyle/>
          <a:p>
            <a:endParaRPr sz="1400" kern="0">
              <a:solidFill>
                <a:srgbClr val="000000"/>
              </a:solidFill>
              <a:latin typeface="Arial"/>
              <a:cs typeface="Arial"/>
              <a:sym typeface="Arial"/>
            </a:endParaRPr>
          </a:p>
        </p:txBody>
      </p:sp>
      <p:sp>
        <p:nvSpPr>
          <p:cNvPr id="27" name="object 27"/>
          <p:cNvSpPr/>
          <p:nvPr/>
        </p:nvSpPr>
        <p:spPr>
          <a:xfrm>
            <a:off x="1894840" y="4422280"/>
            <a:ext cx="414655" cy="132715"/>
          </a:xfrm>
          <a:custGeom>
            <a:avLst/>
            <a:gdLst/>
            <a:ahLst/>
            <a:cxnLst/>
            <a:rect l="l" t="t" r="r" b="b"/>
            <a:pathLst>
              <a:path w="414655" h="132714">
                <a:moveTo>
                  <a:pt x="0" y="132702"/>
                </a:moveTo>
                <a:lnTo>
                  <a:pt x="414642" y="132702"/>
                </a:lnTo>
                <a:lnTo>
                  <a:pt x="414642" y="0"/>
                </a:lnTo>
                <a:lnTo>
                  <a:pt x="0" y="0"/>
                </a:lnTo>
                <a:lnTo>
                  <a:pt x="0" y="132702"/>
                </a:lnTo>
                <a:close/>
              </a:path>
            </a:pathLst>
          </a:custGeom>
          <a:solidFill>
            <a:srgbClr val="E7E7E7"/>
          </a:solidFill>
        </p:spPr>
        <p:txBody>
          <a:bodyPr wrap="square" lIns="0" tIns="0" rIns="0" bIns="0" rtlCol="0"/>
          <a:lstStyle/>
          <a:p>
            <a:endParaRPr sz="1400" kern="0">
              <a:solidFill>
                <a:srgbClr val="000000"/>
              </a:solidFill>
              <a:latin typeface="Arial"/>
              <a:cs typeface="Arial"/>
              <a:sym typeface="Arial"/>
            </a:endParaRPr>
          </a:p>
        </p:txBody>
      </p:sp>
      <p:graphicFrame>
        <p:nvGraphicFramePr>
          <p:cNvPr id="28" name="object 28"/>
          <p:cNvGraphicFramePr>
            <a:graphicFrameLocks noGrp="1"/>
          </p:cNvGraphicFramePr>
          <p:nvPr/>
        </p:nvGraphicFramePr>
        <p:xfrm>
          <a:off x="236245" y="3430523"/>
          <a:ext cx="2073272" cy="1124454"/>
        </p:xfrm>
        <a:graphic>
          <a:graphicData uri="http://schemas.openxmlformats.org/drawingml/2006/table">
            <a:tbl>
              <a:tblPr firstRow="1" bandRow="1">
                <a:tableStyleId>{2D5ABB26-0587-4C30-8999-92F81FD0307C}</a:tableStyleId>
              </a:tblPr>
              <a:tblGrid>
                <a:gridCol w="432434">
                  <a:extLst>
                    <a:ext uri="{9D8B030D-6E8A-4147-A177-3AD203B41FA5}">
                      <a16:colId xmlns:a16="http://schemas.microsoft.com/office/drawing/2014/main" val="20000"/>
                    </a:ext>
                  </a:extLst>
                </a:gridCol>
                <a:gridCol w="389254">
                  <a:extLst>
                    <a:ext uri="{9D8B030D-6E8A-4147-A177-3AD203B41FA5}">
                      <a16:colId xmlns:a16="http://schemas.microsoft.com/office/drawing/2014/main" val="20001"/>
                    </a:ext>
                  </a:extLst>
                </a:gridCol>
                <a:gridCol w="432434">
                  <a:extLst>
                    <a:ext uri="{9D8B030D-6E8A-4147-A177-3AD203B41FA5}">
                      <a16:colId xmlns:a16="http://schemas.microsoft.com/office/drawing/2014/main" val="20002"/>
                    </a:ext>
                  </a:extLst>
                </a:gridCol>
                <a:gridCol w="387350">
                  <a:extLst>
                    <a:ext uri="{9D8B030D-6E8A-4147-A177-3AD203B41FA5}">
                      <a16:colId xmlns:a16="http://schemas.microsoft.com/office/drawing/2014/main" val="20003"/>
                    </a:ext>
                  </a:extLst>
                </a:gridCol>
                <a:gridCol w="431800">
                  <a:extLst>
                    <a:ext uri="{9D8B030D-6E8A-4147-A177-3AD203B41FA5}">
                      <a16:colId xmlns:a16="http://schemas.microsoft.com/office/drawing/2014/main" val="20004"/>
                    </a:ext>
                  </a:extLst>
                </a:gridCol>
              </a:tblGrid>
              <a:tr h="203453">
                <a:tc>
                  <a:txBody>
                    <a:bodyPr/>
                    <a:lstStyle/>
                    <a:p>
                      <a:pPr>
                        <a:lnSpc>
                          <a:spcPct val="100000"/>
                        </a:lnSpc>
                      </a:pPr>
                      <a:endParaRPr sz="900">
                        <a:latin typeface="Times New Roman"/>
                        <a:cs typeface="Times New Roman"/>
                      </a:endParaRPr>
                    </a:p>
                  </a:txBody>
                  <a:tcPr marL="0" marR="0" marT="0" marB="0"/>
                </a:tc>
                <a:tc>
                  <a:txBody>
                    <a:bodyPr/>
                    <a:lstStyle/>
                    <a:p>
                      <a:pPr>
                        <a:lnSpc>
                          <a:spcPct val="100000"/>
                        </a:lnSpc>
                      </a:pPr>
                      <a:endParaRPr sz="900">
                        <a:latin typeface="Times New Roman"/>
                        <a:cs typeface="Times New Roman"/>
                      </a:endParaRPr>
                    </a:p>
                  </a:txBody>
                  <a:tcPr marL="0" marR="0" marT="0" marB="0"/>
                </a:tc>
                <a:tc>
                  <a:txBody>
                    <a:bodyPr/>
                    <a:lstStyle/>
                    <a:p>
                      <a:pPr>
                        <a:lnSpc>
                          <a:spcPct val="100000"/>
                        </a:lnSpc>
                      </a:pPr>
                      <a:endParaRPr sz="900">
                        <a:latin typeface="Times New Roman"/>
                        <a:cs typeface="Times New Roman"/>
                      </a:endParaRPr>
                    </a:p>
                  </a:txBody>
                  <a:tcPr marL="0" marR="0" marT="0" marB="0"/>
                </a:tc>
                <a:tc>
                  <a:txBody>
                    <a:bodyPr/>
                    <a:lstStyle/>
                    <a:p>
                      <a:pPr>
                        <a:lnSpc>
                          <a:spcPct val="100000"/>
                        </a:lnSpc>
                      </a:pPr>
                      <a:endParaRPr sz="900">
                        <a:latin typeface="Times New Roman"/>
                        <a:cs typeface="Times New Roman"/>
                      </a:endParaRPr>
                    </a:p>
                  </a:txBody>
                  <a:tcPr marL="0" marR="0" marT="0" marB="0"/>
                </a:tc>
                <a:tc>
                  <a:txBody>
                    <a:bodyPr/>
                    <a:lstStyle/>
                    <a:p>
                      <a:pPr>
                        <a:lnSpc>
                          <a:spcPct val="100000"/>
                        </a:lnSpc>
                      </a:pPr>
                      <a:endParaRPr sz="900">
                        <a:latin typeface="Times New Roman"/>
                        <a:cs typeface="Times New Roman"/>
                      </a:endParaRPr>
                    </a:p>
                  </a:txBody>
                  <a:tcPr marL="0" marR="0" marT="0" marB="0"/>
                </a:tc>
                <a:extLst>
                  <a:ext uri="{0D108BD9-81ED-4DB2-BD59-A6C34878D82A}">
                    <a16:rowId xmlns:a16="http://schemas.microsoft.com/office/drawing/2014/main" val="10000"/>
                  </a:ext>
                </a:extLst>
              </a:tr>
              <a:tr h="124841">
                <a:tc>
                  <a:txBody>
                    <a:bodyPr/>
                    <a:lstStyle/>
                    <a:p>
                      <a:pPr>
                        <a:lnSpc>
                          <a:spcPct val="100000"/>
                        </a:lnSpc>
                      </a:pPr>
                      <a:endParaRPr sz="600">
                        <a:latin typeface="Times New Roman"/>
                        <a:cs typeface="Times New Roman"/>
                      </a:endParaRPr>
                    </a:p>
                  </a:txBody>
                  <a:tcPr marL="0" marR="0" marT="0" marB="0"/>
                </a:tc>
                <a:tc>
                  <a:txBody>
                    <a:bodyPr/>
                    <a:lstStyle/>
                    <a:p>
                      <a:pPr>
                        <a:lnSpc>
                          <a:spcPct val="100000"/>
                        </a:lnSpc>
                      </a:pPr>
                      <a:endParaRPr sz="600">
                        <a:latin typeface="Times New Roman"/>
                        <a:cs typeface="Times New Roman"/>
                      </a:endParaRPr>
                    </a:p>
                  </a:txBody>
                  <a:tcPr marL="0" marR="0" marT="0" marB="0"/>
                </a:tc>
                <a:tc>
                  <a:txBody>
                    <a:bodyPr/>
                    <a:lstStyle/>
                    <a:p>
                      <a:pPr>
                        <a:lnSpc>
                          <a:spcPct val="100000"/>
                        </a:lnSpc>
                      </a:pPr>
                      <a:endParaRPr sz="600">
                        <a:latin typeface="Times New Roman"/>
                        <a:cs typeface="Times New Roman"/>
                      </a:endParaRPr>
                    </a:p>
                  </a:txBody>
                  <a:tcPr marL="0" marR="0" marT="0" marB="0"/>
                </a:tc>
                <a:tc>
                  <a:txBody>
                    <a:bodyPr/>
                    <a:lstStyle/>
                    <a:p>
                      <a:pPr>
                        <a:lnSpc>
                          <a:spcPct val="100000"/>
                        </a:lnSpc>
                      </a:pPr>
                      <a:endParaRPr sz="600">
                        <a:latin typeface="Times New Roman"/>
                        <a:cs typeface="Times New Roman"/>
                      </a:endParaRPr>
                    </a:p>
                  </a:txBody>
                  <a:tcPr marL="0" marR="0" marT="0" marB="0"/>
                </a:tc>
                <a:tc>
                  <a:txBody>
                    <a:bodyPr/>
                    <a:lstStyle/>
                    <a:p>
                      <a:pPr>
                        <a:lnSpc>
                          <a:spcPct val="100000"/>
                        </a:lnSpc>
                      </a:pPr>
                      <a:endParaRPr sz="600">
                        <a:latin typeface="Times New Roman"/>
                        <a:cs typeface="Times New Roman"/>
                      </a:endParaRPr>
                    </a:p>
                  </a:txBody>
                  <a:tcPr marL="0" marR="0" marT="0" marB="0"/>
                </a:tc>
                <a:extLst>
                  <a:ext uri="{0D108BD9-81ED-4DB2-BD59-A6C34878D82A}">
                    <a16:rowId xmlns:a16="http://schemas.microsoft.com/office/drawing/2014/main" val="10001"/>
                  </a:ext>
                </a:extLst>
              </a:tr>
              <a:tr h="132727">
                <a:tc>
                  <a:txBody>
                    <a:bodyPr/>
                    <a:lstStyle/>
                    <a:p>
                      <a:pPr>
                        <a:lnSpc>
                          <a:spcPct val="100000"/>
                        </a:lnSpc>
                      </a:pPr>
                      <a:endParaRPr sz="700">
                        <a:latin typeface="Times New Roman"/>
                        <a:cs typeface="Times New Roman"/>
                      </a:endParaRPr>
                    </a:p>
                  </a:txBody>
                  <a:tcPr marL="0" marR="0" marT="0" marB="0"/>
                </a:tc>
                <a:tc>
                  <a:txBody>
                    <a:bodyPr/>
                    <a:lstStyle/>
                    <a:p>
                      <a:pPr>
                        <a:lnSpc>
                          <a:spcPct val="100000"/>
                        </a:lnSpc>
                      </a:pPr>
                      <a:endParaRPr sz="700">
                        <a:latin typeface="Times New Roman"/>
                        <a:cs typeface="Times New Roman"/>
                      </a:endParaRPr>
                    </a:p>
                  </a:txBody>
                  <a:tcPr marL="0" marR="0" marT="0" marB="0"/>
                </a:tc>
                <a:tc>
                  <a:txBody>
                    <a:bodyPr/>
                    <a:lstStyle/>
                    <a:p>
                      <a:pPr>
                        <a:lnSpc>
                          <a:spcPct val="100000"/>
                        </a:lnSpc>
                      </a:pPr>
                      <a:endParaRPr sz="700">
                        <a:latin typeface="Times New Roman"/>
                        <a:cs typeface="Times New Roman"/>
                      </a:endParaRPr>
                    </a:p>
                  </a:txBody>
                  <a:tcPr marL="0" marR="0" marT="0" marB="0"/>
                </a:tc>
                <a:tc>
                  <a:txBody>
                    <a:bodyPr/>
                    <a:lstStyle/>
                    <a:p>
                      <a:pPr>
                        <a:lnSpc>
                          <a:spcPct val="100000"/>
                        </a:lnSpc>
                      </a:pPr>
                      <a:endParaRPr sz="700">
                        <a:latin typeface="Times New Roman"/>
                        <a:cs typeface="Times New Roman"/>
                      </a:endParaRPr>
                    </a:p>
                  </a:txBody>
                  <a:tcPr marL="0" marR="0" marT="0" marB="0"/>
                </a:tc>
                <a:tc>
                  <a:txBody>
                    <a:bodyPr/>
                    <a:lstStyle/>
                    <a:p>
                      <a:pPr>
                        <a:lnSpc>
                          <a:spcPct val="100000"/>
                        </a:lnSpc>
                      </a:pPr>
                      <a:endParaRPr sz="700">
                        <a:latin typeface="Times New Roman"/>
                        <a:cs typeface="Times New Roman"/>
                      </a:endParaRPr>
                    </a:p>
                  </a:txBody>
                  <a:tcPr marL="0" marR="0" marT="0" marB="0"/>
                </a:tc>
                <a:extLst>
                  <a:ext uri="{0D108BD9-81ED-4DB2-BD59-A6C34878D82A}">
                    <a16:rowId xmlns:a16="http://schemas.microsoft.com/office/drawing/2014/main" val="10002"/>
                  </a:ext>
                </a:extLst>
              </a:tr>
              <a:tr h="132702">
                <a:tc>
                  <a:txBody>
                    <a:bodyPr/>
                    <a:lstStyle/>
                    <a:p>
                      <a:pPr>
                        <a:lnSpc>
                          <a:spcPct val="100000"/>
                        </a:lnSpc>
                      </a:pPr>
                      <a:endParaRPr sz="700">
                        <a:latin typeface="Times New Roman"/>
                        <a:cs typeface="Times New Roman"/>
                      </a:endParaRPr>
                    </a:p>
                  </a:txBody>
                  <a:tcPr marL="0" marR="0" marT="0" marB="0"/>
                </a:tc>
                <a:tc>
                  <a:txBody>
                    <a:bodyPr/>
                    <a:lstStyle/>
                    <a:p>
                      <a:pPr>
                        <a:lnSpc>
                          <a:spcPct val="100000"/>
                        </a:lnSpc>
                      </a:pPr>
                      <a:endParaRPr sz="700">
                        <a:latin typeface="Times New Roman"/>
                        <a:cs typeface="Times New Roman"/>
                      </a:endParaRPr>
                    </a:p>
                  </a:txBody>
                  <a:tcPr marL="0" marR="0" marT="0" marB="0"/>
                </a:tc>
                <a:tc>
                  <a:txBody>
                    <a:bodyPr/>
                    <a:lstStyle/>
                    <a:p>
                      <a:pPr>
                        <a:lnSpc>
                          <a:spcPct val="100000"/>
                        </a:lnSpc>
                      </a:pPr>
                      <a:endParaRPr sz="700">
                        <a:latin typeface="Times New Roman"/>
                        <a:cs typeface="Times New Roman"/>
                      </a:endParaRPr>
                    </a:p>
                  </a:txBody>
                  <a:tcPr marL="0" marR="0" marT="0" marB="0"/>
                </a:tc>
                <a:tc>
                  <a:txBody>
                    <a:bodyPr/>
                    <a:lstStyle/>
                    <a:p>
                      <a:pPr>
                        <a:lnSpc>
                          <a:spcPct val="100000"/>
                        </a:lnSpc>
                      </a:pPr>
                      <a:endParaRPr sz="700">
                        <a:latin typeface="Times New Roman"/>
                        <a:cs typeface="Times New Roman"/>
                      </a:endParaRPr>
                    </a:p>
                  </a:txBody>
                  <a:tcPr marL="0" marR="0" marT="0" marB="0"/>
                </a:tc>
                <a:tc>
                  <a:txBody>
                    <a:bodyPr/>
                    <a:lstStyle/>
                    <a:p>
                      <a:pPr>
                        <a:lnSpc>
                          <a:spcPct val="100000"/>
                        </a:lnSpc>
                      </a:pPr>
                      <a:endParaRPr sz="700">
                        <a:latin typeface="Times New Roman"/>
                        <a:cs typeface="Times New Roman"/>
                      </a:endParaRPr>
                    </a:p>
                  </a:txBody>
                  <a:tcPr marL="0" marR="0" marT="0" marB="0"/>
                </a:tc>
                <a:extLst>
                  <a:ext uri="{0D108BD9-81ED-4DB2-BD59-A6C34878D82A}">
                    <a16:rowId xmlns:a16="http://schemas.microsoft.com/office/drawing/2014/main" val="10003"/>
                  </a:ext>
                </a:extLst>
              </a:tr>
              <a:tr h="132727">
                <a:tc>
                  <a:txBody>
                    <a:bodyPr/>
                    <a:lstStyle/>
                    <a:p>
                      <a:pPr>
                        <a:lnSpc>
                          <a:spcPct val="100000"/>
                        </a:lnSpc>
                      </a:pPr>
                      <a:endParaRPr sz="700">
                        <a:latin typeface="Times New Roman"/>
                        <a:cs typeface="Times New Roman"/>
                      </a:endParaRPr>
                    </a:p>
                  </a:txBody>
                  <a:tcPr marL="0" marR="0" marT="0" marB="0"/>
                </a:tc>
                <a:tc>
                  <a:txBody>
                    <a:bodyPr/>
                    <a:lstStyle/>
                    <a:p>
                      <a:pPr>
                        <a:lnSpc>
                          <a:spcPct val="100000"/>
                        </a:lnSpc>
                      </a:pPr>
                      <a:endParaRPr sz="700">
                        <a:latin typeface="Times New Roman"/>
                        <a:cs typeface="Times New Roman"/>
                      </a:endParaRPr>
                    </a:p>
                  </a:txBody>
                  <a:tcPr marL="0" marR="0" marT="0" marB="0"/>
                </a:tc>
                <a:tc>
                  <a:txBody>
                    <a:bodyPr/>
                    <a:lstStyle/>
                    <a:p>
                      <a:pPr>
                        <a:lnSpc>
                          <a:spcPct val="100000"/>
                        </a:lnSpc>
                      </a:pPr>
                      <a:endParaRPr sz="700">
                        <a:latin typeface="Times New Roman"/>
                        <a:cs typeface="Times New Roman"/>
                      </a:endParaRPr>
                    </a:p>
                  </a:txBody>
                  <a:tcPr marL="0" marR="0" marT="0" marB="0"/>
                </a:tc>
                <a:tc>
                  <a:txBody>
                    <a:bodyPr/>
                    <a:lstStyle/>
                    <a:p>
                      <a:pPr>
                        <a:lnSpc>
                          <a:spcPct val="100000"/>
                        </a:lnSpc>
                      </a:pPr>
                      <a:endParaRPr sz="700">
                        <a:latin typeface="Times New Roman"/>
                        <a:cs typeface="Times New Roman"/>
                      </a:endParaRPr>
                    </a:p>
                  </a:txBody>
                  <a:tcPr marL="0" marR="0" marT="0" marB="0"/>
                </a:tc>
                <a:tc>
                  <a:txBody>
                    <a:bodyPr/>
                    <a:lstStyle/>
                    <a:p>
                      <a:pPr>
                        <a:lnSpc>
                          <a:spcPct val="100000"/>
                        </a:lnSpc>
                      </a:pPr>
                      <a:endParaRPr sz="700">
                        <a:latin typeface="Times New Roman"/>
                        <a:cs typeface="Times New Roman"/>
                      </a:endParaRPr>
                    </a:p>
                  </a:txBody>
                  <a:tcPr marL="0" marR="0" marT="0" marB="0"/>
                </a:tc>
                <a:extLst>
                  <a:ext uri="{0D108BD9-81ED-4DB2-BD59-A6C34878D82A}">
                    <a16:rowId xmlns:a16="http://schemas.microsoft.com/office/drawing/2014/main" val="10004"/>
                  </a:ext>
                </a:extLst>
              </a:tr>
              <a:tr h="132702">
                <a:tc>
                  <a:txBody>
                    <a:bodyPr/>
                    <a:lstStyle/>
                    <a:p>
                      <a:pPr>
                        <a:lnSpc>
                          <a:spcPct val="100000"/>
                        </a:lnSpc>
                      </a:pPr>
                      <a:endParaRPr sz="700">
                        <a:latin typeface="Times New Roman"/>
                        <a:cs typeface="Times New Roman"/>
                      </a:endParaRPr>
                    </a:p>
                  </a:txBody>
                  <a:tcPr marL="0" marR="0" marT="0" marB="0"/>
                </a:tc>
                <a:tc>
                  <a:txBody>
                    <a:bodyPr/>
                    <a:lstStyle/>
                    <a:p>
                      <a:pPr>
                        <a:lnSpc>
                          <a:spcPct val="100000"/>
                        </a:lnSpc>
                      </a:pPr>
                      <a:endParaRPr sz="700">
                        <a:latin typeface="Times New Roman"/>
                        <a:cs typeface="Times New Roman"/>
                      </a:endParaRPr>
                    </a:p>
                  </a:txBody>
                  <a:tcPr marL="0" marR="0" marT="0" marB="0"/>
                </a:tc>
                <a:tc>
                  <a:txBody>
                    <a:bodyPr/>
                    <a:lstStyle/>
                    <a:p>
                      <a:pPr>
                        <a:lnSpc>
                          <a:spcPct val="100000"/>
                        </a:lnSpc>
                      </a:pPr>
                      <a:endParaRPr sz="700">
                        <a:latin typeface="Times New Roman"/>
                        <a:cs typeface="Times New Roman"/>
                      </a:endParaRPr>
                    </a:p>
                  </a:txBody>
                  <a:tcPr marL="0" marR="0" marT="0" marB="0"/>
                </a:tc>
                <a:tc>
                  <a:txBody>
                    <a:bodyPr/>
                    <a:lstStyle/>
                    <a:p>
                      <a:pPr>
                        <a:lnSpc>
                          <a:spcPct val="100000"/>
                        </a:lnSpc>
                      </a:pPr>
                      <a:endParaRPr sz="700">
                        <a:latin typeface="Times New Roman"/>
                        <a:cs typeface="Times New Roman"/>
                      </a:endParaRPr>
                    </a:p>
                  </a:txBody>
                  <a:tcPr marL="0" marR="0" marT="0" marB="0"/>
                </a:tc>
                <a:tc>
                  <a:txBody>
                    <a:bodyPr/>
                    <a:lstStyle/>
                    <a:p>
                      <a:pPr>
                        <a:lnSpc>
                          <a:spcPct val="100000"/>
                        </a:lnSpc>
                      </a:pPr>
                      <a:endParaRPr sz="700">
                        <a:latin typeface="Times New Roman"/>
                        <a:cs typeface="Times New Roman"/>
                      </a:endParaRPr>
                    </a:p>
                  </a:txBody>
                  <a:tcPr marL="0" marR="0" marT="0" marB="0"/>
                </a:tc>
                <a:extLst>
                  <a:ext uri="{0D108BD9-81ED-4DB2-BD59-A6C34878D82A}">
                    <a16:rowId xmlns:a16="http://schemas.microsoft.com/office/drawing/2014/main" val="10005"/>
                  </a:ext>
                </a:extLst>
              </a:tr>
              <a:tr h="132600">
                <a:tc>
                  <a:txBody>
                    <a:bodyPr/>
                    <a:lstStyle/>
                    <a:p>
                      <a:pPr>
                        <a:lnSpc>
                          <a:spcPct val="100000"/>
                        </a:lnSpc>
                      </a:pPr>
                      <a:endParaRPr sz="700">
                        <a:latin typeface="Times New Roman"/>
                        <a:cs typeface="Times New Roman"/>
                      </a:endParaRPr>
                    </a:p>
                  </a:txBody>
                  <a:tcPr marL="0" marR="0" marT="0" marB="0"/>
                </a:tc>
                <a:tc>
                  <a:txBody>
                    <a:bodyPr/>
                    <a:lstStyle/>
                    <a:p>
                      <a:pPr>
                        <a:lnSpc>
                          <a:spcPct val="100000"/>
                        </a:lnSpc>
                      </a:pPr>
                      <a:endParaRPr sz="700">
                        <a:latin typeface="Times New Roman"/>
                        <a:cs typeface="Times New Roman"/>
                      </a:endParaRPr>
                    </a:p>
                  </a:txBody>
                  <a:tcPr marL="0" marR="0" marT="0" marB="0"/>
                </a:tc>
                <a:tc>
                  <a:txBody>
                    <a:bodyPr/>
                    <a:lstStyle/>
                    <a:p>
                      <a:pPr>
                        <a:lnSpc>
                          <a:spcPct val="100000"/>
                        </a:lnSpc>
                      </a:pPr>
                      <a:endParaRPr sz="700">
                        <a:latin typeface="Times New Roman"/>
                        <a:cs typeface="Times New Roman"/>
                      </a:endParaRPr>
                    </a:p>
                  </a:txBody>
                  <a:tcPr marL="0" marR="0" marT="0" marB="0"/>
                </a:tc>
                <a:tc>
                  <a:txBody>
                    <a:bodyPr/>
                    <a:lstStyle/>
                    <a:p>
                      <a:pPr>
                        <a:lnSpc>
                          <a:spcPct val="100000"/>
                        </a:lnSpc>
                      </a:pPr>
                      <a:endParaRPr sz="700">
                        <a:latin typeface="Times New Roman"/>
                        <a:cs typeface="Times New Roman"/>
                      </a:endParaRPr>
                    </a:p>
                  </a:txBody>
                  <a:tcPr marL="0" marR="0" marT="0" marB="0"/>
                </a:tc>
                <a:tc>
                  <a:txBody>
                    <a:bodyPr/>
                    <a:lstStyle/>
                    <a:p>
                      <a:pPr>
                        <a:lnSpc>
                          <a:spcPct val="100000"/>
                        </a:lnSpc>
                      </a:pPr>
                      <a:endParaRPr sz="700">
                        <a:latin typeface="Times New Roman"/>
                        <a:cs typeface="Times New Roman"/>
                      </a:endParaRPr>
                    </a:p>
                  </a:txBody>
                  <a:tcPr marL="0" marR="0" marT="0" marB="0"/>
                </a:tc>
                <a:extLst>
                  <a:ext uri="{0D108BD9-81ED-4DB2-BD59-A6C34878D82A}">
                    <a16:rowId xmlns:a16="http://schemas.microsoft.com/office/drawing/2014/main" val="10006"/>
                  </a:ext>
                </a:extLst>
              </a:tr>
              <a:tr h="132702">
                <a:tc>
                  <a:txBody>
                    <a:bodyPr/>
                    <a:lstStyle/>
                    <a:p>
                      <a:pPr>
                        <a:lnSpc>
                          <a:spcPct val="100000"/>
                        </a:lnSpc>
                      </a:pPr>
                      <a:endParaRPr sz="700">
                        <a:latin typeface="Times New Roman"/>
                        <a:cs typeface="Times New Roman"/>
                      </a:endParaRPr>
                    </a:p>
                  </a:txBody>
                  <a:tcPr marL="0" marR="0" marT="0" marB="0">
                    <a:lnB w="285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B w="285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B w="285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B w="285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B w="28575">
                      <a:solidFill>
                        <a:srgbClr val="000000"/>
                      </a:solidFill>
                      <a:prstDash val="solid"/>
                    </a:lnB>
                  </a:tcPr>
                </a:tc>
                <a:extLst>
                  <a:ext uri="{0D108BD9-81ED-4DB2-BD59-A6C34878D82A}">
                    <a16:rowId xmlns:a16="http://schemas.microsoft.com/office/drawing/2014/main" val="10007"/>
                  </a:ext>
                </a:extLst>
              </a:tr>
            </a:tbl>
          </a:graphicData>
        </a:graphic>
      </p:graphicFrame>
      <p:sp>
        <p:nvSpPr>
          <p:cNvPr id="29" name="object 29"/>
          <p:cNvSpPr/>
          <p:nvPr/>
        </p:nvSpPr>
        <p:spPr>
          <a:xfrm>
            <a:off x="285598" y="3477641"/>
            <a:ext cx="354901" cy="108204"/>
          </a:xfrm>
          <a:prstGeom prst="rect">
            <a:avLst/>
          </a:prstGeom>
          <a:blipFill>
            <a:blip r:embed="rId3"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30" name="object 30"/>
          <p:cNvSpPr/>
          <p:nvPr/>
        </p:nvSpPr>
        <p:spPr>
          <a:xfrm>
            <a:off x="759866" y="3477641"/>
            <a:ext cx="234086" cy="108204"/>
          </a:xfrm>
          <a:prstGeom prst="rect">
            <a:avLst/>
          </a:prstGeom>
          <a:blipFill>
            <a:blip r:embed="rId4"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31" name="object 31"/>
          <p:cNvSpPr/>
          <p:nvPr/>
        </p:nvSpPr>
        <p:spPr>
          <a:xfrm>
            <a:off x="1130198" y="3477641"/>
            <a:ext cx="323964" cy="108204"/>
          </a:xfrm>
          <a:prstGeom prst="rect">
            <a:avLst/>
          </a:prstGeom>
          <a:blipFill>
            <a:blip r:embed="rId5"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32" name="object 32"/>
          <p:cNvSpPr/>
          <p:nvPr/>
        </p:nvSpPr>
        <p:spPr>
          <a:xfrm>
            <a:off x="1638046" y="3477641"/>
            <a:ext cx="148589" cy="108204"/>
          </a:xfrm>
          <a:prstGeom prst="rect">
            <a:avLst/>
          </a:prstGeom>
          <a:blipFill>
            <a:blip r:embed="rId6"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33" name="object 33"/>
          <p:cNvSpPr/>
          <p:nvPr/>
        </p:nvSpPr>
        <p:spPr>
          <a:xfrm>
            <a:off x="2003805" y="3477641"/>
            <a:ext cx="234086" cy="108204"/>
          </a:xfrm>
          <a:prstGeom prst="rect">
            <a:avLst/>
          </a:prstGeom>
          <a:blipFill>
            <a:blip r:embed="rId7"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34" name="object 34"/>
          <p:cNvSpPr/>
          <p:nvPr/>
        </p:nvSpPr>
        <p:spPr>
          <a:xfrm>
            <a:off x="281940" y="3633977"/>
            <a:ext cx="152400" cy="109728"/>
          </a:xfrm>
          <a:prstGeom prst="rect">
            <a:avLst/>
          </a:prstGeom>
          <a:blipFill>
            <a:blip r:embed="rId8"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35" name="object 35"/>
          <p:cNvSpPr/>
          <p:nvPr/>
        </p:nvSpPr>
        <p:spPr>
          <a:xfrm>
            <a:off x="696772" y="3633977"/>
            <a:ext cx="261518" cy="109728"/>
          </a:xfrm>
          <a:prstGeom prst="rect">
            <a:avLst/>
          </a:prstGeom>
          <a:blipFill>
            <a:blip r:embed="rId9"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36" name="object 36"/>
          <p:cNvSpPr/>
          <p:nvPr/>
        </p:nvSpPr>
        <p:spPr>
          <a:xfrm>
            <a:off x="1111301" y="3633977"/>
            <a:ext cx="323951" cy="109728"/>
          </a:xfrm>
          <a:prstGeom prst="rect">
            <a:avLst/>
          </a:prstGeom>
          <a:blipFill>
            <a:blip r:embed="rId10"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37" name="object 37"/>
          <p:cNvSpPr/>
          <p:nvPr/>
        </p:nvSpPr>
        <p:spPr>
          <a:xfrm>
            <a:off x="1526159" y="3633977"/>
            <a:ext cx="150367" cy="109728"/>
          </a:xfrm>
          <a:prstGeom prst="rect">
            <a:avLst/>
          </a:prstGeom>
          <a:blipFill>
            <a:blip r:embed="rId11"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38" name="object 38"/>
          <p:cNvSpPr/>
          <p:nvPr/>
        </p:nvSpPr>
        <p:spPr>
          <a:xfrm>
            <a:off x="1996186" y="3635501"/>
            <a:ext cx="254203" cy="108204"/>
          </a:xfrm>
          <a:prstGeom prst="rect">
            <a:avLst/>
          </a:prstGeom>
          <a:blipFill>
            <a:blip r:embed="rId12"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39" name="object 39"/>
          <p:cNvSpPr/>
          <p:nvPr/>
        </p:nvSpPr>
        <p:spPr>
          <a:xfrm>
            <a:off x="281940" y="3766261"/>
            <a:ext cx="150368" cy="110032"/>
          </a:xfrm>
          <a:prstGeom prst="rect">
            <a:avLst/>
          </a:prstGeom>
          <a:blipFill>
            <a:blip r:embed="rId13"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40" name="object 40"/>
          <p:cNvSpPr/>
          <p:nvPr/>
        </p:nvSpPr>
        <p:spPr>
          <a:xfrm>
            <a:off x="696772" y="3766261"/>
            <a:ext cx="307594" cy="110032"/>
          </a:xfrm>
          <a:prstGeom prst="rect">
            <a:avLst/>
          </a:prstGeom>
          <a:blipFill>
            <a:blip r:embed="rId14"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41" name="object 41"/>
          <p:cNvSpPr/>
          <p:nvPr/>
        </p:nvSpPr>
        <p:spPr>
          <a:xfrm>
            <a:off x="1111300" y="3766261"/>
            <a:ext cx="274688" cy="110032"/>
          </a:xfrm>
          <a:prstGeom prst="rect">
            <a:avLst/>
          </a:prstGeom>
          <a:blipFill>
            <a:blip r:embed="rId15"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42" name="object 42"/>
          <p:cNvSpPr/>
          <p:nvPr/>
        </p:nvSpPr>
        <p:spPr>
          <a:xfrm>
            <a:off x="1526159" y="3766261"/>
            <a:ext cx="150367" cy="110032"/>
          </a:xfrm>
          <a:prstGeom prst="rect">
            <a:avLst/>
          </a:prstGeom>
          <a:blipFill>
            <a:blip r:embed="rId16"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43" name="object 43"/>
          <p:cNvSpPr/>
          <p:nvPr/>
        </p:nvSpPr>
        <p:spPr>
          <a:xfrm>
            <a:off x="1968755" y="3767785"/>
            <a:ext cx="309371" cy="108508"/>
          </a:xfrm>
          <a:prstGeom prst="rect">
            <a:avLst/>
          </a:prstGeom>
          <a:blipFill>
            <a:blip r:embed="rId17"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44" name="object 44"/>
          <p:cNvSpPr/>
          <p:nvPr/>
        </p:nvSpPr>
        <p:spPr>
          <a:xfrm>
            <a:off x="281940" y="3899408"/>
            <a:ext cx="137160" cy="109727"/>
          </a:xfrm>
          <a:prstGeom prst="rect">
            <a:avLst/>
          </a:prstGeom>
          <a:blipFill>
            <a:blip r:embed="rId18"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45" name="object 45"/>
          <p:cNvSpPr/>
          <p:nvPr/>
        </p:nvSpPr>
        <p:spPr>
          <a:xfrm>
            <a:off x="696773" y="3899408"/>
            <a:ext cx="184911" cy="109727"/>
          </a:xfrm>
          <a:prstGeom prst="rect">
            <a:avLst/>
          </a:prstGeom>
          <a:blipFill>
            <a:blip r:embed="rId19"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46" name="object 46"/>
          <p:cNvSpPr/>
          <p:nvPr/>
        </p:nvSpPr>
        <p:spPr>
          <a:xfrm>
            <a:off x="1111301" y="3899408"/>
            <a:ext cx="323951" cy="109727"/>
          </a:xfrm>
          <a:prstGeom prst="rect">
            <a:avLst/>
          </a:prstGeom>
          <a:blipFill>
            <a:blip r:embed="rId10"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47" name="object 47"/>
          <p:cNvSpPr/>
          <p:nvPr/>
        </p:nvSpPr>
        <p:spPr>
          <a:xfrm>
            <a:off x="1526159" y="3899408"/>
            <a:ext cx="150367" cy="109727"/>
          </a:xfrm>
          <a:prstGeom prst="rect">
            <a:avLst/>
          </a:prstGeom>
          <a:blipFill>
            <a:blip r:embed="rId20"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48" name="object 48"/>
          <p:cNvSpPr/>
          <p:nvPr/>
        </p:nvSpPr>
        <p:spPr>
          <a:xfrm>
            <a:off x="1996186" y="3900932"/>
            <a:ext cx="254203" cy="108204"/>
          </a:xfrm>
          <a:prstGeom prst="rect">
            <a:avLst/>
          </a:prstGeom>
          <a:blipFill>
            <a:blip r:embed="rId12"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49" name="object 49"/>
          <p:cNvSpPr/>
          <p:nvPr/>
        </p:nvSpPr>
        <p:spPr>
          <a:xfrm>
            <a:off x="281940" y="4031691"/>
            <a:ext cx="150368" cy="110032"/>
          </a:xfrm>
          <a:prstGeom prst="rect">
            <a:avLst/>
          </a:prstGeom>
          <a:blipFill>
            <a:blip r:embed="rId21"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50" name="object 50"/>
          <p:cNvSpPr/>
          <p:nvPr/>
        </p:nvSpPr>
        <p:spPr>
          <a:xfrm>
            <a:off x="696772" y="4031691"/>
            <a:ext cx="307594" cy="110032"/>
          </a:xfrm>
          <a:prstGeom prst="rect">
            <a:avLst/>
          </a:prstGeom>
          <a:blipFill>
            <a:blip r:embed="rId14"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51" name="object 51"/>
          <p:cNvSpPr/>
          <p:nvPr/>
        </p:nvSpPr>
        <p:spPr>
          <a:xfrm>
            <a:off x="1111301" y="4031691"/>
            <a:ext cx="323951" cy="110032"/>
          </a:xfrm>
          <a:prstGeom prst="rect">
            <a:avLst/>
          </a:prstGeom>
          <a:blipFill>
            <a:blip r:embed="rId22"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52" name="object 52"/>
          <p:cNvSpPr/>
          <p:nvPr/>
        </p:nvSpPr>
        <p:spPr>
          <a:xfrm>
            <a:off x="1526159" y="4031691"/>
            <a:ext cx="146303" cy="110032"/>
          </a:xfrm>
          <a:prstGeom prst="rect">
            <a:avLst/>
          </a:prstGeom>
          <a:blipFill>
            <a:blip r:embed="rId23"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53" name="object 53"/>
          <p:cNvSpPr/>
          <p:nvPr/>
        </p:nvSpPr>
        <p:spPr>
          <a:xfrm>
            <a:off x="1968755" y="4033215"/>
            <a:ext cx="309371" cy="108508"/>
          </a:xfrm>
          <a:prstGeom prst="rect">
            <a:avLst/>
          </a:prstGeom>
          <a:blipFill>
            <a:blip r:embed="rId17"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54" name="object 54"/>
          <p:cNvSpPr/>
          <p:nvPr/>
        </p:nvSpPr>
        <p:spPr>
          <a:xfrm>
            <a:off x="281941" y="4164965"/>
            <a:ext cx="134111" cy="109728"/>
          </a:xfrm>
          <a:prstGeom prst="rect">
            <a:avLst/>
          </a:prstGeom>
          <a:blipFill>
            <a:blip r:embed="rId24"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55" name="object 55"/>
          <p:cNvSpPr/>
          <p:nvPr/>
        </p:nvSpPr>
        <p:spPr>
          <a:xfrm>
            <a:off x="696772" y="4164965"/>
            <a:ext cx="261518" cy="109728"/>
          </a:xfrm>
          <a:prstGeom prst="rect">
            <a:avLst/>
          </a:prstGeom>
          <a:blipFill>
            <a:blip r:embed="rId9"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56" name="object 56"/>
          <p:cNvSpPr/>
          <p:nvPr/>
        </p:nvSpPr>
        <p:spPr>
          <a:xfrm>
            <a:off x="1111300" y="4164965"/>
            <a:ext cx="274688" cy="109728"/>
          </a:xfrm>
          <a:prstGeom prst="rect">
            <a:avLst/>
          </a:prstGeom>
          <a:blipFill>
            <a:blip r:embed="rId25"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57" name="object 57"/>
          <p:cNvSpPr/>
          <p:nvPr/>
        </p:nvSpPr>
        <p:spPr>
          <a:xfrm>
            <a:off x="1526159" y="4164965"/>
            <a:ext cx="150367" cy="109728"/>
          </a:xfrm>
          <a:prstGeom prst="rect">
            <a:avLst/>
          </a:prstGeom>
          <a:blipFill>
            <a:blip r:embed="rId11"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58" name="object 58"/>
          <p:cNvSpPr/>
          <p:nvPr/>
        </p:nvSpPr>
        <p:spPr>
          <a:xfrm>
            <a:off x="1996186" y="4166489"/>
            <a:ext cx="254203" cy="108204"/>
          </a:xfrm>
          <a:prstGeom prst="rect">
            <a:avLst/>
          </a:prstGeom>
          <a:blipFill>
            <a:blip r:embed="rId12"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59" name="object 59"/>
          <p:cNvSpPr/>
          <p:nvPr/>
        </p:nvSpPr>
        <p:spPr>
          <a:xfrm>
            <a:off x="281940" y="4297248"/>
            <a:ext cx="124968" cy="110032"/>
          </a:xfrm>
          <a:prstGeom prst="rect">
            <a:avLst/>
          </a:prstGeom>
          <a:blipFill>
            <a:blip r:embed="rId26"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60" name="object 60"/>
          <p:cNvSpPr/>
          <p:nvPr/>
        </p:nvSpPr>
        <p:spPr>
          <a:xfrm>
            <a:off x="281940" y="4430395"/>
            <a:ext cx="146304" cy="109728"/>
          </a:xfrm>
          <a:prstGeom prst="rect">
            <a:avLst/>
          </a:prstGeom>
          <a:blipFill>
            <a:blip r:embed="rId27"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61" name="object 61"/>
          <p:cNvSpPr/>
          <p:nvPr/>
        </p:nvSpPr>
        <p:spPr>
          <a:xfrm>
            <a:off x="696773" y="4430395"/>
            <a:ext cx="184911" cy="109728"/>
          </a:xfrm>
          <a:prstGeom prst="rect">
            <a:avLst/>
          </a:prstGeom>
          <a:blipFill>
            <a:blip r:embed="rId19"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62" name="object 62"/>
          <p:cNvSpPr/>
          <p:nvPr/>
        </p:nvSpPr>
        <p:spPr>
          <a:xfrm>
            <a:off x="1111300" y="4430395"/>
            <a:ext cx="274688" cy="109728"/>
          </a:xfrm>
          <a:prstGeom prst="rect">
            <a:avLst/>
          </a:prstGeom>
          <a:blipFill>
            <a:blip r:embed="rId25"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63" name="object 63"/>
          <p:cNvSpPr/>
          <p:nvPr/>
        </p:nvSpPr>
        <p:spPr>
          <a:xfrm>
            <a:off x="1526159" y="4430395"/>
            <a:ext cx="150367" cy="109728"/>
          </a:xfrm>
          <a:prstGeom prst="rect">
            <a:avLst/>
          </a:prstGeom>
          <a:blipFill>
            <a:blip r:embed="rId28"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64" name="object 64"/>
          <p:cNvSpPr/>
          <p:nvPr/>
        </p:nvSpPr>
        <p:spPr>
          <a:xfrm>
            <a:off x="1968755" y="4431920"/>
            <a:ext cx="309371" cy="108203"/>
          </a:xfrm>
          <a:prstGeom prst="rect">
            <a:avLst/>
          </a:prstGeom>
          <a:blipFill>
            <a:blip r:embed="rId29"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65" name="object 65"/>
          <p:cNvSpPr/>
          <p:nvPr/>
        </p:nvSpPr>
        <p:spPr>
          <a:xfrm>
            <a:off x="3185923" y="3140964"/>
            <a:ext cx="1105535" cy="76200"/>
          </a:xfrm>
          <a:custGeom>
            <a:avLst/>
            <a:gdLst/>
            <a:ahLst/>
            <a:cxnLst/>
            <a:rect l="l" t="t" r="r" b="b"/>
            <a:pathLst>
              <a:path w="1105535" h="76200">
                <a:moveTo>
                  <a:pt x="1029080" y="0"/>
                </a:moveTo>
                <a:lnTo>
                  <a:pt x="1029080" y="76200"/>
                </a:lnTo>
                <a:lnTo>
                  <a:pt x="1085468" y="48006"/>
                </a:lnTo>
                <a:lnTo>
                  <a:pt x="1041780" y="48006"/>
                </a:lnTo>
                <a:lnTo>
                  <a:pt x="1041780" y="28193"/>
                </a:lnTo>
                <a:lnTo>
                  <a:pt x="1085468" y="28193"/>
                </a:lnTo>
                <a:lnTo>
                  <a:pt x="1029080" y="0"/>
                </a:lnTo>
                <a:close/>
              </a:path>
              <a:path w="1105535" h="76200">
                <a:moveTo>
                  <a:pt x="1029080" y="28193"/>
                </a:moveTo>
                <a:lnTo>
                  <a:pt x="0" y="28193"/>
                </a:lnTo>
                <a:lnTo>
                  <a:pt x="0" y="48006"/>
                </a:lnTo>
                <a:lnTo>
                  <a:pt x="1029080" y="48006"/>
                </a:lnTo>
                <a:lnTo>
                  <a:pt x="1029080" y="28193"/>
                </a:lnTo>
                <a:close/>
              </a:path>
              <a:path w="1105535" h="76200">
                <a:moveTo>
                  <a:pt x="1085468" y="28193"/>
                </a:moveTo>
                <a:lnTo>
                  <a:pt x="1041780" y="28193"/>
                </a:lnTo>
                <a:lnTo>
                  <a:pt x="1041780" y="48006"/>
                </a:lnTo>
                <a:lnTo>
                  <a:pt x="1085468" y="48006"/>
                </a:lnTo>
                <a:lnTo>
                  <a:pt x="1105280" y="38100"/>
                </a:lnTo>
                <a:lnTo>
                  <a:pt x="1085468" y="28193"/>
                </a:lnTo>
                <a:close/>
              </a:path>
            </a:pathLst>
          </a:custGeom>
          <a:solidFill>
            <a:srgbClr val="000000"/>
          </a:solidFill>
        </p:spPr>
        <p:txBody>
          <a:bodyPr wrap="square" lIns="0" tIns="0" rIns="0" bIns="0" rtlCol="0"/>
          <a:lstStyle/>
          <a:p>
            <a:endParaRPr sz="1400" kern="0">
              <a:solidFill>
                <a:srgbClr val="000000"/>
              </a:solidFill>
              <a:latin typeface="Arial"/>
              <a:cs typeface="Arial"/>
              <a:sym typeface="Arial"/>
            </a:endParaRPr>
          </a:p>
        </p:txBody>
      </p:sp>
      <p:sp>
        <p:nvSpPr>
          <p:cNvPr id="66" name="object 66"/>
          <p:cNvSpPr/>
          <p:nvPr/>
        </p:nvSpPr>
        <p:spPr>
          <a:xfrm>
            <a:off x="3149345" y="2339339"/>
            <a:ext cx="76200" cy="842010"/>
          </a:xfrm>
          <a:custGeom>
            <a:avLst/>
            <a:gdLst/>
            <a:ahLst/>
            <a:cxnLst/>
            <a:rect l="l" t="t" r="r" b="b"/>
            <a:pathLst>
              <a:path w="76200" h="842010">
                <a:moveTo>
                  <a:pt x="48006" y="63500"/>
                </a:moveTo>
                <a:lnTo>
                  <a:pt x="28193" y="63500"/>
                </a:lnTo>
                <a:lnTo>
                  <a:pt x="28193" y="841502"/>
                </a:lnTo>
                <a:lnTo>
                  <a:pt x="48006" y="841502"/>
                </a:lnTo>
                <a:lnTo>
                  <a:pt x="48006" y="63500"/>
                </a:lnTo>
                <a:close/>
              </a:path>
              <a:path w="76200" h="842010">
                <a:moveTo>
                  <a:pt x="38100" y="0"/>
                </a:moveTo>
                <a:lnTo>
                  <a:pt x="0" y="76200"/>
                </a:lnTo>
                <a:lnTo>
                  <a:pt x="28193" y="76200"/>
                </a:lnTo>
                <a:lnTo>
                  <a:pt x="28193" y="63500"/>
                </a:lnTo>
                <a:lnTo>
                  <a:pt x="69850" y="63500"/>
                </a:lnTo>
                <a:lnTo>
                  <a:pt x="38100" y="0"/>
                </a:lnTo>
                <a:close/>
              </a:path>
              <a:path w="76200" h="842010">
                <a:moveTo>
                  <a:pt x="69850" y="63500"/>
                </a:moveTo>
                <a:lnTo>
                  <a:pt x="48006" y="63500"/>
                </a:lnTo>
                <a:lnTo>
                  <a:pt x="48006" y="76200"/>
                </a:lnTo>
                <a:lnTo>
                  <a:pt x="76200" y="76200"/>
                </a:lnTo>
                <a:lnTo>
                  <a:pt x="69850" y="63500"/>
                </a:lnTo>
                <a:close/>
              </a:path>
            </a:pathLst>
          </a:custGeom>
          <a:solidFill>
            <a:srgbClr val="000000"/>
          </a:solidFill>
        </p:spPr>
        <p:txBody>
          <a:bodyPr wrap="square" lIns="0" tIns="0" rIns="0" bIns="0" rtlCol="0"/>
          <a:lstStyle/>
          <a:p>
            <a:endParaRPr sz="1400" kern="0">
              <a:solidFill>
                <a:srgbClr val="000000"/>
              </a:solidFill>
              <a:latin typeface="Arial"/>
              <a:cs typeface="Arial"/>
              <a:sym typeface="Arial"/>
            </a:endParaRPr>
          </a:p>
        </p:txBody>
      </p:sp>
      <p:sp>
        <p:nvSpPr>
          <p:cNvPr id="67" name="object 67"/>
          <p:cNvSpPr/>
          <p:nvPr/>
        </p:nvSpPr>
        <p:spPr>
          <a:xfrm>
            <a:off x="3482340" y="2519933"/>
            <a:ext cx="117348" cy="118872"/>
          </a:xfrm>
          <a:prstGeom prst="rect">
            <a:avLst/>
          </a:prstGeom>
          <a:blipFill>
            <a:blip r:embed="rId30"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68" name="object 68"/>
          <p:cNvSpPr/>
          <p:nvPr/>
        </p:nvSpPr>
        <p:spPr>
          <a:xfrm>
            <a:off x="4123944" y="2899410"/>
            <a:ext cx="118872" cy="117348"/>
          </a:xfrm>
          <a:prstGeom prst="rect">
            <a:avLst/>
          </a:prstGeom>
          <a:blipFill>
            <a:blip r:embed="rId30"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69" name="object 69"/>
          <p:cNvSpPr/>
          <p:nvPr/>
        </p:nvSpPr>
        <p:spPr>
          <a:xfrm>
            <a:off x="3848100" y="2873501"/>
            <a:ext cx="118872" cy="117348"/>
          </a:xfrm>
          <a:prstGeom prst="rect">
            <a:avLst/>
          </a:prstGeom>
          <a:blipFill>
            <a:blip r:embed="rId30"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70" name="object 70"/>
          <p:cNvSpPr/>
          <p:nvPr/>
        </p:nvSpPr>
        <p:spPr>
          <a:xfrm>
            <a:off x="3803903" y="2608326"/>
            <a:ext cx="118872" cy="118872"/>
          </a:xfrm>
          <a:prstGeom prst="rect">
            <a:avLst/>
          </a:prstGeom>
          <a:blipFill>
            <a:blip r:embed="rId30"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71" name="object 71"/>
          <p:cNvSpPr/>
          <p:nvPr/>
        </p:nvSpPr>
        <p:spPr>
          <a:xfrm>
            <a:off x="4021835" y="2722626"/>
            <a:ext cx="118872" cy="118872"/>
          </a:xfrm>
          <a:prstGeom prst="rect">
            <a:avLst/>
          </a:prstGeom>
          <a:blipFill>
            <a:blip r:embed="rId30"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72" name="object 72"/>
          <p:cNvSpPr/>
          <p:nvPr/>
        </p:nvSpPr>
        <p:spPr>
          <a:xfrm>
            <a:off x="3701796" y="2963417"/>
            <a:ext cx="118872" cy="118872"/>
          </a:xfrm>
          <a:prstGeom prst="rect">
            <a:avLst/>
          </a:prstGeom>
          <a:blipFill>
            <a:blip r:embed="rId30"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73" name="object 73"/>
          <p:cNvSpPr/>
          <p:nvPr/>
        </p:nvSpPr>
        <p:spPr>
          <a:xfrm>
            <a:off x="3648455" y="2410205"/>
            <a:ext cx="118872" cy="118872"/>
          </a:xfrm>
          <a:prstGeom prst="rect">
            <a:avLst/>
          </a:prstGeom>
          <a:blipFill>
            <a:blip r:embed="rId30"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74" name="object 74"/>
          <p:cNvSpPr/>
          <p:nvPr/>
        </p:nvSpPr>
        <p:spPr>
          <a:xfrm>
            <a:off x="3348228" y="2398013"/>
            <a:ext cx="118872" cy="118872"/>
          </a:xfrm>
          <a:prstGeom prst="rect">
            <a:avLst/>
          </a:prstGeom>
          <a:blipFill>
            <a:blip r:embed="rId30"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75" name="object 75"/>
          <p:cNvSpPr/>
          <p:nvPr/>
        </p:nvSpPr>
        <p:spPr>
          <a:xfrm>
            <a:off x="3211068" y="2660142"/>
            <a:ext cx="117347" cy="118872"/>
          </a:xfrm>
          <a:prstGeom prst="rect">
            <a:avLst/>
          </a:prstGeom>
          <a:blipFill>
            <a:blip r:embed="rId31"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76" name="object 76"/>
          <p:cNvSpPr/>
          <p:nvPr/>
        </p:nvSpPr>
        <p:spPr>
          <a:xfrm>
            <a:off x="3236976" y="2974086"/>
            <a:ext cx="118872" cy="118871"/>
          </a:xfrm>
          <a:prstGeom prst="rect">
            <a:avLst/>
          </a:prstGeom>
          <a:blipFill>
            <a:blip r:embed="rId31"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77" name="object 77"/>
          <p:cNvSpPr/>
          <p:nvPr/>
        </p:nvSpPr>
        <p:spPr>
          <a:xfrm>
            <a:off x="3302508" y="3062477"/>
            <a:ext cx="118872" cy="118872"/>
          </a:xfrm>
          <a:prstGeom prst="rect">
            <a:avLst/>
          </a:prstGeom>
          <a:blipFill>
            <a:blip r:embed="rId31"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78" name="object 78"/>
          <p:cNvSpPr/>
          <p:nvPr/>
        </p:nvSpPr>
        <p:spPr>
          <a:xfrm>
            <a:off x="3403091" y="2806446"/>
            <a:ext cx="118872" cy="118871"/>
          </a:xfrm>
          <a:prstGeom prst="rect">
            <a:avLst/>
          </a:prstGeom>
          <a:blipFill>
            <a:blip r:embed="rId31"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79" name="object 79"/>
          <p:cNvSpPr/>
          <p:nvPr/>
        </p:nvSpPr>
        <p:spPr>
          <a:xfrm>
            <a:off x="3614928" y="2733295"/>
            <a:ext cx="118872" cy="118871"/>
          </a:xfrm>
          <a:prstGeom prst="rect">
            <a:avLst/>
          </a:prstGeom>
          <a:blipFill>
            <a:blip r:embed="rId31"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80" name="object 80"/>
          <p:cNvSpPr/>
          <p:nvPr/>
        </p:nvSpPr>
        <p:spPr>
          <a:xfrm>
            <a:off x="3838955" y="2972562"/>
            <a:ext cx="118872" cy="118871"/>
          </a:xfrm>
          <a:prstGeom prst="rect">
            <a:avLst/>
          </a:prstGeom>
          <a:blipFill>
            <a:blip r:embed="rId31"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81" name="object 81"/>
          <p:cNvSpPr/>
          <p:nvPr/>
        </p:nvSpPr>
        <p:spPr>
          <a:xfrm>
            <a:off x="3569208" y="3047238"/>
            <a:ext cx="118872" cy="118872"/>
          </a:xfrm>
          <a:prstGeom prst="rect">
            <a:avLst/>
          </a:prstGeom>
          <a:blipFill>
            <a:blip r:embed="rId31"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82" name="object 82"/>
          <p:cNvSpPr/>
          <p:nvPr/>
        </p:nvSpPr>
        <p:spPr>
          <a:xfrm>
            <a:off x="3398520" y="2629661"/>
            <a:ext cx="117348" cy="118872"/>
          </a:xfrm>
          <a:prstGeom prst="rect">
            <a:avLst/>
          </a:prstGeom>
          <a:blipFill>
            <a:blip r:embed="rId30"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83" name="object 83"/>
          <p:cNvSpPr/>
          <p:nvPr/>
        </p:nvSpPr>
        <p:spPr>
          <a:xfrm>
            <a:off x="3621023" y="2599182"/>
            <a:ext cx="118872" cy="118872"/>
          </a:xfrm>
          <a:prstGeom prst="rect">
            <a:avLst/>
          </a:prstGeom>
          <a:blipFill>
            <a:blip r:embed="rId30"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84" name="object 84"/>
          <p:cNvSpPr/>
          <p:nvPr/>
        </p:nvSpPr>
        <p:spPr>
          <a:xfrm>
            <a:off x="3982211" y="3050285"/>
            <a:ext cx="118872" cy="117348"/>
          </a:xfrm>
          <a:prstGeom prst="rect">
            <a:avLst/>
          </a:prstGeom>
          <a:blipFill>
            <a:blip r:embed="rId31"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85" name="object 85"/>
          <p:cNvSpPr/>
          <p:nvPr/>
        </p:nvSpPr>
        <p:spPr>
          <a:xfrm>
            <a:off x="3281171" y="2513838"/>
            <a:ext cx="118872" cy="118872"/>
          </a:xfrm>
          <a:prstGeom prst="rect">
            <a:avLst/>
          </a:prstGeom>
          <a:blipFill>
            <a:blip r:embed="rId31"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86" name="object 86"/>
          <p:cNvSpPr/>
          <p:nvPr/>
        </p:nvSpPr>
        <p:spPr>
          <a:xfrm>
            <a:off x="3982211" y="2504694"/>
            <a:ext cx="118872" cy="118872"/>
          </a:xfrm>
          <a:prstGeom prst="rect">
            <a:avLst/>
          </a:prstGeom>
          <a:blipFill>
            <a:blip r:embed="rId30"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87" name="object 87"/>
          <p:cNvSpPr/>
          <p:nvPr/>
        </p:nvSpPr>
        <p:spPr>
          <a:xfrm>
            <a:off x="3421379" y="2951226"/>
            <a:ext cx="118872" cy="118872"/>
          </a:xfrm>
          <a:prstGeom prst="rect">
            <a:avLst/>
          </a:prstGeom>
          <a:blipFill>
            <a:blip r:embed="rId31"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88" name="object 88"/>
          <p:cNvSpPr/>
          <p:nvPr/>
        </p:nvSpPr>
        <p:spPr>
          <a:xfrm>
            <a:off x="2990724" y="2551912"/>
            <a:ext cx="182879" cy="362102"/>
          </a:xfrm>
          <a:prstGeom prst="rect">
            <a:avLst/>
          </a:prstGeom>
          <a:blipFill>
            <a:blip r:embed="rId32"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89" name="object 89"/>
          <p:cNvSpPr/>
          <p:nvPr/>
        </p:nvSpPr>
        <p:spPr>
          <a:xfrm>
            <a:off x="3582289" y="3170427"/>
            <a:ext cx="388620" cy="182880"/>
          </a:xfrm>
          <a:prstGeom prst="rect">
            <a:avLst/>
          </a:prstGeom>
          <a:blipFill>
            <a:blip r:embed="rId33"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90" name="object 90"/>
          <p:cNvSpPr/>
          <p:nvPr/>
        </p:nvSpPr>
        <p:spPr>
          <a:xfrm>
            <a:off x="3188971" y="4349496"/>
            <a:ext cx="1105535" cy="76200"/>
          </a:xfrm>
          <a:custGeom>
            <a:avLst/>
            <a:gdLst/>
            <a:ahLst/>
            <a:cxnLst/>
            <a:rect l="l" t="t" r="r" b="b"/>
            <a:pathLst>
              <a:path w="1105535" h="76200">
                <a:moveTo>
                  <a:pt x="1029081" y="0"/>
                </a:moveTo>
                <a:lnTo>
                  <a:pt x="1029081" y="76199"/>
                </a:lnTo>
                <a:lnTo>
                  <a:pt x="1085469" y="48005"/>
                </a:lnTo>
                <a:lnTo>
                  <a:pt x="1041781" y="48005"/>
                </a:lnTo>
                <a:lnTo>
                  <a:pt x="1041781" y="28193"/>
                </a:lnTo>
                <a:lnTo>
                  <a:pt x="1085469" y="28193"/>
                </a:lnTo>
                <a:lnTo>
                  <a:pt x="1029081" y="0"/>
                </a:lnTo>
                <a:close/>
              </a:path>
              <a:path w="1105535" h="76200">
                <a:moveTo>
                  <a:pt x="1029081" y="28193"/>
                </a:moveTo>
                <a:lnTo>
                  <a:pt x="0" y="28193"/>
                </a:lnTo>
                <a:lnTo>
                  <a:pt x="0" y="48005"/>
                </a:lnTo>
                <a:lnTo>
                  <a:pt x="1029081" y="48005"/>
                </a:lnTo>
                <a:lnTo>
                  <a:pt x="1029081" y="28193"/>
                </a:lnTo>
                <a:close/>
              </a:path>
              <a:path w="1105535" h="76200">
                <a:moveTo>
                  <a:pt x="1085469" y="28193"/>
                </a:moveTo>
                <a:lnTo>
                  <a:pt x="1041781" y="28193"/>
                </a:lnTo>
                <a:lnTo>
                  <a:pt x="1041781" y="48005"/>
                </a:lnTo>
                <a:lnTo>
                  <a:pt x="1085469" y="48005"/>
                </a:lnTo>
                <a:lnTo>
                  <a:pt x="1105281" y="38099"/>
                </a:lnTo>
                <a:lnTo>
                  <a:pt x="1085469" y="28193"/>
                </a:lnTo>
                <a:close/>
              </a:path>
            </a:pathLst>
          </a:custGeom>
          <a:solidFill>
            <a:srgbClr val="000000"/>
          </a:solidFill>
        </p:spPr>
        <p:txBody>
          <a:bodyPr wrap="square" lIns="0" tIns="0" rIns="0" bIns="0" rtlCol="0"/>
          <a:lstStyle/>
          <a:p>
            <a:endParaRPr sz="1400" kern="0">
              <a:solidFill>
                <a:srgbClr val="000000"/>
              </a:solidFill>
              <a:latin typeface="Arial"/>
              <a:cs typeface="Arial"/>
              <a:sym typeface="Arial"/>
            </a:endParaRPr>
          </a:p>
        </p:txBody>
      </p:sp>
      <p:sp>
        <p:nvSpPr>
          <p:cNvPr id="91" name="object 91"/>
          <p:cNvSpPr/>
          <p:nvPr/>
        </p:nvSpPr>
        <p:spPr>
          <a:xfrm>
            <a:off x="3152394" y="3549395"/>
            <a:ext cx="76200" cy="842010"/>
          </a:xfrm>
          <a:custGeom>
            <a:avLst/>
            <a:gdLst/>
            <a:ahLst/>
            <a:cxnLst/>
            <a:rect l="l" t="t" r="r" b="b"/>
            <a:pathLst>
              <a:path w="76200" h="842010">
                <a:moveTo>
                  <a:pt x="48006" y="63500"/>
                </a:moveTo>
                <a:lnTo>
                  <a:pt x="28193" y="63500"/>
                </a:lnTo>
                <a:lnTo>
                  <a:pt x="28193" y="841502"/>
                </a:lnTo>
                <a:lnTo>
                  <a:pt x="48006" y="841502"/>
                </a:lnTo>
                <a:lnTo>
                  <a:pt x="48006" y="63500"/>
                </a:lnTo>
                <a:close/>
              </a:path>
              <a:path w="76200" h="842010">
                <a:moveTo>
                  <a:pt x="38100" y="0"/>
                </a:moveTo>
                <a:lnTo>
                  <a:pt x="0" y="76200"/>
                </a:lnTo>
                <a:lnTo>
                  <a:pt x="28193" y="76200"/>
                </a:lnTo>
                <a:lnTo>
                  <a:pt x="28193" y="63500"/>
                </a:lnTo>
                <a:lnTo>
                  <a:pt x="69850" y="63500"/>
                </a:lnTo>
                <a:lnTo>
                  <a:pt x="38100" y="0"/>
                </a:lnTo>
                <a:close/>
              </a:path>
              <a:path w="76200" h="842010">
                <a:moveTo>
                  <a:pt x="69850" y="63500"/>
                </a:moveTo>
                <a:lnTo>
                  <a:pt x="48006" y="63500"/>
                </a:lnTo>
                <a:lnTo>
                  <a:pt x="48006" y="76200"/>
                </a:lnTo>
                <a:lnTo>
                  <a:pt x="76200" y="76200"/>
                </a:lnTo>
                <a:lnTo>
                  <a:pt x="69850" y="63500"/>
                </a:lnTo>
                <a:close/>
              </a:path>
            </a:pathLst>
          </a:custGeom>
          <a:solidFill>
            <a:srgbClr val="000000"/>
          </a:solidFill>
        </p:spPr>
        <p:txBody>
          <a:bodyPr wrap="square" lIns="0" tIns="0" rIns="0" bIns="0" rtlCol="0"/>
          <a:lstStyle/>
          <a:p>
            <a:endParaRPr sz="1400" kern="0">
              <a:solidFill>
                <a:srgbClr val="000000"/>
              </a:solidFill>
              <a:latin typeface="Arial"/>
              <a:cs typeface="Arial"/>
              <a:sym typeface="Arial"/>
            </a:endParaRPr>
          </a:p>
        </p:txBody>
      </p:sp>
      <p:sp>
        <p:nvSpPr>
          <p:cNvPr id="92" name="object 92"/>
          <p:cNvSpPr/>
          <p:nvPr/>
        </p:nvSpPr>
        <p:spPr>
          <a:xfrm>
            <a:off x="3421379" y="4254247"/>
            <a:ext cx="118872" cy="118871"/>
          </a:xfrm>
          <a:prstGeom prst="rect">
            <a:avLst/>
          </a:prstGeom>
          <a:blipFill>
            <a:blip r:embed="rId30"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93" name="object 93"/>
          <p:cNvSpPr/>
          <p:nvPr/>
        </p:nvSpPr>
        <p:spPr>
          <a:xfrm>
            <a:off x="4126991" y="4107942"/>
            <a:ext cx="118872" cy="118872"/>
          </a:xfrm>
          <a:prstGeom prst="rect">
            <a:avLst/>
          </a:prstGeom>
          <a:blipFill>
            <a:blip r:embed="rId30"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94" name="object 94"/>
          <p:cNvSpPr/>
          <p:nvPr/>
        </p:nvSpPr>
        <p:spPr>
          <a:xfrm>
            <a:off x="3965447" y="4139947"/>
            <a:ext cx="118872" cy="118871"/>
          </a:xfrm>
          <a:prstGeom prst="rect">
            <a:avLst/>
          </a:prstGeom>
          <a:blipFill>
            <a:blip r:embed="rId30"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95" name="object 95"/>
          <p:cNvSpPr/>
          <p:nvPr/>
        </p:nvSpPr>
        <p:spPr>
          <a:xfrm>
            <a:off x="3857244" y="3848862"/>
            <a:ext cx="118872" cy="118871"/>
          </a:xfrm>
          <a:prstGeom prst="rect">
            <a:avLst/>
          </a:prstGeom>
          <a:blipFill>
            <a:blip r:embed="rId30"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96" name="object 96"/>
          <p:cNvSpPr/>
          <p:nvPr/>
        </p:nvSpPr>
        <p:spPr>
          <a:xfrm>
            <a:off x="4024884" y="3932683"/>
            <a:ext cx="118872" cy="118871"/>
          </a:xfrm>
          <a:prstGeom prst="rect">
            <a:avLst/>
          </a:prstGeom>
          <a:blipFill>
            <a:blip r:embed="rId30"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97" name="object 97"/>
          <p:cNvSpPr/>
          <p:nvPr/>
        </p:nvSpPr>
        <p:spPr>
          <a:xfrm>
            <a:off x="3704844" y="4171950"/>
            <a:ext cx="118872" cy="118872"/>
          </a:xfrm>
          <a:prstGeom prst="rect">
            <a:avLst/>
          </a:prstGeom>
          <a:blipFill>
            <a:blip r:embed="rId30"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98" name="object 98"/>
          <p:cNvSpPr/>
          <p:nvPr/>
        </p:nvSpPr>
        <p:spPr>
          <a:xfrm>
            <a:off x="3848100" y="4274059"/>
            <a:ext cx="118872" cy="118871"/>
          </a:xfrm>
          <a:prstGeom prst="rect">
            <a:avLst/>
          </a:prstGeom>
          <a:blipFill>
            <a:blip r:embed="rId30"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99" name="object 99"/>
          <p:cNvSpPr/>
          <p:nvPr/>
        </p:nvSpPr>
        <p:spPr>
          <a:xfrm>
            <a:off x="3640835" y="3932683"/>
            <a:ext cx="118872" cy="118871"/>
          </a:xfrm>
          <a:prstGeom prst="rect">
            <a:avLst/>
          </a:prstGeom>
          <a:blipFill>
            <a:blip r:embed="rId30"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00" name="object 100"/>
          <p:cNvSpPr/>
          <p:nvPr/>
        </p:nvSpPr>
        <p:spPr>
          <a:xfrm>
            <a:off x="3567684" y="3652266"/>
            <a:ext cx="118872" cy="118872"/>
          </a:xfrm>
          <a:prstGeom prst="rect">
            <a:avLst/>
          </a:prstGeom>
          <a:blipFill>
            <a:blip r:embed="rId31"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01" name="object 101"/>
          <p:cNvSpPr/>
          <p:nvPr/>
        </p:nvSpPr>
        <p:spPr>
          <a:xfrm>
            <a:off x="3240023" y="4095750"/>
            <a:ext cx="118872" cy="117348"/>
          </a:xfrm>
          <a:prstGeom prst="rect">
            <a:avLst/>
          </a:prstGeom>
          <a:blipFill>
            <a:blip r:embed="rId31"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02" name="object 102"/>
          <p:cNvSpPr/>
          <p:nvPr/>
        </p:nvSpPr>
        <p:spPr>
          <a:xfrm>
            <a:off x="3508247" y="4043934"/>
            <a:ext cx="118872" cy="118871"/>
          </a:xfrm>
          <a:prstGeom prst="rect">
            <a:avLst/>
          </a:prstGeom>
          <a:blipFill>
            <a:blip r:embed="rId31"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03" name="object 103"/>
          <p:cNvSpPr/>
          <p:nvPr/>
        </p:nvSpPr>
        <p:spPr>
          <a:xfrm>
            <a:off x="3742944" y="3717799"/>
            <a:ext cx="118872" cy="118871"/>
          </a:xfrm>
          <a:prstGeom prst="rect">
            <a:avLst/>
          </a:prstGeom>
          <a:blipFill>
            <a:blip r:embed="rId31"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04" name="object 104"/>
          <p:cNvSpPr/>
          <p:nvPr/>
        </p:nvSpPr>
        <p:spPr>
          <a:xfrm>
            <a:off x="3782567" y="3961638"/>
            <a:ext cx="118872" cy="118872"/>
          </a:xfrm>
          <a:prstGeom prst="rect">
            <a:avLst/>
          </a:prstGeom>
          <a:blipFill>
            <a:blip r:embed="rId31"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05" name="object 105"/>
          <p:cNvSpPr/>
          <p:nvPr/>
        </p:nvSpPr>
        <p:spPr>
          <a:xfrm>
            <a:off x="3331464" y="3571495"/>
            <a:ext cx="118872" cy="118871"/>
          </a:xfrm>
          <a:prstGeom prst="rect">
            <a:avLst/>
          </a:prstGeom>
          <a:blipFill>
            <a:blip r:embed="rId31"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06" name="object 106"/>
          <p:cNvSpPr/>
          <p:nvPr/>
        </p:nvSpPr>
        <p:spPr>
          <a:xfrm>
            <a:off x="3457955" y="3824477"/>
            <a:ext cx="118872" cy="118872"/>
          </a:xfrm>
          <a:prstGeom prst="rect">
            <a:avLst/>
          </a:prstGeom>
          <a:blipFill>
            <a:blip r:embed="rId31"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07" name="object 107"/>
          <p:cNvSpPr/>
          <p:nvPr/>
        </p:nvSpPr>
        <p:spPr>
          <a:xfrm>
            <a:off x="3381755" y="4080511"/>
            <a:ext cx="117348" cy="118871"/>
          </a:xfrm>
          <a:prstGeom prst="rect">
            <a:avLst/>
          </a:prstGeom>
          <a:blipFill>
            <a:blip r:embed="rId30"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08" name="object 108"/>
          <p:cNvSpPr/>
          <p:nvPr/>
        </p:nvSpPr>
        <p:spPr>
          <a:xfrm>
            <a:off x="3553967" y="4197858"/>
            <a:ext cx="118872" cy="117348"/>
          </a:xfrm>
          <a:prstGeom prst="rect">
            <a:avLst/>
          </a:prstGeom>
          <a:blipFill>
            <a:blip r:embed="rId30"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09" name="object 109"/>
          <p:cNvSpPr/>
          <p:nvPr/>
        </p:nvSpPr>
        <p:spPr>
          <a:xfrm>
            <a:off x="3819144" y="3560826"/>
            <a:ext cx="118872" cy="118872"/>
          </a:xfrm>
          <a:prstGeom prst="rect">
            <a:avLst/>
          </a:prstGeom>
          <a:blipFill>
            <a:blip r:embed="rId31"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10" name="object 110"/>
          <p:cNvSpPr/>
          <p:nvPr/>
        </p:nvSpPr>
        <p:spPr>
          <a:xfrm>
            <a:off x="3284220" y="3723895"/>
            <a:ext cx="118872" cy="118871"/>
          </a:xfrm>
          <a:prstGeom prst="rect">
            <a:avLst/>
          </a:prstGeom>
          <a:blipFill>
            <a:blip r:embed="rId31"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11" name="object 111"/>
          <p:cNvSpPr/>
          <p:nvPr/>
        </p:nvSpPr>
        <p:spPr>
          <a:xfrm>
            <a:off x="3985259" y="3714750"/>
            <a:ext cx="118872" cy="117348"/>
          </a:xfrm>
          <a:prstGeom prst="rect">
            <a:avLst/>
          </a:prstGeom>
          <a:blipFill>
            <a:blip r:embed="rId30"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12" name="object 112"/>
          <p:cNvSpPr/>
          <p:nvPr/>
        </p:nvSpPr>
        <p:spPr>
          <a:xfrm>
            <a:off x="3285744" y="3941826"/>
            <a:ext cx="118872" cy="118872"/>
          </a:xfrm>
          <a:prstGeom prst="rect">
            <a:avLst/>
          </a:prstGeom>
          <a:blipFill>
            <a:blip r:embed="rId31"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13" name="object 113"/>
          <p:cNvSpPr/>
          <p:nvPr/>
        </p:nvSpPr>
        <p:spPr>
          <a:xfrm>
            <a:off x="2987674" y="3731983"/>
            <a:ext cx="182880" cy="485940"/>
          </a:xfrm>
          <a:prstGeom prst="rect">
            <a:avLst/>
          </a:prstGeom>
          <a:blipFill>
            <a:blip r:embed="rId34"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14" name="object 114"/>
          <p:cNvSpPr/>
          <p:nvPr/>
        </p:nvSpPr>
        <p:spPr>
          <a:xfrm>
            <a:off x="3655186" y="4405757"/>
            <a:ext cx="256032" cy="182880"/>
          </a:xfrm>
          <a:prstGeom prst="rect">
            <a:avLst/>
          </a:prstGeom>
          <a:blipFill>
            <a:blip r:embed="rId35"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15" name="object 115"/>
          <p:cNvSpPr/>
          <p:nvPr/>
        </p:nvSpPr>
        <p:spPr>
          <a:xfrm>
            <a:off x="3585336" y="5641391"/>
            <a:ext cx="388620" cy="182879"/>
          </a:xfrm>
          <a:prstGeom prst="rect">
            <a:avLst/>
          </a:prstGeom>
          <a:blipFill>
            <a:blip r:embed="rId33"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16" name="object 116"/>
          <p:cNvSpPr/>
          <p:nvPr/>
        </p:nvSpPr>
        <p:spPr>
          <a:xfrm>
            <a:off x="2987674" y="5067758"/>
            <a:ext cx="182880" cy="256031"/>
          </a:xfrm>
          <a:prstGeom prst="rect">
            <a:avLst/>
          </a:prstGeom>
          <a:blipFill>
            <a:blip r:embed="rId36"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17" name="object 117"/>
          <p:cNvSpPr/>
          <p:nvPr/>
        </p:nvSpPr>
        <p:spPr>
          <a:xfrm>
            <a:off x="3188971" y="5585459"/>
            <a:ext cx="1105535" cy="76200"/>
          </a:xfrm>
          <a:custGeom>
            <a:avLst/>
            <a:gdLst/>
            <a:ahLst/>
            <a:cxnLst/>
            <a:rect l="l" t="t" r="r" b="b"/>
            <a:pathLst>
              <a:path w="1105535" h="76200">
                <a:moveTo>
                  <a:pt x="1029081" y="0"/>
                </a:moveTo>
                <a:lnTo>
                  <a:pt x="1029081" y="76199"/>
                </a:lnTo>
                <a:lnTo>
                  <a:pt x="1085469" y="48005"/>
                </a:lnTo>
                <a:lnTo>
                  <a:pt x="1041781" y="48005"/>
                </a:lnTo>
                <a:lnTo>
                  <a:pt x="1041781" y="28193"/>
                </a:lnTo>
                <a:lnTo>
                  <a:pt x="1085469" y="28193"/>
                </a:lnTo>
                <a:lnTo>
                  <a:pt x="1029081" y="0"/>
                </a:lnTo>
                <a:close/>
              </a:path>
              <a:path w="1105535" h="76200">
                <a:moveTo>
                  <a:pt x="1029081" y="28193"/>
                </a:moveTo>
                <a:lnTo>
                  <a:pt x="0" y="28193"/>
                </a:lnTo>
                <a:lnTo>
                  <a:pt x="0" y="48005"/>
                </a:lnTo>
                <a:lnTo>
                  <a:pt x="1029081" y="48005"/>
                </a:lnTo>
                <a:lnTo>
                  <a:pt x="1029081" y="28193"/>
                </a:lnTo>
                <a:close/>
              </a:path>
              <a:path w="1105535" h="76200">
                <a:moveTo>
                  <a:pt x="1085469" y="28193"/>
                </a:moveTo>
                <a:lnTo>
                  <a:pt x="1041781" y="28193"/>
                </a:lnTo>
                <a:lnTo>
                  <a:pt x="1041781" y="48005"/>
                </a:lnTo>
                <a:lnTo>
                  <a:pt x="1085469" y="48005"/>
                </a:lnTo>
                <a:lnTo>
                  <a:pt x="1105281" y="38099"/>
                </a:lnTo>
                <a:lnTo>
                  <a:pt x="1085469" y="28193"/>
                </a:lnTo>
                <a:close/>
              </a:path>
            </a:pathLst>
          </a:custGeom>
          <a:solidFill>
            <a:srgbClr val="000000"/>
          </a:solidFill>
        </p:spPr>
        <p:txBody>
          <a:bodyPr wrap="square" lIns="0" tIns="0" rIns="0" bIns="0" rtlCol="0"/>
          <a:lstStyle/>
          <a:p>
            <a:endParaRPr sz="1400" kern="0">
              <a:solidFill>
                <a:srgbClr val="000000"/>
              </a:solidFill>
              <a:latin typeface="Arial"/>
              <a:cs typeface="Arial"/>
              <a:sym typeface="Arial"/>
            </a:endParaRPr>
          </a:p>
        </p:txBody>
      </p:sp>
      <p:sp>
        <p:nvSpPr>
          <p:cNvPr id="118" name="object 118"/>
          <p:cNvSpPr/>
          <p:nvPr/>
        </p:nvSpPr>
        <p:spPr>
          <a:xfrm>
            <a:off x="3152394" y="4783835"/>
            <a:ext cx="76200" cy="842010"/>
          </a:xfrm>
          <a:custGeom>
            <a:avLst/>
            <a:gdLst/>
            <a:ahLst/>
            <a:cxnLst/>
            <a:rect l="l" t="t" r="r" b="b"/>
            <a:pathLst>
              <a:path w="76200" h="842010">
                <a:moveTo>
                  <a:pt x="48006" y="63500"/>
                </a:moveTo>
                <a:lnTo>
                  <a:pt x="28193" y="63500"/>
                </a:lnTo>
                <a:lnTo>
                  <a:pt x="28193" y="841489"/>
                </a:lnTo>
                <a:lnTo>
                  <a:pt x="48006" y="841489"/>
                </a:lnTo>
                <a:lnTo>
                  <a:pt x="48006" y="63500"/>
                </a:lnTo>
                <a:close/>
              </a:path>
              <a:path w="76200" h="842010">
                <a:moveTo>
                  <a:pt x="38100" y="0"/>
                </a:moveTo>
                <a:lnTo>
                  <a:pt x="0" y="76200"/>
                </a:lnTo>
                <a:lnTo>
                  <a:pt x="28193" y="76200"/>
                </a:lnTo>
                <a:lnTo>
                  <a:pt x="28193" y="63500"/>
                </a:lnTo>
                <a:lnTo>
                  <a:pt x="69850" y="63500"/>
                </a:lnTo>
                <a:lnTo>
                  <a:pt x="38100" y="0"/>
                </a:lnTo>
                <a:close/>
              </a:path>
              <a:path w="76200" h="842010">
                <a:moveTo>
                  <a:pt x="69850" y="63500"/>
                </a:moveTo>
                <a:lnTo>
                  <a:pt x="48006" y="63500"/>
                </a:lnTo>
                <a:lnTo>
                  <a:pt x="48006" y="76200"/>
                </a:lnTo>
                <a:lnTo>
                  <a:pt x="76200" y="76200"/>
                </a:lnTo>
                <a:lnTo>
                  <a:pt x="69850" y="63500"/>
                </a:lnTo>
                <a:close/>
              </a:path>
            </a:pathLst>
          </a:custGeom>
          <a:solidFill>
            <a:srgbClr val="000000"/>
          </a:solidFill>
        </p:spPr>
        <p:txBody>
          <a:bodyPr wrap="square" lIns="0" tIns="0" rIns="0" bIns="0" rtlCol="0"/>
          <a:lstStyle/>
          <a:p>
            <a:endParaRPr sz="1400" kern="0">
              <a:solidFill>
                <a:srgbClr val="000000"/>
              </a:solidFill>
              <a:latin typeface="Arial"/>
              <a:cs typeface="Arial"/>
              <a:sym typeface="Arial"/>
            </a:endParaRPr>
          </a:p>
        </p:txBody>
      </p:sp>
      <p:sp>
        <p:nvSpPr>
          <p:cNvPr id="119" name="object 119"/>
          <p:cNvSpPr/>
          <p:nvPr/>
        </p:nvSpPr>
        <p:spPr>
          <a:xfrm>
            <a:off x="3496055" y="4833365"/>
            <a:ext cx="118872" cy="118872"/>
          </a:xfrm>
          <a:prstGeom prst="rect">
            <a:avLst/>
          </a:prstGeom>
          <a:blipFill>
            <a:blip r:embed="rId30"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20" name="object 120"/>
          <p:cNvSpPr/>
          <p:nvPr/>
        </p:nvSpPr>
        <p:spPr>
          <a:xfrm>
            <a:off x="4139184" y="5276850"/>
            <a:ext cx="118872" cy="118872"/>
          </a:xfrm>
          <a:prstGeom prst="rect">
            <a:avLst/>
          </a:prstGeom>
          <a:blipFill>
            <a:blip r:embed="rId30"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21" name="object 121"/>
          <p:cNvSpPr/>
          <p:nvPr/>
        </p:nvSpPr>
        <p:spPr>
          <a:xfrm>
            <a:off x="3863340" y="4996434"/>
            <a:ext cx="118872" cy="118872"/>
          </a:xfrm>
          <a:prstGeom prst="rect">
            <a:avLst/>
          </a:prstGeom>
          <a:blipFill>
            <a:blip r:embed="rId30"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22" name="object 122"/>
          <p:cNvSpPr/>
          <p:nvPr/>
        </p:nvSpPr>
        <p:spPr>
          <a:xfrm>
            <a:off x="3817620" y="4847082"/>
            <a:ext cx="118872" cy="118872"/>
          </a:xfrm>
          <a:prstGeom prst="rect">
            <a:avLst/>
          </a:prstGeom>
          <a:blipFill>
            <a:blip r:embed="rId30"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23" name="object 123"/>
          <p:cNvSpPr/>
          <p:nvPr/>
        </p:nvSpPr>
        <p:spPr>
          <a:xfrm>
            <a:off x="4037076" y="5145786"/>
            <a:ext cx="118872" cy="118871"/>
          </a:xfrm>
          <a:prstGeom prst="rect">
            <a:avLst/>
          </a:prstGeom>
          <a:blipFill>
            <a:blip r:embed="rId30"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24" name="object 124"/>
          <p:cNvSpPr/>
          <p:nvPr/>
        </p:nvSpPr>
        <p:spPr>
          <a:xfrm>
            <a:off x="3717035" y="5182361"/>
            <a:ext cx="118872" cy="118872"/>
          </a:xfrm>
          <a:prstGeom prst="rect">
            <a:avLst/>
          </a:prstGeom>
          <a:blipFill>
            <a:blip r:embed="rId30"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25" name="object 125"/>
          <p:cNvSpPr/>
          <p:nvPr/>
        </p:nvSpPr>
        <p:spPr>
          <a:xfrm>
            <a:off x="3663696" y="4895850"/>
            <a:ext cx="117348" cy="118872"/>
          </a:xfrm>
          <a:prstGeom prst="rect">
            <a:avLst/>
          </a:prstGeom>
          <a:blipFill>
            <a:blip r:embed="rId30"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26" name="object 126"/>
          <p:cNvSpPr/>
          <p:nvPr/>
        </p:nvSpPr>
        <p:spPr>
          <a:xfrm>
            <a:off x="3363467" y="4813553"/>
            <a:ext cx="117348" cy="118872"/>
          </a:xfrm>
          <a:prstGeom prst="rect">
            <a:avLst/>
          </a:prstGeom>
          <a:blipFill>
            <a:blip r:embed="rId30"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27" name="object 127"/>
          <p:cNvSpPr/>
          <p:nvPr/>
        </p:nvSpPr>
        <p:spPr>
          <a:xfrm>
            <a:off x="3252215" y="5401817"/>
            <a:ext cx="118872" cy="118872"/>
          </a:xfrm>
          <a:prstGeom prst="rect">
            <a:avLst/>
          </a:prstGeom>
          <a:blipFill>
            <a:blip r:embed="rId31"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28" name="object 128"/>
          <p:cNvSpPr/>
          <p:nvPr/>
        </p:nvSpPr>
        <p:spPr>
          <a:xfrm>
            <a:off x="3317747" y="5478018"/>
            <a:ext cx="118872" cy="118871"/>
          </a:xfrm>
          <a:prstGeom prst="rect">
            <a:avLst/>
          </a:prstGeom>
          <a:blipFill>
            <a:blip r:embed="rId31"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29" name="object 129"/>
          <p:cNvSpPr/>
          <p:nvPr/>
        </p:nvSpPr>
        <p:spPr>
          <a:xfrm>
            <a:off x="3418332" y="5221985"/>
            <a:ext cx="118872" cy="118872"/>
          </a:xfrm>
          <a:prstGeom prst="rect">
            <a:avLst/>
          </a:prstGeom>
          <a:blipFill>
            <a:blip r:embed="rId31"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30" name="object 130"/>
          <p:cNvSpPr/>
          <p:nvPr/>
        </p:nvSpPr>
        <p:spPr>
          <a:xfrm>
            <a:off x="3630167" y="5383529"/>
            <a:ext cx="118872" cy="118872"/>
          </a:xfrm>
          <a:prstGeom prst="rect">
            <a:avLst/>
          </a:prstGeom>
          <a:blipFill>
            <a:blip r:embed="rId31"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31" name="object 131"/>
          <p:cNvSpPr/>
          <p:nvPr/>
        </p:nvSpPr>
        <p:spPr>
          <a:xfrm>
            <a:off x="3854196" y="5420105"/>
            <a:ext cx="117348" cy="118872"/>
          </a:xfrm>
          <a:prstGeom prst="rect">
            <a:avLst/>
          </a:prstGeom>
          <a:blipFill>
            <a:blip r:embed="rId31"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32" name="object 132"/>
          <p:cNvSpPr/>
          <p:nvPr/>
        </p:nvSpPr>
        <p:spPr>
          <a:xfrm>
            <a:off x="3584447" y="5481065"/>
            <a:ext cx="117348" cy="118872"/>
          </a:xfrm>
          <a:prstGeom prst="rect">
            <a:avLst/>
          </a:prstGeom>
          <a:blipFill>
            <a:blip r:embed="rId31"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33" name="object 133"/>
          <p:cNvSpPr/>
          <p:nvPr/>
        </p:nvSpPr>
        <p:spPr>
          <a:xfrm>
            <a:off x="3412235" y="5026914"/>
            <a:ext cx="118872" cy="118872"/>
          </a:xfrm>
          <a:prstGeom prst="rect">
            <a:avLst/>
          </a:prstGeom>
          <a:blipFill>
            <a:blip r:embed="rId30"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34" name="object 134"/>
          <p:cNvSpPr/>
          <p:nvPr/>
        </p:nvSpPr>
        <p:spPr>
          <a:xfrm>
            <a:off x="3636264" y="5034534"/>
            <a:ext cx="118872" cy="118872"/>
          </a:xfrm>
          <a:prstGeom prst="rect">
            <a:avLst/>
          </a:prstGeom>
          <a:blipFill>
            <a:blip r:embed="rId30"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35" name="object 135"/>
          <p:cNvSpPr/>
          <p:nvPr/>
        </p:nvSpPr>
        <p:spPr>
          <a:xfrm>
            <a:off x="3997452" y="5484114"/>
            <a:ext cx="118872" cy="118872"/>
          </a:xfrm>
          <a:prstGeom prst="rect">
            <a:avLst/>
          </a:prstGeom>
          <a:blipFill>
            <a:blip r:embed="rId31"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36" name="object 136"/>
          <p:cNvSpPr/>
          <p:nvPr/>
        </p:nvSpPr>
        <p:spPr>
          <a:xfrm>
            <a:off x="3296411" y="5282946"/>
            <a:ext cx="118872" cy="117348"/>
          </a:xfrm>
          <a:prstGeom prst="rect">
            <a:avLst/>
          </a:prstGeom>
          <a:blipFill>
            <a:blip r:embed="rId31"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37" name="object 137"/>
          <p:cNvSpPr/>
          <p:nvPr/>
        </p:nvSpPr>
        <p:spPr>
          <a:xfrm>
            <a:off x="3997452" y="4940047"/>
            <a:ext cx="118872" cy="117347"/>
          </a:xfrm>
          <a:prstGeom prst="rect">
            <a:avLst/>
          </a:prstGeom>
          <a:blipFill>
            <a:blip r:embed="rId30"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38" name="object 138"/>
          <p:cNvSpPr/>
          <p:nvPr/>
        </p:nvSpPr>
        <p:spPr>
          <a:xfrm>
            <a:off x="3436620" y="4912615"/>
            <a:ext cx="117348" cy="117347"/>
          </a:xfrm>
          <a:prstGeom prst="rect">
            <a:avLst/>
          </a:prstGeom>
          <a:blipFill>
            <a:blip r:embed="rId31"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39" name="object 139"/>
          <p:cNvSpPr/>
          <p:nvPr/>
        </p:nvSpPr>
        <p:spPr>
          <a:xfrm>
            <a:off x="3200400" y="5132070"/>
            <a:ext cx="117348" cy="118872"/>
          </a:xfrm>
          <a:prstGeom prst="rect">
            <a:avLst/>
          </a:prstGeom>
          <a:blipFill>
            <a:blip r:embed="rId31"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40" name="object 140"/>
          <p:cNvSpPr/>
          <p:nvPr/>
        </p:nvSpPr>
        <p:spPr>
          <a:xfrm>
            <a:off x="7364856" y="5639562"/>
            <a:ext cx="388620" cy="182879"/>
          </a:xfrm>
          <a:prstGeom prst="rect">
            <a:avLst/>
          </a:prstGeom>
          <a:blipFill>
            <a:blip r:embed="rId33"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41" name="object 141"/>
          <p:cNvSpPr/>
          <p:nvPr/>
        </p:nvSpPr>
        <p:spPr>
          <a:xfrm>
            <a:off x="6771768" y="5034839"/>
            <a:ext cx="182879" cy="256031"/>
          </a:xfrm>
          <a:prstGeom prst="rect">
            <a:avLst/>
          </a:prstGeom>
          <a:blipFill>
            <a:blip r:embed="rId36"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42" name="object 142"/>
          <p:cNvSpPr/>
          <p:nvPr/>
        </p:nvSpPr>
        <p:spPr>
          <a:xfrm>
            <a:off x="6976871" y="4856226"/>
            <a:ext cx="1028700" cy="553720"/>
          </a:xfrm>
          <a:custGeom>
            <a:avLst/>
            <a:gdLst/>
            <a:ahLst/>
            <a:cxnLst/>
            <a:rect l="l" t="t" r="r" b="b"/>
            <a:pathLst>
              <a:path w="1028700" h="553720">
                <a:moveTo>
                  <a:pt x="1026731" y="281254"/>
                </a:moveTo>
                <a:lnTo>
                  <a:pt x="359663" y="281254"/>
                </a:lnTo>
                <a:lnTo>
                  <a:pt x="360916" y="339060"/>
                </a:lnTo>
                <a:lnTo>
                  <a:pt x="362486" y="381626"/>
                </a:lnTo>
                <a:lnTo>
                  <a:pt x="363950" y="416637"/>
                </a:lnTo>
                <a:lnTo>
                  <a:pt x="364885" y="451781"/>
                </a:lnTo>
                <a:lnTo>
                  <a:pt x="364867" y="494743"/>
                </a:lnTo>
                <a:lnTo>
                  <a:pt x="363474" y="553212"/>
                </a:lnTo>
                <a:lnTo>
                  <a:pt x="1024889" y="544360"/>
                </a:lnTo>
                <a:lnTo>
                  <a:pt x="1026731" y="281254"/>
                </a:lnTo>
                <a:close/>
              </a:path>
              <a:path w="1028700" h="553720">
                <a:moveTo>
                  <a:pt x="1028700" y="0"/>
                </a:moveTo>
                <a:lnTo>
                  <a:pt x="3175" y="0"/>
                </a:lnTo>
                <a:lnTo>
                  <a:pt x="0" y="281393"/>
                </a:lnTo>
                <a:lnTo>
                  <a:pt x="226262" y="281922"/>
                </a:lnTo>
                <a:lnTo>
                  <a:pt x="1026731" y="281254"/>
                </a:lnTo>
                <a:lnTo>
                  <a:pt x="1028700" y="0"/>
                </a:lnTo>
                <a:close/>
              </a:path>
            </a:pathLst>
          </a:custGeom>
          <a:solidFill>
            <a:srgbClr val="FFAB40">
              <a:alpha val="38822"/>
            </a:srgbClr>
          </a:solidFill>
        </p:spPr>
        <p:txBody>
          <a:bodyPr wrap="square" lIns="0" tIns="0" rIns="0" bIns="0" rtlCol="0"/>
          <a:lstStyle/>
          <a:p>
            <a:endParaRPr sz="1400" kern="0">
              <a:solidFill>
                <a:srgbClr val="000000"/>
              </a:solidFill>
              <a:latin typeface="Arial"/>
              <a:cs typeface="Arial"/>
              <a:sym typeface="Arial"/>
            </a:endParaRPr>
          </a:p>
        </p:txBody>
      </p:sp>
      <p:sp>
        <p:nvSpPr>
          <p:cNvPr id="143" name="object 143"/>
          <p:cNvSpPr/>
          <p:nvPr/>
        </p:nvSpPr>
        <p:spPr>
          <a:xfrm>
            <a:off x="6981444" y="5136642"/>
            <a:ext cx="1004569" cy="475615"/>
          </a:xfrm>
          <a:custGeom>
            <a:avLst/>
            <a:gdLst/>
            <a:ahLst/>
            <a:cxnLst/>
            <a:rect l="l" t="t" r="r" b="b"/>
            <a:pathLst>
              <a:path w="1004570" h="475614">
                <a:moveTo>
                  <a:pt x="0" y="0"/>
                </a:moveTo>
                <a:lnTo>
                  <a:pt x="0" y="475488"/>
                </a:lnTo>
                <a:lnTo>
                  <a:pt x="1004315" y="475488"/>
                </a:lnTo>
                <a:lnTo>
                  <a:pt x="1004315" y="270408"/>
                </a:lnTo>
                <a:lnTo>
                  <a:pt x="352425" y="270408"/>
                </a:lnTo>
                <a:lnTo>
                  <a:pt x="352089" y="197920"/>
                </a:lnTo>
                <a:lnTo>
                  <a:pt x="353400" y="142760"/>
                </a:lnTo>
                <a:lnTo>
                  <a:pt x="355259" y="97081"/>
                </a:lnTo>
                <a:lnTo>
                  <a:pt x="356570" y="53036"/>
                </a:lnTo>
                <a:lnTo>
                  <a:pt x="356237" y="3148"/>
                </a:lnTo>
                <a:lnTo>
                  <a:pt x="306750" y="3148"/>
                </a:lnTo>
                <a:lnTo>
                  <a:pt x="0" y="0"/>
                </a:lnTo>
                <a:close/>
              </a:path>
              <a:path w="1004570" h="475614">
                <a:moveTo>
                  <a:pt x="1004315" y="269417"/>
                </a:moveTo>
                <a:lnTo>
                  <a:pt x="352425" y="270408"/>
                </a:lnTo>
                <a:lnTo>
                  <a:pt x="1004315" y="270408"/>
                </a:lnTo>
                <a:lnTo>
                  <a:pt x="1004315" y="269417"/>
                </a:lnTo>
                <a:close/>
              </a:path>
              <a:path w="1004570" h="475614">
                <a:moveTo>
                  <a:pt x="356234" y="2781"/>
                </a:moveTo>
                <a:lnTo>
                  <a:pt x="306750" y="3148"/>
                </a:lnTo>
                <a:lnTo>
                  <a:pt x="356237" y="3148"/>
                </a:lnTo>
                <a:lnTo>
                  <a:pt x="356234" y="2781"/>
                </a:lnTo>
                <a:close/>
              </a:path>
            </a:pathLst>
          </a:custGeom>
          <a:solidFill>
            <a:srgbClr val="00AF50">
              <a:alpha val="38822"/>
            </a:srgbClr>
          </a:solidFill>
        </p:spPr>
        <p:txBody>
          <a:bodyPr wrap="square" lIns="0" tIns="0" rIns="0" bIns="0" rtlCol="0"/>
          <a:lstStyle/>
          <a:p>
            <a:endParaRPr sz="1400" kern="0">
              <a:solidFill>
                <a:srgbClr val="000000"/>
              </a:solidFill>
              <a:latin typeface="Arial"/>
              <a:cs typeface="Arial"/>
              <a:sym typeface="Arial"/>
            </a:endParaRPr>
          </a:p>
        </p:txBody>
      </p:sp>
      <p:sp>
        <p:nvSpPr>
          <p:cNvPr id="144" name="object 144"/>
          <p:cNvSpPr/>
          <p:nvPr/>
        </p:nvSpPr>
        <p:spPr>
          <a:xfrm>
            <a:off x="6968491" y="5583935"/>
            <a:ext cx="1105535" cy="76200"/>
          </a:xfrm>
          <a:custGeom>
            <a:avLst/>
            <a:gdLst/>
            <a:ahLst/>
            <a:cxnLst/>
            <a:rect l="l" t="t" r="r" b="b"/>
            <a:pathLst>
              <a:path w="1105534" h="76200">
                <a:moveTo>
                  <a:pt x="1029080" y="0"/>
                </a:moveTo>
                <a:lnTo>
                  <a:pt x="1029080" y="76199"/>
                </a:lnTo>
                <a:lnTo>
                  <a:pt x="1085469" y="48005"/>
                </a:lnTo>
                <a:lnTo>
                  <a:pt x="1041780" y="48005"/>
                </a:lnTo>
                <a:lnTo>
                  <a:pt x="1041780" y="28193"/>
                </a:lnTo>
                <a:lnTo>
                  <a:pt x="1085469" y="28193"/>
                </a:lnTo>
                <a:lnTo>
                  <a:pt x="1029080" y="0"/>
                </a:lnTo>
                <a:close/>
              </a:path>
              <a:path w="1105534" h="76200">
                <a:moveTo>
                  <a:pt x="1029080" y="28193"/>
                </a:moveTo>
                <a:lnTo>
                  <a:pt x="0" y="28193"/>
                </a:lnTo>
                <a:lnTo>
                  <a:pt x="0" y="48005"/>
                </a:lnTo>
                <a:lnTo>
                  <a:pt x="1029080" y="48005"/>
                </a:lnTo>
                <a:lnTo>
                  <a:pt x="1029080" y="28193"/>
                </a:lnTo>
                <a:close/>
              </a:path>
              <a:path w="1105534" h="76200">
                <a:moveTo>
                  <a:pt x="1085469" y="28193"/>
                </a:moveTo>
                <a:lnTo>
                  <a:pt x="1041780" y="28193"/>
                </a:lnTo>
                <a:lnTo>
                  <a:pt x="1041780" y="48005"/>
                </a:lnTo>
                <a:lnTo>
                  <a:pt x="1085469" y="48005"/>
                </a:lnTo>
                <a:lnTo>
                  <a:pt x="1105280" y="38099"/>
                </a:lnTo>
                <a:lnTo>
                  <a:pt x="1085469" y="28193"/>
                </a:lnTo>
                <a:close/>
              </a:path>
            </a:pathLst>
          </a:custGeom>
          <a:solidFill>
            <a:srgbClr val="000000"/>
          </a:solidFill>
        </p:spPr>
        <p:txBody>
          <a:bodyPr wrap="square" lIns="0" tIns="0" rIns="0" bIns="0" rtlCol="0"/>
          <a:lstStyle/>
          <a:p>
            <a:endParaRPr sz="1400" kern="0">
              <a:solidFill>
                <a:srgbClr val="000000"/>
              </a:solidFill>
              <a:latin typeface="Arial"/>
              <a:cs typeface="Arial"/>
              <a:sym typeface="Arial"/>
            </a:endParaRPr>
          </a:p>
        </p:txBody>
      </p:sp>
      <p:sp>
        <p:nvSpPr>
          <p:cNvPr id="145" name="object 145"/>
          <p:cNvSpPr/>
          <p:nvPr/>
        </p:nvSpPr>
        <p:spPr>
          <a:xfrm>
            <a:off x="6931914" y="4782311"/>
            <a:ext cx="76200" cy="842010"/>
          </a:xfrm>
          <a:custGeom>
            <a:avLst/>
            <a:gdLst/>
            <a:ahLst/>
            <a:cxnLst/>
            <a:rect l="l" t="t" r="r" b="b"/>
            <a:pathLst>
              <a:path w="76200" h="842010">
                <a:moveTo>
                  <a:pt x="48005" y="63500"/>
                </a:moveTo>
                <a:lnTo>
                  <a:pt x="28193" y="63500"/>
                </a:lnTo>
                <a:lnTo>
                  <a:pt x="28193" y="841489"/>
                </a:lnTo>
                <a:lnTo>
                  <a:pt x="48005" y="841489"/>
                </a:lnTo>
                <a:lnTo>
                  <a:pt x="48005" y="63500"/>
                </a:lnTo>
                <a:close/>
              </a:path>
              <a:path w="76200" h="842010">
                <a:moveTo>
                  <a:pt x="38100" y="0"/>
                </a:moveTo>
                <a:lnTo>
                  <a:pt x="0" y="76200"/>
                </a:lnTo>
                <a:lnTo>
                  <a:pt x="28193" y="76200"/>
                </a:lnTo>
                <a:lnTo>
                  <a:pt x="28193" y="63500"/>
                </a:lnTo>
                <a:lnTo>
                  <a:pt x="69850" y="63500"/>
                </a:lnTo>
                <a:lnTo>
                  <a:pt x="38100" y="0"/>
                </a:lnTo>
                <a:close/>
              </a:path>
              <a:path w="76200" h="842010">
                <a:moveTo>
                  <a:pt x="69850" y="63500"/>
                </a:moveTo>
                <a:lnTo>
                  <a:pt x="48005" y="63500"/>
                </a:lnTo>
                <a:lnTo>
                  <a:pt x="48005" y="76200"/>
                </a:lnTo>
                <a:lnTo>
                  <a:pt x="76200" y="76200"/>
                </a:lnTo>
                <a:lnTo>
                  <a:pt x="69850" y="63500"/>
                </a:lnTo>
                <a:close/>
              </a:path>
            </a:pathLst>
          </a:custGeom>
          <a:solidFill>
            <a:srgbClr val="000000"/>
          </a:solidFill>
        </p:spPr>
        <p:txBody>
          <a:bodyPr wrap="square" lIns="0" tIns="0" rIns="0" bIns="0" rtlCol="0"/>
          <a:lstStyle/>
          <a:p>
            <a:endParaRPr sz="1400" kern="0">
              <a:solidFill>
                <a:srgbClr val="000000"/>
              </a:solidFill>
              <a:latin typeface="Arial"/>
              <a:cs typeface="Arial"/>
              <a:sym typeface="Arial"/>
            </a:endParaRPr>
          </a:p>
        </p:txBody>
      </p:sp>
      <p:sp>
        <p:nvSpPr>
          <p:cNvPr id="146" name="object 146"/>
          <p:cNvSpPr/>
          <p:nvPr/>
        </p:nvSpPr>
        <p:spPr>
          <a:xfrm>
            <a:off x="7277100" y="4831841"/>
            <a:ext cx="118872" cy="118872"/>
          </a:xfrm>
          <a:prstGeom prst="rect">
            <a:avLst/>
          </a:prstGeom>
          <a:blipFill>
            <a:blip r:embed="rId30"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47" name="object 147"/>
          <p:cNvSpPr/>
          <p:nvPr/>
        </p:nvSpPr>
        <p:spPr>
          <a:xfrm>
            <a:off x="7920228" y="5275326"/>
            <a:ext cx="117348" cy="117348"/>
          </a:xfrm>
          <a:prstGeom prst="rect">
            <a:avLst/>
          </a:prstGeom>
          <a:blipFill>
            <a:blip r:embed="rId30"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48" name="object 148"/>
          <p:cNvSpPr/>
          <p:nvPr/>
        </p:nvSpPr>
        <p:spPr>
          <a:xfrm>
            <a:off x="7644383" y="4994909"/>
            <a:ext cx="118872" cy="118872"/>
          </a:xfrm>
          <a:prstGeom prst="rect">
            <a:avLst/>
          </a:prstGeom>
          <a:blipFill>
            <a:blip r:embed="rId30"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49" name="object 149"/>
          <p:cNvSpPr/>
          <p:nvPr/>
        </p:nvSpPr>
        <p:spPr>
          <a:xfrm>
            <a:off x="7598664" y="4845558"/>
            <a:ext cx="118872" cy="118872"/>
          </a:xfrm>
          <a:prstGeom prst="rect">
            <a:avLst/>
          </a:prstGeom>
          <a:blipFill>
            <a:blip r:embed="rId30"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50" name="object 150"/>
          <p:cNvSpPr/>
          <p:nvPr/>
        </p:nvSpPr>
        <p:spPr>
          <a:xfrm>
            <a:off x="7818119" y="5144262"/>
            <a:ext cx="118872" cy="117347"/>
          </a:xfrm>
          <a:prstGeom prst="rect">
            <a:avLst/>
          </a:prstGeom>
          <a:blipFill>
            <a:blip r:embed="rId30"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51" name="object 151"/>
          <p:cNvSpPr/>
          <p:nvPr/>
        </p:nvSpPr>
        <p:spPr>
          <a:xfrm>
            <a:off x="7496556" y="5180838"/>
            <a:ext cx="118872" cy="118872"/>
          </a:xfrm>
          <a:prstGeom prst="rect">
            <a:avLst/>
          </a:prstGeom>
          <a:blipFill>
            <a:blip r:embed="rId30"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52" name="object 152"/>
          <p:cNvSpPr/>
          <p:nvPr/>
        </p:nvSpPr>
        <p:spPr>
          <a:xfrm>
            <a:off x="7443216" y="4894326"/>
            <a:ext cx="118872" cy="118872"/>
          </a:xfrm>
          <a:prstGeom prst="rect">
            <a:avLst/>
          </a:prstGeom>
          <a:blipFill>
            <a:blip r:embed="rId30"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53" name="object 153"/>
          <p:cNvSpPr/>
          <p:nvPr/>
        </p:nvSpPr>
        <p:spPr>
          <a:xfrm>
            <a:off x="7142988" y="4812029"/>
            <a:ext cx="118872" cy="118872"/>
          </a:xfrm>
          <a:prstGeom prst="rect">
            <a:avLst/>
          </a:prstGeom>
          <a:blipFill>
            <a:blip r:embed="rId30"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54" name="object 154"/>
          <p:cNvSpPr/>
          <p:nvPr/>
        </p:nvSpPr>
        <p:spPr>
          <a:xfrm>
            <a:off x="7031735" y="5400294"/>
            <a:ext cx="118872" cy="117348"/>
          </a:xfrm>
          <a:prstGeom prst="rect">
            <a:avLst/>
          </a:prstGeom>
          <a:blipFill>
            <a:blip r:embed="rId31"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55" name="object 155"/>
          <p:cNvSpPr/>
          <p:nvPr/>
        </p:nvSpPr>
        <p:spPr>
          <a:xfrm>
            <a:off x="7098792" y="5476494"/>
            <a:ext cx="117348" cy="118872"/>
          </a:xfrm>
          <a:prstGeom prst="rect">
            <a:avLst/>
          </a:prstGeom>
          <a:blipFill>
            <a:blip r:embed="rId31"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56" name="object 156"/>
          <p:cNvSpPr/>
          <p:nvPr/>
        </p:nvSpPr>
        <p:spPr>
          <a:xfrm>
            <a:off x="7199376" y="5220461"/>
            <a:ext cx="117348" cy="118872"/>
          </a:xfrm>
          <a:prstGeom prst="rect">
            <a:avLst/>
          </a:prstGeom>
          <a:blipFill>
            <a:blip r:embed="rId31"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57" name="object 157"/>
          <p:cNvSpPr/>
          <p:nvPr/>
        </p:nvSpPr>
        <p:spPr>
          <a:xfrm>
            <a:off x="7411211" y="5382005"/>
            <a:ext cx="117348" cy="118872"/>
          </a:xfrm>
          <a:prstGeom prst="rect">
            <a:avLst/>
          </a:prstGeom>
          <a:blipFill>
            <a:blip r:embed="rId31"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58" name="object 158"/>
          <p:cNvSpPr/>
          <p:nvPr/>
        </p:nvSpPr>
        <p:spPr>
          <a:xfrm>
            <a:off x="7633716" y="5418582"/>
            <a:ext cx="118872" cy="118872"/>
          </a:xfrm>
          <a:prstGeom prst="rect">
            <a:avLst/>
          </a:prstGeom>
          <a:blipFill>
            <a:blip r:embed="rId31"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59" name="object 159"/>
          <p:cNvSpPr/>
          <p:nvPr/>
        </p:nvSpPr>
        <p:spPr>
          <a:xfrm>
            <a:off x="7363968" y="5479541"/>
            <a:ext cx="118872" cy="118872"/>
          </a:xfrm>
          <a:prstGeom prst="rect">
            <a:avLst/>
          </a:prstGeom>
          <a:blipFill>
            <a:blip r:embed="rId31"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60" name="object 160"/>
          <p:cNvSpPr/>
          <p:nvPr/>
        </p:nvSpPr>
        <p:spPr>
          <a:xfrm>
            <a:off x="7193280" y="5025390"/>
            <a:ext cx="118872" cy="118872"/>
          </a:xfrm>
          <a:prstGeom prst="rect">
            <a:avLst/>
          </a:prstGeom>
          <a:blipFill>
            <a:blip r:embed="rId30"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61" name="object 161"/>
          <p:cNvSpPr/>
          <p:nvPr/>
        </p:nvSpPr>
        <p:spPr>
          <a:xfrm>
            <a:off x="7415783" y="5033009"/>
            <a:ext cx="118872" cy="118872"/>
          </a:xfrm>
          <a:prstGeom prst="rect">
            <a:avLst/>
          </a:prstGeom>
          <a:blipFill>
            <a:blip r:embed="rId30"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62" name="object 162"/>
          <p:cNvSpPr/>
          <p:nvPr/>
        </p:nvSpPr>
        <p:spPr>
          <a:xfrm>
            <a:off x="7778495" y="5482591"/>
            <a:ext cx="118872" cy="118871"/>
          </a:xfrm>
          <a:prstGeom prst="rect">
            <a:avLst/>
          </a:prstGeom>
          <a:blipFill>
            <a:blip r:embed="rId31"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63" name="object 163"/>
          <p:cNvSpPr/>
          <p:nvPr/>
        </p:nvSpPr>
        <p:spPr>
          <a:xfrm>
            <a:off x="7077456" y="5279897"/>
            <a:ext cx="118872" cy="118872"/>
          </a:xfrm>
          <a:prstGeom prst="rect">
            <a:avLst/>
          </a:prstGeom>
          <a:blipFill>
            <a:blip r:embed="rId31"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64" name="object 164"/>
          <p:cNvSpPr/>
          <p:nvPr/>
        </p:nvSpPr>
        <p:spPr>
          <a:xfrm>
            <a:off x="7778495" y="4936997"/>
            <a:ext cx="118872" cy="118872"/>
          </a:xfrm>
          <a:prstGeom prst="rect">
            <a:avLst/>
          </a:prstGeom>
          <a:blipFill>
            <a:blip r:embed="rId30"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65" name="object 165"/>
          <p:cNvSpPr/>
          <p:nvPr/>
        </p:nvSpPr>
        <p:spPr>
          <a:xfrm>
            <a:off x="7216140" y="4909565"/>
            <a:ext cx="118872" cy="118872"/>
          </a:xfrm>
          <a:prstGeom prst="rect">
            <a:avLst/>
          </a:prstGeom>
          <a:blipFill>
            <a:blip r:embed="rId31"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66" name="object 166"/>
          <p:cNvSpPr/>
          <p:nvPr/>
        </p:nvSpPr>
        <p:spPr>
          <a:xfrm>
            <a:off x="6979919" y="5130546"/>
            <a:ext cx="118872" cy="118872"/>
          </a:xfrm>
          <a:prstGeom prst="rect">
            <a:avLst/>
          </a:prstGeom>
          <a:blipFill>
            <a:blip r:embed="rId31"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67" name="object 167"/>
          <p:cNvSpPr/>
          <p:nvPr/>
        </p:nvSpPr>
        <p:spPr>
          <a:xfrm>
            <a:off x="7344157" y="5403341"/>
            <a:ext cx="662305" cy="0"/>
          </a:xfrm>
          <a:custGeom>
            <a:avLst/>
            <a:gdLst/>
            <a:ahLst/>
            <a:cxnLst/>
            <a:rect l="l" t="t" r="r" b="b"/>
            <a:pathLst>
              <a:path w="662304">
                <a:moveTo>
                  <a:pt x="0" y="0"/>
                </a:moveTo>
                <a:lnTo>
                  <a:pt x="662051" y="0"/>
                </a:lnTo>
              </a:path>
            </a:pathLst>
          </a:custGeom>
          <a:ln w="12192">
            <a:solidFill>
              <a:srgbClr val="000000"/>
            </a:solidFill>
            <a:prstDash val="sysDash"/>
          </a:ln>
        </p:spPr>
        <p:txBody>
          <a:bodyPr wrap="square" lIns="0" tIns="0" rIns="0" bIns="0" rtlCol="0"/>
          <a:lstStyle/>
          <a:p>
            <a:endParaRPr sz="1400" kern="0">
              <a:solidFill>
                <a:srgbClr val="000000"/>
              </a:solidFill>
              <a:latin typeface="Arial"/>
              <a:cs typeface="Arial"/>
              <a:sym typeface="Arial"/>
            </a:endParaRPr>
          </a:p>
        </p:txBody>
      </p:sp>
      <p:sp>
        <p:nvSpPr>
          <p:cNvPr id="168" name="object 168"/>
          <p:cNvSpPr/>
          <p:nvPr/>
        </p:nvSpPr>
        <p:spPr>
          <a:xfrm>
            <a:off x="7338060" y="5139691"/>
            <a:ext cx="635" cy="250825"/>
          </a:xfrm>
          <a:custGeom>
            <a:avLst/>
            <a:gdLst/>
            <a:ahLst/>
            <a:cxnLst/>
            <a:rect l="l" t="t" r="r" b="b"/>
            <a:pathLst>
              <a:path w="634" h="250825">
                <a:moveTo>
                  <a:pt x="0" y="250520"/>
                </a:moveTo>
                <a:lnTo>
                  <a:pt x="635" y="0"/>
                </a:lnTo>
              </a:path>
            </a:pathLst>
          </a:custGeom>
          <a:ln w="12192">
            <a:solidFill>
              <a:srgbClr val="000000"/>
            </a:solidFill>
            <a:prstDash val="sysDash"/>
          </a:ln>
        </p:spPr>
        <p:txBody>
          <a:bodyPr wrap="square" lIns="0" tIns="0" rIns="0" bIns="0" rtlCol="0"/>
          <a:lstStyle/>
          <a:p>
            <a:endParaRPr sz="1400" kern="0">
              <a:solidFill>
                <a:srgbClr val="000000"/>
              </a:solidFill>
              <a:latin typeface="Arial"/>
              <a:cs typeface="Arial"/>
              <a:sym typeface="Arial"/>
            </a:endParaRPr>
          </a:p>
        </p:txBody>
      </p:sp>
      <p:sp>
        <p:nvSpPr>
          <p:cNvPr id="169" name="object 169"/>
          <p:cNvSpPr/>
          <p:nvPr/>
        </p:nvSpPr>
        <p:spPr>
          <a:xfrm>
            <a:off x="6981444" y="5136641"/>
            <a:ext cx="357505" cy="0"/>
          </a:xfrm>
          <a:custGeom>
            <a:avLst/>
            <a:gdLst/>
            <a:ahLst/>
            <a:cxnLst/>
            <a:rect l="l" t="t" r="r" b="b"/>
            <a:pathLst>
              <a:path w="357504">
                <a:moveTo>
                  <a:pt x="357250" y="0"/>
                </a:moveTo>
                <a:lnTo>
                  <a:pt x="0" y="0"/>
                </a:lnTo>
              </a:path>
            </a:pathLst>
          </a:custGeom>
          <a:ln w="12192">
            <a:solidFill>
              <a:srgbClr val="000000"/>
            </a:solidFill>
            <a:prstDash val="sysDash"/>
          </a:ln>
        </p:spPr>
        <p:txBody>
          <a:bodyPr wrap="square" lIns="0" tIns="0" rIns="0" bIns="0" rtlCol="0"/>
          <a:lstStyle/>
          <a:p>
            <a:endParaRPr sz="1400" kern="0">
              <a:solidFill>
                <a:srgbClr val="000000"/>
              </a:solidFill>
              <a:latin typeface="Arial"/>
              <a:cs typeface="Arial"/>
              <a:sym typeface="Arial"/>
            </a:endParaRPr>
          </a:p>
        </p:txBody>
      </p:sp>
      <p:sp>
        <p:nvSpPr>
          <p:cNvPr id="170" name="object 170"/>
          <p:cNvSpPr/>
          <p:nvPr/>
        </p:nvSpPr>
        <p:spPr>
          <a:xfrm>
            <a:off x="6771768" y="3714370"/>
            <a:ext cx="182879" cy="486283"/>
          </a:xfrm>
          <a:prstGeom prst="rect">
            <a:avLst/>
          </a:prstGeom>
          <a:blipFill>
            <a:blip r:embed="rId37"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71" name="object 171"/>
          <p:cNvSpPr/>
          <p:nvPr/>
        </p:nvSpPr>
        <p:spPr>
          <a:xfrm>
            <a:off x="7427342" y="4417948"/>
            <a:ext cx="256031" cy="182880"/>
          </a:xfrm>
          <a:prstGeom prst="rect">
            <a:avLst/>
          </a:prstGeom>
          <a:blipFill>
            <a:blip r:embed="rId35"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72" name="object 172"/>
          <p:cNvSpPr/>
          <p:nvPr/>
        </p:nvSpPr>
        <p:spPr>
          <a:xfrm>
            <a:off x="6964681" y="3635501"/>
            <a:ext cx="1031875" cy="439420"/>
          </a:xfrm>
          <a:custGeom>
            <a:avLst/>
            <a:gdLst/>
            <a:ahLst/>
            <a:cxnLst/>
            <a:rect l="l" t="t" r="r" b="b"/>
            <a:pathLst>
              <a:path w="1031875" h="439419">
                <a:moveTo>
                  <a:pt x="3810" y="0"/>
                </a:moveTo>
                <a:lnTo>
                  <a:pt x="0" y="437896"/>
                </a:lnTo>
                <a:lnTo>
                  <a:pt x="561467" y="438912"/>
                </a:lnTo>
                <a:lnTo>
                  <a:pt x="565658" y="115316"/>
                </a:lnTo>
                <a:lnTo>
                  <a:pt x="1027029" y="115166"/>
                </a:lnTo>
                <a:lnTo>
                  <a:pt x="1031748" y="3175"/>
                </a:lnTo>
                <a:lnTo>
                  <a:pt x="3810" y="0"/>
                </a:lnTo>
                <a:close/>
              </a:path>
              <a:path w="1031875" h="439419">
                <a:moveTo>
                  <a:pt x="1027029" y="115166"/>
                </a:moveTo>
                <a:lnTo>
                  <a:pt x="639868" y="115166"/>
                </a:lnTo>
                <a:lnTo>
                  <a:pt x="977523" y="117878"/>
                </a:lnTo>
                <a:lnTo>
                  <a:pt x="1026922" y="117729"/>
                </a:lnTo>
                <a:lnTo>
                  <a:pt x="1027029" y="115166"/>
                </a:lnTo>
                <a:close/>
              </a:path>
            </a:pathLst>
          </a:custGeom>
          <a:solidFill>
            <a:srgbClr val="00AF50">
              <a:alpha val="38822"/>
            </a:srgbClr>
          </a:solidFill>
        </p:spPr>
        <p:txBody>
          <a:bodyPr wrap="square" lIns="0" tIns="0" rIns="0" bIns="0" rtlCol="0"/>
          <a:lstStyle/>
          <a:p>
            <a:endParaRPr sz="1400" kern="0">
              <a:solidFill>
                <a:srgbClr val="000000"/>
              </a:solidFill>
              <a:latin typeface="Arial"/>
              <a:cs typeface="Arial"/>
              <a:sym typeface="Arial"/>
            </a:endParaRPr>
          </a:p>
        </p:txBody>
      </p:sp>
      <p:sp>
        <p:nvSpPr>
          <p:cNvPr id="173" name="object 173"/>
          <p:cNvSpPr/>
          <p:nvPr/>
        </p:nvSpPr>
        <p:spPr>
          <a:xfrm>
            <a:off x="6978396" y="3745229"/>
            <a:ext cx="1018540" cy="652780"/>
          </a:xfrm>
          <a:custGeom>
            <a:avLst/>
            <a:gdLst/>
            <a:ahLst/>
            <a:cxnLst/>
            <a:rect l="l" t="t" r="r" b="b"/>
            <a:pathLst>
              <a:path w="1018540" h="652779">
                <a:moveTo>
                  <a:pt x="1018031" y="0"/>
                </a:moveTo>
                <a:lnTo>
                  <a:pt x="549020" y="3937"/>
                </a:lnTo>
                <a:lnTo>
                  <a:pt x="557021" y="313181"/>
                </a:lnTo>
                <a:lnTo>
                  <a:pt x="49103" y="319722"/>
                </a:lnTo>
                <a:lnTo>
                  <a:pt x="0" y="319722"/>
                </a:lnTo>
                <a:lnTo>
                  <a:pt x="761" y="652272"/>
                </a:lnTo>
                <a:lnTo>
                  <a:pt x="913602" y="638991"/>
                </a:lnTo>
                <a:lnTo>
                  <a:pt x="1014094" y="638792"/>
                </a:lnTo>
                <a:lnTo>
                  <a:pt x="1016061" y="319722"/>
                </a:lnTo>
                <a:lnTo>
                  <a:pt x="49103" y="319722"/>
                </a:lnTo>
                <a:lnTo>
                  <a:pt x="1016061" y="319658"/>
                </a:lnTo>
                <a:lnTo>
                  <a:pt x="1018031" y="0"/>
                </a:lnTo>
                <a:close/>
              </a:path>
              <a:path w="1018540" h="652779">
                <a:moveTo>
                  <a:pt x="1014094" y="638792"/>
                </a:moveTo>
                <a:lnTo>
                  <a:pt x="963927" y="638792"/>
                </a:lnTo>
                <a:lnTo>
                  <a:pt x="1014094" y="638810"/>
                </a:lnTo>
                <a:close/>
              </a:path>
            </a:pathLst>
          </a:custGeom>
          <a:solidFill>
            <a:srgbClr val="FFAB40">
              <a:alpha val="38822"/>
            </a:srgbClr>
          </a:solidFill>
        </p:spPr>
        <p:txBody>
          <a:bodyPr wrap="square" lIns="0" tIns="0" rIns="0" bIns="0" rtlCol="0"/>
          <a:lstStyle/>
          <a:p>
            <a:endParaRPr sz="1400" kern="0">
              <a:solidFill>
                <a:srgbClr val="000000"/>
              </a:solidFill>
              <a:latin typeface="Arial"/>
              <a:cs typeface="Arial"/>
              <a:sym typeface="Arial"/>
            </a:endParaRPr>
          </a:p>
        </p:txBody>
      </p:sp>
      <p:sp>
        <p:nvSpPr>
          <p:cNvPr id="174" name="object 174"/>
          <p:cNvSpPr/>
          <p:nvPr/>
        </p:nvSpPr>
        <p:spPr>
          <a:xfrm>
            <a:off x="6968491" y="4361688"/>
            <a:ext cx="1105535" cy="76200"/>
          </a:xfrm>
          <a:custGeom>
            <a:avLst/>
            <a:gdLst/>
            <a:ahLst/>
            <a:cxnLst/>
            <a:rect l="l" t="t" r="r" b="b"/>
            <a:pathLst>
              <a:path w="1105534" h="76200">
                <a:moveTo>
                  <a:pt x="1029080" y="0"/>
                </a:moveTo>
                <a:lnTo>
                  <a:pt x="1029080" y="76200"/>
                </a:lnTo>
                <a:lnTo>
                  <a:pt x="1085469" y="48006"/>
                </a:lnTo>
                <a:lnTo>
                  <a:pt x="1041780" y="48006"/>
                </a:lnTo>
                <a:lnTo>
                  <a:pt x="1041780" y="28193"/>
                </a:lnTo>
                <a:lnTo>
                  <a:pt x="1085469" y="28193"/>
                </a:lnTo>
                <a:lnTo>
                  <a:pt x="1029080" y="0"/>
                </a:lnTo>
                <a:close/>
              </a:path>
              <a:path w="1105534" h="76200">
                <a:moveTo>
                  <a:pt x="1029080" y="28193"/>
                </a:moveTo>
                <a:lnTo>
                  <a:pt x="0" y="28193"/>
                </a:lnTo>
                <a:lnTo>
                  <a:pt x="0" y="48006"/>
                </a:lnTo>
                <a:lnTo>
                  <a:pt x="1029080" y="48006"/>
                </a:lnTo>
                <a:lnTo>
                  <a:pt x="1029080" y="28193"/>
                </a:lnTo>
                <a:close/>
              </a:path>
              <a:path w="1105534" h="76200">
                <a:moveTo>
                  <a:pt x="1085469" y="28193"/>
                </a:moveTo>
                <a:lnTo>
                  <a:pt x="1041780" y="28193"/>
                </a:lnTo>
                <a:lnTo>
                  <a:pt x="1041780" y="48006"/>
                </a:lnTo>
                <a:lnTo>
                  <a:pt x="1085469" y="48006"/>
                </a:lnTo>
                <a:lnTo>
                  <a:pt x="1105280" y="38100"/>
                </a:lnTo>
                <a:lnTo>
                  <a:pt x="1085469" y="28193"/>
                </a:lnTo>
                <a:close/>
              </a:path>
            </a:pathLst>
          </a:custGeom>
          <a:solidFill>
            <a:srgbClr val="000000"/>
          </a:solidFill>
        </p:spPr>
        <p:txBody>
          <a:bodyPr wrap="square" lIns="0" tIns="0" rIns="0" bIns="0" rtlCol="0"/>
          <a:lstStyle/>
          <a:p>
            <a:endParaRPr sz="1400" kern="0">
              <a:solidFill>
                <a:srgbClr val="000000"/>
              </a:solidFill>
              <a:latin typeface="Arial"/>
              <a:cs typeface="Arial"/>
              <a:sym typeface="Arial"/>
            </a:endParaRPr>
          </a:p>
        </p:txBody>
      </p:sp>
      <p:sp>
        <p:nvSpPr>
          <p:cNvPr id="175" name="object 175"/>
          <p:cNvSpPr/>
          <p:nvPr/>
        </p:nvSpPr>
        <p:spPr>
          <a:xfrm>
            <a:off x="6931914" y="3560064"/>
            <a:ext cx="76200" cy="842010"/>
          </a:xfrm>
          <a:custGeom>
            <a:avLst/>
            <a:gdLst/>
            <a:ahLst/>
            <a:cxnLst/>
            <a:rect l="l" t="t" r="r" b="b"/>
            <a:pathLst>
              <a:path w="76200" h="842010">
                <a:moveTo>
                  <a:pt x="48005" y="63500"/>
                </a:moveTo>
                <a:lnTo>
                  <a:pt x="28193" y="63500"/>
                </a:lnTo>
                <a:lnTo>
                  <a:pt x="28193" y="841502"/>
                </a:lnTo>
                <a:lnTo>
                  <a:pt x="48005" y="841502"/>
                </a:lnTo>
                <a:lnTo>
                  <a:pt x="48005" y="63500"/>
                </a:lnTo>
                <a:close/>
              </a:path>
              <a:path w="76200" h="842010">
                <a:moveTo>
                  <a:pt x="38100" y="0"/>
                </a:moveTo>
                <a:lnTo>
                  <a:pt x="0" y="76200"/>
                </a:lnTo>
                <a:lnTo>
                  <a:pt x="28193" y="76200"/>
                </a:lnTo>
                <a:lnTo>
                  <a:pt x="28193" y="63500"/>
                </a:lnTo>
                <a:lnTo>
                  <a:pt x="69850" y="63500"/>
                </a:lnTo>
                <a:lnTo>
                  <a:pt x="38100" y="0"/>
                </a:lnTo>
                <a:close/>
              </a:path>
              <a:path w="76200" h="842010">
                <a:moveTo>
                  <a:pt x="69850" y="63500"/>
                </a:moveTo>
                <a:lnTo>
                  <a:pt x="48005" y="63500"/>
                </a:lnTo>
                <a:lnTo>
                  <a:pt x="48005" y="76200"/>
                </a:lnTo>
                <a:lnTo>
                  <a:pt x="76200" y="76200"/>
                </a:lnTo>
                <a:lnTo>
                  <a:pt x="69850" y="63500"/>
                </a:lnTo>
                <a:close/>
              </a:path>
            </a:pathLst>
          </a:custGeom>
          <a:solidFill>
            <a:srgbClr val="000000"/>
          </a:solidFill>
        </p:spPr>
        <p:txBody>
          <a:bodyPr wrap="square" lIns="0" tIns="0" rIns="0" bIns="0" rtlCol="0"/>
          <a:lstStyle/>
          <a:p>
            <a:endParaRPr sz="1400" kern="0">
              <a:solidFill>
                <a:srgbClr val="000000"/>
              </a:solidFill>
              <a:latin typeface="Arial"/>
              <a:cs typeface="Arial"/>
              <a:sym typeface="Arial"/>
            </a:endParaRPr>
          </a:p>
        </p:txBody>
      </p:sp>
      <p:sp>
        <p:nvSpPr>
          <p:cNvPr id="176" name="object 176"/>
          <p:cNvSpPr/>
          <p:nvPr/>
        </p:nvSpPr>
        <p:spPr>
          <a:xfrm>
            <a:off x="7202423" y="4266438"/>
            <a:ext cx="118872" cy="118872"/>
          </a:xfrm>
          <a:prstGeom prst="rect">
            <a:avLst/>
          </a:prstGeom>
          <a:blipFill>
            <a:blip r:embed="rId30"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77" name="object 177"/>
          <p:cNvSpPr/>
          <p:nvPr/>
        </p:nvSpPr>
        <p:spPr>
          <a:xfrm>
            <a:off x="7908035" y="4120135"/>
            <a:ext cx="118872" cy="118871"/>
          </a:xfrm>
          <a:prstGeom prst="rect">
            <a:avLst/>
          </a:prstGeom>
          <a:blipFill>
            <a:blip r:embed="rId30"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78" name="object 178"/>
          <p:cNvSpPr/>
          <p:nvPr/>
        </p:nvSpPr>
        <p:spPr>
          <a:xfrm>
            <a:off x="7746492" y="4152138"/>
            <a:ext cx="118872" cy="118872"/>
          </a:xfrm>
          <a:prstGeom prst="rect">
            <a:avLst/>
          </a:prstGeom>
          <a:blipFill>
            <a:blip r:embed="rId30"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79" name="object 179"/>
          <p:cNvSpPr/>
          <p:nvPr/>
        </p:nvSpPr>
        <p:spPr>
          <a:xfrm>
            <a:off x="7638288" y="3861054"/>
            <a:ext cx="118872" cy="118872"/>
          </a:xfrm>
          <a:prstGeom prst="rect">
            <a:avLst/>
          </a:prstGeom>
          <a:blipFill>
            <a:blip r:embed="rId30"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80" name="object 180"/>
          <p:cNvSpPr/>
          <p:nvPr/>
        </p:nvSpPr>
        <p:spPr>
          <a:xfrm>
            <a:off x="7805928" y="3944874"/>
            <a:ext cx="118872" cy="118871"/>
          </a:xfrm>
          <a:prstGeom prst="rect">
            <a:avLst/>
          </a:prstGeom>
          <a:blipFill>
            <a:blip r:embed="rId30"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81" name="object 181"/>
          <p:cNvSpPr/>
          <p:nvPr/>
        </p:nvSpPr>
        <p:spPr>
          <a:xfrm>
            <a:off x="7485888" y="4184141"/>
            <a:ext cx="118872" cy="118872"/>
          </a:xfrm>
          <a:prstGeom prst="rect">
            <a:avLst/>
          </a:prstGeom>
          <a:blipFill>
            <a:blip r:embed="rId30"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82" name="object 182"/>
          <p:cNvSpPr/>
          <p:nvPr/>
        </p:nvSpPr>
        <p:spPr>
          <a:xfrm>
            <a:off x="7629143" y="4286250"/>
            <a:ext cx="118872" cy="118872"/>
          </a:xfrm>
          <a:prstGeom prst="rect">
            <a:avLst/>
          </a:prstGeom>
          <a:blipFill>
            <a:blip r:embed="rId30"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83" name="object 183"/>
          <p:cNvSpPr/>
          <p:nvPr/>
        </p:nvSpPr>
        <p:spPr>
          <a:xfrm>
            <a:off x="7420356" y="3944874"/>
            <a:ext cx="118872" cy="118871"/>
          </a:xfrm>
          <a:prstGeom prst="rect">
            <a:avLst/>
          </a:prstGeom>
          <a:blipFill>
            <a:blip r:embed="rId30"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84" name="object 184"/>
          <p:cNvSpPr/>
          <p:nvPr/>
        </p:nvSpPr>
        <p:spPr>
          <a:xfrm>
            <a:off x="7348728" y="3664458"/>
            <a:ext cx="118872" cy="118871"/>
          </a:xfrm>
          <a:prstGeom prst="rect">
            <a:avLst/>
          </a:prstGeom>
          <a:blipFill>
            <a:blip r:embed="rId31"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85" name="object 185"/>
          <p:cNvSpPr/>
          <p:nvPr/>
        </p:nvSpPr>
        <p:spPr>
          <a:xfrm>
            <a:off x="7021068" y="4106417"/>
            <a:ext cx="118872" cy="118872"/>
          </a:xfrm>
          <a:prstGeom prst="rect">
            <a:avLst/>
          </a:prstGeom>
          <a:blipFill>
            <a:blip r:embed="rId31"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86" name="object 186"/>
          <p:cNvSpPr/>
          <p:nvPr/>
        </p:nvSpPr>
        <p:spPr>
          <a:xfrm>
            <a:off x="7289292" y="4056126"/>
            <a:ext cx="118872" cy="118872"/>
          </a:xfrm>
          <a:prstGeom prst="rect">
            <a:avLst/>
          </a:prstGeom>
          <a:blipFill>
            <a:blip r:embed="rId31"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87" name="object 187"/>
          <p:cNvSpPr/>
          <p:nvPr/>
        </p:nvSpPr>
        <p:spPr>
          <a:xfrm>
            <a:off x="7522464" y="3729989"/>
            <a:ext cx="118872" cy="118872"/>
          </a:xfrm>
          <a:prstGeom prst="rect">
            <a:avLst/>
          </a:prstGeom>
          <a:blipFill>
            <a:blip r:embed="rId31"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88" name="object 188"/>
          <p:cNvSpPr/>
          <p:nvPr/>
        </p:nvSpPr>
        <p:spPr>
          <a:xfrm>
            <a:off x="7563611" y="3973829"/>
            <a:ext cx="118872" cy="118872"/>
          </a:xfrm>
          <a:prstGeom prst="rect">
            <a:avLst/>
          </a:prstGeom>
          <a:blipFill>
            <a:blip r:embed="rId31"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89" name="object 189"/>
          <p:cNvSpPr/>
          <p:nvPr/>
        </p:nvSpPr>
        <p:spPr>
          <a:xfrm>
            <a:off x="7112507" y="3583686"/>
            <a:ext cx="118872" cy="118871"/>
          </a:xfrm>
          <a:prstGeom prst="rect">
            <a:avLst/>
          </a:prstGeom>
          <a:blipFill>
            <a:blip r:embed="rId31"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90" name="object 190"/>
          <p:cNvSpPr/>
          <p:nvPr/>
        </p:nvSpPr>
        <p:spPr>
          <a:xfrm>
            <a:off x="7239000" y="3836670"/>
            <a:ext cx="118872" cy="117348"/>
          </a:xfrm>
          <a:prstGeom prst="rect">
            <a:avLst/>
          </a:prstGeom>
          <a:blipFill>
            <a:blip r:embed="rId31"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91" name="object 191"/>
          <p:cNvSpPr/>
          <p:nvPr/>
        </p:nvSpPr>
        <p:spPr>
          <a:xfrm>
            <a:off x="7161276" y="4092701"/>
            <a:ext cx="118872" cy="118872"/>
          </a:xfrm>
          <a:prstGeom prst="rect">
            <a:avLst/>
          </a:prstGeom>
          <a:blipFill>
            <a:blip r:embed="rId30"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92" name="object 192"/>
          <p:cNvSpPr/>
          <p:nvPr/>
        </p:nvSpPr>
        <p:spPr>
          <a:xfrm>
            <a:off x="7333488" y="4208526"/>
            <a:ext cx="118872" cy="118872"/>
          </a:xfrm>
          <a:prstGeom prst="rect">
            <a:avLst/>
          </a:prstGeom>
          <a:blipFill>
            <a:blip r:embed="rId30"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93" name="object 193"/>
          <p:cNvSpPr/>
          <p:nvPr/>
        </p:nvSpPr>
        <p:spPr>
          <a:xfrm>
            <a:off x="7600188" y="3573017"/>
            <a:ext cx="118872" cy="118872"/>
          </a:xfrm>
          <a:prstGeom prst="rect">
            <a:avLst/>
          </a:prstGeom>
          <a:blipFill>
            <a:blip r:embed="rId31"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94" name="object 194"/>
          <p:cNvSpPr/>
          <p:nvPr/>
        </p:nvSpPr>
        <p:spPr>
          <a:xfrm>
            <a:off x="7065264" y="3736085"/>
            <a:ext cx="118872" cy="117348"/>
          </a:xfrm>
          <a:prstGeom prst="rect">
            <a:avLst/>
          </a:prstGeom>
          <a:blipFill>
            <a:blip r:embed="rId31"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95" name="object 195"/>
          <p:cNvSpPr/>
          <p:nvPr/>
        </p:nvSpPr>
        <p:spPr>
          <a:xfrm>
            <a:off x="7766304" y="3725417"/>
            <a:ext cx="118872" cy="118872"/>
          </a:xfrm>
          <a:prstGeom prst="rect">
            <a:avLst/>
          </a:prstGeom>
          <a:blipFill>
            <a:blip r:embed="rId30"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96" name="object 196"/>
          <p:cNvSpPr/>
          <p:nvPr/>
        </p:nvSpPr>
        <p:spPr>
          <a:xfrm>
            <a:off x="7066788" y="3954017"/>
            <a:ext cx="118872" cy="118872"/>
          </a:xfrm>
          <a:prstGeom prst="rect">
            <a:avLst/>
          </a:prstGeom>
          <a:blipFill>
            <a:blip r:embed="rId31"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97" name="object 197"/>
          <p:cNvSpPr/>
          <p:nvPr/>
        </p:nvSpPr>
        <p:spPr>
          <a:xfrm>
            <a:off x="6954011" y="4075938"/>
            <a:ext cx="600710" cy="2540"/>
          </a:xfrm>
          <a:custGeom>
            <a:avLst/>
            <a:gdLst/>
            <a:ahLst/>
            <a:cxnLst/>
            <a:rect l="l" t="t" r="r" b="b"/>
            <a:pathLst>
              <a:path w="600709" h="2539">
                <a:moveTo>
                  <a:pt x="0" y="0"/>
                </a:moveTo>
                <a:lnTo>
                  <a:pt x="600329" y="2412"/>
                </a:lnTo>
              </a:path>
            </a:pathLst>
          </a:custGeom>
          <a:ln w="12192">
            <a:solidFill>
              <a:srgbClr val="000000"/>
            </a:solidFill>
            <a:prstDash val="sysDash"/>
          </a:ln>
        </p:spPr>
        <p:txBody>
          <a:bodyPr wrap="square" lIns="0" tIns="0" rIns="0" bIns="0" rtlCol="0"/>
          <a:lstStyle/>
          <a:p>
            <a:endParaRPr sz="1400" kern="0">
              <a:solidFill>
                <a:srgbClr val="000000"/>
              </a:solidFill>
              <a:latin typeface="Arial"/>
              <a:cs typeface="Arial"/>
              <a:sym typeface="Arial"/>
            </a:endParaRPr>
          </a:p>
        </p:txBody>
      </p:sp>
      <p:sp>
        <p:nvSpPr>
          <p:cNvPr id="198" name="object 198"/>
          <p:cNvSpPr/>
          <p:nvPr/>
        </p:nvSpPr>
        <p:spPr>
          <a:xfrm>
            <a:off x="7559040" y="3745230"/>
            <a:ext cx="438150" cy="3175"/>
          </a:xfrm>
          <a:custGeom>
            <a:avLst/>
            <a:gdLst/>
            <a:ahLst/>
            <a:cxnLst/>
            <a:rect l="l" t="t" r="r" b="b"/>
            <a:pathLst>
              <a:path w="438150" h="3175">
                <a:moveTo>
                  <a:pt x="0" y="2667"/>
                </a:moveTo>
                <a:lnTo>
                  <a:pt x="438023" y="0"/>
                </a:lnTo>
              </a:path>
            </a:pathLst>
          </a:custGeom>
          <a:ln w="12191">
            <a:solidFill>
              <a:srgbClr val="000000"/>
            </a:solidFill>
            <a:prstDash val="sysDash"/>
          </a:ln>
        </p:spPr>
        <p:txBody>
          <a:bodyPr wrap="square" lIns="0" tIns="0" rIns="0" bIns="0" rtlCol="0"/>
          <a:lstStyle/>
          <a:p>
            <a:endParaRPr sz="1400" kern="0">
              <a:solidFill>
                <a:srgbClr val="000000"/>
              </a:solidFill>
              <a:latin typeface="Arial"/>
              <a:cs typeface="Arial"/>
              <a:sym typeface="Arial"/>
            </a:endParaRPr>
          </a:p>
        </p:txBody>
      </p:sp>
      <p:sp>
        <p:nvSpPr>
          <p:cNvPr id="199" name="object 199"/>
          <p:cNvSpPr/>
          <p:nvPr/>
        </p:nvSpPr>
        <p:spPr>
          <a:xfrm>
            <a:off x="7525511" y="3745230"/>
            <a:ext cx="10160" cy="314325"/>
          </a:xfrm>
          <a:custGeom>
            <a:avLst/>
            <a:gdLst/>
            <a:ahLst/>
            <a:cxnLst/>
            <a:rect l="l" t="t" r="r" b="b"/>
            <a:pathLst>
              <a:path w="10159" h="314325">
                <a:moveTo>
                  <a:pt x="9906" y="313817"/>
                </a:moveTo>
                <a:lnTo>
                  <a:pt x="0" y="0"/>
                </a:lnTo>
              </a:path>
            </a:pathLst>
          </a:custGeom>
          <a:ln w="12191">
            <a:solidFill>
              <a:srgbClr val="000000"/>
            </a:solidFill>
            <a:prstDash val="sysDash"/>
          </a:ln>
        </p:spPr>
        <p:txBody>
          <a:bodyPr wrap="square" lIns="0" tIns="0" rIns="0" bIns="0" rtlCol="0"/>
          <a:lstStyle/>
          <a:p>
            <a:endParaRPr sz="1400" kern="0">
              <a:solidFill>
                <a:srgbClr val="000000"/>
              </a:solidFill>
              <a:latin typeface="Arial"/>
              <a:cs typeface="Arial"/>
              <a:sym typeface="Arial"/>
            </a:endParaRPr>
          </a:p>
        </p:txBody>
      </p:sp>
      <p:sp>
        <p:nvSpPr>
          <p:cNvPr id="200" name="object 200"/>
          <p:cNvSpPr/>
          <p:nvPr/>
        </p:nvSpPr>
        <p:spPr>
          <a:xfrm>
            <a:off x="6935723" y="2338577"/>
            <a:ext cx="1141730" cy="647700"/>
          </a:xfrm>
          <a:custGeom>
            <a:avLst/>
            <a:gdLst/>
            <a:ahLst/>
            <a:cxnLst/>
            <a:rect l="l" t="t" r="r" b="b"/>
            <a:pathLst>
              <a:path w="1141729" h="647700">
                <a:moveTo>
                  <a:pt x="1139572" y="284225"/>
                </a:moveTo>
                <a:lnTo>
                  <a:pt x="439166" y="284225"/>
                </a:lnTo>
                <a:lnTo>
                  <a:pt x="439891" y="336850"/>
                </a:lnTo>
                <a:lnTo>
                  <a:pt x="440866" y="389630"/>
                </a:lnTo>
                <a:lnTo>
                  <a:pt x="441918" y="442333"/>
                </a:lnTo>
                <a:lnTo>
                  <a:pt x="442877" y="494724"/>
                </a:lnTo>
                <a:lnTo>
                  <a:pt x="443572" y="546571"/>
                </a:lnTo>
                <a:lnTo>
                  <a:pt x="443831" y="597641"/>
                </a:lnTo>
                <a:lnTo>
                  <a:pt x="443483" y="647700"/>
                </a:lnTo>
                <a:lnTo>
                  <a:pt x="1137157" y="644779"/>
                </a:lnTo>
                <a:lnTo>
                  <a:pt x="1139572" y="284225"/>
                </a:lnTo>
                <a:close/>
              </a:path>
              <a:path w="1141729" h="647700">
                <a:moveTo>
                  <a:pt x="1141476" y="0"/>
                </a:moveTo>
                <a:lnTo>
                  <a:pt x="0" y="0"/>
                </a:lnTo>
                <a:lnTo>
                  <a:pt x="0" y="284352"/>
                </a:lnTo>
                <a:lnTo>
                  <a:pt x="267098" y="284968"/>
                </a:lnTo>
                <a:lnTo>
                  <a:pt x="412879" y="284581"/>
                </a:lnTo>
                <a:lnTo>
                  <a:pt x="439166" y="284225"/>
                </a:lnTo>
                <a:lnTo>
                  <a:pt x="1139572" y="284225"/>
                </a:lnTo>
                <a:lnTo>
                  <a:pt x="1141476" y="0"/>
                </a:lnTo>
                <a:close/>
              </a:path>
            </a:pathLst>
          </a:custGeom>
          <a:solidFill>
            <a:srgbClr val="FFAB40">
              <a:alpha val="38822"/>
            </a:srgbClr>
          </a:solidFill>
        </p:spPr>
        <p:txBody>
          <a:bodyPr wrap="square" lIns="0" tIns="0" rIns="0" bIns="0" rtlCol="0"/>
          <a:lstStyle/>
          <a:p>
            <a:endParaRPr sz="1400" kern="0">
              <a:solidFill>
                <a:srgbClr val="000000"/>
              </a:solidFill>
              <a:latin typeface="Arial"/>
              <a:cs typeface="Arial"/>
              <a:sym typeface="Arial"/>
            </a:endParaRPr>
          </a:p>
        </p:txBody>
      </p:sp>
      <p:sp>
        <p:nvSpPr>
          <p:cNvPr id="201" name="object 201"/>
          <p:cNvSpPr/>
          <p:nvPr/>
        </p:nvSpPr>
        <p:spPr>
          <a:xfrm>
            <a:off x="6937247" y="2612899"/>
            <a:ext cx="1140460" cy="588645"/>
          </a:xfrm>
          <a:custGeom>
            <a:avLst/>
            <a:gdLst/>
            <a:ahLst/>
            <a:cxnLst/>
            <a:rect l="l" t="t" r="r" b="b"/>
            <a:pathLst>
              <a:path w="1140459" h="588644">
                <a:moveTo>
                  <a:pt x="436879" y="0"/>
                </a:moveTo>
                <a:lnTo>
                  <a:pt x="127783" y="7586"/>
                </a:lnTo>
                <a:lnTo>
                  <a:pt x="0" y="8254"/>
                </a:lnTo>
                <a:lnTo>
                  <a:pt x="0" y="588263"/>
                </a:lnTo>
                <a:lnTo>
                  <a:pt x="1139952" y="588263"/>
                </a:lnTo>
                <a:lnTo>
                  <a:pt x="1139952" y="376681"/>
                </a:lnTo>
                <a:lnTo>
                  <a:pt x="443229" y="376681"/>
                </a:lnTo>
                <a:lnTo>
                  <a:pt x="442145" y="308163"/>
                </a:lnTo>
                <a:lnTo>
                  <a:pt x="440437" y="192755"/>
                </a:lnTo>
                <a:lnTo>
                  <a:pt x="439672" y="142405"/>
                </a:lnTo>
                <a:lnTo>
                  <a:pt x="438872" y="94649"/>
                </a:lnTo>
                <a:lnTo>
                  <a:pt x="437964" y="47757"/>
                </a:lnTo>
                <a:lnTo>
                  <a:pt x="436879" y="0"/>
                </a:lnTo>
                <a:close/>
              </a:path>
              <a:path w="1140459" h="588644">
                <a:moveTo>
                  <a:pt x="722901" y="375232"/>
                </a:moveTo>
                <a:lnTo>
                  <a:pt x="443229" y="376681"/>
                </a:lnTo>
                <a:lnTo>
                  <a:pt x="1139952" y="376681"/>
                </a:lnTo>
                <a:lnTo>
                  <a:pt x="1139952" y="375588"/>
                </a:lnTo>
                <a:lnTo>
                  <a:pt x="1089538" y="375588"/>
                </a:lnTo>
                <a:lnTo>
                  <a:pt x="722901" y="375232"/>
                </a:lnTo>
                <a:close/>
              </a:path>
              <a:path w="1140459" h="588644">
                <a:moveTo>
                  <a:pt x="1139952" y="375538"/>
                </a:moveTo>
                <a:lnTo>
                  <a:pt x="1089538" y="375588"/>
                </a:lnTo>
                <a:lnTo>
                  <a:pt x="1139952" y="375588"/>
                </a:lnTo>
                <a:close/>
              </a:path>
            </a:pathLst>
          </a:custGeom>
          <a:solidFill>
            <a:srgbClr val="00AF50">
              <a:alpha val="38822"/>
            </a:srgbClr>
          </a:solidFill>
        </p:spPr>
        <p:txBody>
          <a:bodyPr wrap="square" lIns="0" tIns="0" rIns="0" bIns="0" rtlCol="0"/>
          <a:lstStyle/>
          <a:p>
            <a:endParaRPr sz="1400" kern="0">
              <a:solidFill>
                <a:srgbClr val="000000"/>
              </a:solidFill>
              <a:latin typeface="Arial"/>
              <a:cs typeface="Arial"/>
              <a:sym typeface="Arial"/>
            </a:endParaRPr>
          </a:p>
        </p:txBody>
      </p:sp>
      <p:sp>
        <p:nvSpPr>
          <p:cNvPr id="202" name="object 202"/>
          <p:cNvSpPr/>
          <p:nvPr/>
        </p:nvSpPr>
        <p:spPr>
          <a:xfrm>
            <a:off x="6936486" y="3162300"/>
            <a:ext cx="1171575" cy="76200"/>
          </a:xfrm>
          <a:custGeom>
            <a:avLst/>
            <a:gdLst/>
            <a:ahLst/>
            <a:cxnLst/>
            <a:rect l="l" t="t" r="r" b="b"/>
            <a:pathLst>
              <a:path w="1171575" h="76200">
                <a:moveTo>
                  <a:pt x="1095375" y="0"/>
                </a:moveTo>
                <a:lnTo>
                  <a:pt x="1095375" y="76200"/>
                </a:lnTo>
                <a:lnTo>
                  <a:pt x="1151763" y="48006"/>
                </a:lnTo>
                <a:lnTo>
                  <a:pt x="1108075" y="48006"/>
                </a:lnTo>
                <a:lnTo>
                  <a:pt x="1108075" y="28193"/>
                </a:lnTo>
                <a:lnTo>
                  <a:pt x="1151762" y="28193"/>
                </a:lnTo>
                <a:lnTo>
                  <a:pt x="1095375" y="0"/>
                </a:lnTo>
                <a:close/>
              </a:path>
              <a:path w="1171575" h="76200">
                <a:moveTo>
                  <a:pt x="1095375" y="28193"/>
                </a:moveTo>
                <a:lnTo>
                  <a:pt x="0" y="28193"/>
                </a:lnTo>
                <a:lnTo>
                  <a:pt x="0" y="48006"/>
                </a:lnTo>
                <a:lnTo>
                  <a:pt x="1095375" y="48006"/>
                </a:lnTo>
                <a:lnTo>
                  <a:pt x="1095375" y="28193"/>
                </a:lnTo>
                <a:close/>
              </a:path>
              <a:path w="1171575" h="76200">
                <a:moveTo>
                  <a:pt x="1151762" y="28193"/>
                </a:moveTo>
                <a:lnTo>
                  <a:pt x="1108075" y="28193"/>
                </a:lnTo>
                <a:lnTo>
                  <a:pt x="1108075" y="48006"/>
                </a:lnTo>
                <a:lnTo>
                  <a:pt x="1151763" y="48006"/>
                </a:lnTo>
                <a:lnTo>
                  <a:pt x="1171575" y="38100"/>
                </a:lnTo>
                <a:lnTo>
                  <a:pt x="1151762" y="28193"/>
                </a:lnTo>
                <a:close/>
              </a:path>
            </a:pathLst>
          </a:custGeom>
          <a:solidFill>
            <a:srgbClr val="000000"/>
          </a:solidFill>
        </p:spPr>
        <p:txBody>
          <a:bodyPr wrap="square" lIns="0" tIns="0" rIns="0" bIns="0" rtlCol="0"/>
          <a:lstStyle/>
          <a:p>
            <a:endParaRPr sz="1400" kern="0">
              <a:solidFill>
                <a:srgbClr val="000000"/>
              </a:solidFill>
              <a:latin typeface="Arial"/>
              <a:cs typeface="Arial"/>
              <a:sym typeface="Arial"/>
            </a:endParaRPr>
          </a:p>
        </p:txBody>
      </p:sp>
      <p:sp>
        <p:nvSpPr>
          <p:cNvPr id="203" name="object 203"/>
          <p:cNvSpPr/>
          <p:nvPr/>
        </p:nvSpPr>
        <p:spPr>
          <a:xfrm>
            <a:off x="6899909" y="2310384"/>
            <a:ext cx="76200" cy="892175"/>
          </a:xfrm>
          <a:custGeom>
            <a:avLst/>
            <a:gdLst/>
            <a:ahLst/>
            <a:cxnLst/>
            <a:rect l="l" t="t" r="r" b="b"/>
            <a:pathLst>
              <a:path w="76200" h="892175">
                <a:moveTo>
                  <a:pt x="48006" y="63500"/>
                </a:moveTo>
                <a:lnTo>
                  <a:pt x="28194" y="63500"/>
                </a:lnTo>
                <a:lnTo>
                  <a:pt x="28194" y="891920"/>
                </a:lnTo>
                <a:lnTo>
                  <a:pt x="48006" y="891920"/>
                </a:lnTo>
                <a:lnTo>
                  <a:pt x="48006" y="63500"/>
                </a:lnTo>
                <a:close/>
              </a:path>
              <a:path w="76200" h="892175">
                <a:moveTo>
                  <a:pt x="38100" y="0"/>
                </a:moveTo>
                <a:lnTo>
                  <a:pt x="0" y="76200"/>
                </a:lnTo>
                <a:lnTo>
                  <a:pt x="28194" y="76200"/>
                </a:lnTo>
                <a:lnTo>
                  <a:pt x="28194" y="63500"/>
                </a:lnTo>
                <a:lnTo>
                  <a:pt x="69850" y="63500"/>
                </a:lnTo>
                <a:lnTo>
                  <a:pt x="38100" y="0"/>
                </a:lnTo>
                <a:close/>
              </a:path>
              <a:path w="76200" h="892175">
                <a:moveTo>
                  <a:pt x="69850" y="63500"/>
                </a:moveTo>
                <a:lnTo>
                  <a:pt x="48006" y="63500"/>
                </a:lnTo>
                <a:lnTo>
                  <a:pt x="48006" y="76200"/>
                </a:lnTo>
                <a:lnTo>
                  <a:pt x="76200" y="76200"/>
                </a:lnTo>
                <a:lnTo>
                  <a:pt x="69850" y="63500"/>
                </a:lnTo>
                <a:close/>
              </a:path>
            </a:pathLst>
          </a:custGeom>
          <a:solidFill>
            <a:srgbClr val="000000"/>
          </a:solidFill>
        </p:spPr>
        <p:txBody>
          <a:bodyPr wrap="square" lIns="0" tIns="0" rIns="0" bIns="0" rtlCol="0"/>
          <a:lstStyle/>
          <a:p>
            <a:endParaRPr sz="1400" kern="0">
              <a:solidFill>
                <a:srgbClr val="000000"/>
              </a:solidFill>
              <a:latin typeface="Arial"/>
              <a:cs typeface="Arial"/>
              <a:sym typeface="Arial"/>
            </a:endParaRPr>
          </a:p>
        </p:txBody>
      </p:sp>
      <p:sp>
        <p:nvSpPr>
          <p:cNvPr id="204" name="object 204"/>
          <p:cNvSpPr/>
          <p:nvPr/>
        </p:nvSpPr>
        <p:spPr>
          <a:xfrm>
            <a:off x="7251192" y="2501646"/>
            <a:ext cx="126492" cy="128015"/>
          </a:xfrm>
          <a:prstGeom prst="rect">
            <a:avLst/>
          </a:prstGeom>
          <a:blipFill>
            <a:blip r:embed="rId30"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205" name="object 205"/>
          <p:cNvSpPr/>
          <p:nvPr/>
        </p:nvSpPr>
        <p:spPr>
          <a:xfrm>
            <a:off x="7932419" y="2902457"/>
            <a:ext cx="128016" cy="128016"/>
          </a:xfrm>
          <a:prstGeom prst="rect">
            <a:avLst/>
          </a:prstGeom>
          <a:blipFill>
            <a:blip r:embed="rId30"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206" name="object 206"/>
          <p:cNvSpPr/>
          <p:nvPr/>
        </p:nvSpPr>
        <p:spPr>
          <a:xfrm>
            <a:off x="7639811" y="2875026"/>
            <a:ext cx="128016" cy="128016"/>
          </a:xfrm>
          <a:prstGeom prst="rect">
            <a:avLst/>
          </a:prstGeom>
          <a:blipFill>
            <a:blip r:embed="rId30"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207" name="object 207"/>
          <p:cNvSpPr/>
          <p:nvPr/>
        </p:nvSpPr>
        <p:spPr>
          <a:xfrm>
            <a:off x="7591043" y="2594611"/>
            <a:ext cx="128016" cy="128015"/>
          </a:xfrm>
          <a:prstGeom prst="rect">
            <a:avLst/>
          </a:prstGeom>
          <a:blipFill>
            <a:blip r:embed="rId30"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208" name="object 208"/>
          <p:cNvSpPr/>
          <p:nvPr/>
        </p:nvSpPr>
        <p:spPr>
          <a:xfrm>
            <a:off x="7824216" y="2716529"/>
            <a:ext cx="128016" cy="128016"/>
          </a:xfrm>
          <a:prstGeom prst="rect">
            <a:avLst/>
          </a:prstGeom>
          <a:blipFill>
            <a:blip r:embed="rId30"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209" name="object 209"/>
          <p:cNvSpPr/>
          <p:nvPr/>
        </p:nvSpPr>
        <p:spPr>
          <a:xfrm>
            <a:off x="7484364" y="2971038"/>
            <a:ext cx="128016" cy="128016"/>
          </a:xfrm>
          <a:prstGeom prst="rect">
            <a:avLst/>
          </a:prstGeom>
          <a:blipFill>
            <a:blip r:embed="rId30"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210" name="object 210"/>
          <p:cNvSpPr/>
          <p:nvPr/>
        </p:nvSpPr>
        <p:spPr>
          <a:xfrm>
            <a:off x="7427976" y="2385823"/>
            <a:ext cx="126492" cy="126491"/>
          </a:xfrm>
          <a:prstGeom prst="rect">
            <a:avLst/>
          </a:prstGeom>
          <a:blipFill>
            <a:blip r:embed="rId30"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211" name="object 211"/>
          <p:cNvSpPr/>
          <p:nvPr/>
        </p:nvSpPr>
        <p:spPr>
          <a:xfrm>
            <a:off x="7109459" y="2372106"/>
            <a:ext cx="128016" cy="128015"/>
          </a:xfrm>
          <a:prstGeom prst="rect">
            <a:avLst/>
          </a:prstGeom>
          <a:blipFill>
            <a:blip r:embed="rId30"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212" name="object 212"/>
          <p:cNvSpPr/>
          <p:nvPr/>
        </p:nvSpPr>
        <p:spPr>
          <a:xfrm>
            <a:off x="6963156" y="2649474"/>
            <a:ext cx="128016" cy="128015"/>
          </a:xfrm>
          <a:prstGeom prst="rect">
            <a:avLst/>
          </a:prstGeom>
          <a:blipFill>
            <a:blip r:embed="rId31"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213" name="object 213"/>
          <p:cNvSpPr/>
          <p:nvPr/>
        </p:nvSpPr>
        <p:spPr>
          <a:xfrm>
            <a:off x="6992111" y="2983229"/>
            <a:ext cx="126492" cy="128016"/>
          </a:xfrm>
          <a:prstGeom prst="rect">
            <a:avLst/>
          </a:prstGeom>
          <a:blipFill>
            <a:blip r:embed="rId31"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214" name="object 214"/>
          <p:cNvSpPr/>
          <p:nvPr/>
        </p:nvSpPr>
        <p:spPr>
          <a:xfrm>
            <a:off x="7060692" y="3076194"/>
            <a:ext cx="128016" cy="128016"/>
          </a:xfrm>
          <a:prstGeom prst="rect">
            <a:avLst/>
          </a:prstGeom>
          <a:blipFill>
            <a:blip r:embed="rId31"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215" name="object 215"/>
          <p:cNvSpPr/>
          <p:nvPr/>
        </p:nvSpPr>
        <p:spPr>
          <a:xfrm>
            <a:off x="7167371" y="2804922"/>
            <a:ext cx="128016" cy="128016"/>
          </a:xfrm>
          <a:prstGeom prst="rect">
            <a:avLst/>
          </a:prstGeom>
          <a:blipFill>
            <a:blip r:embed="rId31"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216" name="object 216"/>
          <p:cNvSpPr/>
          <p:nvPr/>
        </p:nvSpPr>
        <p:spPr>
          <a:xfrm>
            <a:off x="7392923" y="2727199"/>
            <a:ext cx="126492" cy="128015"/>
          </a:xfrm>
          <a:prstGeom prst="rect">
            <a:avLst/>
          </a:prstGeom>
          <a:blipFill>
            <a:blip r:embed="rId31"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217" name="object 217"/>
          <p:cNvSpPr/>
          <p:nvPr/>
        </p:nvSpPr>
        <p:spPr>
          <a:xfrm>
            <a:off x="7629143" y="2981705"/>
            <a:ext cx="128016" cy="128016"/>
          </a:xfrm>
          <a:prstGeom prst="rect">
            <a:avLst/>
          </a:prstGeom>
          <a:blipFill>
            <a:blip r:embed="rId31"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218" name="object 218"/>
          <p:cNvSpPr/>
          <p:nvPr/>
        </p:nvSpPr>
        <p:spPr>
          <a:xfrm>
            <a:off x="7342631" y="3060954"/>
            <a:ext cx="128016" cy="126492"/>
          </a:xfrm>
          <a:prstGeom prst="rect">
            <a:avLst/>
          </a:prstGeom>
          <a:blipFill>
            <a:blip r:embed="rId31"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219" name="object 219"/>
          <p:cNvSpPr/>
          <p:nvPr/>
        </p:nvSpPr>
        <p:spPr>
          <a:xfrm>
            <a:off x="7161276" y="2618995"/>
            <a:ext cx="128016" cy="126491"/>
          </a:xfrm>
          <a:prstGeom prst="rect">
            <a:avLst/>
          </a:prstGeom>
          <a:blipFill>
            <a:blip r:embed="rId30"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220" name="object 220"/>
          <p:cNvSpPr/>
          <p:nvPr/>
        </p:nvSpPr>
        <p:spPr>
          <a:xfrm>
            <a:off x="7399019" y="2585467"/>
            <a:ext cx="128016" cy="128015"/>
          </a:xfrm>
          <a:prstGeom prst="rect">
            <a:avLst/>
          </a:prstGeom>
          <a:blipFill>
            <a:blip r:embed="rId30"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221" name="object 221"/>
          <p:cNvSpPr/>
          <p:nvPr/>
        </p:nvSpPr>
        <p:spPr>
          <a:xfrm>
            <a:off x="7781543" y="3062477"/>
            <a:ext cx="128016" cy="128016"/>
          </a:xfrm>
          <a:prstGeom prst="rect">
            <a:avLst/>
          </a:prstGeom>
          <a:blipFill>
            <a:blip r:embed="rId31"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222" name="object 222"/>
          <p:cNvSpPr/>
          <p:nvPr/>
        </p:nvSpPr>
        <p:spPr>
          <a:xfrm>
            <a:off x="6937247" y="2622042"/>
            <a:ext cx="443230" cy="2540"/>
          </a:xfrm>
          <a:custGeom>
            <a:avLst/>
            <a:gdLst/>
            <a:ahLst/>
            <a:cxnLst/>
            <a:rect l="l" t="t" r="r" b="b"/>
            <a:pathLst>
              <a:path w="443229" h="2539">
                <a:moveTo>
                  <a:pt x="0" y="0"/>
                </a:moveTo>
                <a:lnTo>
                  <a:pt x="443102" y="2286"/>
                </a:lnTo>
              </a:path>
            </a:pathLst>
          </a:custGeom>
          <a:ln w="12192">
            <a:solidFill>
              <a:srgbClr val="000000"/>
            </a:solidFill>
            <a:prstDash val="sysDash"/>
          </a:ln>
        </p:spPr>
        <p:txBody>
          <a:bodyPr wrap="square" lIns="0" tIns="0" rIns="0" bIns="0" rtlCol="0"/>
          <a:lstStyle/>
          <a:p>
            <a:endParaRPr sz="1400" kern="0">
              <a:solidFill>
                <a:srgbClr val="000000"/>
              </a:solidFill>
              <a:latin typeface="Arial"/>
              <a:cs typeface="Arial"/>
              <a:sym typeface="Arial"/>
            </a:endParaRPr>
          </a:p>
        </p:txBody>
      </p:sp>
      <p:sp>
        <p:nvSpPr>
          <p:cNvPr id="223" name="object 223"/>
          <p:cNvSpPr/>
          <p:nvPr/>
        </p:nvSpPr>
        <p:spPr>
          <a:xfrm>
            <a:off x="7374636" y="2984755"/>
            <a:ext cx="702945" cy="4445"/>
          </a:xfrm>
          <a:custGeom>
            <a:avLst/>
            <a:gdLst/>
            <a:ahLst/>
            <a:cxnLst/>
            <a:rect l="l" t="t" r="r" b="b"/>
            <a:pathLst>
              <a:path w="702945" h="4444">
                <a:moveTo>
                  <a:pt x="0" y="0"/>
                </a:moveTo>
                <a:lnTo>
                  <a:pt x="702945" y="4318"/>
                </a:lnTo>
              </a:path>
            </a:pathLst>
          </a:custGeom>
          <a:ln w="12192">
            <a:solidFill>
              <a:srgbClr val="000000"/>
            </a:solidFill>
            <a:prstDash val="sysDash"/>
          </a:ln>
        </p:spPr>
        <p:txBody>
          <a:bodyPr wrap="square" lIns="0" tIns="0" rIns="0" bIns="0" rtlCol="0"/>
          <a:lstStyle/>
          <a:p>
            <a:endParaRPr sz="1400" kern="0">
              <a:solidFill>
                <a:srgbClr val="000000"/>
              </a:solidFill>
              <a:latin typeface="Arial"/>
              <a:cs typeface="Arial"/>
              <a:sym typeface="Arial"/>
            </a:endParaRPr>
          </a:p>
        </p:txBody>
      </p:sp>
      <p:sp>
        <p:nvSpPr>
          <p:cNvPr id="224" name="object 224"/>
          <p:cNvSpPr/>
          <p:nvPr/>
        </p:nvSpPr>
        <p:spPr>
          <a:xfrm>
            <a:off x="7374635" y="2623566"/>
            <a:ext cx="0" cy="359410"/>
          </a:xfrm>
          <a:custGeom>
            <a:avLst/>
            <a:gdLst/>
            <a:ahLst/>
            <a:cxnLst/>
            <a:rect l="l" t="t" r="r" b="b"/>
            <a:pathLst>
              <a:path h="359410">
                <a:moveTo>
                  <a:pt x="0" y="359410"/>
                </a:moveTo>
                <a:lnTo>
                  <a:pt x="0" y="0"/>
                </a:lnTo>
              </a:path>
            </a:pathLst>
          </a:custGeom>
          <a:ln w="12192">
            <a:solidFill>
              <a:srgbClr val="000000"/>
            </a:solidFill>
            <a:prstDash val="sysDash"/>
          </a:ln>
        </p:spPr>
        <p:txBody>
          <a:bodyPr wrap="square" lIns="0" tIns="0" rIns="0" bIns="0" rtlCol="0"/>
          <a:lstStyle/>
          <a:p>
            <a:endParaRPr sz="1400" kern="0">
              <a:solidFill>
                <a:srgbClr val="000000"/>
              </a:solidFill>
              <a:latin typeface="Arial"/>
              <a:cs typeface="Arial"/>
              <a:sym typeface="Arial"/>
            </a:endParaRPr>
          </a:p>
        </p:txBody>
      </p:sp>
      <p:sp>
        <p:nvSpPr>
          <p:cNvPr id="225" name="object 225"/>
          <p:cNvSpPr/>
          <p:nvPr/>
        </p:nvSpPr>
        <p:spPr>
          <a:xfrm>
            <a:off x="7039356" y="2495551"/>
            <a:ext cx="126492" cy="128015"/>
          </a:xfrm>
          <a:prstGeom prst="rect">
            <a:avLst/>
          </a:prstGeom>
          <a:blipFill>
            <a:blip r:embed="rId31"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226" name="object 226"/>
          <p:cNvSpPr/>
          <p:nvPr/>
        </p:nvSpPr>
        <p:spPr>
          <a:xfrm>
            <a:off x="7781543" y="2484883"/>
            <a:ext cx="128016" cy="128015"/>
          </a:xfrm>
          <a:prstGeom prst="rect">
            <a:avLst/>
          </a:prstGeom>
          <a:blipFill>
            <a:blip r:embed="rId30"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227" name="object 227"/>
          <p:cNvSpPr/>
          <p:nvPr/>
        </p:nvSpPr>
        <p:spPr>
          <a:xfrm>
            <a:off x="7187183" y="2958845"/>
            <a:ext cx="128016" cy="128016"/>
          </a:xfrm>
          <a:prstGeom prst="rect">
            <a:avLst/>
          </a:prstGeom>
          <a:blipFill>
            <a:blip r:embed="rId31"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228" name="object 228"/>
          <p:cNvSpPr/>
          <p:nvPr/>
        </p:nvSpPr>
        <p:spPr>
          <a:xfrm>
            <a:off x="7365492" y="3195954"/>
            <a:ext cx="388620" cy="182880"/>
          </a:xfrm>
          <a:prstGeom prst="rect">
            <a:avLst/>
          </a:prstGeom>
          <a:blipFill>
            <a:blip r:embed="rId33"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229" name="object 229"/>
          <p:cNvSpPr/>
          <p:nvPr/>
        </p:nvSpPr>
        <p:spPr>
          <a:xfrm>
            <a:off x="6737858" y="2549245"/>
            <a:ext cx="182879" cy="362102"/>
          </a:xfrm>
          <a:prstGeom prst="rect">
            <a:avLst/>
          </a:prstGeom>
          <a:blipFill>
            <a:blip r:embed="rId32"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230" name="object 230"/>
          <p:cNvSpPr/>
          <p:nvPr/>
        </p:nvSpPr>
        <p:spPr>
          <a:xfrm>
            <a:off x="4442460" y="2524506"/>
            <a:ext cx="490855" cy="542925"/>
          </a:xfrm>
          <a:custGeom>
            <a:avLst/>
            <a:gdLst/>
            <a:ahLst/>
            <a:cxnLst/>
            <a:rect l="l" t="t" r="r" b="b"/>
            <a:pathLst>
              <a:path w="490854" h="542925">
                <a:moveTo>
                  <a:pt x="245363" y="0"/>
                </a:moveTo>
                <a:lnTo>
                  <a:pt x="245363" y="135636"/>
                </a:lnTo>
                <a:lnTo>
                  <a:pt x="0" y="135636"/>
                </a:lnTo>
                <a:lnTo>
                  <a:pt x="0" y="406908"/>
                </a:lnTo>
                <a:lnTo>
                  <a:pt x="245363" y="406908"/>
                </a:lnTo>
                <a:lnTo>
                  <a:pt x="245363" y="542544"/>
                </a:lnTo>
                <a:lnTo>
                  <a:pt x="490727" y="271272"/>
                </a:lnTo>
                <a:lnTo>
                  <a:pt x="245363" y="0"/>
                </a:lnTo>
                <a:close/>
              </a:path>
            </a:pathLst>
          </a:custGeom>
          <a:solidFill>
            <a:schemeClr val="tx2"/>
          </a:solidFill>
          <a:ln>
            <a:solidFill>
              <a:schemeClr val="tx1"/>
            </a:solidFill>
          </a:ln>
        </p:spPr>
        <p:txBody>
          <a:bodyPr wrap="square" lIns="0" tIns="0" rIns="0" bIns="0" rtlCol="0"/>
          <a:lstStyle/>
          <a:p>
            <a:endParaRPr sz="1400" kern="0">
              <a:solidFill>
                <a:srgbClr val="000000"/>
              </a:solidFill>
              <a:latin typeface="Arial"/>
              <a:cs typeface="Arial"/>
              <a:sym typeface="Arial"/>
            </a:endParaRPr>
          </a:p>
        </p:txBody>
      </p:sp>
      <p:sp>
        <p:nvSpPr>
          <p:cNvPr id="231" name="object 231"/>
          <p:cNvSpPr/>
          <p:nvPr/>
        </p:nvSpPr>
        <p:spPr>
          <a:xfrm>
            <a:off x="5071869" y="2509249"/>
            <a:ext cx="977653" cy="624110"/>
          </a:xfrm>
          <a:prstGeom prst="rect">
            <a:avLst/>
          </a:prstGeom>
          <a:blipFill>
            <a:blip r:embed="rId38"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232" name="object 232"/>
          <p:cNvSpPr/>
          <p:nvPr/>
        </p:nvSpPr>
        <p:spPr>
          <a:xfrm>
            <a:off x="5093208" y="2603741"/>
            <a:ext cx="973074" cy="471690"/>
          </a:xfrm>
          <a:prstGeom prst="rect">
            <a:avLst/>
          </a:prstGeom>
          <a:blipFill>
            <a:blip r:embed="rId39"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233" name="object 233"/>
          <p:cNvSpPr/>
          <p:nvPr/>
        </p:nvSpPr>
        <p:spPr>
          <a:xfrm>
            <a:off x="5073397" y="2510789"/>
            <a:ext cx="922019" cy="568960"/>
          </a:xfrm>
          <a:custGeom>
            <a:avLst/>
            <a:gdLst/>
            <a:ahLst/>
            <a:cxnLst/>
            <a:rect l="l" t="t" r="r" b="b"/>
            <a:pathLst>
              <a:path w="922020" h="568960">
                <a:moveTo>
                  <a:pt x="0" y="568452"/>
                </a:moveTo>
                <a:lnTo>
                  <a:pt x="922020" y="568452"/>
                </a:lnTo>
                <a:lnTo>
                  <a:pt x="922020" y="0"/>
                </a:lnTo>
                <a:lnTo>
                  <a:pt x="0" y="0"/>
                </a:lnTo>
                <a:lnTo>
                  <a:pt x="0" y="568452"/>
                </a:lnTo>
                <a:close/>
              </a:path>
            </a:pathLst>
          </a:custGeom>
          <a:solidFill>
            <a:srgbClr val="4488B8"/>
          </a:solidFill>
        </p:spPr>
        <p:txBody>
          <a:bodyPr wrap="square" lIns="0" tIns="0" rIns="0" bIns="0" rtlCol="0"/>
          <a:lstStyle/>
          <a:p>
            <a:endParaRPr sz="1400" kern="0">
              <a:solidFill>
                <a:srgbClr val="000000"/>
              </a:solidFill>
              <a:latin typeface="Arial"/>
              <a:cs typeface="Arial"/>
              <a:sym typeface="Arial"/>
            </a:endParaRPr>
          </a:p>
        </p:txBody>
      </p:sp>
      <p:sp>
        <p:nvSpPr>
          <p:cNvPr id="234" name="object 234"/>
          <p:cNvSpPr/>
          <p:nvPr/>
        </p:nvSpPr>
        <p:spPr>
          <a:xfrm>
            <a:off x="5073397" y="2510789"/>
            <a:ext cx="922019" cy="568960"/>
          </a:xfrm>
          <a:custGeom>
            <a:avLst/>
            <a:gdLst/>
            <a:ahLst/>
            <a:cxnLst/>
            <a:rect l="l" t="t" r="r" b="b"/>
            <a:pathLst>
              <a:path w="922020" h="568960">
                <a:moveTo>
                  <a:pt x="0" y="568452"/>
                </a:moveTo>
                <a:lnTo>
                  <a:pt x="922020" y="568452"/>
                </a:lnTo>
                <a:lnTo>
                  <a:pt x="922020" y="0"/>
                </a:lnTo>
                <a:lnTo>
                  <a:pt x="0" y="0"/>
                </a:lnTo>
                <a:lnTo>
                  <a:pt x="0" y="568452"/>
                </a:lnTo>
                <a:close/>
              </a:path>
            </a:pathLst>
          </a:custGeom>
          <a:solidFill>
            <a:srgbClr val="7030A0"/>
          </a:solidFill>
          <a:ln w="12192">
            <a:solidFill>
              <a:srgbClr val="000000"/>
            </a:solidFill>
          </a:ln>
        </p:spPr>
        <p:txBody>
          <a:bodyPr wrap="square" lIns="0" tIns="0" rIns="0" bIns="0" rtlCol="0"/>
          <a:lstStyle/>
          <a:p>
            <a:endParaRPr sz="1400" kern="0">
              <a:solidFill>
                <a:srgbClr val="000000"/>
              </a:solidFill>
              <a:latin typeface="Arial"/>
              <a:cs typeface="Arial"/>
              <a:sym typeface="Arial"/>
            </a:endParaRPr>
          </a:p>
        </p:txBody>
      </p:sp>
      <p:sp>
        <p:nvSpPr>
          <p:cNvPr id="235" name="object 235"/>
          <p:cNvSpPr/>
          <p:nvPr/>
        </p:nvSpPr>
        <p:spPr>
          <a:xfrm>
            <a:off x="5170933" y="2623820"/>
            <a:ext cx="832103" cy="179832"/>
          </a:xfrm>
          <a:prstGeom prst="rect">
            <a:avLst/>
          </a:prstGeom>
          <a:blipFill>
            <a:blip r:embed="rId40"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236" name="object 236"/>
          <p:cNvSpPr/>
          <p:nvPr/>
        </p:nvSpPr>
        <p:spPr>
          <a:xfrm>
            <a:off x="5241035" y="2776221"/>
            <a:ext cx="653630" cy="179831"/>
          </a:xfrm>
          <a:prstGeom prst="rect">
            <a:avLst/>
          </a:prstGeom>
          <a:blipFill>
            <a:blip r:embed="rId41"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237" name="object 237"/>
          <p:cNvSpPr/>
          <p:nvPr/>
        </p:nvSpPr>
        <p:spPr>
          <a:xfrm>
            <a:off x="6137147" y="2510790"/>
            <a:ext cx="489584" cy="544195"/>
          </a:xfrm>
          <a:custGeom>
            <a:avLst/>
            <a:gdLst/>
            <a:ahLst/>
            <a:cxnLst/>
            <a:rect l="l" t="t" r="r" b="b"/>
            <a:pathLst>
              <a:path w="489584" h="544194">
                <a:moveTo>
                  <a:pt x="244601" y="0"/>
                </a:moveTo>
                <a:lnTo>
                  <a:pt x="244601" y="136017"/>
                </a:lnTo>
                <a:lnTo>
                  <a:pt x="0" y="136017"/>
                </a:lnTo>
                <a:lnTo>
                  <a:pt x="0" y="408051"/>
                </a:lnTo>
                <a:lnTo>
                  <a:pt x="244601" y="408051"/>
                </a:lnTo>
                <a:lnTo>
                  <a:pt x="244601" y="544068"/>
                </a:lnTo>
                <a:lnTo>
                  <a:pt x="489203" y="272034"/>
                </a:lnTo>
                <a:lnTo>
                  <a:pt x="244601" y="0"/>
                </a:lnTo>
                <a:close/>
              </a:path>
            </a:pathLst>
          </a:custGeom>
          <a:solidFill>
            <a:schemeClr val="tx2"/>
          </a:solidFill>
          <a:ln>
            <a:solidFill>
              <a:schemeClr val="tx1"/>
            </a:solidFill>
          </a:ln>
        </p:spPr>
        <p:txBody>
          <a:bodyPr wrap="square" lIns="0" tIns="0" rIns="0" bIns="0" rtlCol="0"/>
          <a:lstStyle/>
          <a:p>
            <a:endParaRPr sz="1400" kern="0">
              <a:solidFill>
                <a:srgbClr val="000000"/>
              </a:solidFill>
              <a:latin typeface="Arial"/>
              <a:cs typeface="Arial"/>
              <a:sym typeface="Arial"/>
            </a:endParaRPr>
          </a:p>
        </p:txBody>
      </p:sp>
      <p:sp>
        <p:nvSpPr>
          <p:cNvPr id="238" name="object 238"/>
          <p:cNvSpPr/>
          <p:nvPr/>
        </p:nvSpPr>
        <p:spPr>
          <a:xfrm>
            <a:off x="4442460" y="3790951"/>
            <a:ext cx="490855" cy="542925"/>
          </a:xfrm>
          <a:custGeom>
            <a:avLst/>
            <a:gdLst/>
            <a:ahLst/>
            <a:cxnLst/>
            <a:rect l="l" t="t" r="r" b="b"/>
            <a:pathLst>
              <a:path w="490854" h="542925">
                <a:moveTo>
                  <a:pt x="245363" y="0"/>
                </a:moveTo>
                <a:lnTo>
                  <a:pt x="245363" y="135636"/>
                </a:lnTo>
                <a:lnTo>
                  <a:pt x="0" y="135636"/>
                </a:lnTo>
                <a:lnTo>
                  <a:pt x="0" y="406907"/>
                </a:lnTo>
                <a:lnTo>
                  <a:pt x="245363" y="406907"/>
                </a:lnTo>
                <a:lnTo>
                  <a:pt x="245363" y="542544"/>
                </a:lnTo>
                <a:lnTo>
                  <a:pt x="490727" y="271272"/>
                </a:lnTo>
                <a:lnTo>
                  <a:pt x="245363" y="0"/>
                </a:lnTo>
                <a:close/>
              </a:path>
            </a:pathLst>
          </a:custGeom>
          <a:solidFill>
            <a:schemeClr val="tx2"/>
          </a:solidFill>
          <a:ln>
            <a:solidFill>
              <a:schemeClr val="tx1"/>
            </a:solidFill>
          </a:ln>
        </p:spPr>
        <p:txBody>
          <a:bodyPr wrap="square" lIns="0" tIns="0" rIns="0" bIns="0" rtlCol="0"/>
          <a:lstStyle/>
          <a:p>
            <a:endParaRPr sz="1400" kern="0">
              <a:solidFill>
                <a:srgbClr val="000000"/>
              </a:solidFill>
              <a:latin typeface="Arial"/>
              <a:cs typeface="Arial"/>
              <a:sym typeface="Arial"/>
            </a:endParaRPr>
          </a:p>
        </p:txBody>
      </p:sp>
      <p:sp>
        <p:nvSpPr>
          <p:cNvPr id="239" name="object 239"/>
          <p:cNvSpPr/>
          <p:nvPr/>
        </p:nvSpPr>
        <p:spPr>
          <a:xfrm>
            <a:off x="5071869" y="3777217"/>
            <a:ext cx="977653" cy="624110"/>
          </a:xfrm>
          <a:prstGeom prst="rect">
            <a:avLst/>
          </a:prstGeom>
          <a:blipFill>
            <a:blip r:embed="rId38"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240" name="object 240"/>
          <p:cNvSpPr/>
          <p:nvPr/>
        </p:nvSpPr>
        <p:spPr>
          <a:xfrm>
            <a:off x="5093208" y="3871709"/>
            <a:ext cx="973074" cy="471690"/>
          </a:xfrm>
          <a:prstGeom prst="rect">
            <a:avLst/>
          </a:prstGeom>
          <a:blipFill>
            <a:blip r:embed="rId42"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241" name="object 241"/>
          <p:cNvSpPr/>
          <p:nvPr/>
        </p:nvSpPr>
        <p:spPr>
          <a:xfrm>
            <a:off x="5073397" y="3778757"/>
            <a:ext cx="922019" cy="568960"/>
          </a:xfrm>
          <a:custGeom>
            <a:avLst/>
            <a:gdLst/>
            <a:ahLst/>
            <a:cxnLst/>
            <a:rect l="l" t="t" r="r" b="b"/>
            <a:pathLst>
              <a:path w="922020" h="568960">
                <a:moveTo>
                  <a:pt x="0" y="568451"/>
                </a:moveTo>
                <a:lnTo>
                  <a:pt x="922020" y="568451"/>
                </a:lnTo>
                <a:lnTo>
                  <a:pt x="922020" y="0"/>
                </a:lnTo>
                <a:lnTo>
                  <a:pt x="0" y="0"/>
                </a:lnTo>
                <a:lnTo>
                  <a:pt x="0" y="568451"/>
                </a:lnTo>
                <a:close/>
              </a:path>
            </a:pathLst>
          </a:custGeom>
          <a:solidFill>
            <a:srgbClr val="4488B8"/>
          </a:solidFill>
        </p:spPr>
        <p:txBody>
          <a:bodyPr wrap="square" lIns="0" tIns="0" rIns="0" bIns="0" rtlCol="0"/>
          <a:lstStyle/>
          <a:p>
            <a:endParaRPr sz="1400" kern="0">
              <a:solidFill>
                <a:srgbClr val="000000"/>
              </a:solidFill>
              <a:latin typeface="Arial"/>
              <a:cs typeface="Arial"/>
              <a:sym typeface="Arial"/>
            </a:endParaRPr>
          </a:p>
        </p:txBody>
      </p:sp>
      <p:sp>
        <p:nvSpPr>
          <p:cNvPr id="242" name="object 242"/>
          <p:cNvSpPr/>
          <p:nvPr/>
        </p:nvSpPr>
        <p:spPr>
          <a:xfrm>
            <a:off x="5073397" y="3778757"/>
            <a:ext cx="922019" cy="568960"/>
          </a:xfrm>
          <a:custGeom>
            <a:avLst/>
            <a:gdLst/>
            <a:ahLst/>
            <a:cxnLst/>
            <a:rect l="l" t="t" r="r" b="b"/>
            <a:pathLst>
              <a:path w="922020" h="568960">
                <a:moveTo>
                  <a:pt x="0" y="568451"/>
                </a:moveTo>
                <a:lnTo>
                  <a:pt x="922020" y="568451"/>
                </a:lnTo>
                <a:lnTo>
                  <a:pt x="922020" y="0"/>
                </a:lnTo>
                <a:lnTo>
                  <a:pt x="0" y="0"/>
                </a:lnTo>
                <a:lnTo>
                  <a:pt x="0" y="568451"/>
                </a:lnTo>
                <a:close/>
              </a:path>
            </a:pathLst>
          </a:custGeom>
          <a:solidFill>
            <a:srgbClr val="7030A0"/>
          </a:solidFill>
          <a:ln w="12192">
            <a:solidFill>
              <a:srgbClr val="000000"/>
            </a:solidFill>
          </a:ln>
        </p:spPr>
        <p:txBody>
          <a:bodyPr wrap="square" lIns="0" tIns="0" rIns="0" bIns="0" rtlCol="0"/>
          <a:lstStyle/>
          <a:p>
            <a:endParaRPr sz="1400" kern="0">
              <a:solidFill>
                <a:srgbClr val="000000"/>
              </a:solidFill>
              <a:latin typeface="Arial"/>
              <a:cs typeface="Arial"/>
              <a:sym typeface="Arial"/>
            </a:endParaRPr>
          </a:p>
        </p:txBody>
      </p:sp>
      <p:sp>
        <p:nvSpPr>
          <p:cNvPr id="243" name="object 243"/>
          <p:cNvSpPr/>
          <p:nvPr/>
        </p:nvSpPr>
        <p:spPr>
          <a:xfrm>
            <a:off x="5170933" y="3891280"/>
            <a:ext cx="832103" cy="179831"/>
          </a:xfrm>
          <a:prstGeom prst="rect">
            <a:avLst/>
          </a:prstGeom>
          <a:blipFill>
            <a:blip r:embed="rId40"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244" name="object 244"/>
          <p:cNvSpPr/>
          <p:nvPr/>
        </p:nvSpPr>
        <p:spPr>
          <a:xfrm>
            <a:off x="5241035" y="4043375"/>
            <a:ext cx="653630" cy="180136"/>
          </a:xfrm>
          <a:prstGeom prst="rect">
            <a:avLst/>
          </a:prstGeom>
          <a:blipFill>
            <a:blip r:embed="rId41"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245" name="object 245"/>
          <p:cNvSpPr/>
          <p:nvPr/>
        </p:nvSpPr>
        <p:spPr>
          <a:xfrm>
            <a:off x="6137147" y="3778758"/>
            <a:ext cx="489584" cy="542925"/>
          </a:xfrm>
          <a:custGeom>
            <a:avLst/>
            <a:gdLst/>
            <a:ahLst/>
            <a:cxnLst/>
            <a:rect l="l" t="t" r="r" b="b"/>
            <a:pathLst>
              <a:path w="489584" h="542925">
                <a:moveTo>
                  <a:pt x="244601" y="0"/>
                </a:moveTo>
                <a:lnTo>
                  <a:pt x="244601" y="135636"/>
                </a:lnTo>
                <a:lnTo>
                  <a:pt x="0" y="135636"/>
                </a:lnTo>
                <a:lnTo>
                  <a:pt x="0" y="406908"/>
                </a:lnTo>
                <a:lnTo>
                  <a:pt x="244601" y="406908"/>
                </a:lnTo>
                <a:lnTo>
                  <a:pt x="244601" y="542544"/>
                </a:lnTo>
                <a:lnTo>
                  <a:pt x="489203" y="271272"/>
                </a:lnTo>
                <a:lnTo>
                  <a:pt x="244601" y="0"/>
                </a:lnTo>
                <a:close/>
              </a:path>
            </a:pathLst>
          </a:custGeom>
          <a:solidFill>
            <a:schemeClr val="tx2"/>
          </a:solidFill>
          <a:ln>
            <a:solidFill>
              <a:schemeClr val="tx1"/>
            </a:solidFill>
          </a:ln>
        </p:spPr>
        <p:txBody>
          <a:bodyPr wrap="square" lIns="0" tIns="0" rIns="0" bIns="0" rtlCol="0"/>
          <a:lstStyle/>
          <a:p>
            <a:endParaRPr sz="1400" kern="0">
              <a:solidFill>
                <a:srgbClr val="000000"/>
              </a:solidFill>
              <a:latin typeface="Arial"/>
              <a:cs typeface="Arial"/>
              <a:sym typeface="Arial"/>
            </a:endParaRPr>
          </a:p>
        </p:txBody>
      </p:sp>
      <p:sp>
        <p:nvSpPr>
          <p:cNvPr id="246" name="object 246"/>
          <p:cNvSpPr/>
          <p:nvPr/>
        </p:nvSpPr>
        <p:spPr>
          <a:xfrm>
            <a:off x="4442460" y="4999483"/>
            <a:ext cx="490855" cy="544195"/>
          </a:xfrm>
          <a:custGeom>
            <a:avLst/>
            <a:gdLst/>
            <a:ahLst/>
            <a:cxnLst/>
            <a:rect l="l" t="t" r="r" b="b"/>
            <a:pathLst>
              <a:path w="490854" h="544195">
                <a:moveTo>
                  <a:pt x="245363" y="0"/>
                </a:moveTo>
                <a:lnTo>
                  <a:pt x="245363" y="136017"/>
                </a:lnTo>
                <a:lnTo>
                  <a:pt x="0" y="136017"/>
                </a:lnTo>
                <a:lnTo>
                  <a:pt x="0" y="408051"/>
                </a:lnTo>
                <a:lnTo>
                  <a:pt x="245363" y="408051"/>
                </a:lnTo>
                <a:lnTo>
                  <a:pt x="245363" y="544068"/>
                </a:lnTo>
                <a:lnTo>
                  <a:pt x="490727" y="272034"/>
                </a:lnTo>
                <a:lnTo>
                  <a:pt x="245363" y="0"/>
                </a:lnTo>
                <a:close/>
              </a:path>
            </a:pathLst>
          </a:custGeom>
          <a:solidFill>
            <a:schemeClr val="tx2"/>
          </a:solidFill>
          <a:ln>
            <a:solidFill>
              <a:schemeClr val="tx1"/>
            </a:solidFill>
          </a:ln>
        </p:spPr>
        <p:txBody>
          <a:bodyPr wrap="square" lIns="0" tIns="0" rIns="0" bIns="0" rtlCol="0"/>
          <a:lstStyle/>
          <a:p>
            <a:endParaRPr sz="1400" kern="0">
              <a:solidFill>
                <a:srgbClr val="000000"/>
              </a:solidFill>
              <a:latin typeface="Arial"/>
              <a:cs typeface="Arial"/>
              <a:sym typeface="Arial"/>
            </a:endParaRPr>
          </a:p>
        </p:txBody>
      </p:sp>
      <p:sp>
        <p:nvSpPr>
          <p:cNvPr id="247" name="object 247"/>
          <p:cNvSpPr/>
          <p:nvPr/>
        </p:nvSpPr>
        <p:spPr>
          <a:xfrm>
            <a:off x="5071869" y="4985749"/>
            <a:ext cx="977653" cy="624110"/>
          </a:xfrm>
          <a:prstGeom prst="rect">
            <a:avLst/>
          </a:prstGeom>
          <a:blipFill>
            <a:blip r:embed="rId38"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248" name="object 248"/>
          <p:cNvSpPr/>
          <p:nvPr/>
        </p:nvSpPr>
        <p:spPr>
          <a:xfrm>
            <a:off x="5093208" y="5080253"/>
            <a:ext cx="973074" cy="471690"/>
          </a:xfrm>
          <a:prstGeom prst="rect">
            <a:avLst/>
          </a:prstGeom>
          <a:blipFill>
            <a:blip r:embed="rId43"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249" name="object 249"/>
          <p:cNvSpPr/>
          <p:nvPr/>
        </p:nvSpPr>
        <p:spPr>
          <a:xfrm>
            <a:off x="5073397" y="4987290"/>
            <a:ext cx="922019" cy="568960"/>
          </a:xfrm>
          <a:custGeom>
            <a:avLst/>
            <a:gdLst/>
            <a:ahLst/>
            <a:cxnLst/>
            <a:rect l="l" t="t" r="r" b="b"/>
            <a:pathLst>
              <a:path w="922020" h="568960">
                <a:moveTo>
                  <a:pt x="0" y="568452"/>
                </a:moveTo>
                <a:lnTo>
                  <a:pt x="922020" y="568452"/>
                </a:lnTo>
                <a:lnTo>
                  <a:pt x="922020" y="0"/>
                </a:lnTo>
                <a:lnTo>
                  <a:pt x="0" y="0"/>
                </a:lnTo>
                <a:lnTo>
                  <a:pt x="0" y="568452"/>
                </a:lnTo>
                <a:close/>
              </a:path>
            </a:pathLst>
          </a:custGeom>
          <a:solidFill>
            <a:srgbClr val="7030A0"/>
          </a:solidFill>
        </p:spPr>
        <p:txBody>
          <a:bodyPr wrap="square" lIns="0" tIns="0" rIns="0" bIns="0" rtlCol="0"/>
          <a:lstStyle/>
          <a:p>
            <a:endParaRPr sz="1400" kern="0">
              <a:solidFill>
                <a:srgbClr val="000000"/>
              </a:solidFill>
              <a:latin typeface="Arial"/>
              <a:cs typeface="Arial"/>
              <a:sym typeface="Arial"/>
            </a:endParaRPr>
          </a:p>
        </p:txBody>
      </p:sp>
      <p:sp>
        <p:nvSpPr>
          <p:cNvPr id="250" name="object 250"/>
          <p:cNvSpPr/>
          <p:nvPr/>
        </p:nvSpPr>
        <p:spPr>
          <a:xfrm>
            <a:off x="5073397" y="4987290"/>
            <a:ext cx="922019" cy="568960"/>
          </a:xfrm>
          <a:custGeom>
            <a:avLst/>
            <a:gdLst/>
            <a:ahLst/>
            <a:cxnLst/>
            <a:rect l="l" t="t" r="r" b="b"/>
            <a:pathLst>
              <a:path w="922020" h="568960">
                <a:moveTo>
                  <a:pt x="0" y="568452"/>
                </a:moveTo>
                <a:lnTo>
                  <a:pt x="922020" y="568452"/>
                </a:lnTo>
                <a:lnTo>
                  <a:pt x="922020" y="0"/>
                </a:lnTo>
                <a:lnTo>
                  <a:pt x="0" y="0"/>
                </a:lnTo>
                <a:lnTo>
                  <a:pt x="0" y="568452"/>
                </a:lnTo>
                <a:close/>
              </a:path>
            </a:pathLst>
          </a:custGeom>
          <a:ln w="12192">
            <a:solidFill>
              <a:srgbClr val="000000"/>
            </a:solidFill>
          </a:ln>
        </p:spPr>
        <p:txBody>
          <a:bodyPr wrap="square" lIns="0" tIns="0" rIns="0" bIns="0" rtlCol="0"/>
          <a:lstStyle/>
          <a:p>
            <a:endParaRPr sz="1400" kern="0">
              <a:solidFill>
                <a:srgbClr val="000000"/>
              </a:solidFill>
              <a:latin typeface="Arial"/>
              <a:cs typeface="Arial"/>
              <a:sym typeface="Arial"/>
            </a:endParaRPr>
          </a:p>
        </p:txBody>
      </p:sp>
      <p:sp>
        <p:nvSpPr>
          <p:cNvPr id="251" name="object 251"/>
          <p:cNvSpPr/>
          <p:nvPr/>
        </p:nvSpPr>
        <p:spPr>
          <a:xfrm>
            <a:off x="5170933" y="5100676"/>
            <a:ext cx="832103" cy="179831"/>
          </a:xfrm>
          <a:prstGeom prst="rect">
            <a:avLst/>
          </a:prstGeom>
          <a:blipFill>
            <a:blip r:embed="rId40"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252" name="object 252"/>
          <p:cNvSpPr/>
          <p:nvPr/>
        </p:nvSpPr>
        <p:spPr>
          <a:xfrm>
            <a:off x="5241035" y="5253076"/>
            <a:ext cx="653630" cy="179831"/>
          </a:xfrm>
          <a:prstGeom prst="rect">
            <a:avLst/>
          </a:prstGeom>
          <a:blipFill>
            <a:blip r:embed="rId41"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253" name="object 253"/>
          <p:cNvSpPr/>
          <p:nvPr/>
        </p:nvSpPr>
        <p:spPr>
          <a:xfrm>
            <a:off x="6137147" y="4987291"/>
            <a:ext cx="489584" cy="542925"/>
          </a:xfrm>
          <a:custGeom>
            <a:avLst/>
            <a:gdLst/>
            <a:ahLst/>
            <a:cxnLst/>
            <a:rect l="l" t="t" r="r" b="b"/>
            <a:pathLst>
              <a:path w="489584" h="542925">
                <a:moveTo>
                  <a:pt x="244601" y="0"/>
                </a:moveTo>
                <a:lnTo>
                  <a:pt x="244601" y="135636"/>
                </a:lnTo>
                <a:lnTo>
                  <a:pt x="0" y="135636"/>
                </a:lnTo>
                <a:lnTo>
                  <a:pt x="0" y="406908"/>
                </a:lnTo>
                <a:lnTo>
                  <a:pt x="244601" y="406908"/>
                </a:lnTo>
                <a:lnTo>
                  <a:pt x="244601" y="542544"/>
                </a:lnTo>
                <a:lnTo>
                  <a:pt x="489203" y="271272"/>
                </a:lnTo>
                <a:lnTo>
                  <a:pt x="244601" y="0"/>
                </a:lnTo>
                <a:close/>
              </a:path>
            </a:pathLst>
          </a:custGeom>
          <a:solidFill>
            <a:schemeClr val="tx2"/>
          </a:solidFill>
          <a:ln>
            <a:solidFill>
              <a:schemeClr val="tx1"/>
            </a:solidFill>
          </a:ln>
        </p:spPr>
        <p:txBody>
          <a:bodyPr wrap="square" lIns="0" tIns="0" rIns="0" bIns="0" rtlCol="0"/>
          <a:lstStyle/>
          <a:p>
            <a:endParaRPr sz="1400" kern="0">
              <a:solidFill>
                <a:srgbClr val="000000"/>
              </a:solidFill>
              <a:latin typeface="Arial"/>
              <a:cs typeface="Arial"/>
              <a:sym typeface="Arial"/>
            </a:endParaRPr>
          </a:p>
        </p:txBody>
      </p:sp>
      <p:sp>
        <p:nvSpPr>
          <p:cNvPr id="254" name="object 254"/>
          <p:cNvSpPr/>
          <p:nvPr/>
        </p:nvSpPr>
        <p:spPr>
          <a:xfrm>
            <a:off x="2296796" y="2759965"/>
            <a:ext cx="671195" cy="1246505"/>
          </a:xfrm>
          <a:custGeom>
            <a:avLst/>
            <a:gdLst/>
            <a:ahLst/>
            <a:cxnLst/>
            <a:rect l="l" t="t" r="r" b="b"/>
            <a:pathLst>
              <a:path w="671194" h="1246505">
                <a:moveTo>
                  <a:pt x="617141" y="69980"/>
                </a:moveTo>
                <a:lnTo>
                  <a:pt x="0" y="1232789"/>
                </a:lnTo>
                <a:lnTo>
                  <a:pt x="25654" y="1246378"/>
                </a:lnTo>
                <a:lnTo>
                  <a:pt x="642678" y="83552"/>
                </a:lnTo>
                <a:lnTo>
                  <a:pt x="617141" y="69980"/>
                </a:lnTo>
                <a:close/>
              </a:path>
              <a:path w="671194" h="1246505">
                <a:moveTo>
                  <a:pt x="669267" y="57150"/>
                </a:moveTo>
                <a:lnTo>
                  <a:pt x="623951" y="57150"/>
                </a:lnTo>
                <a:lnTo>
                  <a:pt x="649478" y="70738"/>
                </a:lnTo>
                <a:lnTo>
                  <a:pt x="642678" y="83552"/>
                </a:lnTo>
                <a:lnTo>
                  <a:pt x="668274" y="97155"/>
                </a:lnTo>
                <a:lnTo>
                  <a:pt x="669267" y="57150"/>
                </a:lnTo>
                <a:close/>
              </a:path>
              <a:path w="671194" h="1246505">
                <a:moveTo>
                  <a:pt x="623951" y="57150"/>
                </a:moveTo>
                <a:lnTo>
                  <a:pt x="617141" y="69980"/>
                </a:lnTo>
                <a:lnTo>
                  <a:pt x="642678" y="83552"/>
                </a:lnTo>
                <a:lnTo>
                  <a:pt x="649478" y="70738"/>
                </a:lnTo>
                <a:lnTo>
                  <a:pt x="623951" y="57150"/>
                </a:lnTo>
                <a:close/>
              </a:path>
              <a:path w="671194" h="1246505">
                <a:moveTo>
                  <a:pt x="670687" y="0"/>
                </a:moveTo>
                <a:lnTo>
                  <a:pt x="591566" y="56387"/>
                </a:lnTo>
                <a:lnTo>
                  <a:pt x="617141" y="69980"/>
                </a:lnTo>
                <a:lnTo>
                  <a:pt x="623951" y="57150"/>
                </a:lnTo>
                <a:lnTo>
                  <a:pt x="669267" y="57150"/>
                </a:lnTo>
                <a:lnTo>
                  <a:pt x="670687" y="0"/>
                </a:lnTo>
                <a:close/>
              </a:path>
            </a:pathLst>
          </a:custGeom>
          <a:solidFill>
            <a:schemeClr val="tx1"/>
          </a:solidFill>
        </p:spPr>
        <p:txBody>
          <a:bodyPr wrap="square" lIns="0" tIns="0" rIns="0" bIns="0" rtlCol="0"/>
          <a:lstStyle/>
          <a:p>
            <a:endParaRPr sz="1400" kern="0">
              <a:solidFill>
                <a:srgbClr val="000000"/>
              </a:solidFill>
              <a:latin typeface="Arial"/>
              <a:cs typeface="Arial"/>
              <a:sym typeface="Arial"/>
            </a:endParaRPr>
          </a:p>
        </p:txBody>
      </p:sp>
      <p:sp>
        <p:nvSpPr>
          <p:cNvPr id="255" name="object 255"/>
          <p:cNvSpPr/>
          <p:nvPr/>
        </p:nvSpPr>
        <p:spPr>
          <a:xfrm>
            <a:off x="2309623" y="3957574"/>
            <a:ext cx="654685" cy="86995"/>
          </a:xfrm>
          <a:custGeom>
            <a:avLst/>
            <a:gdLst/>
            <a:ahLst/>
            <a:cxnLst/>
            <a:rect l="l" t="t" r="r" b="b"/>
            <a:pathLst>
              <a:path w="654685" h="86994">
                <a:moveTo>
                  <a:pt x="567859" y="57899"/>
                </a:moveTo>
                <a:lnTo>
                  <a:pt x="567816" y="86868"/>
                </a:lnTo>
                <a:lnTo>
                  <a:pt x="625728" y="57912"/>
                </a:lnTo>
                <a:lnTo>
                  <a:pt x="567859" y="57899"/>
                </a:lnTo>
                <a:close/>
              </a:path>
              <a:path w="654685" h="86994">
                <a:moveTo>
                  <a:pt x="567901" y="28943"/>
                </a:moveTo>
                <a:lnTo>
                  <a:pt x="567859" y="57899"/>
                </a:lnTo>
                <a:lnTo>
                  <a:pt x="582294" y="57912"/>
                </a:lnTo>
                <a:lnTo>
                  <a:pt x="582294" y="28956"/>
                </a:lnTo>
                <a:lnTo>
                  <a:pt x="567901" y="28943"/>
                </a:lnTo>
                <a:close/>
              </a:path>
              <a:path w="654685" h="86994">
                <a:moveTo>
                  <a:pt x="567944" y="0"/>
                </a:moveTo>
                <a:lnTo>
                  <a:pt x="567901" y="28943"/>
                </a:lnTo>
                <a:lnTo>
                  <a:pt x="582294" y="28956"/>
                </a:lnTo>
                <a:lnTo>
                  <a:pt x="582294" y="57912"/>
                </a:lnTo>
                <a:lnTo>
                  <a:pt x="625754" y="57899"/>
                </a:lnTo>
                <a:lnTo>
                  <a:pt x="654684" y="43433"/>
                </a:lnTo>
                <a:lnTo>
                  <a:pt x="567944" y="0"/>
                </a:lnTo>
                <a:close/>
              </a:path>
              <a:path w="654685" h="86994">
                <a:moveTo>
                  <a:pt x="0" y="28448"/>
                </a:moveTo>
                <a:lnTo>
                  <a:pt x="0" y="57403"/>
                </a:lnTo>
                <a:lnTo>
                  <a:pt x="567859" y="57899"/>
                </a:lnTo>
                <a:lnTo>
                  <a:pt x="567901" y="28943"/>
                </a:lnTo>
                <a:lnTo>
                  <a:pt x="0" y="28448"/>
                </a:lnTo>
                <a:close/>
              </a:path>
            </a:pathLst>
          </a:custGeom>
          <a:solidFill>
            <a:schemeClr val="tx1"/>
          </a:solidFill>
        </p:spPr>
        <p:txBody>
          <a:bodyPr wrap="square" lIns="0" tIns="0" rIns="0" bIns="0" rtlCol="0"/>
          <a:lstStyle/>
          <a:p>
            <a:endParaRPr sz="1400" kern="0">
              <a:solidFill>
                <a:srgbClr val="000000"/>
              </a:solidFill>
              <a:latin typeface="Arial"/>
              <a:cs typeface="Arial"/>
              <a:sym typeface="Arial"/>
            </a:endParaRPr>
          </a:p>
        </p:txBody>
      </p:sp>
      <p:sp>
        <p:nvSpPr>
          <p:cNvPr id="256" name="object 256"/>
          <p:cNvSpPr/>
          <p:nvPr/>
        </p:nvSpPr>
        <p:spPr>
          <a:xfrm>
            <a:off x="2296795" y="3993770"/>
            <a:ext cx="668020" cy="1242695"/>
          </a:xfrm>
          <a:custGeom>
            <a:avLst/>
            <a:gdLst/>
            <a:ahLst/>
            <a:cxnLst/>
            <a:rect l="l" t="t" r="r" b="b"/>
            <a:pathLst>
              <a:path w="668019" h="1242695">
                <a:moveTo>
                  <a:pt x="614116" y="1172444"/>
                </a:moveTo>
                <a:lnTo>
                  <a:pt x="588518" y="1186014"/>
                </a:lnTo>
                <a:lnTo>
                  <a:pt x="667512" y="1242441"/>
                </a:lnTo>
                <a:lnTo>
                  <a:pt x="666165" y="1185252"/>
                </a:lnTo>
                <a:lnTo>
                  <a:pt x="620903" y="1185252"/>
                </a:lnTo>
                <a:lnTo>
                  <a:pt x="614116" y="1172444"/>
                </a:lnTo>
                <a:close/>
              </a:path>
              <a:path w="668019" h="1242695">
                <a:moveTo>
                  <a:pt x="639651" y="1158907"/>
                </a:moveTo>
                <a:lnTo>
                  <a:pt x="614116" y="1172444"/>
                </a:lnTo>
                <a:lnTo>
                  <a:pt x="620903" y="1185252"/>
                </a:lnTo>
                <a:lnTo>
                  <a:pt x="646430" y="1171702"/>
                </a:lnTo>
                <a:lnTo>
                  <a:pt x="639651" y="1158907"/>
                </a:lnTo>
                <a:close/>
              </a:path>
              <a:path w="668019" h="1242695">
                <a:moveTo>
                  <a:pt x="665226" y="1145349"/>
                </a:moveTo>
                <a:lnTo>
                  <a:pt x="639651" y="1158907"/>
                </a:lnTo>
                <a:lnTo>
                  <a:pt x="646430" y="1171702"/>
                </a:lnTo>
                <a:lnTo>
                  <a:pt x="620903" y="1185252"/>
                </a:lnTo>
                <a:lnTo>
                  <a:pt x="666165" y="1185252"/>
                </a:lnTo>
                <a:lnTo>
                  <a:pt x="665226" y="1145349"/>
                </a:lnTo>
                <a:close/>
              </a:path>
              <a:path w="668019" h="1242695">
                <a:moveTo>
                  <a:pt x="25654" y="0"/>
                </a:moveTo>
                <a:lnTo>
                  <a:pt x="0" y="13462"/>
                </a:lnTo>
                <a:lnTo>
                  <a:pt x="614116" y="1172444"/>
                </a:lnTo>
                <a:lnTo>
                  <a:pt x="639651" y="1158907"/>
                </a:lnTo>
                <a:lnTo>
                  <a:pt x="25654" y="0"/>
                </a:lnTo>
                <a:close/>
              </a:path>
            </a:pathLst>
          </a:custGeom>
          <a:solidFill>
            <a:schemeClr val="tx1"/>
          </a:solidFill>
        </p:spPr>
        <p:txBody>
          <a:bodyPr wrap="square" lIns="0" tIns="0" rIns="0" bIns="0" rtlCol="0"/>
          <a:lstStyle/>
          <a:p>
            <a:endParaRPr sz="1400" kern="0">
              <a:solidFill>
                <a:srgbClr val="000000"/>
              </a:solidFill>
              <a:latin typeface="Arial"/>
              <a:cs typeface="Arial"/>
              <a:sym typeface="Arial"/>
            </a:endParaRPr>
          </a:p>
        </p:txBody>
      </p:sp>
      <p:sp>
        <p:nvSpPr>
          <p:cNvPr id="259" name="Shape 52">
            <a:extLst>
              <a:ext uri="{FF2B5EF4-FFF2-40B4-BE49-F238E27FC236}">
                <a16:creationId xmlns:a16="http://schemas.microsoft.com/office/drawing/2014/main" id="{6671A543-9881-9741-BBED-E162C52B76EB}"/>
              </a:ext>
            </a:extLst>
          </p:cNvPr>
          <p:cNvSpPr txBox="1"/>
          <p:nvPr/>
        </p:nvSpPr>
        <p:spPr>
          <a:xfrm>
            <a:off x="1" y="0"/>
            <a:ext cx="9144000" cy="706200"/>
          </a:xfrm>
          <a:prstGeom prst="rect">
            <a:avLst/>
          </a:prstGeom>
          <a:noFill/>
          <a:ln>
            <a:noFill/>
          </a:ln>
        </p:spPr>
        <p:txBody>
          <a:bodyPr lIns="91425" tIns="91425" rIns="91425" bIns="91425" anchor="t" anchorCtr="0">
            <a:noAutofit/>
          </a:bodyPr>
          <a:lstStyle/>
          <a:p>
            <a:pPr algn="ctr"/>
            <a:r>
              <a:rPr lang="en" sz="4400" b="1" kern="0" dirty="0">
                <a:solidFill>
                  <a:srgbClr val="0070C0"/>
                </a:solidFill>
                <a:effectLst>
                  <a:outerShdw blurRad="38100" dist="38100" dir="2700000" algn="tl">
                    <a:srgbClr val="000000">
                      <a:alpha val="43137"/>
                    </a:srgbClr>
                  </a:outerShdw>
                </a:effectLst>
                <a:latin typeface="Comic Sans MS" panose="030F0702030302020204" pitchFamily="66" charset="0"/>
                <a:cs typeface="Arial"/>
                <a:sym typeface="Arial"/>
              </a:rPr>
              <a:t>Random Subspace: Training Time</a:t>
            </a:r>
          </a:p>
        </p:txBody>
      </p:sp>
      <p:sp>
        <p:nvSpPr>
          <p:cNvPr id="260" name="Shape 53">
            <a:extLst>
              <a:ext uri="{FF2B5EF4-FFF2-40B4-BE49-F238E27FC236}">
                <a16:creationId xmlns:a16="http://schemas.microsoft.com/office/drawing/2014/main" id="{3028D52D-DE17-B241-A517-CAE8B8A59769}"/>
              </a:ext>
            </a:extLst>
          </p:cNvPr>
          <p:cNvSpPr txBox="1"/>
          <p:nvPr/>
        </p:nvSpPr>
        <p:spPr>
          <a:xfrm>
            <a:off x="346710" y="2545609"/>
            <a:ext cx="1675641" cy="444480"/>
          </a:xfrm>
          <a:prstGeom prst="rect">
            <a:avLst/>
          </a:prstGeom>
          <a:noFill/>
          <a:ln>
            <a:noFill/>
          </a:ln>
        </p:spPr>
        <p:txBody>
          <a:bodyPr lIns="91425" tIns="91425" rIns="91425" bIns="91425" anchor="t" anchorCtr="0">
            <a:noAutofit/>
          </a:bodyPr>
          <a:lstStyle/>
          <a:p>
            <a:pPr algn="ctr"/>
            <a:r>
              <a:rPr lang="en" sz="1600" kern="0" dirty="0">
                <a:solidFill>
                  <a:srgbClr val="000000"/>
                </a:solidFill>
                <a:latin typeface="Arial"/>
                <a:cs typeface="Arial"/>
                <a:sym typeface="Arial"/>
              </a:rPr>
              <a:t>Training data</a:t>
            </a:r>
          </a:p>
        </p:txBody>
      </p:sp>
      <p:sp>
        <p:nvSpPr>
          <p:cNvPr id="258" name="Slide Number Placeholder 1">
            <a:extLst>
              <a:ext uri="{FF2B5EF4-FFF2-40B4-BE49-F238E27FC236}">
                <a16:creationId xmlns:a16="http://schemas.microsoft.com/office/drawing/2014/main" id="{62A856D6-2749-2C91-A528-9FC13D4B33CE}"/>
              </a:ext>
            </a:extLst>
          </p:cNvPr>
          <p:cNvSpPr txBox="1">
            <a:spLocks/>
          </p:cNvSpPr>
          <p:nvPr/>
        </p:nvSpPr>
        <p:spPr bwMode="auto">
          <a:xfrm>
            <a:off x="8763000" y="6553200"/>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400" kern="1200">
                <a:solidFill>
                  <a:schemeClr val="tx1"/>
                </a:solidFill>
                <a:latin typeface="Calibri" panose="020F0502020204030204" pitchFamily="34" charset="0"/>
                <a:ea typeface="+mn-ea"/>
                <a:cs typeface="+mn-cs"/>
              </a:defRPr>
            </a:lvl1pPr>
            <a:lvl2pPr marL="557213" indent="-214313" algn="l" defTabSz="914400" rtl="0" eaLnBrk="1" latinLnBrk="0" hangingPunct="1">
              <a:defRPr sz="1800" kern="1200">
                <a:solidFill>
                  <a:schemeClr val="tx1"/>
                </a:solidFill>
                <a:latin typeface="Calibri" panose="020F0502020204030204" pitchFamily="34" charset="0"/>
                <a:ea typeface="+mn-ea"/>
                <a:cs typeface="+mn-cs"/>
              </a:defRPr>
            </a:lvl2pPr>
            <a:lvl3pPr marL="857250" indent="-171450" algn="l" defTabSz="914400" rtl="0" eaLnBrk="1" latinLnBrk="0" hangingPunct="1">
              <a:defRPr sz="1800" kern="1200">
                <a:solidFill>
                  <a:schemeClr val="tx1"/>
                </a:solidFill>
                <a:latin typeface="Calibri" panose="020F0502020204030204" pitchFamily="34" charset="0"/>
                <a:ea typeface="+mn-ea"/>
                <a:cs typeface="+mn-cs"/>
              </a:defRPr>
            </a:lvl3pPr>
            <a:lvl4pPr marL="1200150" indent="-171450" algn="l" defTabSz="914400" rtl="0" eaLnBrk="1" latinLnBrk="0" hangingPunct="1">
              <a:defRPr sz="1800" kern="1200">
                <a:solidFill>
                  <a:schemeClr val="tx1"/>
                </a:solidFill>
                <a:latin typeface="Calibri" panose="020F0502020204030204" pitchFamily="34" charset="0"/>
                <a:ea typeface="+mn-ea"/>
                <a:cs typeface="+mn-cs"/>
              </a:defRPr>
            </a:lvl4pPr>
            <a:lvl5pPr marL="1543050" indent="-171450" algn="l" defTabSz="914400" rtl="0" eaLnBrk="1" latinLnBrk="0" hangingPunct="1">
              <a:defRPr sz="1800" kern="1200">
                <a:solidFill>
                  <a:schemeClr val="tx1"/>
                </a:solidFill>
                <a:latin typeface="Calibri" panose="020F0502020204030204" pitchFamily="34" charset="0"/>
                <a:ea typeface="+mn-ea"/>
                <a:cs typeface="+mn-cs"/>
              </a:defRPr>
            </a:lvl5pPr>
            <a:lvl6pPr marL="1885950" indent="-17145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6pPr>
            <a:lvl7pPr marL="2228850" indent="-17145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7pPr>
            <a:lvl8pPr marL="2571750" indent="-17145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8pPr>
            <a:lvl9pPr marL="2914650" indent="-17145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9pPr>
          </a:lstStyle>
          <a:p>
            <a:pPr marL="0" marR="0" lvl="0" indent="0" algn="r" defTabSz="685800" rtl="0" eaLnBrk="1" fontAlgn="base" latinLnBrk="0" hangingPunct="1">
              <a:lnSpc>
                <a:spcPct val="100000"/>
              </a:lnSpc>
              <a:spcBef>
                <a:spcPct val="0"/>
              </a:spcBef>
              <a:spcAft>
                <a:spcPct val="0"/>
              </a:spcAft>
              <a:buClrTx/>
              <a:buSzTx/>
              <a:buFontTx/>
              <a:buNone/>
              <a:tabLst/>
              <a:defRPr/>
            </a:pPr>
            <a:fld id="{5E29AE38-4D98-41E7-8C4D-FE5F151A99BD}"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9109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9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9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9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9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0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0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0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0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0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05"/>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0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07"/>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08"/>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09"/>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10"/>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11"/>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12"/>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13"/>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14"/>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15"/>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16"/>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17"/>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18"/>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19"/>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20"/>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21"/>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22"/>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23"/>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24"/>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25"/>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26"/>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27"/>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28"/>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29"/>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30"/>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131"/>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132"/>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133"/>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134"/>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135"/>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136"/>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137"/>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138"/>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139"/>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255"/>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254"/>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256"/>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grpId="0" nodeType="clickEffect">
                                  <p:stCondLst>
                                    <p:cond delay="0"/>
                                  </p:stCondLst>
                                  <p:childTnLst>
                                    <p:set>
                                      <p:cBhvr>
                                        <p:cTn id="164" dur="1" fill="hold">
                                          <p:stCondLst>
                                            <p:cond delay="0"/>
                                          </p:stCondLst>
                                        </p:cTn>
                                        <p:tgtEl>
                                          <p:spTgt spid="140"/>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141"/>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142"/>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143"/>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144"/>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145"/>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146"/>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147"/>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148"/>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149"/>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150"/>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151"/>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152"/>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153"/>
                                        </p:tgtEl>
                                        <p:attrNameLst>
                                          <p:attrName>style.visibility</p:attrName>
                                        </p:attrNameLst>
                                      </p:cBhvr>
                                      <p:to>
                                        <p:strVal val="visible"/>
                                      </p:to>
                                    </p:set>
                                  </p:childTnLst>
                                </p:cTn>
                              </p:par>
                              <p:par>
                                <p:cTn id="191" presetID="1" presetClass="entr" presetSubtype="0" fill="hold" grpId="0" nodeType="withEffect">
                                  <p:stCondLst>
                                    <p:cond delay="0"/>
                                  </p:stCondLst>
                                  <p:childTnLst>
                                    <p:set>
                                      <p:cBhvr>
                                        <p:cTn id="192" dur="1" fill="hold">
                                          <p:stCondLst>
                                            <p:cond delay="0"/>
                                          </p:stCondLst>
                                        </p:cTn>
                                        <p:tgtEl>
                                          <p:spTgt spid="154"/>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155"/>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156"/>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157"/>
                                        </p:tgtEl>
                                        <p:attrNameLst>
                                          <p:attrName>style.visibility</p:attrName>
                                        </p:attrNameLst>
                                      </p:cBhvr>
                                      <p:to>
                                        <p:strVal val="visible"/>
                                      </p:to>
                                    </p:set>
                                  </p:childTnLst>
                                </p:cTn>
                              </p:par>
                              <p:par>
                                <p:cTn id="199" presetID="1" presetClass="entr" presetSubtype="0" fill="hold" grpId="0" nodeType="withEffect">
                                  <p:stCondLst>
                                    <p:cond delay="0"/>
                                  </p:stCondLst>
                                  <p:childTnLst>
                                    <p:set>
                                      <p:cBhvr>
                                        <p:cTn id="200" dur="1" fill="hold">
                                          <p:stCondLst>
                                            <p:cond delay="0"/>
                                          </p:stCondLst>
                                        </p:cTn>
                                        <p:tgtEl>
                                          <p:spTgt spid="158"/>
                                        </p:tgtEl>
                                        <p:attrNameLst>
                                          <p:attrName>style.visibility</p:attrName>
                                        </p:attrNameLst>
                                      </p:cBhvr>
                                      <p:to>
                                        <p:strVal val="visible"/>
                                      </p:to>
                                    </p:set>
                                  </p:childTnLst>
                                </p:cTn>
                              </p:par>
                              <p:par>
                                <p:cTn id="201" presetID="1" presetClass="entr" presetSubtype="0" fill="hold" grpId="0" nodeType="withEffect">
                                  <p:stCondLst>
                                    <p:cond delay="0"/>
                                  </p:stCondLst>
                                  <p:childTnLst>
                                    <p:set>
                                      <p:cBhvr>
                                        <p:cTn id="202" dur="1" fill="hold">
                                          <p:stCondLst>
                                            <p:cond delay="0"/>
                                          </p:stCondLst>
                                        </p:cTn>
                                        <p:tgtEl>
                                          <p:spTgt spid="159"/>
                                        </p:tgtEl>
                                        <p:attrNameLst>
                                          <p:attrName>style.visibility</p:attrName>
                                        </p:attrNameLst>
                                      </p:cBhvr>
                                      <p:to>
                                        <p:strVal val="visible"/>
                                      </p:to>
                                    </p:set>
                                  </p:childTnLst>
                                </p:cTn>
                              </p:par>
                              <p:par>
                                <p:cTn id="203" presetID="1" presetClass="entr" presetSubtype="0" fill="hold" grpId="0" nodeType="withEffect">
                                  <p:stCondLst>
                                    <p:cond delay="0"/>
                                  </p:stCondLst>
                                  <p:childTnLst>
                                    <p:set>
                                      <p:cBhvr>
                                        <p:cTn id="204" dur="1" fill="hold">
                                          <p:stCondLst>
                                            <p:cond delay="0"/>
                                          </p:stCondLst>
                                        </p:cTn>
                                        <p:tgtEl>
                                          <p:spTgt spid="160"/>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161"/>
                                        </p:tgtEl>
                                        <p:attrNameLst>
                                          <p:attrName>style.visibility</p:attrName>
                                        </p:attrNameLst>
                                      </p:cBhvr>
                                      <p:to>
                                        <p:strVal val="visible"/>
                                      </p:to>
                                    </p:set>
                                  </p:childTnLst>
                                </p:cTn>
                              </p:par>
                              <p:par>
                                <p:cTn id="207" presetID="1" presetClass="entr" presetSubtype="0" fill="hold" grpId="0" nodeType="withEffect">
                                  <p:stCondLst>
                                    <p:cond delay="0"/>
                                  </p:stCondLst>
                                  <p:childTnLst>
                                    <p:set>
                                      <p:cBhvr>
                                        <p:cTn id="208" dur="1" fill="hold">
                                          <p:stCondLst>
                                            <p:cond delay="0"/>
                                          </p:stCondLst>
                                        </p:cTn>
                                        <p:tgtEl>
                                          <p:spTgt spid="162"/>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163"/>
                                        </p:tgtEl>
                                        <p:attrNameLst>
                                          <p:attrName>style.visibility</p:attrName>
                                        </p:attrNameLst>
                                      </p:cBhvr>
                                      <p:to>
                                        <p:strVal val="visible"/>
                                      </p:to>
                                    </p:set>
                                  </p:childTnLst>
                                </p:cTn>
                              </p:par>
                              <p:par>
                                <p:cTn id="211" presetID="1" presetClass="entr" presetSubtype="0" fill="hold" grpId="0" nodeType="withEffect">
                                  <p:stCondLst>
                                    <p:cond delay="0"/>
                                  </p:stCondLst>
                                  <p:childTnLst>
                                    <p:set>
                                      <p:cBhvr>
                                        <p:cTn id="212" dur="1" fill="hold">
                                          <p:stCondLst>
                                            <p:cond delay="0"/>
                                          </p:stCondLst>
                                        </p:cTn>
                                        <p:tgtEl>
                                          <p:spTgt spid="164"/>
                                        </p:tgtEl>
                                        <p:attrNameLst>
                                          <p:attrName>style.visibility</p:attrName>
                                        </p:attrNameLst>
                                      </p:cBhvr>
                                      <p:to>
                                        <p:strVal val="visible"/>
                                      </p:to>
                                    </p:set>
                                  </p:childTnLst>
                                </p:cTn>
                              </p:par>
                              <p:par>
                                <p:cTn id="213" presetID="1" presetClass="entr" presetSubtype="0" fill="hold" grpId="0" nodeType="withEffect">
                                  <p:stCondLst>
                                    <p:cond delay="0"/>
                                  </p:stCondLst>
                                  <p:childTnLst>
                                    <p:set>
                                      <p:cBhvr>
                                        <p:cTn id="214" dur="1" fill="hold">
                                          <p:stCondLst>
                                            <p:cond delay="0"/>
                                          </p:stCondLst>
                                        </p:cTn>
                                        <p:tgtEl>
                                          <p:spTgt spid="165"/>
                                        </p:tgtEl>
                                        <p:attrNameLst>
                                          <p:attrName>style.visibility</p:attrName>
                                        </p:attrNameLst>
                                      </p:cBhvr>
                                      <p:to>
                                        <p:strVal val="visible"/>
                                      </p:to>
                                    </p:set>
                                  </p:childTnLst>
                                </p:cTn>
                              </p:par>
                              <p:par>
                                <p:cTn id="215" presetID="1"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childTnLst>
                                </p:cTn>
                              </p:par>
                              <p:par>
                                <p:cTn id="217" presetID="1" presetClass="entr" presetSubtype="0" fill="hold" grpId="0" nodeType="withEffect">
                                  <p:stCondLst>
                                    <p:cond delay="0"/>
                                  </p:stCondLst>
                                  <p:childTnLst>
                                    <p:set>
                                      <p:cBhvr>
                                        <p:cTn id="218" dur="1" fill="hold">
                                          <p:stCondLst>
                                            <p:cond delay="0"/>
                                          </p:stCondLst>
                                        </p:cTn>
                                        <p:tgtEl>
                                          <p:spTgt spid="167"/>
                                        </p:tgtEl>
                                        <p:attrNameLst>
                                          <p:attrName>style.visibility</p:attrName>
                                        </p:attrNameLst>
                                      </p:cBhvr>
                                      <p:to>
                                        <p:strVal val="visible"/>
                                      </p:to>
                                    </p:set>
                                  </p:childTnLst>
                                </p:cTn>
                              </p:par>
                              <p:par>
                                <p:cTn id="219" presetID="1" presetClass="entr" presetSubtype="0" fill="hold" grpId="0" nodeType="withEffect">
                                  <p:stCondLst>
                                    <p:cond delay="0"/>
                                  </p:stCondLst>
                                  <p:childTnLst>
                                    <p:set>
                                      <p:cBhvr>
                                        <p:cTn id="220" dur="1" fill="hold">
                                          <p:stCondLst>
                                            <p:cond delay="0"/>
                                          </p:stCondLst>
                                        </p:cTn>
                                        <p:tgtEl>
                                          <p:spTgt spid="168"/>
                                        </p:tgtEl>
                                        <p:attrNameLst>
                                          <p:attrName>style.visibility</p:attrName>
                                        </p:attrNameLst>
                                      </p:cBhvr>
                                      <p:to>
                                        <p:strVal val="visible"/>
                                      </p:to>
                                    </p:set>
                                  </p:childTnLst>
                                </p:cTn>
                              </p:par>
                              <p:par>
                                <p:cTn id="221" presetID="1" presetClass="entr" presetSubtype="0" fill="hold" grpId="0" nodeType="withEffect">
                                  <p:stCondLst>
                                    <p:cond delay="0"/>
                                  </p:stCondLst>
                                  <p:childTnLst>
                                    <p:set>
                                      <p:cBhvr>
                                        <p:cTn id="222" dur="1" fill="hold">
                                          <p:stCondLst>
                                            <p:cond delay="0"/>
                                          </p:stCondLst>
                                        </p:cTn>
                                        <p:tgtEl>
                                          <p:spTgt spid="169"/>
                                        </p:tgtEl>
                                        <p:attrNameLst>
                                          <p:attrName>style.visibility</p:attrName>
                                        </p:attrNameLst>
                                      </p:cBhvr>
                                      <p:to>
                                        <p:strVal val="visible"/>
                                      </p:to>
                                    </p:set>
                                  </p:childTnLst>
                                </p:cTn>
                              </p:par>
                              <p:par>
                                <p:cTn id="223" presetID="1" presetClass="entr" presetSubtype="0" fill="hold" grpId="0" nodeType="withEffect">
                                  <p:stCondLst>
                                    <p:cond delay="0"/>
                                  </p:stCondLst>
                                  <p:childTnLst>
                                    <p:set>
                                      <p:cBhvr>
                                        <p:cTn id="224" dur="1" fill="hold">
                                          <p:stCondLst>
                                            <p:cond delay="0"/>
                                          </p:stCondLst>
                                        </p:cTn>
                                        <p:tgtEl>
                                          <p:spTgt spid="170"/>
                                        </p:tgtEl>
                                        <p:attrNameLst>
                                          <p:attrName>style.visibility</p:attrName>
                                        </p:attrNameLst>
                                      </p:cBhvr>
                                      <p:to>
                                        <p:strVal val="visible"/>
                                      </p:to>
                                    </p:set>
                                  </p:childTnLst>
                                </p:cTn>
                              </p:par>
                              <p:par>
                                <p:cTn id="225" presetID="1" presetClass="entr" presetSubtype="0" fill="hold" grpId="0" nodeType="withEffect">
                                  <p:stCondLst>
                                    <p:cond delay="0"/>
                                  </p:stCondLst>
                                  <p:childTnLst>
                                    <p:set>
                                      <p:cBhvr>
                                        <p:cTn id="226" dur="1" fill="hold">
                                          <p:stCondLst>
                                            <p:cond delay="0"/>
                                          </p:stCondLst>
                                        </p:cTn>
                                        <p:tgtEl>
                                          <p:spTgt spid="171"/>
                                        </p:tgtEl>
                                        <p:attrNameLst>
                                          <p:attrName>style.visibility</p:attrName>
                                        </p:attrNameLst>
                                      </p:cBhvr>
                                      <p:to>
                                        <p:strVal val="visible"/>
                                      </p:to>
                                    </p:set>
                                  </p:childTnLst>
                                </p:cTn>
                              </p:par>
                              <p:par>
                                <p:cTn id="227" presetID="1" presetClass="entr" presetSubtype="0" fill="hold" grpId="0" nodeType="withEffect">
                                  <p:stCondLst>
                                    <p:cond delay="0"/>
                                  </p:stCondLst>
                                  <p:childTnLst>
                                    <p:set>
                                      <p:cBhvr>
                                        <p:cTn id="228" dur="1" fill="hold">
                                          <p:stCondLst>
                                            <p:cond delay="0"/>
                                          </p:stCondLst>
                                        </p:cTn>
                                        <p:tgtEl>
                                          <p:spTgt spid="172"/>
                                        </p:tgtEl>
                                        <p:attrNameLst>
                                          <p:attrName>style.visibility</p:attrName>
                                        </p:attrNameLst>
                                      </p:cBhvr>
                                      <p:to>
                                        <p:strVal val="visible"/>
                                      </p:to>
                                    </p:set>
                                  </p:childTnLst>
                                </p:cTn>
                              </p:par>
                              <p:par>
                                <p:cTn id="229" presetID="1" presetClass="entr" presetSubtype="0" fill="hold" grpId="0" nodeType="withEffect">
                                  <p:stCondLst>
                                    <p:cond delay="0"/>
                                  </p:stCondLst>
                                  <p:childTnLst>
                                    <p:set>
                                      <p:cBhvr>
                                        <p:cTn id="230" dur="1" fill="hold">
                                          <p:stCondLst>
                                            <p:cond delay="0"/>
                                          </p:stCondLst>
                                        </p:cTn>
                                        <p:tgtEl>
                                          <p:spTgt spid="173"/>
                                        </p:tgtEl>
                                        <p:attrNameLst>
                                          <p:attrName>style.visibility</p:attrName>
                                        </p:attrNameLst>
                                      </p:cBhvr>
                                      <p:to>
                                        <p:strVal val="visible"/>
                                      </p:to>
                                    </p:set>
                                  </p:childTnLst>
                                </p:cTn>
                              </p:par>
                              <p:par>
                                <p:cTn id="231" presetID="1" presetClass="entr" presetSubtype="0" fill="hold" grpId="0" nodeType="withEffect">
                                  <p:stCondLst>
                                    <p:cond delay="0"/>
                                  </p:stCondLst>
                                  <p:childTnLst>
                                    <p:set>
                                      <p:cBhvr>
                                        <p:cTn id="232" dur="1" fill="hold">
                                          <p:stCondLst>
                                            <p:cond delay="0"/>
                                          </p:stCondLst>
                                        </p:cTn>
                                        <p:tgtEl>
                                          <p:spTgt spid="174"/>
                                        </p:tgtEl>
                                        <p:attrNameLst>
                                          <p:attrName>style.visibility</p:attrName>
                                        </p:attrNameLst>
                                      </p:cBhvr>
                                      <p:to>
                                        <p:strVal val="visible"/>
                                      </p:to>
                                    </p:set>
                                  </p:childTnLst>
                                </p:cTn>
                              </p:par>
                              <p:par>
                                <p:cTn id="233" presetID="1" presetClass="entr" presetSubtype="0" fill="hold" grpId="0" nodeType="withEffect">
                                  <p:stCondLst>
                                    <p:cond delay="0"/>
                                  </p:stCondLst>
                                  <p:childTnLst>
                                    <p:set>
                                      <p:cBhvr>
                                        <p:cTn id="234" dur="1" fill="hold">
                                          <p:stCondLst>
                                            <p:cond delay="0"/>
                                          </p:stCondLst>
                                        </p:cTn>
                                        <p:tgtEl>
                                          <p:spTgt spid="175"/>
                                        </p:tgtEl>
                                        <p:attrNameLst>
                                          <p:attrName>style.visibility</p:attrName>
                                        </p:attrNameLst>
                                      </p:cBhvr>
                                      <p:to>
                                        <p:strVal val="visible"/>
                                      </p:to>
                                    </p:set>
                                  </p:childTnLst>
                                </p:cTn>
                              </p:par>
                              <p:par>
                                <p:cTn id="235" presetID="1" presetClass="entr" presetSubtype="0" fill="hold" grpId="0" nodeType="withEffect">
                                  <p:stCondLst>
                                    <p:cond delay="0"/>
                                  </p:stCondLst>
                                  <p:childTnLst>
                                    <p:set>
                                      <p:cBhvr>
                                        <p:cTn id="236" dur="1" fill="hold">
                                          <p:stCondLst>
                                            <p:cond delay="0"/>
                                          </p:stCondLst>
                                        </p:cTn>
                                        <p:tgtEl>
                                          <p:spTgt spid="176"/>
                                        </p:tgtEl>
                                        <p:attrNameLst>
                                          <p:attrName>style.visibility</p:attrName>
                                        </p:attrNameLst>
                                      </p:cBhvr>
                                      <p:to>
                                        <p:strVal val="visible"/>
                                      </p:to>
                                    </p:set>
                                  </p:childTnLst>
                                </p:cTn>
                              </p:par>
                              <p:par>
                                <p:cTn id="237" presetID="1" presetClass="entr" presetSubtype="0" fill="hold" grpId="0" nodeType="withEffect">
                                  <p:stCondLst>
                                    <p:cond delay="0"/>
                                  </p:stCondLst>
                                  <p:childTnLst>
                                    <p:set>
                                      <p:cBhvr>
                                        <p:cTn id="238" dur="1" fill="hold">
                                          <p:stCondLst>
                                            <p:cond delay="0"/>
                                          </p:stCondLst>
                                        </p:cTn>
                                        <p:tgtEl>
                                          <p:spTgt spid="177"/>
                                        </p:tgtEl>
                                        <p:attrNameLst>
                                          <p:attrName>style.visibility</p:attrName>
                                        </p:attrNameLst>
                                      </p:cBhvr>
                                      <p:to>
                                        <p:strVal val="visible"/>
                                      </p:to>
                                    </p:set>
                                  </p:childTnLst>
                                </p:cTn>
                              </p:par>
                              <p:par>
                                <p:cTn id="239" presetID="1" presetClass="entr" presetSubtype="0" fill="hold" grpId="0" nodeType="withEffect">
                                  <p:stCondLst>
                                    <p:cond delay="0"/>
                                  </p:stCondLst>
                                  <p:childTnLst>
                                    <p:set>
                                      <p:cBhvr>
                                        <p:cTn id="240" dur="1" fill="hold">
                                          <p:stCondLst>
                                            <p:cond delay="0"/>
                                          </p:stCondLst>
                                        </p:cTn>
                                        <p:tgtEl>
                                          <p:spTgt spid="178"/>
                                        </p:tgtEl>
                                        <p:attrNameLst>
                                          <p:attrName>style.visibility</p:attrName>
                                        </p:attrNameLst>
                                      </p:cBhvr>
                                      <p:to>
                                        <p:strVal val="visible"/>
                                      </p:to>
                                    </p:set>
                                  </p:childTnLst>
                                </p:cTn>
                              </p:par>
                              <p:par>
                                <p:cTn id="241" presetID="1" presetClass="entr" presetSubtype="0" fill="hold" grpId="0" nodeType="withEffect">
                                  <p:stCondLst>
                                    <p:cond delay="0"/>
                                  </p:stCondLst>
                                  <p:childTnLst>
                                    <p:set>
                                      <p:cBhvr>
                                        <p:cTn id="242" dur="1" fill="hold">
                                          <p:stCondLst>
                                            <p:cond delay="0"/>
                                          </p:stCondLst>
                                        </p:cTn>
                                        <p:tgtEl>
                                          <p:spTgt spid="179"/>
                                        </p:tgtEl>
                                        <p:attrNameLst>
                                          <p:attrName>style.visibility</p:attrName>
                                        </p:attrNameLst>
                                      </p:cBhvr>
                                      <p:to>
                                        <p:strVal val="visible"/>
                                      </p:to>
                                    </p:set>
                                  </p:childTnLst>
                                </p:cTn>
                              </p:par>
                              <p:par>
                                <p:cTn id="243" presetID="1" presetClass="entr" presetSubtype="0" fill="hold" grpId="0" nodeType="withEffect">
                                  <p:stCondLst>
                                    <p:cond delay="0"/>
                                  </p:stCondLst>
                                  <p:childTnLst>
                                    <p:set>
                                      <p:cBhvr>
                                        <p:cTn id="244" dur="1" fill="hold">
                                          <p:stCondLst>
                                            <p:cond delay="0"/>
                                          </p:stCondLst>
                                        </p:cTn>
                                        <p:tgtEl>
                                          <p:spTgt spid="180"/>
                                        </p:tgtEl>
                                        <p:attrNameLst>
                                          <p:attrName>style.visibility</p:attrName>
                                        </p:attrNameLst>
                                      </p:cBhvr>
                                      <p:to>
                                        <p:strVal val="visible"/>
                                      </p:to>
                                    </p:set>
                                  </p:childTnLst>
                                </p:cTn>
                              </p:par>
                              <p:par>
                                <p:cTn id="245" presetID="1" presetClass="entr" presetSubtype="0" fill="hold" grpId="0" nodeType="withEffect">
                                  <p:stCondLst>
                                    <p:cond delay="0"/>
                                  </p:stCondLst>
                                  <p:childTnLst>
                                    <p:set>
                                      <p:cBhvr>
                                        <p:cTn id="246" dur="1" fill="hold">
                                          <p:stCondLst>
                                            <p:cond delay="0"/>
                                          </p:stCondLst>
                                        </p:cTn>
                                        <p:tgtEl>
                                          <p:spTgt spid="181"/>
                                        </p:tgtEl>
                                        <p:attrNameLst>
                                          <p:attrName>style.visibility</p:attrName>
                                        </p:attrNameLst>
                                      </p:cBhvr>
                                      <p:to>
                                        <p:strVal val="visible"/>
                                      </p:to>
                                    </p:set>
                                  </p:childTnLst>
                                </p:cTn>
                              </p:par>
                              <p:par>
                                <p:cTn id="247" presetID="1" presetClass="entr" presetSubtype="0" fill="hold" grpId="0" nodeType="withEffect">
                                  <p:stCondLst>
                                    <p:cond delay="0"/>
                                  </p:stCondLst>
                                  <p:childTnLst>
                                    <p:set>
                                      <p:cBhvr>
                                        <p:cTn id="248" dur="1" fill="hold">
                                          <p:stCondLst>
                                            <p:cond delay="0"/>
                                          </p:stCondLst>
                                        </p:cTn>
                                        <p:tgtEl>
                                          <p:spTgt spid="182"/>
                                        </p:tgtEl>
                                        <p:attrNameLst>
                                          <p:attrName>style.visibility</p:attrName>
                                        </p:attrNameLst>
                                      </p:cBhvr>
                                      <p:to>
                                        <p:strVal val="visible"/>
                                      </p:to>
                                    </p:set>
                                  </p:childTnLst>
                                </p:cTn>
                              </p:par>
                              <p:par>
                                <p:cTn id="249" presetID="1" presetClass="entr" presetSubtype="0" fill="hold" grpId="0" nodeType="withEffect">
                                  <p:stCondLst>
                                    <p:cond delay="0"/>
                                  </p:stCondLst>
                                  <p:childTnLst>
                                    <p:set>
                                      <p:cBhvr>
                                        <p:cTn id="250" dur="1" fill="hold">
                                          <p:stCondLst>
                                            <p:cond delay="0"/>
                                          </p:stCondLst>
                                        </p:cTn>
                                        <p:tgtEl>
                                          <p:spTgt spid="183"/>
                                        </p:tgtEl>
                                        <p:attrNameLst>
                                          <p:attrName>style.visibility</p:attrName>
                                        </p:attrNameLst>
                                      </p:cBhvr>
                                      <p:to>
                                        <p:strVal val="visible"/>
                                      </p:to>
                                    </p:set>
                                  </p:childTnLst>
                                </p:cTn>
                              </p:par>
                              <p:par>
                                <p:cTn id="251" presetID="1" presetClass="entr" presetSubtype="0" fill="hold" grpId="0" nodeType="withEffect">
                                  <p:stCondLst>
                                    <p:cond delay="0"/>
                                  </p:stCondLst>
                                  <p:childTnLst>
                                    <p:set>
                                      <p:cBhvr>
                                        <p:cTn id="252" dur="1" fill="hold">
                                          <p:stCondLst>
                                            <p:cond delay="0"/>
                                          </p:stCondLst>
                                        </p:cTn>
                                        <p:tgtEl>
                                          <p:spTgt spid="184"/>
                                        </p:tgtEl>
                                        <p:attrNameLst>
                                          <p:attrName>style.visibility</p:attrName>
                                        </p:attrNameLst>
                                      </p:cBhvr>
                                      <p:to>
                                        <p:strVal val="visible"/>
                                      </p:to>
                                    </p:set>
                                  </p:childTnLst>
                                </p:cTn>
                              </p:par>
                              <p:par>
                                <p:cTn id="253" presetID="1" presetClass="entr" presetSubtype="0" fill="hold" grpId="0" nodeType="withEffect">
                                  <p:stCondLst>
                                    <p:cond delay="0"/>
                                  </p:stCondLst>
                                  <p:childTnLst>
                                    <p:set>
                                      <p:cBhvr>
                                        <p:cTn id="254" dur="1" fill="hold">
                                          <p:stCondLst>
                                            <p:cond delay="0"/>
                                          </p:stCondLst>
                                        </p:cTn>
                                        <p:tgtEl>
                                          <p:spTgt spid="185"/>
                                        </p:tgtEl>
                                        <p:attrNameLst>
                                          <p:attrName>style.visibility</p:attrName>
                                        </p:attrNameLst>
                                      </p:cBhvr>
                                      <p:to>
                                        <p:strVal val="visible"/>
                                      </p:to>
                                    </p:set>
                                  </p:childTnLst>
                                </p:cTn>
                              </p:par>
                              <p:par>
                                <p:cTn id="255" presetID="1" presetClass="entr" presetSubtype="0" fill="hold" grpId="0" nodeType="withEffect">
                                  <p:stCondLst>
                                    <p:cond delay="0"/>
                                  </p:stCondLst>
                                  <p:childTnLst>
                                    <p:set>
                                      <p:cBhvr>
                                        <p:cTn id="256" dur="1" fill="hold">
                                          <p:stCondLst>
                                            <p:cond delay="0"/>
                                          </p:stCondLst>
                                        </p:cTn>
                                        <p:tgtEl>
                                          <p:spTgt spid="186"/>
                                        </p:tgtEl>
                                        <p:attrNameLst>
                                          <p:attrName>style.visibility</p:attrName>
                                        </p:attrNameLst>
                                      </p:cBhvr>
                                      <p:to>
                                        <p:strVal val="visible"/>
                                      </p:to>
                                    </p:set>
                                  </p:childTnLst>
                                </p:cTn>
                              </p:par>
                              <p:par>
                                <p:cTn id="257" presetID="1" presetClass="entr" presetSubtype="0" fill="hold" grpId="0" nodeType="withEffect">
                                  <p:stCondLst>
                                    <p:cond delay="0"/>
                                  </p:stCondLst>
                                  <p:childTnLst>
                                    <p:set>
                                      <p:cBhvr>
                                        <p:cTn id="258" dur="1" fill="hold">
                                          <p:stCondLst>
                                            <p:cond delay="0"/>
                                          </p:stCondLst>
                                        </p:cTn>
                                        <p:tgtEl>
                                          <p:spTgt spid="187"/>
                                        </p:tgtEl>
                                        <p:attrNameLst>
                                          <p:attrName>style.visibility</p:attrName>
                                        </p:attrNameLst>
                                      </p:cBhvr>
                                      <p:to>
                                        <p:strVal val="visible"/>
                                      </p:to>
                                    </p:set>
                                  </p:childTnLst>
                                </p:cTn>
                              </p:par>
                              <p:par>
                                <p:cTn id="259" presetID="1" presetClass="entr" presetSubtype="0" fill="hold" grpId="0" nodeType="withEffect">
                                  <p:stCondLst>
                                    <p:cond delay="0"/>
                                  </p:stCondLst>
                                  <p:childTnLst>
                                    <p:set>
                                      <p:cBhvr>
                                        <p:cTn id="260" dur="1" fill="hold">
                                          <p:stCondLst>
                                            <p:cond delay="0"/>
                                          </p:stCondLst>
                                        </p:cTn>
                                        <p:tgtEl>
                                          <p:spTgt spid="188"/>
                                        </p:tgtEl>
                                        <p:attrNameLst>
                                          <p:attrName>style.visibility</p:attrName>
                                        </p:attrNameLst>
                                      </p:cBhvr>
                                      <p:to>
                                        <p:strVal val="visible"/>
                                      </p:to>
                                    </p:set>
                                  </p:childTnLst>
                                </p:cTn>
                              </p:par>
                              <p:par>
                                <p:cTn id="261" presetID="1" presetClass="entr" presetSubtype="0" fill="hold" grpId="0" nodeType="withEffect">
                                  <p:stCondLst>
                                    <p:cond delay="0"/>
                                  </p:stCondLst>
                                  <p:childTnLst>
                                    <p:set>
                                      <p:cBhvr>
                                        <p:cTn id="262" dur="1" fill="hold">
                                          <p:stCondLst>
                                            <p:cond delay="0"/>
                                          </p:stCondLst>
                                        </p:cTn>
                                        <p:tgtEl>
                                          <p:spTgt spid="189"/>
                                        </p:tgtEl>
                                        <p:attrNameLst>
                                          <p:attrName>style.visibility</p:attrName>
                                        </p:attrNameLst>
                                      </p:cBhvr>
                                      <p:to>
                                        <p:strVal val="visible"/>
                                      </p:to>
                                    </p:set>
                                  </p:childTnLst>
                                </p:cTn>
                              </p:par>
                              <p:par>
                                <p:cTn id="263" presetID="1" presetClass="entr" presetSubtype="0" fill="hold" grpId="0" nodeType="withEffect">
                                  <p:stCondLst>
                                    <p:cond delay="0"/>
                                  </p:stCondLst>
                                  <p:childTnLst>
                                    <p:set>
                                      <p:cBhvr>
                                        <p:cTn id="264" dur="1" fill="hold">
                                          <p:stCondLst>
                                            <p:cond delay="0"/>
                                          </p:stCondLst>
                                        </p:cTn>
                                        <p:tgtEl>
                                          <p:spTgt spid="190"/>
                                        </p:tgtEl>
                                        <p:attrNameLst>
                                          <p:attrName>style.visibility</p:attrName>
                                        </p:attrNameLst>
                                      </p:cBhvr>
                                      <p:to>
                                        <p:strVal val="visible"/>
                                      </p:to>
                                    </p:set>
                                  </p:childTnLst>
                                </p:cTn>
                              </p:par>
                              <p:par>
                                <p:cTn id="265" presetID="1" presetClass="entr" presetSubtype="0" fill="hold" grpId="0" nodeType="withEffect">
                                  <p:stCondLst>
                                    <p:cond delay="0"/>
                                  </p:stCondLst>
                                  <p:childTnLst>
                                    <p:set>
                                      <p:cBhvr>
                                        <p:cTn id="266" dur="1" fill="hold">
                                          <p:stCondLst>
                                            <p:cond delay="0"/>
                                          </p:stCondLst>
                                        </p:cTn>
                                        <p:tgtEl>
                                          <p:spTgt spid="191"/>
                                        </p:tgtEl>
                                        <p:attrNameLst>
                                          <p:attrName>style.visibility</p:attrName>
                                        </p:attrNameLst>
                                      </p:cBhvr>
                                      <p:to>
                                        <p:strVal val="visible"/>
                                      </p:to>
                                    </p:set>
                                  </p:childTnLst>
                                </p:cTn>
                              </p:par>
                              <p:par>
                                <p:cTn id="267" presetID="1" presetClass="entr" presetSubtype="0" fill="hold" grpId="0" nodeType="withEffect">
                                  <p:stCondLst>
                                    <p:cond delay="0"/>
                                  </p:stCondLst>
                                  <p:childTnLst>
                                    <p:set>
                                      <p:cBhvr>
                                        <p:cTn id="268" dur="1" fill="hold">
                                          <p:stCondLst>
                                            <p:cond delay="0"/>
                                          </p:stCondLst>
                                        </p:cTn>
                                        <p:tgtEl>
                                          <p:spTgt spid="192"/>
                                        </p:tgtEl>
                                        <p:attrNameLst>
                                          <p:attrName>style.visibility</p:attrName>
                                        </p:attrNameLst>
                                      </p:cBhvr>
                                      <p:to>
                                        <p:strVal val="visible"/>
                                      </p:to>
                                    </p:set>
                                  </p:childTnLst>
                                </p:cTn>
                              </p:par>
                              <p:par>
                                <p:cTn id="269" presetID="1" presetClass="entr" presetSubtype="0" fill="hold" grpId="0" nodeType="withEffect">
                                  <p:stCondLst>
                                    <p:cond delay="0"/>
                                  </p:stCondLst>
                                  <p:childTnLst>
                                    <p:set>
                                      <p:cBhvr>
                                        <p:cTn id="270" dur="1" fill="hold">
                                          <p:stCondLst>
                                            <p:cond delay="0"/>
                                          </p:stCondLst>
                                        </p:cTn>
                                        <p:tgtEl>
                                          <p:spTgt spid="193"/>
                                        </p:tgtEl>
                                        <p:attrNameLst>
                                          <p:attrName>style.visibility</p:attrName>
                                        </p:attrNameLst>
                                      </p:cBhvr>
                                      <p:to>
                                        <p:strVal val="visible"/>
                                      </p:to>
                                    </p:set>
                                  </p:childTnLst>
                                </p:cTn>
                              </p:par>
                              <p:par>
                                <p:cTn id="271" presetID="1" presetClass="entr" presetSubtype="0" fill="hold" grpId="0" nodeType="withEffect">
                                  <p:stCondLst>
                                    <p:cond delay="0"/>
                                  </p:stCondLst>
                                  <p:childTnLst>
                                    <p:set>
                                      <p:cBhvr>
                                        <p:cTn id="272" dur="1" fill="hold">
                                          <p:stCondLst>
                                            <p:cond delay="0"/>
                                          </p:stCondLst>
                                        </p:cTn>
                                        <p:tgtEl>
                                          <p:spTgt spid="194"/>
                                        </p:tgtEl>
                                        <p:attrNameLst>
                                          <p:attrName>style.visibility</p:attrName>
                                        </p:attrNameLst>
                                      </p:cBhvr>
                                      <p:to>
                                        <p:strVal val="visible"/>
                                      </p:to>
                                    </p:set>
                                  </p:childTnLst>
                                </p:cTn>
                              </p:par>
                              <p:par>
                                <p:cTn id="273" presetID="1" presetClass="entr" presetSubtype="0" fill="hold" grpId="0" nodeType="withEffect">
                                  <p:stCondLst>
                                    <p:cond delay="0"/>
                                  </p:stCondLst>
                                  <p:childTnLst>
                                    <p:set>
                                      <p:cBhvr>
                                        <p:cTn id="274" dur="1" fill="hold">
                                          <p:stCondLst>
                                            <p:cond delay="0"/>
                                          </p:stCondLst>
                                        </p:cTn>
                                        <p:tgtEl>
                                          <p:spTgt spid="195"/>
                                        </p:tgtEl>
                                        <p:attrNameLst>
                                          <p:attrName>style.visibility</p:attrName>
                                        </p:attrNameLst>
                                      </p:cBhvr>
                                      <p:to>
                                        <p:strVal val="visible"/>
                                      </p:to>
                                    </p:set>
                                  </p:childTnLst>
                                </p:cTn>
                              </p:par>
                              <p:par>
                                <p:cTn id="275" presetID="1" presetClass="entr" presetSubtype="0" fill="hold" grpId="0" nodeType="withEffect">
                                  <p:stCondLst>
                                    <p:cond delay="0"/>
                                  </p:stCondLst>
                                  <p:childTnLst>
                                    <p:set>
                                      <p:cBhvr>
                                        <p:cTn id="276" dur="1" fill="hold">
                                          <p:stCondLst>
                                            <p:cond delay="0"/>
                                          </p:stCondLst>
                                        </p:cTn>
                                        <p:tgtEl>
                                          <p:spTgt spid="196"/>
                                        </p:tgtEl>
                                        <p:attrNameLst>
                                          <p:attrName>style.visibility</p:attrName>
                                        </p:attrNameLst>
                                      </p:cBhvr>
                                      <p:to>
                                        <p:strVal val="visible"/>
                                      </p:to>
                                    </p:set>
                                  </p:childTnLst>
                                </p:cTn>
                              </p:par>
                              <p:par>
                                <p:cTn id="277" presetID="1" presetClass="entr" presetSubtype="0" fill="hold" grpId="0" nodeType="withEffect">
                                  <p:stCondLst>
                                    <p:cond delay="0"/>
                                  </p:stCondLst>
                                  <p:childTnLst>
                                    <p:set>
                                      <p:cBhvr>
                                        <p:cTn id="278" dur="1" fill="hold">
                                          <p:stCondLst>
                                            <p:cond delay="0"/>
                                          </p:stCondLst>
                                        </p:cTn>
                                        <p:tgtEl>
                                          <p:spTgt spid="197"/>
                                        </p:tgtEl>
                                        <p:attrNameLst>
                                          <p:attrName>style.visibility</p:attrName>
                                        </p:attrNameLst>
                                      </p:cBhvr>
                                      <p:to>
                                        <p:strVal val="visible"/>
                                      </p:to>
                                    </p:set>
                                  </p:childTnLst>
                                </p:cTn>
                              </p:par>
                              <p:par>
                                <p:cTn id="279" presetID="1" presetClass="entr" presetSubtype="0" fill="hold" grpId="0" nodeType="withEffect">
                                  <p:stCondLst>
                                    <p:cond delay="0"/>
                                  </p:stCondLst>
                                  <p:childTnLst>
                                    <p:set>
                                      <p:cBhvr>
                                        <p:cTn id="280" dur="1" fill="hold">
                                          <p:stCondLst>
                                            <p:cond delay="0"/>
                                          </p:stCondLst>
                                        </p:cTn>
                                        <p:tgtEl>
                                          <p:spTgt spid="198"/>
                                        </p:tgtEl>
                                        <p:attrNameLst>
                                          <p:attrName>style.visibility</p:attrName>
                                        </p:attrNameLst>
                                      </p:cBhvr>
                                      <p:to>
                                        <p:strVal val="visible"/>
                                      </p:to>
                                    </p:set>
                                  </p:childTnLst>
                                </p:cTn>
                              </p:par>
                              <p:par>
                                <p:cTn id="281" presetID="1" presetClass="entr" presetSubtype="0" fill="hold" grpId="0" nodeType="withEffect">
                                  <p:stCondLst>
                                    <p:cond delay="0"/>
                                  </p:stCondLst>
                                  <p:childTnLst>
                                    <p:set>
                                      <p:cBhvr>
                                        <p:cTn id="282" dur="1" fill="hold">
                                          <p:stCondLst>
                                            <p:cond delay="0"/>
                                          </p:stCondLst>
                                        </p:cTn>
                                        <p:tgtEl>
                                          <p:spTgt spid="199"/>
                                        </p:tgtEl>
                                        <p:attrNameLst>
                                          <p:attrName>style.visibility</p:attrName>
                                        </p:attrNameLst>
                                      </p:cBhvr>
                                      <p:to>
                                        <p:strVal val="visible"/>
                                      </p:to>
                                    </p:set>
                                  </p:childTnLst>
                                </p:cTn>
                              </p:par>
                              <p:par>
                                <p:cTn id="283" presetID="1" presetClass="entr" presetSubtype="0" fill="hold" grpId="0" nodeType="withEffect">
                                  <p:stCondLst>
                                    <p:cond delay="0"/>
                                  </p:stCondLst>
                                  <p:childTnLst>
                                    <p:set>
                                      <p:cBhvr>
                                        <p:cTn id="284" dur="1" fill="hold">
                                          <p:stCondLst>
                                            <p:cond delay="0"/>
                                          </p:stCondLst>
                                        </p:cTn>
                                        <p:tgtEl>
                                          <p:spTgt spid="200"/>
                                        </p:tgtEl>
                                        <p:attrNameLst>
                                          <p:attrName>style.visibility</p:attrName>
                                        </p:attrNameLst>
                                      </p:cBhvr>
                                      <p:to>
                                        <p:strVal val="visible"/>
                                      </p:to>
                                    </p:set>
                                  </p:childTnLst>
                                </p:cTn>
                              </p:par>
                              <p:par>
                                <p:cTn id="285" presetID="1" presetClass="entr" presetSubtype="0" fill="hold" grpId="0" nodeType="withEffect">
                                  <p:stCondLst>
                                    <p:cond delay="0"/>
                                  </p:stCondLst>
                                  <p:childTnLst>
                                    <p:set>
                                      <p:cBhvr>
                                        <p:cTn id="286" dur="1" fill="hold">
                                          <p:stCondLst>
                                            <p:cond delay="0"/>
                                          </p:stCondLst>
                                        </p:cTn>
                                        <p:tgtEl>
                                          <p:spTgt spid="201"/>
                                        </p:tgtEl>
                                        <p:attrNameLst>
                                          <p:attrName>style.visibility</p:attrName>
                                        </p:attrNameLst>
                                      </p:cBhvr>
                                      <p:to>
                                        <p:strVal val="visible"/>
                                      </p:to>
                                    </p:set>
                                  </p:childTnLst>
                                </p:cTn>
                              </p:par>
                              <p:par>
                                <p:cTn id="287" presetID="1" presetClass="entr" presetSubtype="0" fill="hold" grpId="0" nodeType="withEffect">
                                  <p:stCondLst>
                                    <p:cond delay="0"/>
                                  </p:stCondLst>
                                  <p:childTnLst>
                                    <p:set>
                                      <p:cBhvr>
                                        <p:cTn id="288" dur="1" fill="hold">
                                          <p:stCondLst>
                                            <p:cond delay="0"/>
                                          </p:stCondLst>
                                        </p:cTn>
                                        <p:tgtEl>
                                          <p:spTgt spid="202"/>
                                        </p:tgtEl>
                                        <p:attrNameLst>
                                          <p:attrName>style.visibility</p:attrName>
                                        </p:attrNameLst>
                                      </p:cBhvr>
                                      <p:to>
                                        <p:strVal val="visible"/>
                                      </p:to>
                                    </p:set>
                                  </p:childTnLst>
                                </p:cTn>
                              </p:par>
                              <p:par>
                                <p:cTn id="289" presetID="1" presetClass="entr" presetSubtype="0" fill="hold" grpId="0" nodeType="withEffect">
                                  <p:stCondLst>
                                    <p:cond delay="0"/>
                                  </p:stCondLst>
                                  <p:childTnLst>
                                    <p:set>
                                      <p:cBhvr>
                                        <p:cTn id="290" dur="1" fill="hold">
                                          <p:stCondLst>
                                            <p:cond delay="0"/>
                                          </p:stCondLst>
                                        </p:cTn>
                                        <p:tgtEl>
                                          <p:spTgt spid="203"/>
                                        </p:tgtEl>
                                        <p:attrNameLst>
                                          <p:attrName>style.visibility</p:attrName>
                                        </p:attrNameLst>
                                      </p:cBhvr>
                                      <p:to>
                                        <p:strVal val="visible"/>
                                      </p:to>
                                    </p:set>
                                  </p:childTnLst>
                                </p:cTn>
                              </p:par>
                              <p:par>
                                <p:cTn id="291" presetID="1" presetClass="entr" presetSubtype="0" fill="hold" grpId="0" nodeType="withEffect">
                                  <p:stCondLst>
                                    <p:cond delay="0"/>
                                  </p:stCondLst>
                                  <p:childTnLst>
                                    <p:set>
                                      <p:cBhvr>
                                        <p:cTn id="292" dur="1" fill="hold">
                                          <p:stCondLst>
                                            <p:cond delay="0"/>
                                          </p:stCondLst>
                                        </p:cTn>
                                        <p:tgtEl>
                                          <p:spTgt spid="204"/>
                                        </p:tgtEl>
                                        <p:attrNameLst>
                                          <p:attrName>style.visibility</p:attrName>
                                        </p:attrNameLst>
                                      </p:cBhvr>
                                      <p:to>
                                        <p:strVal val="visible"/>
                                      </p:to>
                                    </p:set>
                                  </p:childTnLst>
                                </p:cTn>
                              </p:par>
                              <p:par>
                                <p:cTn id="293" presetID="1" presetClass="entr" presetSubtype="0" fill="hold" grpId="0" nodeType="withEffect">
                                  <p:stCondLst>
                                    <p:cond delay="0"/>
                                  </p:stCondLst>
                                  <p:childTnLst>
                                    <p:set>
                                      <p:cBhvr>
                                        <p:cTn id="294" dur="1" fill="hold">
                                          <p:stCondLst>
                                            <p:cond delay="0"/>
                                          </p:stCondLst>
                                        </p:cTn>
                                        <p:tgtEl>
                                          <p:spTgt spid="205"/>
                                        </p:tgtEl>
                                        <p:attrNameLst>
                                          <p:attrName>style.visibility</p:attrName>
                                        </p:attrNameLst>
                                      </p:cBhvr>
                                      <p:to>
                                        <p:strVal val="visible"/>
                                      </p:to>
                                    </p:set>
                                  </p:childTnLst>
                                </p:cTn>
                              </p:par>
                              <p:par>
                                <p:cTn id="295" presetID="1" presetClass="entr" presetSubtype="0" fill="hold" grpId="0" nodeType="withEffect">
                                  <p:stCondLst>
                                    <p:cond delay="0"/>
                                  </p:stCondLst>
                                  <p:childTnLst>
                                    <p:set>
                                      <p:cBhvr>
                                        <p:cTn id="296" dur="1" fill="hold">
                                          <p:stCondLst>
                                            <p:cond delay="0"/>
                                          </p:stCondLst>
                                        </p:cTn>
                                        <p:tgtEl>
                                          <p:spTgt spid="206"/>
                                        </p:tgtEl>
                                        <p:attrNameLst>
                                          <p:attrName>style.visibility</p:attrName>
                                        </p:attrNameLst>
                                      </p:cBhvr>
                                      <p:to>
                                        <p:strVal val="visible"/>
                                      </p:to>
                                    </p:set>
                                  </p:childTnLst>
                                </p:cTn>
                              </p:par>
                              <p:par>
                                <p:cTn id="297" presetID="1" presetClass="entr" presetSubtype="0" fill="hold" grpId="0" nodeType="withEffect">
                                  <p:stCondLst>
                                    <p:cond delay="0"/>
                                  </p:stCondLst>
                                  <p:childTnLst>
                                    <p:set>
                                      <p:cBhvr>
                                        <p:cTn id="298" dur="1" fill="hold">
                                          <p:stCondLst>
                                            <p:cond delay="0"/>
                                          </p:stCondLst>
                                        </p:cTn>
                                        <p:tgtEl>
                                          <p:spTgt spid="207"/>
                                        </p:tgtEl>
                                        <p:attrNameLst>
                                          <p:attrName>style.visibility</p:attrName>
                                        </p:attrNameLst>
                                      </p:cBhvr>
                                      <p:to>
                                        <p:strVal val="visible"/>
                                      </p:to>
                                    </p:set>
                                  </p:childTnLst>
                                </p:cTn>
                              </p:par>
                              <p:par>
                                <p:cTn id="299" presetID="1" presetClass="entr" presetSubtype="0" fill="hold" grpId="0" nodeType="withEffect">
                                  <p:stCondLst>
                                    <p:cond delay="0"/>
                                  </p:stCondLst>
                                  <p:childTnLst>
                                    <p:set>
                                      <p:cBhvr>
                                        <p:cTn id="300" dur="1" fill="hold">
                                          <p:stCondLst>
                                            <p:cond delay="0"/>
                                          </p:stCondLst>
                                        </p:cTn>
                                        <p:tgtEl>
                                          <p:spTgt spid="208"/>
                                        </p:tgtEl>
                                        <p:attrNameLst>
                                          <p:attrName>style.visibility</p:attrName>
                                        </p:attrNameLst>
                                      </p:cBhvr>
                                      <p:to>
                                        <p:strVal val="visible"/>
                                      </p:to>
                                    </p:set>
                                  </p:childTnLst>
                                </p:cTn>
                              </p:par>
                              <p:par>
                                <p:cTn id="301" presetID="1" presetClass="entr" presetSubtype="0" fill="hold" grpId="0" nodeType="withEffect">
                                  <p:stCondLst>
                                    <p:cond delay="0"/>
                                  </p:stCondLst>
                                  <p:childTnLst>
                                    <p:set>
                                      <p:cBhvr>
                                        <p:cTn id="302" dur="1" fill="hold">
                                          <p:stCondLst>
                                            <p:cond delay="0"/>
                                          </p:stCondLst>
                                        </p:cTn>
                                        <p:tgtEl>
                                          <p:spTgt spid="209"/>
                                        </p:tgtEl>
                                        <p:attrNameLst>
                                          <p:attrName>style.visibility</p:attrName>
                                        </p:attrNameLst>
                                      </p:cBhvr>
                                      <p:to>
                                        <p:strVal val="visible"/>
                                      </p:to>
                                    </p:set>
                                  </p:childTnLst>
                                </p:cTn>
                              </p:par>
                              <p:par>
                                <p:cTn id="303" presetID="1" presetClass="entr" presetSubtype="0" fill="hold" grpId="0" nodeType="withEffect">
                                  <p:stCondLst>
                                    <p:cond delay="0"/>
                                  </p:stCondLst>
                                  <p:childTnLst>
                                    <p:set>
                                      <p:cBhvr>
                                        <p:cTn id="304" dur="1" fill="hold">
                                          <p:stCondLst>
                                            <p:cond delay="0"/>
                                          </p:stCondLst>
                                        </p:cTn>
                                        <p:tgtEl>
                                          <p:spTgt spid="210"/>
                                        </p:tgtEl>
                                        <p:attrNameLst>
                                          <p:attrName>style.visibility</p:attrName>
                                        </p:attrNameLst>
                                      </p:cBhvr>
                                      <p:to>
                                        <p:strVal val="visible"/>
                                      </p:to>
                                    </p:set>
                                  </p:childTnLst>
                                </p:cTn>
                              </p:par>
                              <p:par>
                                <p:cTn id="305" presetID="1" presetClass="entr" presetSubtype="0" fill="hold" grpId="0" nodeType="withEffect">
                                  <p:stCondLst>
                                    <p:cond delay="0"/>
                                  </p:stCondLst>
                                  <p:childTnLst>
                                    <p:set>
                                      <p:cBhvr>
                                        <p:cTn id="306" dur="1" fill="hold">
                                          <p:stCondLst>
                                            <p:cond delay="0"/>
                                          </p:stCondLst>
                                        </p:cTn>
                                        <p:tgtEl>
                                          <p:spTgt spid="211"/>
                                        </p:tgtEl>
                                        <p:attrNameLst>
                                          <p:attrName>style.visibility</p:attrName>
                                        </p:attrNameLst>
                                      </p:cBhvr>
                                      <p:to>
                                        <p:strVal val="visible"/>
                                      </p:to>
                                    </p:set>
                                  </p:childTnLst>
                                </p:cTn>
                              </p:par>
                              <p:par>
                                <p:cTn id="307" presetID="1" presetClass="entr" presetSubtype="0" fill="hold" grpId="0" nodeType="withEffect">
                                  <p:stCondLst>
                                    <p:cond delay="0"/>
                                  </p:stCondLst>
                                  <p:childTnLst>
                                    <p:set>
                                      <p:cBhvr>
                                        <p:cTn id="308" dur="1" fill="hold">
                                          <p:stCondLst>
                                            <p:cond delay="0"/>
                                          </p:stCondLst>
                                        </p:cTn>
                                        <p:tgtEl>
                                          <p:spTgt spid="212"/>
                                        </p:tgtEl>
                                        <p:attrNameLst>
                                          <p:attrName>style.visibility</p:attrName>
                                        </p:attrNameLst>
                                      </p:cBhvr>
                                      <p:to>
                                        <p:strVal val="visible"/>
                                      </p:to>
                                    </p:set>
                                  </p:childTnLst>
                                </p:cTn>
                              </p:par>
                              <p:par>
                                <p:cTn id="309" presetID="1" presetClass="entr" presetSubtype="0" fill="hold" grpId="0" nodeType="withEffect">
                                  <p:stCondLst>
                                    <p:cond delay="0"/>
                                  </p:stCondLst>
                                  <p:childTnLst>
                                    <p:set>
                                      <p:cBhvr>
                                        <p:cTn id="310" dur="1" fill="hold">
                                          <p:stCondLst>
                                            <p:cond delay="0"/>
                                          </p:stCondLst>
                                        </p:cTn>
                                        <p:tgtEl>
                                          <p:spTgt spid="213"/>
                                        </p:tgtEl>
                                        <p:attrNameLst>
                                          <p:attrName>style.visibility</p:attrName>
                                        </p:attrNameLst>
                                      </p:cBhvr>
                                      <p:to>
                                        <p:strVal val="visible"/>
                                      </p:to>
                                    </p:set>
                                  </p:childTnLst>
                                </p:cTn>
                              </p:par>
                              <p:par>
                                <p:cTn id="311" presetID="1" presetClass="entr" presetSubtype="0" fill="hold" grpId="0" nodeType="withEffect">
                                  <p:stCondLst>
                                    <p:cond delay="0"/>
                                  </p:stCondLst>
                                  <p:childTnLst>
                                    <p:set>
                                      <p:cBhvr>
                                        <p:cTn id="312" dur="1" fill="hold">
                                          <p:stCondLst>
                                            <p:cond delay="0"/>
                                          </p:stCondLst>
                                        </p:cTn>
                                        <p:tgtEl>
                                          <p:spTgt spid="214"/>
                                        </p:tgtEl>
                                        <p:attrNameLst>
                                          <p:attrName>style.visibility</p:attrName>
                                        </p:attrNameLst>
                                      </p:cBhvr>
                                      <p:to>
                                        <p:strVal val="visible"/>
                                      </p:to>
                                    </p:set>
                                  </p:childTnLst>
                                </p:cTn>
                              </p:par>
                              <p:par>
                                <p:cTn id="313" presetID="1" presetClass="entr" presetSubtype="0" fill="hold" grpId="0" nodeType="withEffect">
                                  <p:stCondLst>
                                    <p:cond delay="0"/>
                                  </p:stCondLst>
                                  <p:childTnLst>
                                    <p:set>
                                      <p:cBhvr>
                                        <p:cTn id="314" dur="1" fill="hold">
                                          <p:stCondLst>
                                            <p:cond delay="0"/>
                                          </p:stCondLst>
                                        </p:cTn>
                                        <p:tgtEl>
                                          <p:spTgt spid="215"/>
                                        </p:tgtEl>
                                        <p:attrNameLst>
                                          <p:attrName>style.visibility</p:attrName>
                                        </p:attrNameLst>
                                      </p:cBhvr>
                                      <p:to>
                                        <p:strVal val="visible"/>
                                      </p:to>
                                    </p:set>
                                  </p:childTnLst>
                                </p:cTn>
                              </p:par>
                              <p:par>
                                <p:cTn id="315" presetID="1" presetClass="entr" presetSubtype="0" fill="hold" grpId="0" nodeType="withEffect">
                                  <p:stCondLst>
                                    <p:cond delay="0"/>
                                  </p:stCondLst>
                                  <p:childTnLst>
                                    <p:set>
                                      <p:cBhvr>
                                        <p:cTn id="316" dur="1" fill="hold">
                                          <p:stCondLst>
                                            <p:cond delay="0"/>
                                          </p:stCondLst>
                                        </p:cTn>
                                        <p:tgtEl>
                                          <p:spTgt spid="216"/>
                                        </p:tgtEl>
                                        <p:attrNameLst>
                                          <p:attrName>style.visibility</p:attrName>
                                        </p:attrNameLst>
                                      </p:cBhvr>
                                      <p:to>
                                        <p:strVal val="visible"/>
                                      </p:to>
                                    </p:set>
                                  </p:childTnLst>
                                </p:cTn>
                              </p:par>
                              <p:par>
                                <p:cTn id="317" presetID="1" presetClass="entr" presetSubtype="0" fill="hold" grpId="0" nodeType="withEffect">
                                  <p:stCondLst>
                                    <p:cond delay="0"/>
                                  </p:stCondLst>
                                  <p:childTnLst>
                                    <p:set>
                                      <p:cBhvr>
                                        <p:cTn id="318" dur="1" fill="hold">
                                          <p:stCondLst>
                                            <p:cond delay="0"/>
                                          </p:stCondLst>
                                        </p:cTn>
                                        <p:tgtEl>
                                          <p:spTgt spid="217"/>
                                        </p:tgtEl>
                                        <p:attrNameLst>
                                          <p:attrName>style.visibility</p:attrName>
                                        </p:attrNameLst>
                                      </p:cBhvr>
                                      <p:to>
                                        <p:strVal val="visible"/>
                                      </p:to>
                                    </p:set>
                                  </p:childTnLst>
                                </p:cTn>
                              </p:par>
                              <p:par>
                                <p:cTn id="319" presetID="1" presetClass="entr" presetSubtype="0" fill="hold" grpId="0" nodeType="withEffect">
                                  <p:stCondLst>
                                    <p:cond delay="0"/>
                                  </p:stCondLst>
                                  <p:childTnLst>
                                    <p:set>
                                      <p:cBhvr>
                                        <p:cTn id="320" dur="1" fill="hold">
                                          <p:stCondLst>
                                            <p:cond delay="0"/>
                                          </p:stCondLst>
                                        </p:cTn>
                                        <p:tgtEl>
                                          <p:spTgt spid="218"/>
                                        </p:tgtEl>
                                        <p:attrNameLst>
                                          <p:attrName>style.visibility</p:attrName>
                                        </p:attrNameLst>
                                      </p:cBhvr>
                                      <p:to>
                                        <p:strVal val="visible"/>
                                      </p:to>
                                    </p:set>
                                  </p:childTnLst>
                                </p:cTn>
                              </p:par>
                              <p:par>
                                <p:cTn id="321" presetID="1" presetClass="entr" presetSubtype="0" fill="hold" grpId="0" nodeType="withEffect">
                                  <p:stCondLst>
                                    <p:cond delay="0"/>
                                  </p:stCondLst>
                                  <p:childTnLst>
                                    <p:set>
                                      <p:cBhvr>
                                        <p:cTn id="322" dur="1" fill="hold">
                                          <p:stCondLst>
                                            <p:cond delay="0"/>
                                          </p:stCondLst>
                                        </p:cTn>
                                        <p:tgtEl>
                                          <p:spTgt spid="219"/>
                                        </p:tgtEl>
                                        <p:attrNameLst>
                                          <p:attrName>style.visibility</p:attrName>
                                        </p:attrNameLst>
                                      </p:cBhvr>
                                      <p:to>
                                        <p:strVal val="visible"/>
                                      </p:to>
                                    </p:set>
                                  </p:childTnLst>
                                </p:cTn>
                              </p:par>
                              <p:par>
                                <p:cTn id="323" presetID="1" presetClass="entr" presetSubtype="0" fill="hold" grpId="0" nodeType="withEffect">
                                  <p:stCondLst>
                                    <p:cond delay="0"/>
                                  </p:stCondLst>
                                  <p:childTnLst>
                                    <p:set>
                                      <p:cBhvr>
                                        <p:cTn id="324" dur="1" fill="hold">
                                          <p:stCondLst>
                                            <p:cond delay="0"/>
                                          </p:stCondLst>
                                        </p:cTn>
                                        <p:tgtEl>
                                          <p:spTgt spid="220"/>
                                        </p:tgtEl>
                                        <p:attrNameLst>
                                          <p:attrName>style.visibility</p:attrName>
                                        </p:attrNameLst>
                                      </p:cBhvr>
                                      <p:to>
                                        <p:strVal val="visible"/>
                                      </p:to>
                                    </p:set>
                                  </p:childTnLst>
                                </p:cTn>
                              </p:par>
                              <p:par>
                                <p:cTn id="325" presetID="1" presetClass="entr" presetSubtype="0" fill="hold" grpId="0" nodeType="withEffect">
                                  <p:stCondLst>
                                    <p:cond delay="0"/>
                                  </p:stCondLst>
                                  <p:childTnLst>
                                    <p:set>
                                      <p:cBhvr>
                                        <p:cTn id="326" dur="1" fill="hold">
                                          <p:stCondLst>
                                            <p:cond delay="0"/>
                                          </p:stCondLst>
                                        </p:cTn>
                                        <p:tgtEl>
                                          <p:spTgt spid="221"/>
                                        </p:tgtEl>
                                        <p:attrNameLst>
                                          <p:attrName>style.visibility</p:attrName>
                                        </p:attrNameLst>
                                      </p:cBhvr>
                                      <p:to>
                                        <p:strVal val="visible"/>
                                      </p:to>
                                    </p:set>
                                  </p:childTnLst>
                                </p:cTn>
                              </p:par>
                              <p:par>
                                <p:cTn id="327" presetID="1" presetClass="entr" presetSubtype="0" fill="hold" grpId="0" nodeType="withEffect">
                                  <p:stCondLst>
                                    <p:cond delay="0"/>
                                  </p:stCondLst>
                                  <p:childTnLst>
                                    <p:set>
                                      <p:cBhvr>
                                        <p:cTn id="328" dur="1" fill="hold">
                                          <p:stCondLst>
                                            <p:cond delay="0"/>
                                          </p:stCondLst>
                                        </p:cTn>
                                        <p:tgtEl>
                                          <p:spTgt spid="222"/>
                                        </p:tgtEl>
                                        <p:attrNameLst>
                                          <p:attrName>style.visibility</p:attrName>
                                        </p:attrNameLst>
                                      </p:cBhvr>
                                      <p:to>
                                        <p:strVal val="visible"/>
                                      </p:to>
                                    </p:set>
                                  </p:childTnLst>
                                </p:cTn>
                              </p:par>
                              <p:par>
                                <p:cTn id="329" presetID="1" presetClass="entr" presetSubtype="0" fill="hold" grpId="0" nodeType="withEffect">
                                  <p:stCondLst>
                                    <p:cond delay="0"/>
                                  </p:stCondLst>
                                  <p:childTnLst>
                                    <p:set>
                                      <p:cBhvr>
                                        <p:cTn id="330" dur="1" fill="hold">
                                          <p:stCondLst>
                                            <p:cond delay="0"/>
                                          </p:stCondLst>
                                        </p:cTn>
                                        <p:tgtEl>
                                          <p:spTgt spid="223"/>
                                        </p:tgtEl>
                                        <p:attrNameLst>
                                          <p:attrName>style.visibility</p:attrName>
                                        </p:attrNameLst>
                                      </p:cBhvr>
                                      <p:to>
                                        <p:strVal val="visible"/>
                                      </p:to>
                                    </p:set>
                                  </p:childTnLst>
                                </p:cTn>
                              </p:par>
                              <p:par>
                                <p:cTn id="331" presetID="1" presetClass="entr" presetSubtype="0" fill="hold" grpId="0" nodeType="withEffect">
                                  <p:stCondLst>
                                    <p:cond delay="0"/>
                                  </p:stCondLst>
                                  <p:childTnLst>
                                    <p:set>
                                      <p:cBhvr>
                                        <p:cTn id="332" dur="1" fill="hold">
                                          <p:stCondLst>
                                            <p:cond delay="0"/>
                                          </p:stCondLst>
                                        </p:cTn>
                                        <p:tgtEl>
                                          <p:spTgt spid="224"/>
                                        </p:tgtEl>
                                        <p:attrNameLst>
                                          <p:attrName>style.visibility</p:attrName>
                                        </p:attrNameLst>
                                      </p:cBhvr>
                                      <p:to>
                                        <p:strVal val="visible"/>
                                      </p:to>
                                    </p:set>
                                  </p:childTnLst>
                                </p:cTn>
                              </p:par>
                              <p:par>
                                <p:cTn id="333" presetID="1" presetClass="entr" presetSubtype="0" fill="hold" grpId="0" nodeType="withEffect">
                                  <p:stCondLst>
                                    <p:cond delay="0"/>
                                  </p:stCondLst>
                                  <p:childTnLst>
                                    <p:set>
                                      <p:cBhvr>
                                        <p:cTn id="334" dur="1" fill="hold">
                                          <p:stCondLst>
                                            <p:cond delay="0"/>
                                          </p:stCondLst>
                                        </p:cTn>
                                        <p:tgtEl>
                                          <p:spTgt spid="225"/>
                                        </p:tgtEl>
                                        <p:attrNameLst>
                                          <p:attrName>style.visibility</p:attrName>
                                        </p:attrNameLst>
                                      </p:cBhvr>
                                      <p:to>
                                        <p:strVal val="visible"/>
                                      </p:to>
                                    </p:set>
                                  </p:childTnLst>
                                </p:cTn>
                              </p:par>
                              <p:par>
                                <p:cTn id="335" presetID="1" presetClass="entr" presetSubtype="0" fill="hold" grpId="0" nodeType="withEffect">
                                  <p:stCondLst>
                                    <p:cond delay="0"/>
                                  </p:stCondLst>
                                  <p:childTnLst>
                                    <p:set>
                                      <p:cBhvr>
                                        <p:cTn id="336" dur="1" fill="hold">
                                          <p:stCondLst>
                                            <p:cond delay="0"/>
                                          </p:stCondLst>
                                        </p:cTn>
                                        <p:tgtEl>
                                          <p:spTgt spid="226"/>
                                        </p:tgtEl>
                                        <p:attrNameLst>
                                          <p:attrName>style.visibility</p:attrName>
                                        </p:attrNameLst>
                                      </p:cBhvr>
                                      <p:to>
                                        <p:strVal val="visible"/>
                                      </p:to>
                                    </p:set>
                                  </p:childTnLst>
                                </p:cTn>
                              </p:par>
                              <p:par>
                                <p:cTn id="337" presetID="1" presetClass="entr" presetSubtype="0" fill="hold" grpId="0" nodeType="withEffect">
                                  <p:stCondLst>
                                    <p:cond delay="0"/>
                                  </p:stCondLst>
                                  <p:childTnLst>
                                    <p:set>
                                      <p:cBhvr>
                                        <p:cTn id="338" dur="1" fill="hold">
                                          <p:stCondLst>
                                            <p:cond delay="0"/>
                                          </p:stCondLst>
                                        </p:cTn>
                                        <p:tgtEl>
                                          <p:spTgt spid="227"/>
                                        </p:tgtEl>
                                        <p:attrNameLst>
                                          <p:attrName>style.visibility</p:attrName>
                                        </p:attrNameLst>
                                      </p:cBhvr>
                                      <p:to>
                                        <p:strVal val="visible"/>
                                      </p:to>
                                    </p:set>
                                  </p:childTnLst>
                                </p:cTn>
                              </p:par>
                              <p:par>
                                <p:cTn id="339" presetID="1" presetClass="entr" presetSubtype="0" fill="hold" grpId="0" nodeType="withEffect">
                                  <p:stCondLst>
                                    <p:cond delay="0"/>
                                  </p:stCondLst>
                                  <p:childTnLst>
                                    <p:set>
                                      <p:cBhvr>
                                        <p:cTn id="340" dur="1" fill="hold">
                                          <p:stCondLst>
                                            <p:cond delay="0"/>
                                          </p:stCondLst>
                                        </p:cTn>
                                        <p:tgtEl>
                                          <p:spTgt spid="228"/>
                                        </p:tgtEl>
                                        <p:attrNameLst>
                                          <p:attrName>style.visibility</p:attrName>
                                        </p:attrNameLst>
                                      </p:cBhvr>
                                      <p:to>
                                        <p:strVal val="visible"/>
                                      </p:to>
                                    </p:set>
                                  </p:childTnLst>
                                </p:cTn>
                              </p:par>
                              <p:par>
                                <p:cTn id="341" presetID="1" presetClass="entr" presetSubtype="0" fill="hold" grpId="0" nodeType="withEffect">
                                  <p:stCondLst>
                                    <p:cond delay="0"/>
                                  </p:stCondLst>
                                  <p:childTnLst>
                                    <p:set>
                                      <p:cBhvr>
                                        <p:cTn id="342" dur="1" fill="hold">
                                          <p:stCondLst>
                                            <p:cond delay="0"/>
                                          </p:stCondLst>
                                        </p:cTn>
                                        <p:tgtEl>
                                          <p:spTgt spid="229"/>
                                        </p:tgtEl>
                                        <p:attrNameLst>
                                          <p:attrName>style.visibility</p:attrName>
                                        </p:attrNameLst>
                                      </p:cBhvr>
                                      <p:to>
                                        <p:strVal val="visible"/>
                                      </p:to>
                                    </p:set>
                                  </p:childTnLst>
                                </p:cTn>
                              </p:par>
                              <p:par>
                                <p:cTn id="343" presetID="1" presetClass="entr" presetSubtype="0" fill="hold" grpId="0" nodeType="withEffect">
                                  <p:stCondLst>
                                    <p:cond delay="0"/>
                                  </p:stCondLst>
                                  <p:childTnLst>
                                    <p:set>
                                      <p:cBhvr>
                                        <p:cTn id="344" dur="1" fill="hold">
                                          <p:stCondLst>
                                            <p:cond delay="0"/>
                                          </p:stCondLst>
                                        </p:cTn>
                                        <p:tgtEl>
                                          <p:spTgt spid="230"/>
                                        </p:tgtEl>
                                        <p:attrNameLst>
                                          <p:attrName>style.visibility</p:attrName>
                                        </p:attrNameLst>
                                      </p:cBhvr>
                                      <p:to>
                                        <p:strVal val="visible"/>
                                      </p:to>
                                    </p:set>
                                  </p:childTnLst>
                                </p:cTn>
                              </p:par>
                              <p:par>
                                <p:cTn id="345" presetID="1" presetClass="entr" presetSubtype="0" fill="hold" grpId="0" nodeType="withEffect">
                                  <p:stCondLst>
                                    <p:cond delay="0"/>
                                  </p:stCondLst>
                                  <p:childTnLst>
                                    <p:set>
                                      <p:cBhvr>
                                        <p:cTn id="346" dur="1" fill="hold">
                                          <p:stCondLst>
                                            <p:cond delay="0"/>
                                          </p:stCondLst>
                                        </p:cTn>
                                        <p:tgtEl>
                                          <p:spTgt spid="231"/>
                                        </p:tgtEl>
                                        <p:attrNameLst>
                                          <p:attrName>style.visibility</p:attrName>
                                        </p:attrNameLst>
                                      </p:cBhvr>
                                      <p:to>
                                        <p:strVal val="visible"/>
                                      </p:to>
                                    </p:set>
                                  </p:childTnLst>
                                </p:cTn>
                              </p:par>
                              <p:par>
                                <p:cTn id="347" presetID="1" presetClass="entr" presetSubtype="0" fill="hold" grpId="0" nodeType="withEffect">
                                  <p:stCondLst>
                                    <p:cond delay="0"/>
                                  </p:stCondLst>
                                  <p:childTnLst>
                                    <p:set>
                                      <p:cBhvr>
                                        <p:cTn id="348" dur="1" fill="hold">
                                          <p:stCondLst>
                                            <p:cond delay="0"/>
                                          </p:stCondLst>
                                        </p:cTn>
                                        <p:tgtEl>
                                          <p:spTgt spid="232"/>
                                        </p:tgtEl>
                                        <p:attrNameLst>
                                          <p:attrName>style.visibility</p:attrName>
                                        </p:attrNameLst>
                                      </p:cBhvr>
                                      <p:to>
                                        <p:strVal val="visible"/>
                                      </p:to>
                                    </p:set>
                                  </p:childTnLst>
                                </p:cTn>
                              </p:par>
                              <p:par>
                                <p:cTn id="349" presetID="1" presetClass="entr" presetSubtype="0" fill="hold" grpId="0" nodeType="withEffect">
                                  <p:stCondLst>
                                    <p:cond delay="0"/>
                                  </p:stCondLst>
                                  <p:childTnLst>
                                    <p:set>
                                      <p:cBhvr>
                                        <p:cTn id="350" dur="1" fill="hold">
                                          <p:stCondLst>
                                            <p:cond delay="0"/>
                                          </p:stCondLst>
                                        </p:cTn>
                                        <p:tgtEl>
                                          <p:spTgt spid="233"/>
                                        </p:tgtEl>
                                        <p:attrNameLst>
                                          <p:attrName>style.visibility</p:attrName>
                                        </p:attrNameLst>
                                      </p:cBhvr>
                                      <p:to>
                                        <p:strVal val="visible"/>
                                      </p:to>
                                    </p:set>
                                  </p:childTnLst>
                                </p:cTn>
                              </p:par>
                              <p:par>
                                <p:cTn id="351" presetID="1" presetClass="entr" presetSubtype="0" fill="hold" grpId="0" nodeType="withEffect">
                                  <p:stCondLst>
                                    <p:cond delay="0"/>
                                  </p:stCondLst>
                                  <p:childTnLst>
                                    <p:set>
                                      <p:cBhvr>
                                        <p:cTn id="352" dur="1" fill="hold">
                                          <p:stCondLst>
                                            <p:cond delay="0"/>
                                          </p:stCondLst>
                                        </p:cTn>
                                        <p:tgtEl>
                                          <p:spTgt spid="234"/>
                                        </p:tgtEl>
                                        <p:attrNameLst>
                                          <p:attrName>style.visibility</p:attrName>
                                        </p:attrNameLst>
                                      </p:cBhvr>
                                      <p:to>
                                        <p:strVal val="visible"/>
                                      </p:to>
                                    </p:set>
                                  </p:childTnLst>
                                </p:cTn>
                              </p:par>
                              <p:par>
                                <p:cTn id="353" presetID="1" presetClass="entr" presetSubtype="0" fill="hold" grpId="0" nodeType="withEffect">
                                  <p:stCondLst>
                                    <p:cond delay="0"/>
                                  </p:stCondLst>
                                  <p:childTnLst>
                                    <p:set>
                                      <p:cBhvr>
                                        <p:cTn id="354" dur="1" fill="hold">
                                          <p:stCondLst>
                                            <p:cond delay="0"/>
                                          </p:stCondLst>
                                        </p:cTn>
                                        <p:tgtEl>
                                          <p:spTgt spid="235"/>
                                        </p:tgtEl>
                                        <p:attrNameLst>
                                          <p:attrName>style.visibility</p:attrName>
                                        </p:attrNameLst>
                                      </p:cBhvr>
                                      <p:to>
                                        <p:strVal val="visible"/>
                                      </p:to>
                                    </p:set>
                                  </p:childTnLst>
                                </p:cTn>
                              </p:par>
                              <p:par>
                                <p:cTn id="355" presetID="1" presetClass="entr" presetSubtype="0" fill="hold" grpId="0" nodeType="withEffect">
                                  <p:stCondLst>
                                    <p:cond delay="0"/>
                                  </p:stCondLst>
                                  <p:childTnLst>
                                    <p:set>
                                      <p:cBhvr>
                                        <p:cTn id="356" dur="1" fill="hold">
                                          <p:stCondLst>
                                            <p:cond delay="0"/>
                                          </p:stCondLst>
                                        </p:cTn>
                                        <p:tgtEl>
                                          <p:spTgt spid="236"/>
                                        </p:tgtEl>
                                        <p:attrNameLst>
                                          <p:attrName>style.visibility</p:attrName>
                                        </p:attrNameLst>
                                      </p:cBhvr>
                                      <p:to>
                                        <p:strVal val="visible"/>
                                      </p:to>
                                    </p:set>
                                  </p:childTnLst>
                                </p:cTn>
                              </p:par>
                              <p:par>
                                <p:cTn id="357" presetID="1" presetClass="entr" presetSubtype="0" fill="hold" grpId="0" nodeType="withEffect">
                                  <p:stCondLst>
                                    <p:cond delay="0"/>
                                  </p:stCondLst>
                                  <p:childTnLst>
                                    <p:set>
                                      <p:cBhvr>
                                        <p:cTn id="358" dur="1" fill="hold">
                                          <p:stCondLst>
                                            <p:cond delay="0"/>
                                          </p:stCondLst>
                                        </p:cTn>
                                        <p:tgtEl>
                                          <p:spTgt spid="237"/>
                                        </p:tgtEl>
                                        <p:attrNameLst>
                                          <p:attrName>style.visibility</p:attrName>
                                        </p:attrNameLst>
                                      </p:cBhvr>
                                      <p:to>
                                        <p:strVal val="visible"/>
                                      </p:to>
                                    </p:set>
                                  </p:childTnLst>
                                </p:cTn>
                              </p:par>
                              <p:par>
                                <p:cTn id="359" presetID="1" presetClass="entr" presetSubtype="0" fill="hold" grpId="0" nodeType="withEffect">
                                  <p:stCondLst>
                                    <p:cond delay="0"/>
                                  </p:stCondLst>
                                  <p:childTnLst>
                                    <p:set>
                                      <p:cBhvr>
                                        <p:cTn id="360" dur="1" fill="hold">
                                          <p:stCondLst>
                                            <p:cond delay="0"/>
                                          </p:stCondLst>
                                        </p:cTn>
                                        <p:tgtEl>
                                          <p:spTgt spid="238"/>
                                        </p:tgtEl>
                                        <p:attrNameLst>
                                          <p:attrName>style.visibility</p:attrName>
                                        </p:attrNameLst>
                                      </p:cBhvr>
                                      <p:to>
                                        <p:strVal val="visible"/>
                                      </p:to>
                                    </p:set>
                                  </p:childTnLst>
                                </p:cTn>
                              </p:par>
                              <p:par>
                                <p:cTn id="361" presetID="1" presetClass="entr" presetSubtype="0" fill="hold" grpId="0" nodeType="withEffect">
                                  <p:stCondLst>
                                    <p:cond delay="0"/>
                                  </p:stCondLst>
                                  <p:childTnLst>
                                    <p:set>
                                      <p:cBhvr>
                                        <p:cTn id="362" dur="1" fill="hold">
                                          <p:stCondLst>
                                            <p:cond delay="0"/>
                                          </p:stCondLst>
                                        </p:cTn>
                                        <p:tgtEl>
                                          <p:spTgt spid="239"/>
                                        </p:tgtEl>
                                        <p:attrNameLst>
                                          <p:attrName>style.visibility</p:attrName>
                                        </p:attrNameLst>
                                      </p:cBhvr>
                                      <p:to>
                                        <p:strVal val="visible"/>
                                      </p:to>
                                    </p:set>
                                  </p:childTnLst>
                                </p:cTn>
                              </p:par>
                              <p:par>
                                <p:cTn id="363" presetID="1" presetClass="entr" presetSubtype="0" fill="hold" grpId="0" nodeType="withEffect">
                                  <p:stCondLst>
                                    <p:cond delay="0"/>
                                  </p:stCondLst>
                                  <p:childTnLst>
                                    <p:set>
                                      <p:cBhvr>
                                        <p:cTn id="364" dur="1" fill="hold">
                                          <p:stCondLst>
                                            <p:cond delay="0"/>
                                          </p:stCondLst>
                                        </p:cTn>
                                        <p:tgtEl>
                                          <p:spTgt spid="240"/>
                                        </p:tgtEl>
                                        <p:attrNameLst>
                                          <p:attrName>style.visibility</p:attrName>
                                        </p:attrNameLst>
                                      </p:cBhvr>
                                      <p:to>
                                        <p:strVal val="visible"/>
                                      </p:to>
                                    </p:set>
                                  </p:childTnLst>
                                </p:cTn>
                              </p:par>
                              <p:par>
                                <p:cTn id="365" presetID="1" presetClass="entr" presetSubtype="0" fill="hold" grpId="0" nodeType="withEffect">
                                  <p:stCondLst>
                                    <p:cond delay="0"/>
                                  </p:stCondLst>
                                  <p:childTnLst>
                                    <p:set>
                                      <p:cBhvr>
                                        <p:cTn id="366" dur="1" fill="hold">
                                          <p:stCondLst>
                                            <p:cond delay="0"/>
                                          </p:stCondLst>
                                        </p:cTn>
                                        <p:tgtEl>
                                          <p:spTgt spid="241"/>
                                        </p:tgtEl>
                                        <p:attrNameLst>
                                          <p:attrName>style.visibility</p:attrName>
                                        </p:attrNameLst>
                                      </p:cBhvr>
                                      <p:to>
                                        <p:strVal val="visible"/>
                                      </p:to>
                                    </p:set>
                                  </p:childTnLst>
                                </p:cTn>
                              </p:par>
                              <p:par>
                                <p:cTn id="367" presetID="1" presetClass="entr" presetSubtype="0" fill="hold" grpId="0" nodeType="withEffect">
                                  <p:stCondLst>
                                    <p:cond delay="0"/>
                                  </p:stCondLst>
                                  <p:childTnLst>
                                    <p:set>
                                      <p:cBhvr>
                                        <p:cTn id="368" dur="1" fill="hold">
                                          <p:stCondLst>
                                            <p:cond delay="0"/>
                                          </p:stCondLst>
                                        </p:cTn>
                                        <p:tgtEl>
                                          <p:spTgt spid="242"/>
                                        </p:tgtEl>
                                        <p:attrNameLst>
                                          <p:attrName>style.visibility</p:attrName>
                                        </p:attrNameLst>
                                      </p:cBhvr>
                                      <p:to>
                                        <p:strVal val="visible"/>
                                      </p:to>
                                    </p:set>
                                  </p:childTnLst>
                                </p:cTn>
                              </p:par>
                              <p:par>
                                <p:cTn id="369" presetID="1" presetClass="entr" presetSubtype="0" fill="hold" grpId="0" nodeType="withEffect">
                                  <p:stCondLst>
                                    <p:cond delay="0"/>
                                  </p:stCondLst>
                                  <p:childTnLst>
                                    <p:set>
                                      <p:cBhvr>
                                        <p:cTn id="370" dur="1" fill="hold">
                                          <p:stCondLst>
                                            <p:cond delay="0"/>
                                          </p:stCondLst>
                                        </p:cTn>
                                        <p:tgtEl>
                                          <p:spTgt spid="243"/>
                                        </p:tgtEl>
                                        <p:attrNameLst>
                                          <p:attrName>style.visibility</p:attrName>
                                        </p:attrNameLst>
                                      </p:cBhvr>
                                      <p:to>
                                        <p:strVal val="visible"/>
                                      </p:to>
                                    </p:set>
                                  </p:childTnLst>
                                </p:cTn>
                              </p:par>
                              <p:par>
                                <p:cTn id="371" presetID="1" presetClass="entr" presetSubtype="0" fill="hold" grpId="0" nodeType="withEffect">
                                  <p:stCondLst>
                                    <p:cond delay="0"/>
                                  </p:stCondLst>
                                  <p:childTnLst>
                                    <p:set>
                                      <p:cBhvr>
                                        <p:cTn id="372" dur="1" fill="hold">
                                          <p:stCondLst>
                                            <p:cond delay="0"/>
                                          </p:stCondLst>
                                        </p:cTn>
                                        <p:tgtEl>
                                          <p:spTgt spid="244"/>
                                        </p:tgtEl>
                                        <p:attrNameLst>
                                          <p:attrName>style.visibility</p:attrName>
                                        </p:attrNameLst>
                                      </p:cBhvr>
                                      <p:to>
                                        <p:strVal val="visible"/>
                                      </p:to>
                                    </p:set>
                                  </p:childTnLst>
                                </p:cTn>
                              </p:par>
                              <p:par>
                                <p:cTn id="373" presetID="1" presetClass="entr" presetSubtype="0" fill="hold" grpId="0" nodeType="withEffect">
                                  <p:stCondLst>
                                    <p:cond delay="0"/>
                                  </p:stCondLst>
                                  <p:childTnLst>
                                    <p:set>
                                      <p:cBhvr>
                                        <p:cTn id="374" dur="1" fill="hold">
                                          <p:stCondLst>
                                            <p:cond delay="0"/>
                                          </p:stCondLst>
                                        </p:cTn>
                                        <p:tgtEl>
                                          <p:spTgt spid="245"/>
                                        </p:tgtEl>
                                        <p:attrNameLst>
                                          <p:attrName>style.visibility</p:attrName>
                                        </p:attrNameLst>
                                      </p:cBhvr>
                                      <p:to>
                                        <p:strVal val="visible"/>
                                      </p:to>
                                    </p:set>
                                  </p:childTnLst>
                                </p:cTn>
                              </p:par>
                              <p:par>
                                <p:cTn id="375" presetID="1" presetClass="entr" presetSubtype="0" fill="hold" grpId="0" nodeType="withEffect">
                                  <p:stCondLst>
                                    <p:cond delay="0"/>
                                  </p:stCondLst>
                                  <p:childTnLst>
                                    <p:set>
                                      <p:cBhvr>
                                        <p:cTn id="376" dur="1" fill="hold">
                                          <p:stCondLst>
                                            <p:cond delay="0"/>
                                          </p:stCondLst>
                                        </p:cTn>
                                        <p:tgtEl>
                                          <p:spTgt spid="246"/>
                                        </p:tgtEl>
                                        <p:attrNameLst>
                                          <p:attrName>style.visibility</p:attrName>
                                        </p:attrNameLst>
                                      </p:cBhvr>
                                      <p:to>
                                        <p:strVal val="visible"/>
                                      </p:to>
                                    </p:set>
                                  </p:childTnLst>
                                </p:cTn>
                              </p:par>
                              <p:par>
                                <p:cTn id="377" presetID="1" presetClass="entr" presetSubtype="0" fill="hold" grpId="0" nodeType="withEffect">
                                  <p:stCondLst>
                                    <p:cond delay="0"/>
                                  </p:stCondLst>
                                  <p:childTnLst>
                                    <p:set>
                                      <p:cBhvr>
                                        <p:cTn id="378" dur="1" fill="hold">
                                          <p:stCondLst>
                                            <p:cond delay="0"/>
                                          </p:stCondLst>
                                        </p:cTn>
                                        <p:tgtEl>
                                          <p:spTgt spid="247"/>
                                        </p:tgtEl>
                                        <p:attrNameLst>
                                          <p:attrName>style.visibility</p:attrName>
                                        </p:attrNameLst>
                                      </p:cBhvr>
                                      <p:to>
                                        <p:strVal val="visible"/>
                                      </p:to>
                                    </p:set>
                                  </p:childTnLst>
                                </p:cTn>
                              </p:par>
                              <p:par>
                                <p:cTn id="379" presetID="1" presetClass="entr" presetSubtype="0" fill="hold" grpId="0" nodeType="withEffect">
                                  <p:stCondLst>
                                    <p:cond delay="0"/>
                                  </p:stCondLst>
                                  <p:childTnLst>
                                    <p:set>
                                      <p:cBhvr>
                                        <p:cTn id="380" dur="1" fill="hold">
                                          <p:stCondLst>
                                            <p:cond delay="0"/>
                                          </p:stCondLst>
                                        </p:cTn>
                                        <p:tgtEl>
                                          <p:spTgt spid="248"/>
                                        </p:tgtEl>
                                        <p:attrNameLst>
                                          <p:attrName>style.visibility</p:attrName>
                                        </p:attrNameLst>
                                      </p:cBhvr>
                                      <p:to>
                                        <p:strVal val="visible"/>
                                      </p:to>
                                    </p:set>
                                  </p:childTnLst>
                                </p:cTn>
                              </p:par>
                              <p:par>
                                <p:cTn id="381" presetID="1" presetClass="entr" presetSubtype="0" fill="hold" grpId="0" nodeType="withEffect">
                                  <p:stCondLst>
                                    <p:cond delay="0"/>
                                  </p:stCondLst>
                                  <p:childTnLst>
                                    <p:set>
                                      <p:cBhvr>
                                        <p:cTn id="382" dur="1" fill="hold">
                                          <p:stCondLst>
                                            <p:cond delay="0"/>
                                          </p:stCondLst>
                                        </p:cTn>
                                        <p:tgtEl>
                                          <p:spTgt spid="249"/>
                                        </p:tgtEl>
                                        <p:attrNameLst>
                                          <p:attrName>style.visibility</p:attrName>
                                        </p:attrNameLst>
                                      </p:cBhvr>
                                      <p:to>
                                        <p:strVal val="visible"/>
                                      </p:to>
                                    </p:set>
                                  </p:childTnLst>
                                </p:cTn>
                              </p:par>
                              <p:par>
                                <p:cTn id="383" presetID="1" presetClass="entr" presetSubtype="0" fill="hold" grpId="0" nodeType="withEffect">
                                  <p:stCondLst>
                                    <p:cond delay="0"/>
                                  </p:stCondLst>
                                  <p:childTnLst>
                                    <p:set>
                                      <p:cBhvr>
                                        <p:cTn id="384" dur="1" fill="hold">
                                          <p:stCondLst>
                                            <p:cond delay="0"/>
                                          </p:stCondLst>
                                        </p:cTn>
                                        <p:tgtEl>
                                          <p:spTgt spid="250"/>
                                        </p:tgtEl>
                                        <p:attrNameLst>
                                          <p:attrName>style.visibility</p:attrName>
                                        </p:attrNameLst>
                                      </p:cBhvr>
                                      <p:to>
                                        <p:strVal val="visible"/>
                                      </p:to>
                                    </p:set>
                                  </p:childTnLst>
                                </p:cTn>
                              </p:par>
                              <p:par>
                                <p:cTn id="385" presetID="1" presetClass="entr" presetSubtype="0" fill="hold" grpId="0" nodeType="withEffect">
                                  <p:stCondLst>
                                    <p:cond delay="0"/>
                                  </p:stCondLst>
                                  <p:childTnLst>
                                    <p:set>
                                      <p:cBhvr>
                                        <p:cTn id="386" dur="1" fill="hold">
                                          <p:stCondLst>
                                            <p:cond delay="0"/>
                                          </p:stCondLst>
                                        </p:cTn>
                                        <p:tgtEl>
                                          <p:spTgt spid="251"/>
                                        </p:tgtEl>
                                        <p:attrNameLst>
                                          <p:attrName>style.visibility</p:attrName>
                                        </p:attrNameLst>
                                      </p:cBhvr>
                                      <p:to>
                                        <p:strVal val="visible"/>
                                      </p:to>
                                    </p:set>
                                  </p:childTnLst>
                                </p:cTn>
                              </p:par>
                              <p:par>
                                <p:cTn id="387" presetID="1" presetClass="entr" presetSubtype="0" fill="hold" grpId="0" nodeType="withEffect">
                                  <p:stCondLst>
                                    <p:cond delay="0"/>
                                  </p:stCondLst>
                                  <p:childTnLst>
                                    <p:set>
                                      <p:cBhvr>
                                        <p:cTn id="388" dur="1" fill="hold">
                                          <p:stCondLst>
                                            <p:cond delay="0"/>
                                          </p:stCondLst>
                                        </p:cTn>
                                        <p:tgtEl>
                                          <p:spTgt spid="252"/>
                                        </p:tgtEl>
                                        <p:attrNameLst>
                                          <p:attrName>style.visibility</p:attrName>
                                        </p:attrNameLst>
                                      </p:cBhvr>
                                      <p:to>
                                        <p:strVal val="visible"/>
                                      </p:to>
                                    </p:set>
                                  </p:childTnLst>
                                </p:cTn>
                              </p:par>
                              <p:par>
                                <p:cTn id="389" presetID="1" presetClass="entr" presetSubtype="0" fill="hold" grpId="0" nodeType="withEffect">
                                  <p:stCondLst>
                                    <p:cond delay="0"/>
                                  </p:stCondLst>
                                  <p:childTnLst>
                                    <p:set>
                                      <p:cBhvr>
                                        <p:cTn id="390" dur="1" fill="hold">
                                          <p:stCondLst>
                                            <p:cond delay="0"/>
                                          </p:stCondLst>
                                        </p:cTn>
                                        <p:tgtEl>
                                          <p:spTgt spid="2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578605" y="5657545"/>
            <a:ext cx="388620" cy="182880"/>
          </a:xfrm>
          <a:prstGeom prst="rect">
            <a:avLst/>
          </a:prstGeom>
          <a:blipFill>
            <a:blip r:embed="rId2"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3" name="object 3"/>
          <p:cNvSpPr/>
          <p:nvPr/>
        </p:nvSpPr>
        <p:spPr>
          <a:xfrm>
            <a:off x="2985517" y="5052822"/>
            <a:ext cx="182879" cy="256031"/>
          </a:xfrm>
          <a:prstGeom prst="rect">
            <a:avLst/>
          </a:prstGeom>
          <a:blipFill>
            <a:blip r:embed="rId3"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4" name="object 4"/>
          <p:cNvSpPr/>
          <p:nvPr/>
        </p:nvSpPr>
        <p:spPr>
          <a:xfrm>
            <a:off x="3191255" y="4874514"/>
            <a:ext cx="1028700" cy="553720"/>
          </a:xfrm>
          <a:custGeom>
            <a:avLst/>
            <a:gdLst/>
            <a:ahLst/>
            <a:cxnLst/>
            <a:rect l="l" t="t" r="r" b="b"/>
            <a:pathLst>
              <a:path w="1028700" h="553720">
                <a:moveTo>
                  <a:pt x="1026731" y="281254"/>
                </a:moveTo>
                <a:lnTo>
                  <a:pt x="359664" y="281254"/>
                </a:lnTo>
                <a:lnTo>
                  <a:pt x="360916" y="339060"/>
                </a:lnTo>
                <a:lnTo>
                  <a:pt x="362486" y="381626"/>
                </a:lnTo>
                <a:lnTo>
                  <a:pt x="363950" y="416637"/>
                </a:lnTo>
                <a:lnTo>
                  <a:pt x="364885" y="451781"/>
                </a:lnTo>
                <a:lnTo>
                  <a:pt x="364867" y="494743"/>
                </a:lnTo>
                <a:lnTo>
                  <a:pt x="363473" y="553212"/>
                </a:lnTo>
                <a:lnTo>
                  <a:pt x="1024890" y="544360"/>
                </a:lnTo>
                <a:lnTo>
                  <a:pt x="1026731" y="281254"/>
                </a:lnTo>
                <a:close/>
              </a:path>
              <a:path w="1028700" h="553720">
                <a:moveTo>
                  <a:pt x="1028699" y="0"/>
                </a:moveTo>
                <a:lnTo>
                  <a:pt x="3175" y="0"/>
                </a:lnTo>
                <a:lnTo>
                  <a:pt x="0" y="281393"/>
                </a:lnTo>
                <a:lnTo>
                  <a:pt x="226262" y="281927"/>
                </a:lnTo>
                <a:lnTo>
                  <a:pt x="1026731" y="281254"/>
                </a:lnTo>
                <a:lnTo>
                  <a:pt x="1028699" y="0"/>
                </a:lnTo>
                <a:close/>
              </a:path>
            </a:pathLst>
          </a:custGeom>
          <a:solidFill>
            <a:srgbClr val="FFAB40">
              <a:alpha val="38822"/>
            </a:srgbClr>
          </a:solidFill>
        </p:spPr>
        <p:txBody>
          <a:bodyPr wrap="square" lIns="0" tIns="0" rIns="0" bIns="0" rtlCol="0"/>
          <a:lstStyle/>
          <a:p>
            <a:endParaRPr sz="1400" kern="0">
              <a:solidFill>
                <a:srgbClr val="000000"/>
              </a:solidFill>
              <a:latin typeface="Arial"/>
              <a:cs typeface="Arial"/>
              <a:sym typeface="Arial"/>
            </a:endParaRPr>
          </a:p>
        </p:txBody>
      </p:sp>
      <p:sp>
        <p:nvSpPr>
          <p:cNvPr id="5" name="object 5"/>
          <p:cNvSpPr/>
          <p:nvPr/>
        </p:nvSpPr>
        <p:spPr>
          <a:xfrm>
            <a:off x="3195828" y="5153405"/>
            <a:ext cx="1004569" cy="477520"/>
          </a:xfrm>
          <a:custGeom>
            <a:avLst/>
            <a:gdLst/>
            <a:ahLst/>
            <a:cxnLst/>
            <a:rect l="l" t="t" r="r" b="b"/>
            <a:pathLst>
              <a:path w="1004570" h="477520">
                <a:moveTo>
                  <a:pt x="0" y="0"/>
                </a:moveTo>
                <a:lnTo>
                  <a:pt x="0" y="477012"/>
                </a:lnTo>
                <a:lnTo>
                  <a:pt x="1004316" y="477012"/>
                </a:lnTo>
                <a:lnTo>
                  <a:pt x="1004316" y="271284"/>
                </a:lnTo>
                <a:lnTo>
                  <a:pt x="352425" y="271284"/>
                </a:lnTo>
                <a:lnTo>
                  <a:pt x="352089" y="198559"/>
                </a:lnTo>
                <a:lnTo>
                  <a:pt x="353400" y="143219"/>
                </a:lnTo>
                <a:lnTo>
                  <a:pt x="355259" y="97392"/>
                </a:lnTo>
                <a:lnTo>
                  <a:pt x="356570" y="53207"/>
                </a:lnTo>
                <a:lnTo>
                  <a:pt x="356237" y="3160"/>
                </a:lnTo>
                <a:lnTo>
                  <a:pt x="306750" y="3160"/>
                </a:lnTo>
                <a:lnTo>
                  <a:pt x="0" y="0"/>
                </a:lnTo>
                <a:close/>
              </a:path>
              <a:path w="1004570" h="477520">
                <a:moveTo>
                  <a:pt x="1004316" y="270281"/>
                </a:moveTo>
                <a:lnTo>
                  <a:pt x="352425" y="271284"/>
                </a:lnTo>
                <a:lnTo>
                  <a:pt x="1004316" y="271284"/>
                </a:lnTo>
                <a:lnTo>
                  <a:pt x="1004316" y="270281"/>
                </a:lnTo>
                <a:close/>
              </a:path>
              <a:path w="1004570" h="477520">
                <a:moveTo>
                  <a:pt x="356235" y="2794"/>
                </a:moveTo>
                <a:lnTo>
                  <a:pt x="306750" y="3160"/>
                </a:lnTo>
                <a:lnTo>
                  <a:pt x="356237" y="3160"/>
                </a:lnTo>
                <a:lnTo>
                  <a:pt x="356235" y="2794"/>
                </a:lnTo>
                <a:close/>
              </a:path>
            </a:pathLst>
          </a:custGeom>
          <a:solidFill>
            <a:srgbClr val="00AF50">
              <a:alpha val="38822"/>
            </a:srgbClr>
          </a:solidFill>
        </p:spPr>
        <p:txBody>
          <a:bodyPr wrap="square" lIns="0" tIns="0" rIns="0" bIns="0" rtlCol="0"/>
          <a:lstStyle/>
          <a:p>
            <a:endParaRPr sz="1400" kern="0">
              <a:solidFill>
                <a:srgbClr val="000000"/>
              </a:solidFill>
              <a:latin typeface="Arial"/>
              <a:cs typeface="Arial"/>
              <a:sym typeface="Arial"/>
            </a:endParaRPr>
          </a:p>
        </p:txBody>
      </p:sp>
      <p:sp>
        <p:nvSpPr>
          <p:cNvPr id="6" name="object 6"/>
          <p:cNvSpPr/>
          <p:nvPr/>
        </p:nvSpPr>
        <p:spPr>
          <a:xfrm>
            <a:off x="3182874" y="5602223"/>
            <a:ext cx="1105535" cy="76200"/>
          </a:xfrm>
          <a:custGeom>
            <a:avLst/>
            <a:gdLst/>
            <a:ahLst/>
            <a:cxnLst/>
            <a:rect l="l" t="t" r="r" b="b"/>
            <a:pathLst>
              <a:path w="1105535" h="76200">
                <a:moveTo>
                  <a:pt x="1029080" y="0"/>
                </a:moveTo>
                <a:lnTo>
                  <a:pt x="1029080" y="76199"/>
                </a:lnTo>
                <a:lnTo>
                  <a:pt x="1085468" y="48005"/>
                </a:lnTo>
                <a:lnTo>
                  <a:pt x="1041780" y="48005"/>
                </a:lnTo>
                <a:lnTo>
                  <a:pt x="1041780" y="28193"/>
                </a:lnTo>
                <a:lnTo>
                  <a:pt x="1085468" y="28193"/>
                </a:lnTo>
                <a:lnTo>
                  <a:pt x="1029080" y="0"/>
                </a:lnTo>
                <a:close/>
              </a:path>
              <a:path w="1105535" h="76200">
                <a:moveTo>
                  <a:pt x="1029080" y="28193"/>
                </a:moveTo>
                <a:lnTo>
                  <a:pt x="0" y="28193"/>
                </a:lnTo>
                <a:lnTo>
                  <a:pt x="0" y="48005"/>
                </a:lnTo>
                <a:lnTo>
                  <a:pt x="1029080" y="48005"/>
                </a:lnTo>
                <a:lnTo>
                  <a:pt x="1029080" y="28193"/>
                </a:lnTo>
                <a:close/>
              </a:path>
              <a:path w="1105535" h="76200">
                <a:moveTo>
                  <a:pt x="1085468" y="28193"/>
                </a:moveTo>
                <a:lnTo>
                  <a:pt x="1041780" y="28193"/>
                </a:lnTo>
                <a:lnTo>
                  <a:pt x="1041780" y="48005"/>
                </a:lnTo>
                <a:lnTo>
                  <a:pt x="1085468" y="48005"/>
                </a:lnTo>
                <a:lnTo>
                  <a:pt x="1105280" y="38099"/>
                </a:lnTo>
                <a:lnTo>
                  <a:pt x="1085468" y="28193"/>
                </a:lnTo>
                <a:close/>
              </a:path>
            </a:pathLst>
          </a:custGeom>
          <a:solidFill>
            <a:srgbClr val="000000"/>
          </a:solidFill>
        </p:spPr>
        <p:txBody>
          <a:bodyPr wrap="square" lIns="0" tIns="0" rIns="0" bIns="0" rtlCol="0"/>
          <a:lstStyle/>
          <a:p>
            <a:endParaRPr sz="1400" kern="0">
              <a:solidFill>
                <a:srgbClr val="000000"/>
              </a:solidFill>
              <a:latin typeface="Arial"/>
              <a:cs typeface="Arial"/>
              <a:sym typeface="Arial"/>
            </a:endParaRPr>
          </a:p>
        </p:txBody>
      </p:sp>
      <p:sp>
        <p:nvSpPr>
          <p:cNvPr id="7" name="object 7"/>
          <p:cNvSpPr/>
          <p:nvPr/>
        </p:nvSpPr>
        <p:spPr>
          <a:xfrm>
            <a:off x="3146298" y="4800600"/>
            <a:ext cx="76200" cy="842010"/>
          </a:xfrm>
          <a:custGeom>
            <a:avLst/>
            <a:gdLst/>
            <a:ahLst/>
            <a:cxnLst/>
            <a:rect l="l" t="t" r="r" b="b"/>
            <a:pathLst>
              <a:path w="76200" h="842010">
                <a:moveTo>
                  <a:pt x="48006" y="63500"/>
                </a:moveTo>
                <a:lnTo>
                  <a:pt x="28193" y="63500"/>
                </a:lnTo>
                <a:lnTo>
                  <a:pt x="28193" y="841489"/>
                </a:lnTo>
                <a:lnTo>
                  <a:pt x="48006" y="841489"/>
                </a:lnTo>
                <a:lnTo>
                  <a:pt x="48006" y="63500"/>
                </a:lnTo>
                <a:close/>
              </a:path>
              <a:path w="76200" h="842010">
                <a:moveTo>
                  <a:pt x="38100" y="0"/>
                </a:moveTo>
                <a:lnTo>
                  <a:pt x="0" y="76200"/>
                </a:lnTo>
                <a:lnTo>
                  <a:pt x="28193" y="76200"/>
                </a:lnTo>
                <a:lnTo>
                  <a:pt x="28193" y="63500"/>
                </a:lnTo>
                <a:lnTo>
                  <a:pt x="69850" y="63500"/>
                </a:lnTo>
                <a:lnTo>
                  <a:pt x="38100" y="0"/>
                </a:lnTo>
                <a:close/>
              </a:path>
              <a:path w="76200" h="842010">
                <a:moveTo>
                  <a:pt x="69850" y="63500"/>
                </a:moveTo>
                <a:lnTo>
                  <a:pt x="48006" y="63500"/>
                </a:lnTo>
                <a:lnTo>
                  <a:pt x="48006" y="76200"/>
                </a:lnTo>
                <a:lnTo>
                  <a:pt x="76200" y="76200"/>
                </a:lnTo>
                <a:lnTo>
                  <a:pt x="69850" y="63500"/>
                </a:lnTo>
                <a:close/>
              </a:path>
            </a:pathLst>
          </a:custGeom>
          <a:solidFill>
            <a:srgbClr val="000000"/>
          </a:solidFill>
        </p:spPr>
        <p:txBody>
          <a:bodyPr wrap="square" lIns="0" tIns="0" rIns="0" bIns="0" rtlCol="0"/>
          <a:lstStyle/>
          <a:p>
            <a:endParaRPr sz="1400" kern="0">
              <a:solidFill>
                <a:srgbClr val="000000"/>
              </a:solidFill>
              <a:latin typeface="Arial"/>
              <a:cs typeface="Arial"/>
              <a:sym typeface="Arial"/>
            </a:endParaRPr>
          </a:p>
        </p:txBody>
      </p:sp>
      <p:sp>
        <p:nvSpPr>
          <p:cNvPr id="8" name="object 8"/>
          <p:cNvSpPr/>
          <p:nvPr/>
        </p:nvSpPr>
        <p:spPr>
          <a:xfrm>
            <a:off x="3558541" y="5420105"/>
            <a:ext cx="662305" cy="0"/>
          </a:xfrm>
          <a:custGeom>
            <a:avLst/>
            <a:gdLst/>
            <a:ahLst/>
            <a:cxnLst/>
            <a:rect l="l" t="t" r="r" b="b"/>
            <a:pathLst>
              <a:path w="662304">
                <a:moveTo>
                  <a:pt x="0" y="0"/>
                </a:moveTo>
                <a:lnTo>
                  <a:pt x="662051" y="0"/>
                </a:lnTo>
              </a:path>
            </a:pathLst>
          </a:custGeom>
          <a:ln w="12192">
            <a:solidFill>
              <a:srgbClr val="000000"/>
            </a:solidFill>
            <a:prstDash val="sysDash"/>
          </a:ln>
        </p:spPr>
        <p:txBody>
          <a:bodyPr wrap="square" lIns="0" tIns="0" rIns="0" bIns="0" rtlCol="0"/>
          <a:lstStyle/>
          <a:p>
            <a:endParaRPr sz="1400" kern="0">
              <a:solidFill>
                <a:srgbClr val="000000"/>
              </a:solidFill>
              <a:latin typeface="Arial"/>
              <a:cs typeface="Arial"/>
              <a:sym typeface="Arial"/>
            </a:endParaRPr>
          </a:p>
        </p:txBody>
      </p:sp>
      <p:sp>
        <p:nvSpPr>
          <p:cNvPr id="9" name="object 9"/>
          <p:cNvSpPr/>
          <p:nvPr/>
        </p:nvSpPr>
        <p:spPr>
          <a:xfrm>
            <a:off x="3552445" y="5157979"/>
            <a:ext cx="635" cy="250825"/>
          </a:xfrm>
          <a:custGeom>
            <a:avLst/>
            <a:gdLst/>
            <a:ahLst/>
            <a:cxnLst/>
            <a:rect l="l" t="t" r="r" b="b"/>
            <a:pathLst>
              <a:path w="635" h="250825">
                <a:moveTo>
                  <a:pt x="0" y="250520"/>
                </a:moveTo>
                <a:lnTo>
                  <a:pt x="634" y="0"/>
                </a:lnTo>
              </a:path>
            </a:pathLst>
          </a:custGeom>
          <a:ln w="12192">
            <a:solidFill>
              <a:srgbClr val="000000"/>
            </a:solidFill>
            <a:prstDash val="sysDash"/>
          </a:ln>
        </p:spPr>
        <p:txBody>
          <a:bodyPr wrap="square" lIns="0" tIns="0" rIns="0" bIns="0" rtlCol="0"/>
          <a:lstStyle/>
          <a:p>
            <a:endParaRPr sz="1400" kern="0">
              <a:solidFill>
                <a:srgbClr val="000000"/>
              </a:solidFill>
              <a:latin typeface="Arial"/>
              <a:cs typeface="Arial"/>
              <a:sym typeface="Arial"/>
            </a:endParaRPr>
          </a:p>
        </p:txBody>
      </p:sp>
      <p:sp>
        <p:nvSpPr>
          <p:cNvPr id="10" name="object 10"/>
          <p:cNvSpPr/>
          <p:nvPr/>
        </p:nvSpPr>
        <p:spPr>
          <a:xfrm>
            <a:off x="3195828" y="5153405"/>
            <a:ext cx="357505" cy="0"/>
          </a:xfrm>
          <a:custGeom>
            <a:avLst/>
            <a:gdLst/>
            <a:ahLst/>
            <a:cxnLst/>
            <a:rect l="l" t="t" r="r" b="b"/>
            <a:pathLst>
              <a:path w="357504">
                <a:moveTo>
                  <a:pt x="357250" y="0"/>
                </a:moveTo>
                <a:lnTo>
                  <a:pt x="0" y="0"/>
                </a:lnTo>
              </a:path>
            </a:pathLst>
          </a:custGeom>
          <a:ln w="12192">
            <a:solidFill>
              <a:srgbClr val="000000"/>
            </a:solidFill>
            <a:prstDash val="sysDash"/>
          </a:ln>
        </p:spPr>
        <p:txBody>
          <a:bodyPr wrap="square" lIns="0" tIns="0" rIns="0" bIns="0" rtlCol="0"/>
          <a:lstStyle/>
          <a:p>
            <a:endParaRPr sz="1400" kern="0">
              <a:solidFill>
                <a:srgbClr val="000000"/>
              </a:solidFill>
              <a:latin typeface="Arial"/>
              <a:cs typeface="Arial"/>
              <a:sym typeface="Arial"/>
            </a:endParaRPr>
          </a:p>
        </p:txBody>
      </p:sp>
      <p:sp>
        <p:nvSpPr>
          <p:cNvPr id="12" name="object 12"/>
          <p:cNvSpPr/>
          <p:nvPr/>
        </p:nvSpPr>
        <p:spPr>
          <a:xfrm>
            <a:off x="291312" y="3904488"/>
            <a:ext cx="466090" cy="213360"/>
          </a:xfrm>
          <a:custGeom>
            <a:avLst/>
            <a:gdLst/>
            <a:ahLst/>
            <a:cxnLst/>
            <a:rect l="l" t="t" r="r" b="b"/>
            <a:pathLst>
              <a:path w="466090" h="213360">
                <a:moveTo>
                  <a:pt x="0" y="213360"/>
                </a:moveTo>
                <a:lnTo>
                  <a:pt x="465658" y="213360"/>
                </a:lnTo>
                <a:lnTo>
                  <a:pt x="465658" y="0"/>
                </a:lnTo>
                <a:lnTo>
                  <a:pt x="0" y="0"/>
                </a:lnTo>
                <a:lnTo>
                  <a:pt x="0" y="213360"/>
                </a:lnTo>
                <a:close/>
              </a:path>
            </a:pathLst>
          </a:custGeom>
          <a:solidFill>
            <a:srgbClr val="E7E7E7"/>
          </a:solidFill>
        </p:spPr>
        <p:txBody>
          <a:bodyPr wrap="square" lIns="0" tIns="0" rIns="0" bIns="0" rtlCol="0"/>
          <a:lstStyle/>
          <a:p>
            <a:endParaRPr sz="1400" kern="0">
              <a:solidFill>
                <a:srgbClr val="000000"/>
              </a:solidFill>
              <a:latin typeface="Arial"/>
              <a:cs typeface="Arial"/>
              <a:sym typeface="Arial"/>
            </a:endParaRPr>
          </a:p>
        </p:txBody>
      </p:sp>
      <p:sp>
        <p:nvSpPr>
          <p:cNvPr id="13" name="object 13"/>
          <p:cNvSpPr/>
          <p:nvPr/>
        </p:nvSpPr>
        <p:spPr>
          <a:xfrm>
            <a:off x="756970" y="3904488"/>
            <a:ext cx="466090" cy="213360"/>
          </a:xfrm>
          <a:custGeom>
            <a:avLst/>
            <a:gdLst/>
            <a:ahLst/>
            <a:cxnLst/>
            <a:rect l="l" t="t" r="r" b="b"/>
            <a:pathLst>
              <a:path w="466090" h="213360">
                <a:moveTo>
                  <a:pt x="0" y="213360"/>
                </a:moveTo>
                <a:lnTo>
                  <a:pt x="465658" y="213360"/>
                </a:lnTo>
                <a:lnTo>
                  <a:pt x="465658" y="0"/>
                </a:lnTo>
                <a:lnTo>
                  <a:pt x="0" y="0"/>
                </a:lnTo>
                <a:lnTo>
                  <a:pt x="0" y="213360"/>
                </a:lnTo>
                <a:close/>
              </a:path>
            </a:pathLst>
          </a:custGeom>
          <a:solidFill>
            <a:srgbClr val="E7E7E7"/>
          </a:solidFill>
        </p:spPr>
        <p:txBody>
          <a:bodyPr wrap="square" lIns="0" tIns="0" rIns="0" bIns="0" rtlCol="0"/>
          <a:lstStyle/>
          <a:p>
            <a:endParaRPr sz="1400" kern="0">
              <a:solidFill>
                <a:srgbClr val="000000"/>
              </a:solidFill>
              <a:latin typeface="Arial"/>
              <a:cs typeface="Arial"/>
              <a:sym typeface="Arial"/>
            </a:endParaRPr>
          </a:p>
        </p:txBody>
      </p:sp>
      <p:sp>
        <p:nvSpPr>
          <p:cNvPr id="14" name="object 14"/>
          <p:cNvSpPr/>
          <p:nvPr/>
        </p:nvSpPr>
        <p:spPr>
          <a:xfrm>
            <a:off x="1222616" y="3904488"/>
            <a:ext cx="466090" cy="213360"/>
          </a:xfrm>
          <a:custGeom>
            <a:avLst/>
            <a:gdLst/>
            <a:ahLst/>
            <a:cxnLst/>
            <a:rect l="l" t="t" r="r" b="b"/>
            <a:pathLst>
              <a:path w="466089" h="213360">
                <a:moveTo>
                  <a:pt x="0" y="213360"/>
                </a:moveTo>
                <a:lnTo>
                  <a:pt x="465658" y="213360"/>
                </a:lnTo>
                <a:lnTo>
                  <a:pt x="465658" y="0"/>
                </a:lnTo>
                <a:lnTo>
                  <a:pt x="0" y="0"/>
                </a:lnTo>
                <a:lnTo>
                  <a:pt x="0" y="213360"/>
                </a:lnTo>
                <a:close/>
              </a:path>
            </a:pathLst>
          </a:custGeom>
          <a:solidFill>
            <a:srgbClr val="E7E7E7"/>
          </a:solidFill>
        </p:spPr>
        <p:txBody>
          <a:bodyPr wrap="square" lIns="0" tIns="0" rIns="0" bIns="0" rtlCol="0"/>
          <a:lstStyle/>
          <a:p>
            <a:endParaRPr sz="1400" kern="0">
              <a:solidFill>
                <a:srgbClr val="000000"/>
              </a:solidFill>
              <a:latin typeface="Arial"/>
              <a:cs typeface="Arial"/>
              <a:sym typeface="Arial"/>
            </a:endParaRPr>
          </a:p>
        </p:txBody>
      </p:sp>
      <p:sp>
        <p:nvSpPr>
          <p:cNvPr id="15" name="object 15"/>
          <p:cNvSpPr/>
          <p:nvPr/>
        </p:nvSpPr>
        <p:spPr>
          <a:xfrm>
            <a:off x="1688210" y="3904488"/>
            <a:ext cx="466090" cy="213360"/>
          </a:xfrm>
          <a:custGeom>
            <a:avLst/>
            <a:gdLst/>
            <a:ahLst/>
            <a:cxnLst/>
            <a:rect l="l" t="t" r="r" b="b"/>
            <a:pathLst>
              <a:path w="466089" h="213360">
                <a:moveTo>
                  <a:pt x="0" y="213360"/>
                </a:moveTo>
                <a:lnTo>
                  <a:pt x="465658" y="213360"/>
                </a:lnTo>
                <a:lnTo>
                  <a:pt x="465658" y="0"/>
                </a:lnTo>
                <a:lnTo>
                  <a:pt x="0" y="0"/>
                </a:lnTo>
                <a:lnTo>
                  <a:pt x="0" y="213360"/>
                </a:lnTo>
                <a:close/>
              </a:path>
            </a:pathLst>
          </a:custGeom>
          <a:solidFill>
            <a:srgbClr val="E7E7E7"/>
          </a:solidFill>
        </p:spPr>
        <p:txBody>
          <a:bodyPr wrap="square" lIns="0" tIns="0" rIns="0" bIns="0" rtlCol="0"/>
          <a:lstStyle/>
          <a:p>
            <a:endParaRPr sz="1400" kern="0">
              <a:solidFill>
                <a:srgbClr val="000000"/>
              </a:solidFill>
              <a:latin typeface="Arial"/>
              <a:cs typeface="Arial"/>
              <a:sym typeface="Arial"/>
            </a:endParaRPr>
          </a:p>
        </p:txBody>
      </p:sp>
      <p:sp>
        <p:nvSpPr>
          <p:cNvPr id="16" name="object 16"/>
          <p:cNvSpPr/>
          <p:nvPr/>
        </p:nvSpPr>
        <p:spPr>
          <a:xfrm>
            <a:off x="337109" y="3931412"/>
            <a:ext cx="176021" cy="147827"/>
          </a:xfrm>
          <a:prstGeom prst="rect">
            <a:avLst/>
          </a:prstGeom>
          <a:blipFill>
            <a:blip r:embed="rId4"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7" name="object 17"/>
          <p:cNvSpPr/>
          <p:nvPr/>
        </p:nvSpPr>
        <p:spPr>
          <a:xfrm>
            <a:off x="802843" y="3931412"/>
            <a:ext cx="247904" cy="147827"/>
          </a:xfrm>
          <a:prstGeom prst="rect">
            <a:avLst/>
          </a:prstGeom>
          <a:blipFill>
            <a:blip r:embed="rId5"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8" name="object 18"/>
          <p:cNvSpPr/>
          <p:nvPr/>
        </p:nvSpPr>
        <p:spPr>
          <a:xfrm>
            <a:off x="1268577" y="3931412"/>
            <a:ext cx="420014" cy="147827"/>
          </a:xfrm>
          <a:prstGeom prst="rect">
            <a:avLst/>
          </a:prstGeom>
          <a:blipFill>
            <a:blip r:embed="rId6"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9" name="object 19"/>
          <p:cNvSpPr/>
          <p:nvPr/>
        </p:nvSpPr>
        <p:spPr>
          <a:xfrm>
            <a:off x="1734311" y="3931412"/>
            <a:ext cx="178816" cy="147827"/>
          </a:xfrm>
          <a:prstGeom prst="rect">
            <a:avLst/>
          </a:prstGeom>
          <a:blipFill>
            <a:blip r:embed="rId7"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20" name="object 20"/>
          <p:cNvSpPr/>
          <p:nvPr/>
        </p:nvSpPr>
        <p:spPr>
          <a:xfrm>
            <a:off x="4442460" y="2524506"/>
            <a:ext cx="490855" cy="542925"/>
          </a:xfrm>
          <a:custGeom>
            <a:avLst/>
            <a:gdLst/>
            <a:ahLst/>
            <a:cxnLst/>
            <a:rect l="l" t="t" r="r" b="b"/>
            <a:pathLst>
              <a:path w="490854" h="542925">
                <a:moveTo>
                  <a:pt x="245363" y="0"/>
                </a:moveTo>
                <a:lnTo>
                  <a:pt x="245363" y="135636"/>
                </a:lnTo>
                <a:lnTo>
                  <a:pt x="0" y="135636"/>
                </a:lnTo>
                <a:lnTo>
                  <a:pt x="0" y="406908"/>
                </a:lnTo>
                <a:lnTo>
                  <a:pt x="245363" y="406908"/>
                </a:lnTo>
                <a:lnTo>
                  <a:pt x="245363" y="542544"/>
                </a:lnTo>
                <a:lnTo>
                  <a:pt x="490727" y="271272"/>
                </a:lnTo>
                <a:lnTo>
                  <a:pt x="245363" y="0"/>
                </a:lnTo>
                <a:close/>
              </a:path>
            </a:pathLst>
          </a:custGeom>
          <a:solidFill>
            <a:schemeClr val="tx2"/>
          </a:solidFill>
          <a:ln>
            <a:solidFill>
              <a:schemeClr val="tx1"/>
            </a:solidFill>
          </a:ln>
        </p:spPr>
        <p:txBody>
          <a:bodyPr wrap="square" lIns="0" tIns="0" rIns="0" bIns="0" rtlCol="0"/>
          <a:lstStyle/>
          <a:p>
            <a:endParaRPr sz="1400" kern="0">
              <a:solidFill>
                <a:srgbClr val="000000"/>
              </a:solidFill>
              <a:latin typeface="Arial"/>
              <a:cs typeface="Arial"/>
              <a:sym typeface="Arial"/>
            </a:endParaRPr>
          </a:p>
        </p:txBody>
      </p:sp>
      <p:sp>
        <p:nvSpPr>
          <p:cNvPr id="21" name="object 21"/>
          <p:cNvSpPr/>
          <p:nvPr/>
        </p:nvSpPr>
        <p:spPr>
          <a:xfrm>
            <a:off x="4442460" y="3790951"/>
            <a:ext cx="490855" cy="542925"/>
          </a:xfrm>
          <a:custGeom>
            <a:avLst/>
            <a:gdLst/>
            <a:ahLst/>
            <a:cxnLst/>
            <a:rect l="l" t="t" r="r" b="b"/>
            <a:pathLst>
              <a:path w="490854" h="542925">
                <a:moveTo>
                  <a:pt x="245363" y="0"/>
                </a:moveTo>
                <a:lnTo>
                  <a:pt x="245363" y="135636"/>
                </a:lnTo>
                <a:lnTo>
                  <a:pt x="0" y="135636"/>
                </a:lnTo>
                <a:lnTo>
                  <a:pt x="0" y="406907"/>
                </a:lnTo>
                <a:lnTo>
                  <a:pt x="245363" y="406907"/>
                </a:lnTo>
                <a:lnTo>
                  <a:pt x="245363" y="542544"/>
                </a:lnTo>
                <a:lnTo>
                  <a:pt x="490727" y="271272"/>
                </a:lnTo>
                <a:lnTo>
                  <a:pt x="245363" y="0"/>
                </a:lnTo>
                <a:close/>
              </a:path>
            </a:pathLst>
          </a:custGeom>
          <a:solidFill>
            <a:schemeClr val="tx2"/>
          </a:solidFill>
          <a:ln>
            <a:solidFill>
              <a:schemeClr val="tx1"/>
            </a:solidFill>
          </a:ln>
        </p:spPr>
        <p:txBody>
          <a:bodyPr wrap="square" lIns="0" tIns="0" rIns="0" bIns="0" rtlCol="0"/>
          <a:lstStyle/>
          <a:p>
            <a:endParaRPr sz="1400" kern="0">
              <a:solidFill>
                <a:srgbClr val="000000"/>
              </a:solidFill>
              <a:latin typeface="Arial"/>
              <a:cs typeface="Arial"/>
              <a:sym typeface="Arial"/>
            </a:endParaRPr>
          </a:p>
        </p:txBody>
      </p:sp>
      <p:sp>
        <p:nvSpPr>
          <p:cNvPr id="22" name="object 22"/>
          <p:cNvSpPr/>
          <p:nvPr/>
        </p:nvSpPr>
        <p:spPr>
          <a:xfrm>
            <a:off x="4442460" y="4999483"/>
            <a:ext cx="490855" cy="544195"/>
          </a:xfrm>
          <a:custGeom>
            <a:avLst/>
            <a:gdLst/>
            <a:ahLst/>
            <a:cxnLst/>
            <a:rect l="l" t="t" r="r" b="b"/>
            <a:pathLst>
              <a:path w="490854" h="544195">
                <a:moveTo>
                  <a:pt x="245363" y="0"/>
                </a:moveTo>
                <a:lnTo>
                  <a:pt x="245363" y="136017"/>
                </a:lnTo>
                <a:lnTo>
                  <a:pt x="0" y="136017"/>
                </a:lnTo>
                <a:lnTo>
                  <a:pt x="0" y="408051"/>
                </a:lnTo>
                <a:lnTo>
                  <a:pt x="245363" y="408051"/>
                </a:lnTo>
                <a:lnTo>
                  <a:pt x="245363" y="544068"/>
                </a:lnTo>
                <a:lnTo>
                  <a:pt x="490727" y="272034"/>
                </a:lnTo>
                <a:lnTo>
                  <a:pt x="245363" y="0"/>
                </a:lnTo>
                <a:close/>
              </a:path>
            </a:pathLst>
          </a:custGeom>
          <a:solidFill>
            <a:schemeClr val="tx2"/>
          </a:solidFill>
          <a:ln>
            <a:solidFill>
              <a:schemeClr val="tx1"/>
            </a:solidFill>
          </a:ln>
        </p:spPr>
        <p:txBody>
          <a:bodyPr wrap="square" lIns="0" tIns="0" rIns="0" bIns="0" rtlCol="0"/>
          <a:lstStyle/>
          <a:p>
            <a:endParaRPr sz="1400" kern="0">
              <a:solidFill>
                <a:srgbClr val="000000"/>
              </a:solidFill>
              <a:latin typeface="Arial"/>
              <a:cs typeface="Arial"/>
              <a:sym typeface="Arial"/>
            </a:endParaRPr>
          </a:p>
        </p:txBody>
      </p:sp>
      <p:sp>
        <p:nvSpPr>
          <p:cNvPr id="23" name="object 23"/>
          <p:cNvSpPr/>
          <p:nvPr/>
        </p:nvSpPr>
        <p:spPr>
          <a:xfrm>
            <a:off x="2296796" y="2759965"/>
            <a:ext cx="671195" cy="1246505"/>
          </a:xfrm>
          <a:custGeom>
            <a:avLst/>
            <a:gdLst/>
            <a:ahLst/>
            <a:cxnLst/>
            <a:rect l="l" t="t" r="r" b="b"/>
            <a:pathLst>
              <a:path w="671194" h="1246505">
                <a:moveTo>
                  <a:pt x="617141" y="69980"/>
                </a:moveTo>
                <a:lnTo>
                  <a:pt x="0" y="1232789"/>
                </a:lnTo>
                <a:lnTo>
                  <a:pt x="25654" y="1246378"/>
                </a:lnTo>
                <a:lnTo>
                  <a:pt x="642678" y="83552"/>
                </a:lnTo>
                <a:lnTo>
                  <a:pt x="617141" y="69980"/>
                </a:lnTo>
                <a:close/>
              </a:path>
              <a:path w="671194" h="1246505">
                <a:moveTo>
                  <a:pt x="669267" y="57150"/>
                </a:moveTo>
                <a:lnTo>
                  <a:pt x="623951" y="57150"/>
                </a:lnTo>
                <a:lnTo>
                  <a:pt x="649478" y="70738"/>
                </a:lnTo>
                <a:lnTo>
                  <a:pt x="642678" y="83552"/>
                </a:lnTo>
                <a:lnTo>
                  <a:pt x="668274" y="97155"/>
                </a:lnTo>
                <a:lnTo>
                  <a:pt x="669267" y="57150"/>
                </a:lnTo>
                <a:close/>
              </a:path>
              <a:path w="671194" h="1246505">
                <a:moveTo>
                  <a:pt x="623951" y="57150"/>
                </a:moveTo>
                <a:lnTo>
                  <a:pt x="617141" y="69980"/>
                </a:lnTo>
                <a:lnTo>
                  <a:pt x="642678" y="83552"/>
                </a:lnTo>
                <a:lnTo>
                  <a:pt x="649478" y="70738"/>
                </a:lnTo>
                <a:lnTo>
                  <a:pt x="623951" y="57150"/>
                </a:lnTo>
                <a:close/>
              </a:path>
              <a:path w="671194" h="1246505">
                <a:moveTo>
                  <a:pt x="670687" y="0"/>
                </a:moveTo>
                <a:lnTo>
                  <a:pt x="591566" y="56387"/>
                </a:lnTo>
                <a:lnTo>
                  <a:pt x="617141" y="69980"/>
                </a:lnTo>
                <a:lnTo>
                  <a:pt x="623951" y="57150"/>
                </a:lnTo>
                <a:lnTo>
                  <a:pt x="669267" y="57150"/>
                </a:lnTo>
                <a:lnTo>
                  <a:pt x="670687" y="0"/>
                </a:lnTo>
                <a:close/>
              </a:path>
            </a:pathLst>
          </a:custGeom>
          <a:solidFill>
            <a:schemeClr val="tx1"/>
          </a:solidFill>
        </p:spPr>
        <p:txBody>
          <a:bodyPr wrap="square" lIns="0" tIns="0" rIns="0" bIns="0" rtlCol="0"/>
          <a:lstStyle/>
          <a:p>
            <a:endParaRPr sz="1400" kern="0">
              <a:solidFill>
                <a:srgbClr val="000000"/>
              </a:solidFill>
              <a:latin typeface="Arial"/>
              <a:cs typeface="Arial"/>
              <a:sym typeface="Arial"/>
            </a:endParaRPr>
          </a:p>
        </p:txBody>
      </p:sp>
      <p:sp>
        <p:nvSpPr>
          <p:cNvPr id="24" name="object 24"/>
          <p:cNvSpPr/>
          <p:nvPr/>
        </p:nvSpPr>
        <p:spPr>
          <a:xfrm>
            <a:off x="2309623" y="3957574"/>
            <a:ext cx="654685" cy="86995"/>
          </a:xfrm>
          <a:custGeom>
            <a:avLst/>
            <a:gdLst/>
            <a:ahLst/>
            <a:cxnLst/>
            <a:rect l="l" t="t" r="r" b="b"/>
            <a:pathLst>
              <a:path w="654685" h="86994">
                <a:moveTo>
                  <a:pt x="567859" y="57899"/>
                </a:moveTo>
                <a:lnTo>
                  <a:pt x="567816" y="86868"/>
                </a:lnTo>
                <a:lnTo>
                  <a:pt x="625728" y="57912"/>
                </a:lnTo>
                <a:lnTo>
                  <a:pt x="567859" y="57899"/>
                </a:lnTo>
                <a:close/>
              </a:path>
              <a:path w="654685" h="86994">
                <a:moveTo>
                  <a:pt x="567901" y="28943"/>
                </a:moveTo>
                <a:lnTo>
                  <a:pt x="567859" y="57899"/>
                </a:lnTo>
                <a:lnTo>
                  <a:pt x="582294" y="57912"/>
                </a:lnTo>
                <a:lnTo>
                  <a:pt x="582294" y="28956"/>
                </a:lnTo>
                <a:lnTo>
                  <a:pt x="567901" y="28943"/>
                </a:lnTo>
                <a:close/>
              </a:path>
              <a:path w="654685" h="86994">
                <a:moveTo>
                  <a:pt x="567944" y="0"/>
                </a:moveTo>
                <a:lnTo>
                  <a:pt x="567901" y="28943"/>
                </a:lnTo>
                <a:lnTo>
                  <a:pt x="582294" y="28956"/>
                </a:lnTo>
                <a:lnTo>
                  <a:pt x="582294" y="57912"/>
                </a:lnTo>
                <a:lnTo>
                  <a:pt x="625754" y="57899"/>
                </a:lnTo>
                <a:lnTo>
                  <a:pt x="654684" y="43433"/>
                </a:lnTo>
                <a:lnTo>
                  <a:pt x="567944" y="0"/>
                </a:lnTo>
                <a:close/>
              </a:path>
              <a:path w="654685" h="86994">
                <a:moveTo>
                  <a:pt x="0" y="28448"/>
                </a:moveTo>
                <a:lnTo>
                  <a:pt x="0" y="57403"/>
                </a:lnTo>
                <a:lnTo>
                  <a:pt x="567859" y="57899"/>
                </a:lnTo>
                <a:lnTo>
                  <a:pt x="567901" y="28943"/>
                </a:lnTo>
                <a:lnTo>
                  <a:pt x="0" y="28448"/>
                </a:lnTo>
                <a:close/>
              </a:path>
            </a:pathLst>
          </a:custGeom>
          <a:solidFill>
            <a:schemeClr val="tx1"/>
          </a:solidFill>
        </p:spPr>
        <p:txBody>
          <a:bodyPr wrap="square" lIns="0" tIns="0" rIns="0" bIns="0" rtlCol="0"/>
          <a:lstStyle/>
          <a:p>
            <a:endParaRPr sz="1400" kern="0">
              <a:solidFill>
                <a:srgbClr val="000000"/>
              </a:solidFill>
              <a:latin typeface="Arial"/>
              <a:cs typeface="Arial"/>
              <a:sym typeface="Arial"/>
            </a:endParaRPr>
          </a:p>
        </p:txBody>
      </p:sp>
      <p:sp>
        <p:nvSpPr>
          <p:cNvPr id="25" name="object 25"/>
          <p:cNvSpPr/>
          <p:nvPr/>
        </p:nvSpPr>
        <p:spPr>
          <a:xfrm>
            <a:off x="2296795" y="3993770"/>
            <a:ext cx="668020" cy="1242695"/>
          </a:xfrm>
          <a:custGeom>
            <a:avLst/>
            <a:gdLst/>
            <a:ahLst/>
            <a:cxnLst/>
            <a:rect l="l" t="t" r="r" b="b"/>
            <a:pathLst>
              <a:path w="668019" h="1242695">
                <a:moveTo>
                  <a:pt x="614116" y="1172444"/>
                </a:moveTo>
                <a:lnTo>
                  <a:pt x="588518" y="1186014"/>
                </a:lnTo>
                <a:lnTo>
                  <a:pt x="667512" y="1242441"/>
                </a:lnTo>
                <a:lnTo>
                  <a:pt x="666165" y="1185252"/>
                </a:lnTo>
                <a:lnTo>
                  <a:pt x="620903" y="1185252"/>
                </a:lnTo>
                <a:lnTo>
                  <a:pt x="614116" y="1172444"/>
                </a:lnTo>
                <a:close/>
              </a:path>
              <a:path w="668019" h="1242695">
                <a:moveTo>
                  <a:pt x="639651" y="1158907"/>
                </a:moveTo>
                <a:lnTo>
                  <a:pt x="614116" y="1172444"/>
                </a:lnTo>
                <a:lnTo>
                  <a:pt x="620903" y="1185252"/>
                </a:lnTo>
                <a:lnTo>
                  <a:pt x="646430" y="1171702"/>
                </a:lnTo>
                <a:lnTo>
                  <a:pt x="639651" y="1158907"/>
                </a:lnTo>
                <a:close/>
              </a:path>
              <a:path w="668019" h="1242695">
                <a:moveTo>
                  <a:pt x="665226" y="1145349"/>
                </a:moveTo>
                <a:lnTo>
                  <a:pt x="639651" y="1158907"/>
                </a:lnTo>
                <a:lnTo>
                  <a:pt x="646430" y="1171702"/>
                </a:lnTo>
                <a:lnTo>
                  <a:pt x="620903" y="1185252"/>
                </a:lnTo>
                <a:lnTo>
                  <a:pt x="666165" y="1185252"/>
                </a:lnTo>
                <a:lnTo>
                  <a:pt x="665226" y="1145349"/>
                </a:lnTo>
                <a:close/>
              </a:path>
              <a:path w="668019" h="1242695">
                <a:moveTo>
                  <a:pt x="25654" y="0"/>
                </a:moveTo>
                <a:lnTo>
                  <a:pt x="0" y="13462"/>
                </a:lnTo>
                <a:lnTo>
                  <a:pt x="614116" y="1172444"/>
                </a:lnTo>
                <a:lnTo>
                  <a:pt x="639651" y="1158907"/>
                </a:lnTo>
                <a:lnTo>
                  <a:pt x="25654" y="0"/>
                </a:lnTo>
                <a:close/>
              </a:path>
            </a:pathLst>
          </a:custGeom>
          <a:solidFill>
            <a:schemeClr val="tx1"/>
          </a:solidFill>
        </p:spPr>
        <p:txBody>
          <a:bodyPr wrap="square" lIns="0" tIns="0" rIns="0" bIns="0" rtlCol="0"/>
          <a:lstStyle/>
          <a:p>
            <a:endParaRPr sz="1400" kern="0">
              <a:solidFill>
                <a:srgbClr val="000000"/>
              </a:solidFill>
              <a:latin typeface="Arial"/>
              <a:cs typeface="Arial"/>
              <a:sym typeface="Arial"/>
            </a:endParaRPr>
          </a:p>
        </p:txBody>
      </p:sp>
      <p:sp>
        <p:nvSpPr>
          <p:cNvPr id="26" name="object 26"/>
          <p:cNvSpPr/>
          <p:nvPr/>
        </p:nvSpPr>
        <p:spPr>
          <a:xfrm>
            <a:off x="3150107" y="2356866"/>
            <a:ext cx="1141730" cy="647700"/>
          </a:xfrm>
          <a:custGeom>
            <a:avLst/>
            <a:gdLst/>
            <a:ahLst/>
            <a:cxnLst/>
            <a:rect l="l" t="t" r="r" b="b"/>
            <a:pathLst>
              <a:path w="1141729" h="647700">
                <a:moveTo>
                  <a:pt x="1139572" y="284225"/>
                </a:moveTo>
                <a:lnTo>
                  <a:pt x="439166" y="284225"/>
                </a:lnTo>
                <a:lnTo>
                  <a:pt x="439891" y="336850"/>
                </a:lnTo>
                <a:lnTo>
                  <a:pt x="440866" y="389630"/>
                </a:lnTo>
                <a:lnTo>
                  <a:pt x="441918" y="442333"/>
                </a:lnTo>
                <a:lnTo>
                  <a:pt x="442877" y="494724"/>
                </a:lnTo>
                <a:lnTo>
                  <a:pt x="443572" y="546571"/>
                </a:lnTo>
                <a:lnTo>
                  <a:pt x="443831" y="597641"/>
                </a:lnTo>
                <a:lnTo>
                  <a:pt x="443483" y="647700"/>
                </a:lnTo>
                <a:lnTo>
                  <a:pt x="1137158" y="644779"/>
                </a:lnTo>
                <a:lnTo>
                  <a:pt x="1139572" y="284225"/>
                </a:lnTo>
                <a:close/>
              </a:path>
              <a:path w="1141729" h="647700">
                <a:moveTo>
                  <a:pt x="1141476" y="0"/>
                </a:moveTo>
                <a:lnTo>
                  <a:pt x="0" y="0"/>
                </a:lnTo>
                <a:lnTo>
                  <a:pt x="0" y="284353"/>
                </a:lnTo>
                <a:lnTo>
                  <a:pt x="267098" y="284968"/>
                </a:lnTo>
                <a:lnTo>
                  <a:pt x="412879" y="284581"/>
                </a:lnTo>
                <a:lnTo>
                  <a:pt x="439166" y="284225"/>
                </a:lnTo>
                <a:lnTo>
                  <a:pt x="1139572" y="284225"/>
                </a:lnTo>
                <a:lnTo>
                  <a:pt x="1141476" y="0"/>
                </a:lnTo>
                <a:close/>
              </a:path>
            </a:pathLst>
          </a:custGeom>
          <a:solidFill>
            <a:srgbClr val="FFAB40">
              <a:alpha val="38822"/>
            </a:srgbClr>
          </a:solidFill>
        </p:spPr>
        <p:txBody>
          <a:bodyPr wrap="square" lIns="0" tIns="0" rIns="0" bIns="0" rtlCol="0"/>
          <a:lstStyle/>
          <a:p>
            <a:endParaRPr sz="1400" kern="0">
              <a:solidFill>
                <a:srgbClr val="000000"/>
              </a:solidFill>
              <a:latin typeface="Arial"/>
              <a:cs typeface="Arial"/>
              <a:sym typeface="Arial"/>
            </a:endParaRPr>
          </a:p>
        </p:txBody>
      </p:sp>
      <p:sp>
        <p:nvSpPr>
          <p:cNvPr id="27" name="object 27"/>
          <p:cNvSpPr/>
          <p:nvPr/>
        </p:nvSpPr>
        <p:spPr>
          <a:xfrm>
            <a:off x="3151632" y="2631186"/>
            <a:ext cx="1140460" cy="588645"/>
          </a:xfrm>
          <a:custGeom>
            <a:avLst/>
            <a:gdLst/>
            <a:ahLst/>
            <a:cxnLst/>
            <a:rect l="l" t="t" r="r" b="b"/>
            <a:pathLst>
              <a:path w="1140460" h="588644">
                <a:moveTo>
                  <a:pt x="436880" y="0"/>
                </a:moveTo>
                <a:lnTo>
                  <a:pt x="127783" y="7586"/>
                </a:lnTo>
                <a:lnTo>
                  <a:pt x="0" y="8254"/>
                </a:lnTo>
                <a:lnTo>
                  <a:pt x="0" y="588263"/>
                </a:lnTo>
                <a:lnTo>
                  <a:pt x="1139952" y="588263"/>
                </a:lnTo>
                <a:lnTo>
                  <a:pt x="1139952" y="376681"/>
                </a:lnTo>
                <a:lnTo>
                  <a:pt x="443230" y="376681"/>
                </a:lnTo>
                <a:lnTo>
                  <a:pt x="442145" y="308163"/>
                </a:lnTo>
                <a:lnTo>
                  <a:pt x="440437" y="192755"/>
                </a:lnTo>
                <a:lnTo>
                  <a:pt x="439672" y="142405"/>
                </a:lnTo>
                <a:lnTo>
                  <a:pt x="438872" y="94649"/>
                </a:lnTo>
                <a:lnTo>
                  <a:pt x="437964" y="47757"/>
                </a:lnTo>
                <a:lnTo>
                  <a:pt x="436880" y="0"/>
                </a:lnTo>
                <a:close/>
              </a:path>
              <a:path w="1140460" h="588644">
                <a:moveTo>
                  <a:pt x="722901" y="375232"/>
                </a:moveTo>
                <a:lnTo>
                  <a:pt x="443230" y="376681"/>
                </a:lnTo>
                <a:lnTo>
                  <a:pt x="1139952" y="376681"/>
                </a:lnTo>
                <a:lnTo>
                  <a:pt x="1139952" y="375588"/>
                </a:lnTo>
                <a:lnTo>
                  <a:pt x="1089538" y="375588"/>
                </a:lnTo>
                <a:lnTo>
                  <a:pt x="722901" y="375232"/>
                </a:lnTo>
                <a:close/>
              </a:path>
              <a:path w="1140460" h="588644">
                <a:moveTo>
                  <a:pt x="1139952" y="375538"/>
                </a:moveTo>
                <a:lnTo>
                  <a:pt x="1089538" y="375588"/>
                </a:lnTo>
                <a:lnTo>
                  <a:pt x="1139952" y="375588"/>
                </a:lnTo>
                <a:close/>
              </a:path>
            </a:pathLst>
          </a:custGeom>
          <a:solidFill>
            <a:srgbClr val="00AF50">
              <a:alpha val="38822"/>
            </a:srgbClr>
          </a:solidFill>
        </p:spPr>
        <p:txBody>
          <a:bodyPr wrap="square" lIns="0" tIns="0" rIns="0" bIns="0" rtlCol="0"/>
          <a:lstStyle/>
          <a:p>
            <a:endParaRPr sz="1400" kern="0">
              <a:solidFill>
                <a:srgbClr val="000000"/>
              </a:solidFill>
              <a:latin typeface="Arial"/>
              <a:cs typeface="Arial"/>
              <a:sym typeface="Arial"/>
            </a:endParaRPr>
          </a:p>
        </p:txBody>
      </p:sp>
      <p:sp>
        <p:nvSpPr>
          <p:cNvPr id="28" name="object 28"/>
          <p:cNvSpPr/>
          <p:nvPr/>
        </p:nvSpPr>
        <p:spPr>
          <a:xfrm>
            <a:off x="3150871" y="3179064"/>
            <a:ext cx="1171575" cy="76200"/>
          </a:xfrm>
          <a:custGeom>
            <a:avLst/>
            <a:gdLst/>
            <a:ahLst/>
            <a:cxnLst/>
            <a:rect l="l" t="t" r="r" b="b"/>
            <a:pathLst>
              <a:path w="1171575" h="76200">
                <a:moveTo>
                  <a:pt x="1095375" y="0"/>
                </a:moveTo>
                <a:lnTo>
                  <a:pt x="1095375" y="76200"/>
                </a:lnTo>
                <a:lnTo>
                  <a:pt x="1151763" y="48006"/>
                </a:lnTo>
                <a:lnTo>
                  <a:pt x="1108075" y="48006"/>
                </a:lnTo>
                <a:lnTo>
                  <a:pt x="1108075" y="28193"/>
                </a:lnTo>
                <a:lnTo>
                  <a:pt x="1151763" y="28193"/>
                </a:lnTo>
                <a:lnTo>
                  <a:pt x="1095375" y="0"/>
                </a:lnTo>
                <a:close/>
              </a:path>
              <a:path w="1171575" h="76200">
                <a:moveTo>
                  <a:pt x="1095375" y="28193"/>
                </a:moveTo>
                <a:lnTo>
                  <a:pt x="0" y="28193"/>
                </a:lnTo>
                <a:lnTo>
                  <a:pt x="0" y="48006"/>
                </a:lnTo>
                <a:lnTo>
                  <a:pt x="1095375" y="48006"/>
                </a:lnTo>
                <a:lnTo>
                  <a:pt x="1095375" y="28193"/>
                </a:lnTo>
                <a:close/>
              </a:path>
              <a:path w="1171575" h="76200">
                <a:moveTo>
                  <a:pt x="1151763" y="28193"/>
                </a:moveTo>
                <a:lnTo>
                  <a:pt x="1108075" y="28193"/>
                </a:lnTo>
                <a:lnTo>
                  <a:pt x="1108075" y="48006"/>
                </a:lnTo>
                <a:lnTo>
                  <a:pt x="1151763" y="48006"/>
                </a:lnTo>
                <a:lnTo>
                  <a:pt x="1171575" y="38100"/>
                </a:lnTo>
                <a:lnTo>
                  <a:pt x="1151763" y="28193"/>
                </a:lnTo>
                <a:close/>
              </a:path>
            </a:pathLst>
          </a:custGeom>
          <a:solidFill>
            <a:srgbClr val="000000"/>
          </a:solidFill>
        </p:spPr>
        <p:txBody>
          <a:bodyPr wrap="square" lIns="0" tIns="0" rIns="0" bIns="0" rtlCol="0"/>
          <a:lstStyle/>
          <a:p>
            <a:endParaRPr sz="1400" kern="0">
              <a:solidFill>
                <a:srgbClr val="000000"/>
              </a:solidFill>
              <a:latin typeface="Arial"/>
              <a:cs typeface="Arial"/>
              <a:sym typeface="Arial"/>
            </a:endParaRPr>
          </a:p>
        </p:txBody>
      </p:sp>
      <p:sp>
        <p:nvSpPr>
          <p:cNvPr id="29" name="object 29"/>
          <p:cNvSpPr/>
          <p:nvPr/>
        </p:nvSpPr>
        <p:spPr>
          <a:xfrm>
            <a:off x="3114294" y="2328673"/>
            <a:ext cx="76200" cy="892175"/>
          </a:xfrm>
          <a:custGeom>
            <a:avLst/>
            <a:gdLst/>
            <a:ahLst/>
            <a:cxnLst/>
            <a:rect l="l" t="t" r="r" b="b"/>
            <a:pathLst>
              <a:path w="76200" h="892175">
                <a:moveTo>
                  <a:pt x="48006" y="63500"/>
                </a:moveTo>
                <a:lnTo>
                  <a:pt x="28193" y="63500"/>
                </a:lnTo>
                <a:lnTo>
                  <a:pt x="28193" y="891920"/>
                </a:lnTo>
                <a:lnTo>
                  <a:pt x="48006" y="891920"/>
                </a:lnTo>
                <a:lnTo>
                  <a:pt x="48006" y="63500"/>
                </a:lnTo>
                <a:close/>
              </a:path>
              <a:path w="76200" h="892175">
                <a:moveTo>
                  <a:pt x="38100" y="0"/>
                </a:moveTo>
                <a:lnTo>
                  <a:pt x="0" y="76200"/>
                </a:lnTo>
                <a:lnTo>
                  <a:pt x="28193" y="76200"/>
                </a:lnTo>
                <a:lnTo>
                  <a:pt x="28193" y="63500"/>
                </a:lnTo>
                <a:lnTo>
                  <a:pt x="69850" y="63500"/>
                </a:lnTo>
                <a:lnTo>
                  <a:pt x="38100" y="0"/>
                </a:lnTo>
                <a:close/>
              </a:path>
              <a:path w="76200" h="892175">
                <a:moveTo>
                  <a:pt x="69850" y="63500"/>
                </a:moveTo>
                <a:lnTo>
                  <a:pt x="48006" y="63500"/>
                </a:lnTo>
                <a:lnTo>
                  <a:pt x="48006" y="76200"/>
                </a:lnTo>
                <a:lnTo>
                  <a:pt x="76200" y="76200"/>
                </a:lnTo>
                <a:lnTo>
                  <a:pt x="69850" y="63500"/>
                </a:lnTo>
                <a:close/>
              </a:path>
            </a:pathLst>
          </a:custGeom>
          <a:solidFill>
            <a:srgbClr val="000000"/>
          </a:solidFill>
        </p:spPr>
        <p:txBody>
          <a:bodyPr wrap="square" lIns="0" tIns="0" rIns="0" bIns="0" rtlCol="0"/>
          <a:lstStyle/>
          <a:p>
            <a:endParaRPr sz="1400" kern="0">
              <a:solidFill>
                <a:srgbClr val="000000"/>
              </a:solidFill>
              <a:latin typeface="Arial"/>
              <a:cs typeface="Arial"/>
              <a:sym typeface="Arial"/>
            </a:endParaRPr>
          </a:p>
        </p:txBody>
      </p:sp>
      <p:sp>
        <p:nvSpPr>
          <p:cNvPr id="30" name="object 30"/>
          <p:cNvSpPr/>
          <p:nvPr/>
        </p:nvSpPr>
        <p:spPr>
          <a:xfrm>
            <a:off x="3151632" y="2640329"/>
            <a:ext cx="443230" cy="2540"/>
          </a:xfrm>
          <a:custGeom>
            <a:avLst/>
            <a:gdLst/>
            <a:ahLst/>
            <a:cxnLst/>
            <a:rect l="l" t="t" r="r" b="b"/>
            <a:pathLst>
              <a:path w="443229" h="2539">
                <a:moveTo>
                  <a:pt x="0" y="0"/>
                </a:moveTo>
                <a:lnTo>
                  <a:pt x="443103" y="2286"/>
                </a:lnTo>
              </a:path>
            </a:pathLst>
          </a:custGeom>
          <a:ln w="12192">
            <a:solidFill>
              <a:srgbClr val="000000"/>
            </a:solidFill>
            <a:prstDash val="sysDash"/>
          </a:ln>
        </p:spPr>
        <p:txBody>
          <a:bodyPr wrap="square" lIns="0" tIns="0" rIns="0" bIns="0" rtlCol="0"/>
          <a:lstStyle/>
          <a:p>
            <a:endParaRPr sz="1400" kern="0">
              <a:solidFill>
                <a:srgbClr val="000000"/>
              </a:solidFill>
              <a:latin typeface="Arial"/>
              <a:cs typeface="Arial"/>
              <a:sym typeface="Arial"/>
            </a:endParaRPr>
          </a:p>
        </p:txBody>
      </p:sp>
      <p:sp>
        <p:nvSpPr>
          <p:cNvPr id="31" name="object 31"/>
          <p:cNvSpPr/>
          <p:nvPr/>
        </p:nvSpPr>
        <p:spPr>
          <a:xfrm>
            <a:off x="3589021" y="3001518"/>
            <a:ext cx="702945" cy="4445"/>
          </a:xfrm>
          <a:custGeom>
            <a:avLst/>
            <a:gdLst/>
            <a:ahLst/>
            <a:cxnLst/>
            <a:rect l="l" t="t" r="r" b="b"/>
            <a:pathLst>
              <a:path w="702945" h="4444">
                <a:moveTo>
                  <a:pt x="0" y="0"/>
                </a:moveTo>
                <a:lnTo>
                  <a:pt x="702944" y="4318"/>
                </a:lnTo>
              </a:path>
            </a:pathLst>
          </a:custGeom>
          <a:ln w="12192">
            <a:solidFill>
              <a:srgbClr val="000000"/>
            </a:solidFill>
            <a:prstDash val="sysDash"/>
          </a:ln>
        </p:spPr>
        <p:txBody>
          <a:bodyPr wrap="square" lIns="0" tIns="0" rIns="0" bIns="0" rtlCol="0"/>
          <a:lstStyle/>
          <a:p>
            <a:endParaRPr sz="1400" kern="0">
              <a:solidFill>
                <a:srgbClr val="000000"/>
              </a:solidFill>
              <a:latin typeface="Arial"/>
              <a:cs typeface="Arial"/>
              <a:sym typeface="Arial"/>
            </a:endParaRPr>
          </a:p>
        </p:txBody>
      </p:sp>
      <p:sp>
        <p:nvSpPr>
          <p:cNvPr id="32" name="object 32"/>
          <p:cNvSpPr/>
          <p:nvPr/>
        </p:nvSpPr>
        <p:spPr>
          <a:xfrm>
            <a:off x="3579240" y="3213989"/>
            <a:ext cx="388620" cy="182880"/>
          </a:xfrm>
          <a:prstGeom prst="rect">
            <a:avLst/>
          </a:prstGeom>
          <a:blipFill>
            <a:blip r:embed="rId2"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33" name="object 33"/>
          <p:cNvSpPr/>
          <p:nvPr/>
        </p:nvSpPr>
        <p:spPr>
          <a:xfrm>
            <a:off x="2951733" y="2566784"/>
            <a:ext cx="182880" cy="362470"/>
          </a:xfrm>
          <a:prstGeom prst="rect">
            <a:avLst/>
          </a:prstGeom>
          <a:blipFill>
            <a:blip r:embed="rId8"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34" name="object 34"/>
          <p:cNvSpPr/>
          <p:nvPr/>
        </p:nvSpPr>
        <p:spPr>
          <a:xfrm>
            <a:off x="3581400" y="2640329"/>
            <a:ext cx="0" cy="359410"/>
          </a:xfrm>
          <a:custGeom>
            <a:avLst/>
            <a:gdLst/>
            <a:ahLst/>
            <a:cxnLst/>
            <a:rect l="l" t="t" r="r" b="b"/>
            <a:pathLst>
              <a:path h="359410">
                <a:moveTo>
                  <a:pt x="0" y="359410"/>
                </a:moveTo>
                <a:lnTo>
                  <a:pt x="0" y="0"/>
                </a:lnTo>
              </a:path>
            </a:pathLst>
          </a:custGeom>
          <a:ln w="12192">
            <a:solidFill>
              <a:srgbClr val="000000"/>
            </a:solidFill>
            <a:prstDash val="sysDash"/>
          </a:ln>
        </p:spPr>
        <p:txBody>
          <a:bodyPr wrap="square" lIns="0" tIns="0" rIns="0" bIns="0" rtlCol="0"/>
          <a:lstStyle/>
          <a:p>
            <a:endParaRPr sz="1400" kern="0">
              <a:solidFill>
                <a:srgbClr val="000000"/>
              </a:solidFill>
              <a:latin typeface="Arial"/>
              <a:cs typeface="Arial"/>
              <a:sym typeface="Arial"/>
            </a:endParaRPr>
          </a:p>
        </p:txBody>
      </p:sp>
      <p:sp>
        <p:nvSpPr>
          <p:cNvPr id="35" name="object 35"/>
          <p:cNvSpPr/>
          <p:nvPr/>
        </p:nvSpPr>
        <p:spPr>
          <a:xfrm>
            <a:off x="2985515" y="3732277"/>
            <a:ext cx="182880" cy="486283"/>
          </a:xfrm>
          <a:prstGeom prst="rect">
            <a:avLst/>
          </a:prstGeom>
          <a:blipFill>
            <a:blip r:embed="rId9"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36" name="object 36"/>
          <p:cNvSpPr/>
          <p:nvPr/>
        </p:nvSpPr>
        <p:spPr>
          <a:xfrm>
            <a:off x="3641090" y="4435551"/>
            <a:ext cx="256032" cy="183184"/>
          </a:xfrm>
          <a:prstGeom prst="rect">
            <a:avLst/>
          </a:prstGeom>
          <a:blipFill>
            <a:blip r:embed="rId10"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37" name="object 37"/>
          <p:cNvSpPr/>
          <p:nvPr/>
        </p:nvSpPr>
        <p:spPr>
          <a:xfrm>
            <a:off x="3179065" y="3653790"/>
            <a:ext cx="1031875" cy="437515"/>
          </a:xfrm>
          <a:custGeom>
            <a:avLst/>
            <a:gdLst/>
            <a:ahLst/>
            <a:cxnLst/>
            <a:rect l="l" t="t" r="r" b="b"/>
            <a:pathLst>
              <a:path w="1031875" h="437514">
                <a:moveTo>
                  <a:pt x="3810" y="0"/>
                </a:moveTo>
                <a:lnTo>
                  <a:pt x="0" y="436372"/>
                </a:lnTo>
                <a:lnTo>
                  <a:pt x="561466" y="437388"/>
                </a:lnTo>
                <a:lnTo>
                  <a:pt x="565658" y="114935"/>
                </a:lnTo>
                <a:lnTo>
                  <a:pt x="1027030" y="114782"/>
                </a:lnTo>
                <a:lnTo>
                  <a:pt x="1031748" y="3175"/>
                </a:lnTo>
                <a:lnTo>
                  <a:pt x="3810" y="0"/>
                </a:lnTo>
                <a:close/>
              </a:path>
              <a:path w="1031875" h="437514">
                <a:moveTo>
                  <a:pt x="1027030" y="114782"/>
                </a:moveTo>
                <a:lnTo>
                  <a:pt x="639868" y="114782"/>
                </a:lnTo>
                <a:lnTo>
                  <a:pt x="977523" y="117469"/>
                </a:lnTo>
                <a:lnTo>
                  <a:pt x="1026922" y="117348"/>
                </a:lnTo>
                <a:lnTo>
                  <a:pt x="1027030" y="114782"/>
                </a:lnTo>
                <a:close/>
              </a:path>
            </a:pathLst>
          </a:custGeom>
          <a:solidFill>
            <a:srgbClr val="00AF50">
              <a:alpha val="38822"/>
            </a:srgbClr>
          </a:solidFill>
        </p:spPr>
        <p:txBody>
          <a:bodyPr wrap="square" lIns="0" tIns="0" rIns="0" bIns="0" rtlCol="0"/>
          <a:lstStyle/>
          <a:p>
            <a:endParaRPr sz="1400" kern="0">
              <a:solidFill>
                <a:srgbClr val="000000"/>
              </a:solidFill>
              <a:latin typeface="Arial"/>
              <a:cs typeface="Arial"/>
              <a:sym typeface="Arial"/>
            </a:endParaRPr>
          </a:p>
        </p:txBody>
      </p:sp>
      <p:sp>
        <p:nvSpPr>
          <p:cNvPr id="38" name="object 38"/>
          <p:cNvSpPr/>
          <p:nvPr/>
        </p:nvSpPr>
        <p:spPr>
          <a:xfrm>
            <a:off x="3192780" y="3761994"/>
            <a:ext cx="1018540" cy="654050"/>
          </a:xfrm>
          <a:custGeom>
            <a:avLst/>
            <a:gdLst/>
            <a:ahLst/>
            <a:cxnLst/>
            <a:rect l="l" t="t" r="r" b="b"/>
            <a:pathLst>
              <a:path w="1018539" h="654050">
                <a:moveTo>
                  <a:pt x="1018031" y="0"/>
                </a:moveTo>
                <a:lnTo>
                  <a:pt x="549020" y="3937"/>
                </a:lnTo>
                <a:lnTo>
                  <a:pt x="557021" y="313944"/>
                </a:lnTo>
                <a:lnTo>
                  <a:pt x="49103" y="320389"/>
                </a:lnTo>
                <a:lnTo>
                  <a:pt x="0" y="320389"/>
                </a:lnTo>
                <a:lnTo>
                  <a:pt x="761" y="653796"/>
                </a:lnTo>
                <a:lnTo>
                  <a:pt x="913602" y="640515"/>
                </a:lnTo>
                <a:lnTo>
                  <a:pt x="1014094" y="640316"/>
                </a:lnTo>
                <a:lnTo>
                  <a:pt x="1016061" y="320389"/>
                </a:lnTo>
                <a:lnTo>
                  <a:pt x="49103" y="320389"/>
                </a:lnTo>
                <a:lnTo>
                  <a:pt x="1016062" y="320294"/>
                </a:lnTo>
                <a:lnTo>
                  <a:pt x="1018031" y="0"/>
                </a:lnTo>
                <a:close/>
              </a:path>
              <a:path w="1018539" h="654050">
                <a:moveTo>
                  <a:pt x="1014094" y="640316"/>
                </a:moveTo>
                <a:lnTo>
                  <a:pt x="963927" y="640316"/>
                </a:lnTo>
                <a:lnTo>
                  <a:pt x="1014094" y="640334"/>
                </a:lnTo>
                <a:close/>
              </a:path>
            </a:pathLst>
          </a:custGeom>
          <a:solidFill>
            <a:srgbClr val="FFAB40">
              <a:alpha val="38822"/>
            </a:srgbClr>
          </a:solidFill>
        </p:spPr>
        <p:txBody>
          <a:bodyPr wrap="square" lIns="0" tIns="0" rIns="0" bIns="0" rtlCol="0"/>
          <a:lstStyle/>
          <a:p>
            <a:endParaRPr sz="1400" kern="0">
              <a:solidFill>
                <a:srgbClr val="000000"/>
              </a:solidFill>
              <a:latin typeface="Arial"/>
              <a:cs typeface="Arial"/>
              <a:sym typeface="Arial"/>
            </a:endParaRPr>
          </a:p>
        </p:txBody>
      </p:sp>
      <p:sp>
        <p:nvSpPr>
          <p:cNvPr id="39" name="object 39"/>
          <p:cNvSpPr/>
          <p:nvPr/>
        </p:nvSpPr>
        <p:spPr>
          <a:xfrm>
            <a:off x="3182874" y="4379976"/>
            <a:ext cx="1105535" cy="76200"/>
          </a:xfrm>
          <a:custGeom>
            <a:avLst/>
            <a:gdLst/>
            <a:ahLst/>
            <a:cxnLst/>
            <a:rect l="l" t="t" r="r" b="b"/>
            <a:pathLst>
              <a:path w="1105535" h="76200">
                <a:moveTo>
                  <a:pt x="1029080" y="0"/>
                </a:moveTo>
                <a:lnTo>
                  <a:pt x="1029080" y="76200"/>
                </a:lnTo>
                <a:lnTo>
                  <a:pt x="1085468" y="48006"/>
                </a:lnTo>
                <a:lnTo>
                  <a:pt x="1041780" y="48006"/>
                </a:lnTo>
                <a:lnTo>
                  <a:pt x="1041780" y="28193"/>
                </a:lnTo>
                <a:lnTo>
                  <a:pt x="1085468" y="28193"/>
                </a:lnTo>
                <a:lnTo>
                  <a:pt x="1029080" y="0"/>
                </a:lnTo>
                <a:close/>
              </a:path>
              <a:path w="1105535" h="76200">
                <a:moveTo>
                  <a:pt x="1029080" y="28193"/>
                </a:moveTo>
                <a:lnTo>
                  <a:pt x="0" y="28193"/>
                </a:lnTo>
                <a:lnTo>
                  <a:pt x="0" y="48006"/>
                </a:lnTo>
                <a:lnTo>
                  <a:pt x="1029080" y="48006"/>
                </a:lnTo>
                <a:lnTo>
                  <a:pt x="1029080" y="28193"/>
                </a:lnTo>
                <a:close/>
              </a:path>
              <a:path w="1105535" h="76200">
                <a:moveTo>
                  <a:pt x="1085468" y="28193"/>
                </a:moveTo>
                <a:lnTo>
                  <a:pt x="1041780" y="28193"/>
                </a:lnTo>
                <a:lnTo>
                  <a:pt x="1041780" y="48006"/>
                </a:lnTo>
                <a:lnTo>
                  <a:pt x="1085468" y="48006"/>
                </a:lnTo>
                <a:lnTo>
                  <a:pt x="1105280" y="38100"/>
                </a:lnTo>
                <a:lnTo>
                  <a:pt x="1085468" y="28193"/>
                </a:lnTo>
                <a:close/>
              </a:path>
            </a:pathLst>
          </a:custGeom>
          <a:solidFill>
            <a:srgbClr val="000000"/>
          </a:solidFill>
        </p:spPr>
        <p:txBody>
          <a:bodyPr wrap="square" lIns="0" tIns="0" rIns="0" bIns="0" rtlCol="0"/>
          <a:lstStyle/>
          <a:p>
            <a:endParaRPr sz="1400" kern="0">
              <a:solidFill>
                <a:srgbClr val="000000"/>
              </a:solidFill>
              <a:latin typeface="Arial"/>
              <a:cs typeface="Arial"/>
              <a:sym typeface="Arial"/>
            </a:endParaRPr>
          </a:p>
        </p:txBody>
      </p:sp>
      <p:sp>
        <p:nvSpPr>
          <p:cNvPr id="40" name="object 40"/>
          <p:cNvSpPr/>
          <p:nvPr/>
        </p:nvSpPr>
        <p:spPr>
          <a:xfrm>
            <a:off x="3146298" y="3578351"/>
            <a:ext cx="76200" cy="842010"/>
          </a:xfrm>
          <a:custGeom>
            <a:avLst/>
            <a:gdLst/>
            <a:ahLst/>
            <a:cxnLst/>
            <a:rect l="l" t="t" r="r" b="b"/>
            <a:pathLst>
              <a:path w="76200" h="842010">
                <a:moveTo>
                  <a:pt x="48006" y="63500"/>
                </a:moveTo>
                <a:lnTo>
                  <a:pt x="28193" y="63500"/>
                </a:lnTo>
                <a:lnTo>
                  <a:pt x="28193" y="841502"/>
                </a:lnTo>
                <a:lnTo>
                  <a:pt x="48006" y="841502"/>
                </a:lnTo>
                <a:lnTo>
                  <a:pt x="48006" y="63500"/>
                </a:lnTo>
                <a:close/>
              </a:path>
              <a:path w="76200" h="842010">
                <a:moveTo>
                  <a:pt x="38100" y="0"/>
                </a:moveTo>
                <a:lnTo>
                  <a:pt x="0" y="76200"/>
                </a:lnTo>
                <a:lnTo>
                  <a:pt x="28193" y="76200"/>
                </a:lnTo>
                <a:lnTo>
                  <a:pt x="28193" y="63500"/>
                </a:lnTo>
                <a:lnTo>
                  <a:pt x="69850" y="63500"/>
                </a:lnTo>
                <a:lnTo>
                  <a:pt x="38100" y="0"/>
                </a:lnTo>
                <a:close/>
              </a:path>
              <a:path w="76200" h="842010">
                <a:moveTo>
                  <a:pt x="69850" y="63500"/>
                </a:moveTo>
                <a:lnTo>
                  <a:pt x="48006" y="63500"/>
                </a:lnTo>
                <a:lnTo>
                  <a:pt x="48006" y="76200"/>
                </a:lnTo>
                <a:lnTo>
                  <a:pt x="76200" y="76200"/>
                </a:lnTo>
                <a:lnTo>
                  <a:pt x="69850" y="63500"/>
                </a:lnTo>
                <a:close/>
              </a:path>
            </a:pathLst>
          </a:custGeom>
          <a:solidFill>
            <a:srgbClr val="000000"/>
          </a:solidFill>
        </p:spPr>
        <p:txBody>
          <a:bodyPr wrap="square" lIns="0" tIns="0" rIns="0" bIns="0" rtlCol="0"/>
          <a:lstStyle/>
          <a:p>
            <a:endParaRPr sz="1400" kern="0">
              <a:solidFill>
                <a:srgbClr val="000000"/>
              </a:solidFill>
              <a:latin typeface="Arial"/>
              <a:cs typeface="Arial"/>
              <a:sym typeface="Arial"/>
            </a:endParaRPr>
          </a:p>
        </p:txBody>
      </p:sp>
      <p:sp>
        <p:nvSpPr>
          <p:cNvPr id="41" name="object 41"/>
          <p:cNvSpPr/>
          <p:nvPr/>
        </p:nvSpPr>
        <p:spPr>
          <a:xfrm>
            <a:off x="3168395" y="4092701"/>
            <a:ext cx="600710" cy="2540"/>
          </a:xfrm>
          <a:custGeom>
            <a:avLst/>
            <a:gdLst/>
            <a:ahLst/>
            <a:cxnLst/>
            <a:rect l="l" t="t" r="r" b="b"/>
            <a:pathLst>
              <a:path w="600710" h="2539">
                <a:moveTo>
                  <a:pt x="0" y="0"/>
                </a:moveTo>
                <a:lnTo>
                  <a:pt x="600329" y="2412"/>
                </a:lnTo>
              </a:path>
            </a:pathLst>
          </a:custGeom>
          <a:ln w="12192">
            <a:solidFill>
              <a:srgbClr val="000000"/>
            </a:solidFill>
            <a:prstDash val="sysDash"/>
          </a:ln>
        </p:spPr>
        <p:txBody>
          <a:bodyPr wrap="square" lIns="0" tIns="0" rIns="0" bIns="0" rtlCol="0"/>
          <a:lstStyle/>
          <a:p>
            <a:endParaRPr sz="1400" kern="0">
              <a:solidFill>
                <a:srgbClr val="000000"/>
              </a:solidFill>
              <a:latin typeface="Arial"/>
              <a:cs typeface="Arial"/>
              <a:sym typeface="Arial"/>
            </a:endParaRPr>
          </a:p>
        </p:txBody>
      </p:sp>
      <p:sp>
        <p:nvSpPr>
          <p:cNvPr id="42" name="object 42"/>
          <p:cNvSpPr/>
          <p:nvPr/>
        </p:nvSpPr>
        <p:spPr>
          <a:xfrm>
            <a:off x="3773423" y="3761995"/>
            <a:ext cx="438150" cy="3175"/>
          </a:xfrm>
          <a:custGeom>
            <a:avLst/>
            <a:gdLst/>
            <a:ahLst/>
            <a:cxnLst/>
            <a:rect l="l" t="t" r="r" b="b"/>
            <a:pathLst>
              <a:path w="438150" h="3175">
                <a:moveTo>
                  <a:pt x="0" y="2667"/>
                </a:moveTo>
                <a:lnTo>
                  <a:pt x="438023" y="0"/>
                </a:lnTo>
              </a:path>
            </a:pathLst>
          </a:custGeom>
          <a:ln w="12191">
            <a:solidFill>
              <a:srgbClr val="000000"/>
            </a:solidFill>
            <a:prstDash val="sysDash"/>
          </a:ln>
        </p:spPr>
        <p:txBody>
          <a:bodyPr wrap="square" lIns="0" tIns="0" rIns="0" bIns="0" rtlCol="0"/>
          <a:lstStyle/>
          <a:p>
            <a:endParaRPr sz="1400" kern="0">
              <a:solidFill>
                <a:srgbClr val="000000"/>
              </a:solidFill>
              <a:latin typeface="Arial"/>
              <a:cs typeface="Arial"/>
              <a:sym typeface="Arial"/>
            </a:endParaRPr>
          </a:p>
        </p:txBody>
      </p:sp>
      <p:sp>
        <p:nvSpPr>
          <p:cNvPr id="43" name="object 43"/>
          <p:cNvSpPr/>
          <p:nvPr/>
        </p:nvSpPr>
        <p:spPr>
          <a:xfrm>
            <a:off x="3747515" y="3760471"/>
            <a:ext cx="10160" cy="314325"/>
          </a:xfrm>
          <a:custGeom>
            <a:avLst/>
            <a:gdLst/>
            <a:ahLst/>
            <a:cxnLst/>
            <a:rect l="l" t="t" r="r" b="b"/>
            <a:pathLst>
              <a:path w="10160" h="314325">
                <a:moveTo>
                  <a:pt x="9906" y="313817"/>
                </a:moveTo>
                <a:lnTo>
                  <a:pt x="0" y="0"/>
                </a:lnTo>
              </a:path>
            </a:pathLst>
          </a:custGeom>
          <a:ln w="12192">
            <a:solidFill>
              <a:srgbClr val="000000"/>
            </a:solidFill>
            <a:prstDash val="sysDash"/>
          </a:ln>
        </p:spPr>
        <p:txBody>
          <a:bodyPr wrap="square" lIns="0" tIns="0" rIns="0" bIns="0" rtlCol="0"/>
          <a:lstStyle/>
          <a:p>
            <a:endParaRPr sz="1400" kern="0">
              <a:solidFill>
                <a:srgbClr val="000000"/>
              </a:solidFill>
              <a:latin typeface="Arial"/>
              <a:cs typeface="Arial"/>
              <a:sym typeface="Arial"/>
            </a:endParaRPr>
          </a:p>
        </p:txBody>
      </p:sp>
      <p:sp>
        <p:nvSpPr>
          <p:cNvPr id="44" name="object 44"/>
          <p:cNvSpPr/>
          <p:nvPr/>
        </p:nvSpPr>
        <p:spPr>
          <a:xfrm>
            <a:off x="3408171" y="2691129"/>
            <a:ext cx="160528" cy="160528"/>
          </a:xfrm>
          <a:prstGeom prst="rect">
            <a:avLst/>
          </a:prstGeom>
          <a:blipFill>
            <a:blip r:embed="rId11"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45" name="object 45"/>
          <p:cNvSpPr/>
          <p:nvPr/>
        </p:nvSpPr>
        <p:spPr>
          <a:xfrm>
            <a:off x="3202432" y="4100830"/>
            <a:ext cx="160528" cy="160527"/>
          </a:xfrm>
          <a:prstGeom prst="rect">
            <a:avLst/>
          </a:prstGeom>
          <a:blipFill>
            <a:blip r:embed="rId12"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46" name="object 46"/>
          <p:cNvSpPr/>
          <p:nvPr/>
        </p:nvSpPr>
        <p:spPr>
          <a:xfrm>
            <a:off x="3384930" y="5451233"/>
            <a:ext cx="159766" cy="160248"/>
          </a:xfrm>
          <a:prstGeom prst="rect">
            <a:avLst/>
          </a:prstGeom>
          <a:blipFill>
            <a:blip r:embed="rId13"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47" name="object 47"/>
          <p:cNvSpPr/>
          <p:nvPr/>
        </p:nvSpPr>
        <p:spPr>
          <a:xfrm>
            <a:off x="5227320" y="2547366"/>
            <a:ext cx="423672" cy="423672"/>
          </a:xfrm>
          <a:prstGeom prst="rect">
            <a:avLst/>
          </a:prstGeom>
          <a:blipFill>
            <a:blip r:embed="rId14"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48" name="object 48"/>
          <p:cNvSpPr/>
          <p:nvPr/>
        </p:nvSpPr>
        <p:spPr>
          <a:xfrm>
            <a:off x="5227320" y="5058917"/>
            <a:ext cx="423672" cy="423672"/>
          </a:xfrm>
          <a:prstGeom prst="rect">
            <a:avLst/>
          </a:prstGeom>
          <a:blipFill>
            <a:blip r:embed="rId14"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49" name="object 49"/>
          <p:cNvSpPr/>
          <p:nvPr/>
        </p:nvSpPr>
        <p:spPr>
          <a:xfrm>
            <a:off x="5213604" y="3790950"/>
            <a:ext cx="487679" cy="487680"/>
          </a:xfrm>
          <a:prstGeom prst="rect">
            <a:avLst/>
          </a:prstGeom>
          <a:blipFill>
            <a:blip r:embed="rId15"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50" name="object 50"/>
          <p:cNvSpPr/>
          <p:nvPr/>
        </p:nvSpPr>
        <p:spPr>
          <a:xfrm>
            <a:off x="6249886" y="3751315"/>
            <a:ext cx="915236" cy="625618"/>
          </a:xfrm>
          <a:prstGeom prst="rect">
            <a:avLst/>
          </a:prstGeom>
          <a:blipFill>
            <a:blip r:embed="rId16"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51" name="object 51"/>
          <p:cNvSpPr/>
          <p:nvPr/>
        </p:nvSpPr>
        <p:spPr>
          <a:xfrm>
            <a:off x="6437377" y="3931145"/>
            <a:ext cx="541781" cy="293382"/>
          </a:xfrm>
          <a:prstGeom prst="rect">
            <a:avLst/>
          </a:prstGeom>
          <a:blipFill>
            <a:blip r:embed="rId17"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52" name="object 52"/>
          <p:cNvSpPr/>
          <p:nvPr/>
        </p:nvSpPr>
        <p:spPr>
          <a:xfrm>
            <a:off x="6252972" y="3749802"/>
            <a:ext cx="858519" cy="573405"/>
          </a:xfrm>
          <a:custGeom>
            <a:avLst/>
            <a:gdLst/>
            <a:ahLst/>
            <a:cxnLst/>
            <a:rect l="l" t="t" r="r" b="b"/>
            <a:pathLst>
              <a:path w="858520" h="573404">
                <a:moveTo>
                  <a:pt x="429005" y="0"/>
                </a:moveTo>
                <a:lnTo>
                  <a:pt x="0" y="286512"/>
                </a:lnTo>
                <a:lnTo>
                  <a:pt x="429005" y="573024"/>
                </a:lnTo>
                <a:lnTo>
                  <a:pt x="858011" y="286512"/>
                </a:lnTo>
                <a:lnTo>
                  <a:pt x="429005" y="0"/>
                </a:lnTo>
                <a:close/>
              </a:path>
            </a:pathLst>
          </a:custGeom>
          <a:solidFill>
            <a:srgbClr val="FFFF00"/>
          </a:solidFill>
        </p:spPr>
        <p:txBody>
          <a:bodyPr wrap="square" lIns="0" tIns="0" rIns="0" bIns="0" rtlCol="0"/>
          <a:lstStyle/>
          <a:p>
            <a:endParaRPr sz="1400" kern="0">
              <a:solidFill>
                <a:srgbClr val="000000"/>
              </a:solidFill>
              <a:latin typeface="Arial"/>
              <a:cs typeface="Arial"/>
              <a:sym typeface="Arial"/>
            </a:endParaRPr>
          </a:p>
        </p:txBody>
      </p:sp>
      <p:sp>
        <p:nvSpPr>
          <p:cNvPr id="53" name="object 53"/>
          <p:cNvSpPr/>
          <p:nvPr/>
        </p:nvSpPr>
        <p:spPr>
          <a:xfrm>
            <a:off x="6252972" y="3749802"/>
            <a:ext cx="858519" cy="573405"/>
          </a:xfrm>
          <a:custGeom>
            <a:avLst/>
            <a:gdLst/>
            <a:ahLst/>
            <a:cxnLst/>
            <a:rect l="l" t="t" r="r" b="b"/>
            <a:pathLst>
              <a:path w="858520" h="573404">
                <a:moveTo>
                  <a:pt x="0" y="286512"/>
                </a:moveTo>
                <a:lnTo>
                  <a:pt x="429005" y="0"/>
                </a:lnTo>
                <a:lnTo>
                  <a:pt x="858011" y="286512"/>
                </a:lnTo>
                <a:lnTo>
                  <a:pt x="429005" y="573024"/>
                </a:lnTo>
                <a:lnTo>
                  <a:pt x="0" y="286512"/>
                </a:lnTo>
                <a:close/>
              </a:path>
            </a:pathLst>
          </a:custGeom>
          <a:ln w="12192">
            <a:solidFill>
              <a:srgbClr val="000000"/>
            </a:solidFill>
          </a:ln>
        </p:spPr>
        <p:txBody>
          <a:bodyPr wrap="square" lIns="0" tIns="0" rIns="0" bIns="0" rtlCol="0"/>
          <a:lstStyle/>
          <a:p>
            <a:endParaRPr sz="1400" kern="0">
              <a:solidFill>
                <a:srgbClr val="000000"/>
              </a:solidFill>
              <a:latin typeface="Arial"/>
              <a:cs typeface="Arial"/>
              <a:sym typeface="Arial"/>
            </a:endParaRPr>
          </a:p>
        </p:txBody>
      </p:sp>
      <p:sp>
        <p:nvSpPr>
          <p:cNvPr id="54" name="object 54"/>
          <p:cNvSpPr/>
          <p:nvPr/>
        </p:nvSpPr>
        <p:spPr>
          <a:xfrm>
            <a:off x="6507226" y="3945763"/>
            <a:ext cx="410718" cy="166116"/>
          </a:xfrm>
          <a:prstGeom prst="rect">
            <a:avLst/>
          </a:prstGeom>
          <a:blipFill>
            <a:blip r:embed="rId18"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55" name="object 55"/>
          <p:cNvSpPr/>
          <p:nvPr/>
        </p:nvSpPr>
        <p:spPr>
          <a:xfrm>
            <a:off x="7095119" y="4001956"/>
            <a:ext cx="444500" cy="86995"/>
          </a:xfrm>
          <a:custGeom>
            <a:avLst/>
            <a:gdLst/>
            <a:ahLst/>
            <a:cxnLst/>
            <a:rect l="l" t="t" r="r" b="b"/>
            <a:pathLst>
              <a:path w="444500" h="86994">
                <a:moveTo>
                  <a:pt x="357504" y="0"/>
                </a:moveTo>
                <a:lnTo>
                  <a:pt x="357504" y="86868"/>
                </a:lnTo>
                <a:lnTo>
                  <a:pt x="415417" y="57912"/>
                </a:lnTo>
                <a:lnTo>
                  <a:pt x="371982" y="57912"/>
                </a:lnTo>
                <a:lnTo>
                  <a:pt x="371982" y="28956"/>
                </a:lnTo>
                <a:lnTo>
                  <a:pt x="415417" y="28956"/>
                </a:lnTo>
                <a:lnTo>
                  <a:pt x="357504" y="0"/>
                </a:lnTo>
                <a:close/>
              </a:path>
              <a:path w="444500" h="86994">
                <a:moveTo>
                  <a:pt x="357504" y="28956"/>
                </a:moveTo>
                <a:lnTo>
                  <a:pt x="0" y="28956"/>
                </a:lnTo>
                <a:lnTo>
                  <a:pt x="0" y="57912"/>
                </a:lnTo>
                <a:lnTo>
                  <a:pt x="357504" y="57912"/>
                </a:lnTo>
                <a:lnTo>
                  <a:pt x="357504" y="28956"/>
                </a:lnTo>
                <a:close/>
              </a:path>
              <a:path w="444500" h="86994">
                <a:moveTo>
                  <a:pt x="415417" y="28956"/>
                </a:moveTo>
                <a:lnTo>
                  <a:pt x="371982" y="28956"/>
                </a:lnTo>
                <a:lnTo>
                  <a:pt x="371982" y="57912"/>
                </a:lnTo>
                <a:lnTo>
                  <a:pt x="415417" y="57912"/>
                </a:lnTo>
                <a:lnTo>
                  <a:pt x="444373" y="43433"/>
                </a:lnTo>
                <a:lnTo>
                  <a:pt x="415417" y="28956"/>
                </a:lnTo>
                <a:close/>
              </a:path>
            </a:pathLst>
          </a:custGeom>
          <a:solidFill>
            <a:schemeClr val="tx1"/>
          </a:solidFill>
        </p:spPr>
        <p:txBody>
          <a:bodyPr wrap="square" lIns="0" tIns="0" rIns="0" bIns="0" rtlCol="0"/>
          <a:lstStyle/>
          <a:p>
            <a:endParaRPr sz="1400" kern="0">
              <a:solidFill>
                <a:srgbClr val="000000"/>
              </a:solidFill>
              <a:latin typeface="Arial"/>
              <a:cs typeface="Arial"/>
              <a:sym typeface="Arial"/>
            </a:endParaRPr>
          </a:p>
        </p:txBody>
      </p:sp>
      <p:sp>
        <p:nvSpPr>
          <p:cNvPr id="56" name="object 56"/>
          <p:cNvSpPr/>
          <p:nvPr/>
        </p:nvSpPr>
        <p:spPr>
          <a:xfrm>
            <a:off x="7591044" y="3600450"/>
            <a:ext cx="824483" cy="824484"/>
          </a:xfrm>
          <a:prstGeom prst="rect">
            <a:avLst/>
          </a:prstGeom>
          <a:blipFill>
            <a:blip r:embed="rId14"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57" name="object 57"/>
          <p:cNvSpPr/>
          <p:nvPr/>
        </p:nvSpPr>
        <p:spPr>
          <a:xfrm>
            <a:off x="5638673" y="2753742"/>
            <a:ext cx="617855" cy="1283335"/>
          </a:xfrm>
          <a:custGeom>
            <a:avLst/>
            <a:gdLst/>
            <a:ahLst/>
            <a:cxnLst/>
            <a:rect l="l" t="t" r="r" b="b"/>
            <a:pathLst>
              <a:path w="617854" h="1283335">
                <a:moveTo>
                  <a:pt x="565058" y="1210525"/>
                </a:moveTo>
                <a:lnTo>
                  <a:pt x="538861" y="1222883"/>
                </a:lnTo>
                <a:lnTo>
                  <a:pt x="615188" y="1282953"/>
                </a:lnTo>
                <a:lnTo>
                  <a:pt x="616583" y="1223645"/>
                </a:lnTo>
                <a:lnTo>
                  <a:pt x="571246" y="1223645"/>
                </a:lnTo>
                <a:lnTo>
                  <a:pt x="565058" y="1210525"/>
                </a:lnTo>
                <a:close/>
              </a:path>
              <a:path w="617854" h="1283335">
                <a:moveTo>
                  <a:pt x="591212" y="1198187"/>
                </a:moveTo>
                <a:lnTo>
                  <a:pt x="565058" y="1210525"/>
                </a:lnTo>
                <a:lnTo>
                  <a:pt x="571246" y="1223645"/>
                </a:lnTo>
                <a:lnTo>
                  <a:pt x="597407" y="1211326"/>
                </a:lnTo>
                <a:lnTo>
                  <a:pt x="591212" y="1198187"/>
                </a:lnTo>
                <a:close/>
              </a:path>
              <a:path w="617854" h="1283335">
                <a:moveTo>
                  <a:pt x="617474" y="1185798"/>
                </a:moveTo>
                <a:lnTo>
                  <a:pt x="591212" y="1198187"/>
                </a:lnTo>
                <a:lnTo>
                  <a:pt x="597407" y="1211326"/>
                </a:lnTo>
                <a:lnTo>
                  <a:pt x="571246" y="1223645"/>
                </a:lnTo>
                <a:lnTo>
                  <a:pt x="616583" y="1223645"/>
                </a:lnTo>
                <a:lnTo>
                  <a:pt x="617474" y="1185798"/>
                </a:lnTo>
                <a:close/>
              </a:path>
              <a:path w="617854" h="1283335">
                <a:moveTo>
                  <a:pt x="26162" y="0"/>
                </a:moveTo>
                <a:lnTo>
                  <a:pt x="0" y="12445"/>
                </a:lnTo>
                <a:lnTo>
                  <a:pt x="565058" y="1210525"/>
                </a:lnTo>
                <a:lnTo>
                  <a:pt x="591212" y="1198187"/>
                </a:lnTo>
                <a:lnTo>
                  <a:pt x="26162" y="0"/>
                </a:lnTo>
                <a:close/>
              </a:path>
            </a:pathLst>
          </a:custGeom>
          <a:solidFill>
            <a:schemeClr val="tx1"/>
          </a:solidFill>
        </p:spPr>
        <p:txBody>
          <a:bodyPr wrap="square" lIns="0" tIns="0" rIns="0" bIns="0" rtlCol="0"/>
          <a:lstStyle/>
          <a:p>
            <a:endParaRPr sz="1400" kern="0">
              <a:solidFill>
                <a:srgbClr val="000000"/>
              </a:solidFill>
              <a:latin typeface="Arial"/>
              <a:cs typeface="Arial"/>
              <a:sym typeface="Arial"/>
            </a:endParaRPr>
          </a:p>
        </p:txBody>
      </p:sp>
      <p:sp>
        <p:nvSpPr>
          <p:cNvPr id="60" name="object 60"/>
          <p:cNvSpPr/>
          <p:nvPr/>
        </p:nvSpPr>
        <p:spPr>
          <a:xfrm>
            <a:off x="5702046" y="3993134"/>
            <a:ext cx="552450" cy="86995"/>
          </a:xfrm>
          <a:custGeom>
            <a:avLst/>
            <a:gdLst/>
            <a:ahLst/>
            <a:cxnLst/>
            <a:rect l="l" t="t" r="r" b="b"/>
            <a:pathLst>
              <a:path w="552450" h="86994">
                <a:moveTo>
                  <a:pt x="465243" y="58004"/>
                </a:moveTo>
                <a:lnTo>
                  <a:pt x="465200" y="86868"/>
                </a:lnTo>
                <a:lnTo>
                  <a:pt x="523198" y="58039"/>
                </a:lnTo>
                <a:lnTo>
                  <a:pt x="479678" y="58039"/>
                </a:lnTo>
                <a:lnTo>
                  <a:pt x="465243" y="58004"/>
                </a:lnTo>
                <a:close/>
              </a:path>
              <a:path w="552450" h="86994">
                <a:moveTo>
                  <a:pt x="465285" y="29048"/>
                </a:moveTo>
                <a:lnTo>
                  <a:pt x="465243" y="58004"/>
                </a:lnTo>
                <a:lnTo>
                  <a:pt x="479678" y="58039"/>
                </a:lnTo>
                <a:lnTo>
                  <a:pt x="479805" y="29083"/>
                </a:lnTo>
                <a:lnTo>
                  <a:pt x="465285" y="29048"/>
                </a:lnTo>
                <a:close/>
              </a:path>
              <a:path w="552450" h="86994">
                <a:moveTo>
                  <a:pt x="465327" y="0"/>
                </a:moveTo>
                <a:lnTo>
                  <a:pt x="465285" y="29048"/>
                </a:lnTo>
                <a:lnTo>
                  <a:pt x="479805" y="29083"/>
                </a:lnTo>
                <a:lnTo>
                  <a:pt x="479678" y="58039"/>
                </a:lnTo>
                <a:lnTo>
                  <a:pt x="523198" y="58039"/>
                </a:lnTo>
                <a:lnTo>
                  <a:pt x="552068" y="43688"/>
                </a:lnTo>
                <a:lnTo>
                  <a:pt x="465327" y="0"/>
                </a:lnTo>
                <a:close/>
              </a:path>
              <a:path w="552450" h="86994">
                <a:moveTo>
                  <a:pt x="0" y="27940"/>
                </a:moveTo>
                <a:lnTo>
                  <a:pt x="0" y="56896"/>
                </a:lnTo>
                <a:lnTo>
                  <a:pt x="465243" y="58004"/>
                </a:lnTo>
                <a:lnTo>
                  <a:pt x="465285" y="29048"/>
                </a:lnTo>
                <a:lnTo>
                  <a:pt x="0" y="27940"/>
                </a:lnTo>
                <a:close/>
              </a:path>
            </a:pathLst>
          </a:custGeom>
          <a:solidFill>
            <a:schemeClr val="tx1"/>
          </a:solidFill>
        </p:spPr>
        <p:txBody>
          <a:bodyPr wrap="square" lIns="0" tIns="0" rIns="0" bIns="0" rtlCol="0"/>
          <a:lstStyle/>
          <a:p>
            <a:endParaRPr sz="1400" kern="0">
              <a:solidFill>
                <a:srgbClr val="000000"/>
              </a:solidFill>
              <a:latin typeface="Arial"/>
              <a:cs typeface="Arial"/>
              <a:sym typeface="Arial"/>
            </a:endParaRPr>
          </a:p>
        </p:txBody>
      </p:sp>
      <p:sp>
        <p:nvSpPr>
          <p:cNvPr id="61" name="object 61"/>
          <p:cNvSpPr/>
          <p:nvPr/>
        </p:nvSpPr>
        <p:spPr>
          <a:xfrm>
            <a:off x="5638801" y="4037076"/>
            <a:ext cx="616585" cy="1242060"/>
          </a:xfrm>
          <a:custGeom>
            <a:avLst/>
            <a:gdLst/>
            <a:ahLst/>
            <a:cxnLst/>
            <a:rect l="l" t="t" r="r" b="b"/>
            <a:pathLst>
              <a:path w="616585" h="1242060">
                <a:moveTo>
                  <a:pt x="563986" y="71744"/>
                </a:moveTo>
                <a:lnTo>
                  <a:pt x="0" y="1228902"/>
                </a:lnTo>
                <a:lnTo>
                  <a:pt x="25908" y="1241590"/>
                </a:lnTo>
                <a:lnTo>
                  <a:pt x="590020" y="84444"/>
                </a:lnTo>
                <a:lnTo>
                  <a:pt x="563986" y="71744"/>
                </a:lnTo>
                <a:close/>
              </a:path>
              <a:path w="616585" h="1242060">
                <a:moveTo>
                  <a:pt x="615674" y="58674"/>
                </a:moveTo>
                <a:lnTo>
                  <a:pt x="570357" y="58674"/>
                </a:lnTo>
                <a:lnTo>
                  <a:pt x="596391" y="71374"/>
                </a:lnTo>
                <a:lnTo>
                  <a:pt x="590020" y="84444"/>
                </a:lnTo>
                <a:lnTo>
                  <a:pt x="616076" y="97155"/>
                </a:lnTo>
                <a:lnTo>
                  <a:pt x="615674" y="58674"/>
                </a:lnTo>
                <a:close/>
              </a:path>
              <a:path w="616585" h="1242060">
                <a:moveTo>
                  <a:pt x="570357" y="58674"/>
                </a:moveTo>
                <a:lnTo>
                  <a:pt x="563986" y="71744"/>
                </a:lnTo>
                <a:lnTo>
                  <a:pt x="590020" y="84444"/>
                </a:lnTo>
                <a:lnTo>
                  <a:pt x="596391" y="71374"/>
                </a:lnTo>
                <a:lnTo>
                  <a:pt x="570357" y="58674"/>
                </a:lnTo>
                <a:close/>
              </a:path>
              <a:path w="616585" h="1242060">
                <a:moveTo>
                  <a:pt x="615061" y="0"/>
                </a:moveTo>
                <a:lnTo>
                  <a:pt x="537972" y="59055"/>
                </a:lnTo>
                <a:lnTo>
                  <a:pt x="563986" y="71744"/>
                </a:lnTo>
                <a:lnTo>
                  <a:pt x="570357" y="58674"/>
                </a:lnTo>
                <a:lnTo>
                  <a:pt x="615674" y="58674"/>
                </a:lnTo>
                <a:lnTo>
                  <a:pt x="615061" y="0"/>
                </a:lnTo>
                <a:close/>
              </a:path>
            </a:pathLst>
          </a:custGeom>
          <a:solidFill>
            <a:schemeClr val="tx1"/>
          </a:solidFill>
        </p:spPr>
        <p:txBody>
          <a:bodyPr wrap="square" lIns="0" tIns="0" rIns="0" bIns="0" rtlCol="0"/>
          <a:lstStyle/>
          <a:p>
            <a:endParaRPr sz="1400" kern="0">
              <a:solidFill>
                <a:srgbClr val="000000"/>
              </a:solidFill>
              <a:latin typeface="Arial"/>
              <a:cs typeface="Arial"/>
              <a:sym typeface="Arial"/>
            </a:endParaRPr>
          </a:p>
        </p:txBody>
      </p:sp>
      <p:sp>
        <p:nvSpPr>
          <p:cNvPr id="64" name="Shape 52">
            <a:extLst>
              <a:ext uri="{FF2B5EF4-FFF2-40B4-BE49-F238E27FC236}">
                <a16:creationId xmlns:a16="http://schemas.microsoft.com/office/drawing/2014/main" id="{308801C1-1103-E641-9848-1ADAFFBC99EC}"/>
              </a:ext>
            </a:extLst>
          </p:cNvPr>
          <p:cNvSpPr txBox="1"/>
          <p:nvPr/>
        </p:nvSpPr>
        <p:spPr>
          <a:xfrm>
            <a:off x="1" y="0"/>
            <a:ext cx="9144000" cy="706200"/>
          </a:xfrm>
          <a:prstGeom prst="rect">
            <a:avLst/>
          </a:prstGeom>
          <a:noFill/>
          <a:ln>
            <a:noFill/>
          </a:ln>
        </p:spPr>
        <p:txBody>
          <a:bodyPr lIns="91425" tIns="91425" rIns="91425" bIns="91425" anchor="t" anchorCtr="0">
            <a:noAutofit/>
          </a:bodyPr>
          <a:lstStyle/>
          <a:p>
            <a:pPr algn="ctr"/>
            <a:r>
              <a:rPr lang="en" sz="4000" b="1" kern="0" dirty="0">
                <a:solidFill>
                  <a:srgbClr val="0070C0"/>
                </a:solidFill>
                <a:effectLst>
                  <a:outerShdw blurRad="38100" dist="38100" dir="2700000" algn="tl">
                    <a:srgbClr val="000000">
                      <a:alpha val="43137"/>
                    </a:srgbClr>
                  </a:outerShdw>
                </a:effectLst>
                <a:latin typeface="Comic Sans MS" panose="030F0702030302020204" pitchFamily="66" charset="0"/>
                <a:cs typeface="Arial"/>
                <a:sym typeface="Arial"/>
              </a:rPr>
              <a:t>Random Subspace: Inference Time</a:t>
            </a:r>
          </a:p>
        </p:txBody>
      </p:sp>
      <p:sp>
        <p:nvSpPr>
          <p:cNvPr id="65" name="Shape 53">
            <a:extLst>
              <a:ext uri="{FF2B5EF4-FFF2-40B4-BE49-F238E27FC236}">
                <a16:creationId xmlns:a16="http://schemas.microsoft.com/office/drawing/2014/main" id="{C1153709-4517-F84C-94EC-A6A3363E98F4}"/>
              </a:ext>
            </a:extLst>
          </p:cNvPr>
          <p:cNvSpPr txBox="1"/>
          <p:nvPr/>
        </p:nvSpPr>
        <p:spPr>
          <a:xfrm>
            <a:off x="386649" y="3220847"/>
            <a:ext cx="1675641" cy="444480"/>
          </a:xfrm>
          <a:prstGeom prst="rect">
            <a:avLst/>
          </a:prstGeom>
          <a:noFill/>
          <a:ln>
            <a:noFill/>
          </a:ln>
        </p:spPr>
        <p:txBody>
          <a:bodyPr lIns="91425" tIns="91425" rIns="91425" bIns="91425" anchor="t" anchorCtr="0">
            <a:noAutofit/>
          </a:bodyPr>
          <a:lstStyle/>
          <a:p>
            <a:pPr algn="ctr"/>
            <a:r>
              <a:rPr lang="en" sz="1600" kern="0" dirty="0">
                <a:solidFill>
                  <a:srgbClr val="000000"/>
                </a:solidFill>
                <a:latin typeface="Arial"/>
                <a:cs typeface="Arial"/>
                <a:sym typeface="Arial"/>
              </a:rPr>
              <a:t>A test sample</a:t>
            </a:r>
          </a:p>
        </p:txBody>
      </p:sp>
      <p:sp>
        <p:nvSpPr>
          <p:cNvPr id="66" name="Shape 53">
            <a:extLst>
              <a:ext uri="{FF2B5EF4-FFF2-40B4-BE49-F238E27FC236}">
                <a16:creationId xmlns:a16="http://schemas.microsoft.com/office/drawing/2014/main" id="{6FD728CB-44D9-6D46-888A-D1047DF638B1}"/>
              </a:ext>
            </a:extLst>
          </p:cNvPr>
          <p:cNvSpPr txBox="1"/>
          <p:nvPr/>
        </p:nvSpPr>
        <p:spPr>
          <a:xfrm>
            <a:off x="7220044" y="4584175"/>
            <a:ext cx="1662050" cy="447171"/>
          </a:xfrm>
          <a:prstGeom prst="rect">
            <a:avLst/>
          </a:prstGeom>
          <a:noFill/>
          <a:ln w="28575">
            <a:solidFill>
              <a:srgbClr val="FF0000"/>
            </a:solidFill>
          </a:ln>
        </p:spPr>
        <p:txBody>
          <a:bodyPr lIns="91425" tIns="91425" rIns="91425" bIns="91425" anchor="t" anchorCtr="0">
            <a:noAutofit/>
          </a:bodyPr>
          <a:lstStyle/>
          <a:p>
            <a:pPr algn="ctr"/>
            <a:r>
              <a:rPr lang="en" sz="1600" kern="0" dirty="0">
                <a:solidFill>
                  <a:srgbClr val="000000"/>
                </a:solidFill>
                <a:latin typeface="Arial"/>
                <a:cs typeface="Arial"/>
                <a:sym typeface="Arial"/>
              </a:rPr>
              <a:t>66% confidence</a:t>
            </a:r>
          </a:p>
        </p:txBody>
      </p:sp>
      <p:sp>
        <p:nvSpPr>
          <p:cNvPr id="62" name="Slide Number Placeholder 1">
            <a:extLst>
              <a:ext uri="{FF2B5EF4-FFF2-40B4-BE49-F238E27FC236}">
                <a16:creationId xmlns:a16="http://schemas.microsoft.com/office/drawing/2014/main" id="{BF0E79C2-110B-30D0-6950-FC9DF60A46A4}"/>
              </a:ext>
            </a:extLst>
          </p:cNvPr>
          <p:cNvSpPr txBox="1">
            <a:spLocks/>
          </p:cNvSpPr>
          <p:nvPr/>
        </p:nvSpPr>
        <p:spPr bwMode="auto">
          <a:xfrm>
            <a:off x="8763000" y="6553200"/>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400" kern="1200">
                <a:solidFill>
                  <a:schemeClr val="tx1"/>
                </a:solidFill>
                <a:latin typeface="Calibri" panose="020F0502020204030204" pitchFamily="34" charset="0"/>
                <a:ea typeface="+mn-ea"/>
                <a:cs typeface="+mn-cs"/>
              </a:defRPr>
            </a:lvl1pPr>
            <a:lvl2pPr marL="557213" indent="-214313" algn="l" defTabSz="914400" rtl="0" eaLnBrk="1" latinLnBrk="0" hangingPunct="1">
              <a:defRPr sz="1800" kern="1200">
                <a:solidFill>
                  <a:schemeClr val="tx1"/>
                </a:solidFill>
                <a:latin typeface="Calibri" panose="020F0502020204030204" pitchFamily="34" charset="0"/>
                <a:ea typeface="+mn-ea"/>
                <a:cs typeface="+mn-cs"/>
              </a:defRPr>
            </a:lvl2pPr>
            <a:lvl3pPr marL="857250" indent="-171450" algn="l" defTabSz="914400" rtl="0" eaLnBrk="1" latinLnBrk="0" hangingPunct="1">
              <a:defRPr sz="1800" kern="1200">
                <a:solidFill>
                  <a:schemeClr val="tx1"/>
                </a:solidFill>
                <a:latin typeface="Calibri" panose="020F0502020204030204" pitchFamily="34" charset="0"/>
                <a:ea typeface="+mn-ea"/>
                <a:cs typeface="+mn-cs"/>
              </a:defRPr>
            </a:lvl3pPr>
            <a:lvl4pPr marL="1200150" indent="-171450" algn="l" defTabSz="914400" rtl="0" eaLnBrk="1" latinLnBrk="0" hangingPunct="1">
              <a:defRPr sz="1800" kern="1200">
                <a:solidFill>
                  <a:schemeClr val="tx1"/>
                </a:solidFill>
                <a:latin typeface="Calibri" panose="020F0502020204030204" pitchFamily="34" charset="0"/>
                <a:ea typeface="+mn-ea"/>
                <a:cs typeface="+mn-cs"/>
              </a:defRPr>
            </a:lvl4pPr>
            <a:lvl5pPr marL="1543050" indent="-171450" algn="l" defTabSz="914400" rtl="0" eaLnBrk="1" latinLnBrk="0" hangingPunct="1">
              <a:defRPr sz="1800" kern="1200">
                <a:solidFill>
                  <a:schemeClr val="tx1"/>
                </a:solidFill>
                <a:latin typeface="Calibri" panose="020F0502020204030204" pitchFamily="34" charset="0"/>
                <a:ea typeface="+mn-ea"/>
                <a:cs typeface="+mn-cs"/>
              </a:defRPr>
            </a:lvl5pPr>
            <a:lvl6pPr marL="1885950" indent="-17145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6pPr>
            <a:lvl7pPr marL="2228850" indent="-17145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7pPr>
            <a:lvl8pPr marL="2571750" indent="-17145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8pPr>
            <a:lvl9pPr marL="2914650" indent="-17145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9pPr>
          </a:lstStyle>
          <a:p>
            <a:pPr marL="0" marR="0" lvl="0" indent="0" algn="r" defTabSz="685800" rtl="0" eaLnBrk="1" fontAlgn="base" latinLnBrk="0" hangingPunct="1">
              <a:lnSpc>
                <a:spcPct val="100000"/>
              </a:lnSpc>
              <a:spcBef>
                <a:spcPct val="0"/>
              </a:spcBef>
              <a:spcAft>
                <a:spcPct val="0"/>
              </a:spcAft>
              <a:buClrTx/>
              <a:buSzTx/>
              <a:buFontTx/>
              <a:buNone/>
              <a:tabLst/>
              <a:defRPr/>
            </a:pPr>
            <a:fld id="{5E29AE38-4D98-41E7-8C4D-FE5F151A99BD}"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05948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9"/>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5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1"/>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2"/>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3"/>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55"/>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56"/>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57"/>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60"/>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61"/>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60" grpId="0" animBg="1"/>
      <p:bldP spid="61" grpId="0" animBg="1"/>
      <p:bldP spid="6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標題 1">
            <a:extLst>
              <a:ext uri="{FF2B5EF4-FFF2-40B4-BE49-F238E27FC236}">
                <a16:creationId xmlns:a16="http://schemas.microsoft.com/office/drawing/2014/main" id="{98A9593A-CF09-4A01-90CA-E7D7D4BC2D3A}"/>
              </a:ext>
            </a:extLst>
          </p:cNvPr>
          <p:cNvSpPr>
            <a:spLocks noGrp="1"/>
          </p:cNvSpPr>
          <p:nvPr>
            <p:ph type="title"/>
          </p:nvPr>
        </p:nvSpPr>
        <p:spPr bwMode="auto">
          <a:xfrm>
            <a:off x="0" y="0"/>
            <a:ext cx="91440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TW" sz="5400" b="1" dirty="0">
                <a:solidFill>
                  <a:srgbClr val="0070C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rPr>
              <a:t>Recall Boosting</a:t>
            </a:r>
            <a:endParaRPr lang="zh-TW" altLang="en-US" sz="5400" b="1" dirty="0">
              <a:solidFill>
                <a:srgbClr val="0070C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endParaRPr>
          </a:p>
        </p:txBody>
      </p:sp>
      <p:sp>
        <p:nvSpPr>
          <p:cNvPr id="29699" name="內容版面配置區 2">
            <a:extLst>
              <a:ext uri="{FF2B5EF4-FFF2-40B4-BE49-F238E27FC236}">
                <a16:creationId xmlns:a16="http://schemas.microsoft.com/office/drawing/2014/main" id="{BE70AF32-4527-4530-9C9B-450CD0051BEB}"/>
              </a:ext>
            </a:extLst>
          </p:cNvPr>
          <p:cNvSpPr>
            <a:spLocks noGrp="1"/>
          </p:cNvSpPr>
          <p:nvPr>
            <p:ph idx="1"/>
          </p:nvPr>
        </p:nvSpPr>
        <p:spPr bwMode="auto">
          <a:xfrm>
            <a:off x="228600" y="904081"/>
            <a:ext cx="8762999" cy="3733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 typeface="Courier New" panose="02070309020205020404" pitchFamily="49" charset="0"/>
              <a:buChar char="o"/>
            </a:pPr>
            <a:r>
              <a:rPr lang="en-US" altLang="zh-TW" sz="2400" dirty="0">
                <a:solidFill>
                  <a:srgbClr val="0000FF"/>
                </a:solidFill>
                <a:latin typeface="Verdana" panose="020B0604030504040204" pitchFamily="34" charset="0"/>
                <a:ea typeface="新細明體" panose="02020500000000000000" pitchFamily="18" charset="-120"/>
              </a:rPr>
              <a:t>Boosting algorithms </a:t>
            </a:r>
            <a:r>
              <a:rPr lang="en-US" altLang="zh-TW" sz="2400" dirty="0">
                <a:solidFill>
                  <a:schemeClr val="bg1"/>
                </a:solidFill>
                <a:effectLst>
                  <a:outerShdw blurRad="38100" dist="38100" dir="2700000" algn="tl">
                    <a:srgbClr val="000000">
                      <a:alpha val="43137"/>
                    </a:srgbClr>
                  </a:outerShdw>
                </a:effectLst>
                <a:latin typeface="Verdana" panose="020B0604030504040204" pitchFamily="34" charset="0"/>
                <a:ea typeface="新細明體" panose="02020500000000000000" pitchFamily="18" charset="-120"/>
              </a:rPr>
              <a:t>convert</a:t>
            </a:r>
            <a:r>
              <a:rPr lang="en-US" altLang="zh-TW" sz="2400" dirty="0">
                <a:solidFill>
                  <a:srgbClr val="0000FF"/>
                </a:solidFill>
                <a:latin typeface="Verdana" panose="020B0604030504040204" pitchFamily="34" charset="0"/>
                <a:ea typeface="新細明體" panose="02020500000000000000" pitchFamily="18" charset="-120"/>
              </a:rPr>
              <a:t> </a:t>
            </a:r>
            <a:r>
              <a:rPr lang="en-US" altLang="zh-TW" sz="2400" dirty="0">
                <a:solidFill>
                  <a:srgbClr val="FF0000"/>
                </a:solidFill>
                <a:latin typeface="Verdana" panose="020B0604030504040204" pitchFamily="34" charset="0"/>
                <a:ea typeface="新細明體" panose="02020500000000000000" pitchFamily="18" charset="-120"/>
              </a:rPr>
              <a:t>weak learners</a:t>
            </a:r>
            <a:r>
              <a:rPr lang="en-US" altLang="zh-TW" sz="2400" dirty="0">
                <a:solidFill>
                  <a:srgbClr val="0000FF"/>
                </a:solidFill>
                <a:latin typeface="Verdana" panose="020B0604030504040204" pitchFamily="34" charset="0"/>
                <a:ea typeface="新細明體" panose="02020500000000000000" pitchFamily="18" charset="-120"/>
              </a:rPr>
              <a:t> into </a:t>
            </a:r>
            <a:r>
              <a:rPr lang="en-US" altLang="zh-TW" sz="2400" dirty="0">
                <a:solidFill>
                  <a:srgbClr val="00B050"/>
                </a:solidFill>
                <a:effectLst>
                  <a:outerShdw blurRad="38100" dist="38100" dir="2700000" algn="tl">
                    <a:srgbClr val="000000">
                      <a:alpha val="43137"/>
                    </a:srgbClr>
                  </a:outerShdw>
                </a:effectLst>
                <a:latin typeface="Verdana" panose="020B0604030504040204" pitchFamily="34" charset="0"/>
                <a:ea typeface="新細明體" panose="02020500000000000000" pitchFamily="18" charset="-120"/>
              </a:rPr>
              <a:t>strong learners</a:t>
            </a:r>
            <a:r>
              <a:rPr lang="en-US" altLang="zh-TW" sz="2400" dirty="0">
                <a:solidFill>
                  <a:srgbClr val="0000FF"/>
                </a:solidFill>
                <a:latin typeface="Verdana" panose="020B0604030504040204" pitchFamily="34" charset="0"/>
                <a:ea typeface="新細明體" panose="02020500000000000000" pitchFamily="18" charset="-120"/>
              </a:rPr>
              <a:t>.</a:t>
            </a:r>
          </a:p>
          <a:p>
            <a:pPr eaLnBrk="1" hangingPunct="1">
              <a:buFont typeface="Courier New" panose="02070309020205020404" pitchFamily="49" charset="0"/>
              <a:buChar char="o"/>
            </a:pPr>
            <a:r>
              <a:rPr lang="en-US" altLang="zh-TW" sz="2400" dirty="0">
                <a:solidFill>
                  <a:srgbClr val="0000FF"/>
                </a:solidFill>
                <a:latin typeface="Verdana" panose="020B0604030504040204" pitchFamily="34" charset="0"/>
                <a:ea typeface="新細明體" panose="02020500000000000000" pitchFamily="18" charset="-120"/>
              </a:rPr>
              <a:t>Boosting is a </a:t>
            </a:r>
            <a:r>
              <a:rPr lang="en-US" altLang="zh-TW" sz="2400" u="sng" dirty="0">
                <a:solidFill>
                  <a:schemeClr val="bg1"/>
                </a:solidFill>
                <a:effectLst>
                  <a:outerShdw blurRad="38100" dist="38100" dir="2700000" algn="tl">
                    <a:srgbClr val="000000">
                      <a:alpha val="43137"/>
                    </a:srgbClr>
                  </a:outerShdw>
                </a:effectLst>
                <a:latin typeface="Verdana" panose="020B0604030504040204" pitchFamily="34" charset="0"/>
                <a:ea typeface="新細明體" panose="02020500000000000000" pitchFamily="18" charset="-120"/>
              </a:rPr>
              <a:t>sequential process</a:t>
            </a:r>
            <a:r>
              <a:rPr lang="en-US" altLang="zh-TW" sz="2400" dirty="0">
                <a:solidFill>
                  <a:srgbClr val="0000FF"/>
                </a:solidFill>
                <a:latin typeface="Verdana" panose="020B0604030504040204" pitchFamily="34" charset="0"/>
                <a:ea typeface="新細明體" panose="02020500000000000000" pitchFamily="18" charset="-120"/>
              </a:rPr>
              <a:t>; i.e., trees are grown using the information from a previously grown tree, one after the other.</a:t>
            </a:r>
          </a:p>
          <a:p>
            <a:pPr eaLnBrk="1" hangingPunct="1">
              <a:buFont typeface="Courier New" panose="02070309020205020404" pitchFamily="49" charset="0"/>
              <a:buChar char="o"/>
            </a:pPr>
            <a:r>
              <a:rPr lang="en-US" altLang="zh-TW" sz="2400" dirty="0">
                <a:solidFill>
                  <a:srgbClr val="0000FF"/>
                </a:solidFill>
                <a:latin typeface="Verdana" panose="020B0604030504040204" pitchFamily="34" charset="0"/>
                <a:ea typeface="新細明體" panose="02020500000000000000" pitchFamily="18" charset="-120"/>
              </a:rPr>
              <a:t>This process slowly learns from data and tries to </a:t>
            </a:r>
            <a:r>
              <a:rPr lang="en-US" altLang="zh-TW" sz="2400" dirty="0">
                <a:solidFill>
                  <a:srgbClr val="00B050"/>
                </a:solidFill>
                <a:effectLst>
                  <a:outerShdw blurRad="38100" dist="38100" dir="2700000" algn="tl">
                    <a:srgbClr val="000000">
                      <a:alpha val="43137"/>
                    </a:srgbClr>
                  </a:outerShdw>
                </a:effectLst>
                <a:latin typeface="Verdana" panose="020B0604030504040204" pitchFamily="34" charset="0"/>
                <a:ea typeface="新細明體" panose="02020500000000000000" pitchFamily="18" charset="-120"/>
              </a:rPr>
              <a:t>improve its prediction</a:t>
            </a:r>
            <a:r>
              <a:rPr lang="en-US" altLang="zh-TW" sz="2400" dirty="0">
                <a:solidFill>
                  <a:srgbClr val="00B050"/>
                </a:solidFill>
                <a:latin typeface="Verdana" panose="020B0604030504040204" pitchFamily="34" charset="0"/>
                <a:ea typeface="新細明體" panose="02020500000000000000" pitchFamily="18" charset="-120"/>
              </a:rPr>
              <a:t> </a:t>
            </a:r>
            <a:r>
              <a:rPr lang="en-US" altLang="zh-TW" sz="2400" dirty="0">
                <a:solidFill>
                  <a:srgbClr val="0000FF"/>
                </a:solidFill>
                <a:latin typeface="Verdana" panose="020B0604030504040204" pitchFamily="34" charset="0"/>
                <a:ea typeface="新細明體" panose="02020500000000000000" pitchFamily="18" charset="-120"/>
              </a:rPr>
              <a:t>in subsequent iterations.</a:t>
            </a:r>
            <a:endParaRPr lang="en-US" altLang="zh-TW" sz="2000" dirty="0">
              <a:solidFill>
                <a:srgbClr val="0000FF"/>
              </a:solidFill>
              <a:latin typeface="Verdana" panose="020B0604030504040204" pitchFamily="34" charset="0"/>
              <a:ea typeface="新細明體" panose="02020500000000000000" pitchFamily="18" charset="-120"/>
            </a:endParaRPr>
          </a:p>
        </p:txBody>
      </p:sp>
      <p:sp>
        <p:nvSpPr>
          <p:cNvPr id="5" name="投影片編號版面配置區 4">
            <a:extLst>
              <a:ext uri="{FF2B5EF4-FFF2-40B4-BE49-F238E27FC236}">
                <a16:creationId xmlns:a16="http://schemas.microsoft.com/office/drawing/2014/main" id="{C8F630A4-EBD1-448F-AC2F-720C3F46E466}"/>
              </a:ext>
            </a:extLst>
          </p:cNvPr>
          <p:cNvSpPr>
            <a:spLocks noGrp="1"/>
          </p:cNvSpPr>
          <p:nvPr>
            <p:ph type="sldNum" sz="quarter" idx="10"/>
          </p:nvPr>
        </p:nvSpPr>
        <p:spPr bwMode="auto">
          <a:xfrm>
            <a:off x="8575675" y="6629400"/>
            <a:ext cx="568325" cy="2254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C4B5BA-84F0-4490-9C0D-8C2E6B700225}" type="slidenum">
              <a:rPr kumimoji="0" lang="en-US" altLang="zh-TW" sz="1200" b="0" i="0" u="none" strike="noStrike" kern="1200" cap="none" spc="0" normalizeH="0" baseline="0" noProof="0" smtClean="0">
                <a:ln>
                  <a:noFill/>
                </a:ln>
                <a:solidFill>
                  <a:srgbClr val="000000"/>
                </a:solidFill>
                <a:effectLst/>
                <a:uLnTx/>
                <a:uFillTx/>
                <a:latin typeface="Verdana" panose="020B060403050404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zh-TW" sz="1200" b="0" i="0" u="none" strike="noStrike" kern="1200" cap="none" spc="0" normalizeH="0" baseline="0" noProof="0" dirty="0">
              <a:ln>
                <a:noFill/>
              </a:ln>
              <a:solidFill>
                <a:srgbClr val="000000"/>
              </a:solidFill>
              <a:effectLst/>
              <a:uLnTx/>
              <a:uFillTx/>
              <a:latin typeface="Verdana" panose="020B0604030504040204" pitchFamily="34" charset="0"/>
              <a:ea typeface="新細明體" panose="02020500000000000000" pitchFamily="18" charset="-120"/>
              <a:cs typeface="+mn-cs"/>
            </a:endParaRPr>
          </a:p>
        </p:txBody>
      </p:sp>
      <p:pic>
        <p:nvPicPr>
          <p:cNvPr id="1026" name="Picture 2" descr="Boosting Algorithms Explained. Theory, Implementation, and… | by Zixuan  Zhang | Towards Data Science">
            <a:extLst>
              <a:ext uri="{FF2B5EF4-FFF2-40B4-BE49-F238E27FC236}">
                <a16:creationId xmlns:a16="http://schemas.microsoft.com/office/drawing/2014/main" id="{4010F4D4-823A-4A57-A202-3CC5F6F99B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179"/>
          <a:stretch/>
        </p:blipFill>
        <p:spPr bwMode="auto">
          <a:xfrm>
            <a:off x="1828800" y="4703762"/>
            <a:ext cx="5181600" cy="1978026"/>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91DF7433-6FDC-0D4F-82FD-C181C58DB4B6}"/>
              </a:ext>
            </a:extLst>
          </p:cNvPr>
          <p:cNvCxnSpPr/>
          <p:nvPr/>
        </p:nvCxnSpPr>
        <p:spPr>
          <a:xfrm flipV="1">
            <a:off x="2362200" y="5181600"/>
            <a:ext cx="914400" cy="838200"/>
          </a:xfrm>
          <a:prstGeom prst="straightConnector1">
            <a:avLst/>
          </a:prstGeom>
          <a:ln w="508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44230820-FDC9-FA7E-66B0-422DD7D05A00}"/>
              </a:ext>
            </a:extLst>
          </p:cNvPr>
          <p:cNvCxnSpPr/>
          <p:nvPr/>
        </p:nvCxnSpPr>
        <p:spPr>
          <a:xfrm flipV="1">
            <a:off x="3771900" y="5203654"/>
            <a:ext cx="914400" cy="838200"/>
          </a:xfrm>
          <a:prstGeom prst="straightConnector1">
            <a:avLst/>
          </a:prstGeom>
          <a:ln w="508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5F0721D-024F-2B71-473F-A246FBA937B8}"/>
              </a:ext>
            </a:extLst>
          </p:cNvPr>
          <p:cNvCxnSpPr/>
          <p:nvPr/>
        </p:nvCxnSpPr>
        <p:spPr>
          <a:xfrm flipV="1">
            <a:off x="5178879" y="5203654"/>
            <a:ext cx="914400" cy="838200"/>
          </a:xfrm>
          <a:prstGeom prst="straightConnector1">
            <a:avLst/>
          </a:prstGeom>
          <a:ln w="508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707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41426" y="4442460"/>
            <a:ext cx="7635240" cy="1289685"/>
          </a:xfrm>
          <a:custGeom>
            <a:avLst/>
            <a:gdLst/>
            <a:ahLst/>
            <a:cxnLst/>
            <a:rect l="l" t="t" r="r" b="b"/>
            <a:pathLst>
              <a:path w="7635240" h="1289685">
                <a:moveTo>
                  <a:pt x="0" y="1289303"/>
                </a:moveTo>
                <a:lnTo>
                  <a:pt x="7635240" y="1289303"/>
                </a:lnTo>
                <a:lnTo>
                  <a:pt x="7635240" y="0"/>
                </a:lnTo>
                <a:lnTo>
                  <a:pt x="0" y="0"/>
                </a:lnTo>
                <a:lnTo>
                  <a:pt x="0" y="1289303"/>
                </a:lnTo>
                <a:close/>
              </a:path>
            </a:pathLst>
          </a:custGeom>
          <a:solidFill>
            <a:srgbClr val="5D6079">
              <a:alpha val="9411"/>
            </a:srgbClr>
          </a:solidFill>
        </p:spPr>
        <p:txBody>
          <a:bodyPr wrap="square" lIns="0" tIns="0" rIns="0" bIns="0" rtlCol="0"/>
          <a:lstStyle/>
          <a:p>
            <a:endParaRPr sz="1400" kern="0">
              <a:solidFill>
                <a:srgbClr val="000000"/>
              </a:solidFill>
              <a:latin typeface="Arial"/>
              <a:cs typeface="Arial"/>
              <a:sym typeface="Arial"/>
            </a:endParaRPr>
          </a:p>
        </p:txBody>
      </p:sp>
      <p:sp>
        <p:nvSpPr>
          <p:cNvPr id="3" name="object 3"/>
          <p:cNvSpPr/>
          <p:nvPr/>
        </p:nvSpPr>
        <p:spPr>
          <a:xfrm>
            <a:off x="741426" y="4442460"/>
            <a:ext cx="7635240" cy="1289685"/>
          </a:xfrm>
          <a:custGeom>
            <a:avLst/>
            <a:gdLst/>
            <a:ahLst/>
            <a:cxnLst/>
            <a:rect l="l" t="t" r="r" b="b"/>
            <a:pathLst>
              <a:path w="7635240" h="1289685">
                <a:moveTo>
                  <a:pt x="0" y="1289303"/>
                </a:moveTo>
                <a:lnTo>
                  <a:pt x="7635240" y="1289303"/>
                </a:lnTo>
                <a:lnTo>
                  <a:pt x="7635240" y="0"/>
                </a:lnTo>
                <a:lnTo>
                  <a:pt x="0" y="0"/>
                </a:lnTo>
                <a:lnTo>
                  <a:pt x="0" y="1289303"/>
                </a:lnTo>
                <a:close/>
              </a:path>
            </a:pathLst>
          </a:custGeom>
          <a:ln w="19812">
            <a:solidFill>
              <a:schemeClr val="tx1"/>
            </a:solidFill>
            <a:prstDash val="sysDash"/>
          </a:ln>
        </p:spPr>
        <p:txBody>
          <a:bodyPr wrap="square" lIns="0" tIns="0" rIns="0" bIns="0" rtlCol="0"/>
          <a:lstStyle/>
          <a:p>
            <a:endParaRPr sz="1400" kern="0">
              <a:solidFill>
                <a:srgbClr val="000000"/>
              </a:solidFill>
              <a:latin typeface="Arial"/>
              <a:cs typeface="Arial"/>
              <a:sym typeface="Arial"/>
            </a:endParaRPr>
          </a:p>
        </p:txBody>
      </p:sp>
      <p:sp>
        <p:nvSpPr>
          <p:cNvPr id="5" name="object 5"/>
          <p:cNvSpPr/>
          <p:nvPr/>
        </p:nvSpPr>
        <p:spPr>
          <a:xfrm>
            <a:off x="3416301" y="1841786"/>
            <a:ext cx="461645" cy="198120"/>
          </a:xfrm>
          <a:custGeom>
            <a:avLst/>
            <a:gdLst/>
            <a:ahLst/>
            <a:cxnLst/>
            <a:rect l="l" t="t" r="r" b="b"/>
            <a:pathLst>
              <a:path w="461645" h="198119">
                <a:moveTo>
                  <a:pt x="0" y="198120"/>
                </a:moveTo>
                <a:lnTo>
                  <a:pt x="461581" y="198120"/>
                </a:lnTo>
                <a:lnTo>
                  <a:pt x="461581" y="0"/>
                </a:lnTo>
                <a:lnTo>
                  <a:pt x="0" y="0"/>
                </a:lnTo>
                <a:lnTo>
                  <a:pt x="0" y="198120"/>
                </a:lnTo>
                <a:close/>
              </a:path>
            </a:pathLst>
          </a:custGeom>
          <a:solidFill>
            <a:srgbClr val="000000"/>
          </a:solidFill>
        </p:spPr>
        <p:txBody>
          <a:bodyPr wrap="square" lIns="0" tIns="0" rIns="0" bIns="0" rtlCol="0"/>
          <a:lstStyle/>
          <a:p>
            <a:endParaRPr sz="1400" kern="0">
              <a:solidFill>
                <a:srgbClr val="000000"/>
              </a:solidFill>
              <a:latin typeface="Arial"/>
              <a:cs typeface="Arial"/>
              <a:sym typeface="Arial"/>
            </a:endParaRPr>
          </a:p>
        </p:txBody>
      </p:sp>
      <p:sp>
        <p:nvSpPr>
          <p:cNvPr id="6" name="object 6"/>
          <p:cNvSpPr/>
          <p:nvPr/>
        </p:nvSpPr>
        <p:spPr>
          <a:xfrm>
            <a:off x="3877818" y="1841786"/>
            <a:ext cx="461645" cy="198120"/>
          </a:xfrm>
          <a:custGeom>
            <a:avLst/>
            <a:gdLst/>
            <a:ahLst/>
            <a:cxnLst/>
            <a:rect l="l" t="t" r="r" b="b"/>
            <a:pathLst>
              <a:path w="461645" h="198119">
                <a:moveTo>
                  <a:pt x="0" y="198120"/>
                </a:moveTo>
                <a:lnTo>
                  <a:pt x="461581" y="198120"/>
                </a:lnTo>
                <a:lnTo>
                  <a:pt x="461581" y="0"/>
                </a:lnTo>
                <a:lnTo>
                  <a:pt x="0" y="0"/>
                </a:lnTo>
                <a:lnTo>
                  <a:pt x="0" y="198120"/>
                </a:lnTo>
                <a:close/>
              </a:path>
            </a:pathLst>
          </a:custGeom>
          <a:solidFill>
            <a:srgbClr val="000000"/>
          </a:solidFill>
        </p:spPr>
        <p:txBody>
          <a:bodyPr wrap="square" lIns="0" tIns="0" rIns="0" bIns="0" rtlCol="0"/>
          <a:lstStyle/>
          <a:p>
            <a:endParaRPr sz="1400" kern="0">
              <a:solidFill>
                <a:srgbClr val="000000"/>
              </a:solidFill>
              <a:latin typeface="Arial"/>
              <a:cs typeface="Arial"/>
              <a:sym typeface="Arial"/>
            </a:endParaRPr>
          </a:p>
        </p:txBody>
      </p:sp>
      <p:sp>
        <p:nvSpPr>
          <p:cNvPr id="7" name="object 7"/>
          <p:cNvSpPr/>
          <p:nvPr/>
        </p:nvSpPr>
        <p:spPr>
          <a:xfrm>
            <a:off x="4339464" y="1841786"/>
            <a:ext cx="461645" cy="198120"/>
          </a:xfrm>
          <a:custGeom>
            <a:avLst/>
            <a:gdLst/>
            <a:ahLst/>
            <a:cxnLst/>
            <a:rect l="l" t="t" r="r" b="b"/>
            <a:pathLst>
              <a:path w="461645" h="198119">
                <a:moveTo>
                  <a:pt x="0" y="198120"/>
                </a:moveTo>
                <a:lnTo>
                  <a:pt x="461581" y="198120"/>
                </a:lnTo>
                <a:lnTo>
                  <a:pt x="461581" y="0"/>
                </a:lnTo>
                <a:lnTo>
                  <a:pt x="0" y="0"/>
                </a:lnTo>
                <a:lnTo>
                  <a:pt x="0" y="198120"/>
                </a:lnTo>
                <a:close/>
              </a:path>
            </a:pathLst>
          </a:custGeom>
          <a:solidFill>
            <a:srgbClr val="000000"/>
          </a:solidFill>
        </p:spPr>
        <p:txBody>
          <a:bodyPr wrap="square" lIns="0" tIns="0" rIns="0" bIns="0" rtlCol="0"/>
          <a:lstStyle/>
          <a:p>
            <a:endParaRPr sz="1400" kern="0">
              <a:solidFill>
                <a:srgbClr val="000000"/>
              </a:solidFill>
              <a:latin typeface="Arial"/>
              <a:cs typeface="Arial"/>
              <a:sym typeface="Arial"/>
            </a:endParaRPr>
          </a:p>
        </p:txBody>
      </p:sp>
      <p:sp>
        <p:nvSpPr>
          <p:cNvPr id="8" name="object 8"/>
          <p:cNvSpPr/>
          <p:nvPr/>
        </p:nvSpPr>
        <p:spPr>
          <a:xfrm>
            <a:off x="4800981" y="1841786"/>
            <a:ext cx="461645" cy="198120"/>
          </a:xfrm>
          <a:custGeom>
            <a:avLst/>
            <a:gdLst/>
            <a:ahLst/>
            <a:cxnLst/>
            <a:rect l="l" t="t" r="r" b="b"/>
            <a:pathLst>
              <a:path w="461645" h="198119">
                <a:moveTo>
                  <a:pt x="0" y="198120"/>
                </a:moveTo>
                <a:lnTo>
                  <a:pt x="461581" y="198120"/>
                </a:lnTo>
                <a:lnTo>
                  <a:pt x="461581" y="0"/>
                </a:lnTo>
                <a:lnTo>
                  <a:pt x="0" y="0"/>
                </a:lnTo>
                <a:lnTo>
                  <a:pt x="0" y="198120"/>
                </a:lnTo>
                <a:close/>
              </a:path>
            </a:pathLst>
          </a:custGeom>
          <a:solidFill>
            <a:srgbClr val="000000"/>
          </a:solidFill>
        </p:spPr>
        <p:txBody>
          <a:bodyPr wrap="square" lIns="0" tIns="0" rIns="0" bIns="0" rtlCol="0"/>
          <a:lstStyle/>
          <a:p>
            <a:endParaRPr sz="1400" kern="0">
              <a:solidFill>
                <a:srgbClr val="000000"/>
              </a:solidFill>
              <a:latin typeface="Arial"/>
              <a:cs typeface="Arial"/>
              <a:sym typeface="Arial"/>
            </a:endParaRPr>
          </a:p>
        </p:txBody>
      </p:sp>
      <p:sp>
        <p:nvSpPr>
          <p:cNvPr id="9" name="object 9"/>
          <p:cNvSpPr/>
          <p:nvPr/>
        </p:nvSpPr>
        <p:spPr>
          <a:xfrm>
            <a:off x="5262627" y="1841786"/>
            <a:ext cx="461645" cy="198120"/>
          </a:xfrm>
          <a:custGeom>
            <a:avLst/>
            <a:gdLst/>
            <a:ahLst/>
            <a:cxnLst/>
            <a:rect l="l" t="t" r="r" b="b"/>
            <a:pathLst>
              <a:path w="461645" h="198119">
                <a:moveTo>
                  <a:pt x="0" y="198120"/>
                </a:moveTo>
                <a:lnTo>
                  <a:pt x="461581" y="198120"/>
                </a:lnTo>
                <a:lnTo>
                  <a:pt x="461581" y="0"/>
                </a:lnTo>
                <a:lnTo>
                  <a:pt x="0" y="0"/>
                </a:lnTo>
                <a:lnTo>
                  <a:pt x="0" y="198120"/>
                </a:lnTo>
                <a:close/>
              </a:path>
            </a:pathLst>
          </a:custGeom>
          <a:solidFill>
            <a:srgbClr val="000000"/>
          </a:solidFill>
        </p:spPr>
        <p:txBody>
          <a:bodyPr wrap="square" lIns="0" tIns="0" rIns="0" bIns="0" rtlCol="0"/>
          <a:lstStyle/>
          <a:p>
            <a:endParaRPr sz="1400" kern="0">
              <a:solidFill>
                <a:srgbClr val="000000"/>
              </a:solidFill>
              <a:latin typeface="Arial"/>
              <a:cs typeface="Arial"/>
              <a:sym typeface="Arial"/>
            </a:endParaRPr>
          </a:p>
        </p:txBody>
      </p:sp>
      <p:sp>
        <p:nvSpPr>
          <p:cNvPr id="10" name="object 10"/>
          <p:cNvSpPr/>
          <p:nvPr/>
        </p:nvSpPr>
        <p:spPr>
          <a:xfrm>
            <a:off x="3416301" y="2039793"/>
            <a:ext cx="461645" cy="132715"/>
          </a:xfrm>
          <a:custGeom>
            <a:avLst/>
            <a:gdLst/>
            <a:ahLst/>
            <a:cxnLst/>
            <a:rect l="l" t="t" r="r" b="b"/>
            <a:pathLst>
              <a:path w="461645" h="132715">
                <a:moveTo>
                  <a:pt x="0" y="132702"/>
                </a:moveTo>
                <a:lnTo>
                  <a:pt x="461581" y="132702"/>
                </a:lnTo>
                <a:lnTo>
                  <a:pt x="461581" y="0"/>
                </a:lnTo>
                <a:lnTo>
                  <a:pt x="0" y="0"/>
                </a:lnTo>
                <a:lnTo>
                  <a:pt x="0" y="132702"/>
                </a:lnTo>
                <a:close/>
              </a:path>
            </a:pathLst>
          </a:custGeom>
          <a:solidFill>
            <a:srgbClr val="E7E7E7"/>
          </a:solidFill>
        </p:spPr>
        <p:txBody>
          <a:bodyPr wrap="square" lIns="0" tIns="0" rIns="0" bIns="0" rtlCol="0"/>
          <a:lstStyle/>
          <a:p>
            <a:endParaRPr sz="1400" kern="0">
              <a:solidFill>
                <a:srgbClr val="000000"/>
              </a:solidFill>
              <a:latin typeface="Arial"/>
              <a:cs typeface="Arial"/>
              <a:sym typeface="Arial"/>
            </a:endParaRPr>
          </a:p>
        </p:txBody>
      </p:sp>
      <p:sp>
        <p:nvSpPr>
          <p:cNvPr id="11" name="object 11"/>
          <p:cNvSpPr/>
          <p:nvPr/>
        </p:nvSpPr>
        <p:spPr>
          <a:xfrm>
            <a:off x="3877818" y="2039793"/>
            <a:ext cx="461645" cy="132715"/>
          </a:xfrm>
          <a:custGeom>
            <a:avLst/>
            <a:gdLst/>
            <a:ahLst/>
            <a:cxnLst/>
            <a:rect l="l" t="t" r="r" b="b"/>
            <a:pathLst>
              <a:path w="461645" h="132715">
                <a:moveTo>
                  <a:pt x="0" y="132702"/>
                </a:moveTo>
                <a:lnTo>
                  <a:pt x="461581" y="132702"/>
                </a:lnTo>
                <a:lnTo>
                  <a:pt x="461581" y="0"/>
                </a:lnTo>
                <a:lnTo>
                  <a:pt x="0" y="0"/>
                </a:lnTo>
                <a:lnTo>
                  <a:pt x="0" y="132702"/>
                </a:lnTo>
                <a:close/>
              </a:path>
            </a:pathLst>
          </a:custGeom>
          <a:solidFill>
            <a:srgbClr val="E7E7E7"/>
          </a:solidFill>
        </p:spPr>
        <p:txBody>
          <a:bodyPr wrap="square" lIns="0" tIns="0" rIns="0" bIns="0" rtlCol="0"/>
          <a:lstStyle/>
          <a:p>
            <a:endParaRPr sz="1400" kern="0">
              <a:solidFill>
                <a:srgbClr val="000000"/>
              </a:solidFill>
              <a:latin typeface="Arial"/>
              <a:cs typeface="Arial"/>
              <a:sym typeface="Arial"/>
            </a:endParaRPr>
          </a:p>
        </p:txBody>
      </p:sp>
      <p:sp>
        <p:nvSpPr>
          <p:cNvPr id="12" name="object 12"/>
          <p:cNvSpPr/>
          <p:nvPr/>
        </p:nvSpPr>
        <p:spPr>
          <a:xfrm>
            <a:off x="4339464" y="2039793"/>
            <a:ext cx="461645" cy="132715"/>
          </a:xfrm>
          <a:custGeom>
            <a:avLst/>
            <a:gdLst/>
            <a:ahLst/>
            <a:cxnLst/>
            <a:rect l="l" t="t" r="r" b="b"/>
            <a:pathLst>
              <a:path w="461645" h="132715">
                <a:moveTo>
                  <a:pt x="0" y="132702"/>
                </a:moveTo>
                <a:lnTo>
                  <a:pt x="461581" y="132702"/>
                </a:lnTo>
                <a:lnTo>
                  <a:pt x="461581" y="0"/>
                </a:lnTo>
                <a:lnTo>
                  <a:pt x="0" y="0"/>
                </a:lnTo>
                <a:lnTo>
                  <a:pt x="0" y="132702"/>
                </a:lnTo>
                <a:close/>
              </a:path>
            </a:pathLst>
          </a:custGeom>
          <a:solidFill>
            <a:srgbClr val="E7E7E7"/>
          </a:solidFill>
        </p:spPr>
        <p:txBody>
          <a:bodyPr wrap="square" lIns="0" tIns="0" rIns="0" bIns="0" rtlCol="0"/>
          <a:lstStyle/>
          <a:p>
            <a:endParaRPr sz="1400" kern="0">
              <a:solidFill>
                <a:srgbClr val="000000"/>
              </a:solidFill>
              <a:latin typeface="Arial"/>
              <a:cs typeface="Arial"/>
              <a:sym typeface="Arial"/>
            </a:endParaRPr>
          </a:p>
        </p:txBody>
      </p:sp>
      <p:sp>
        <p:nvSpPr>
          <p:cNvPr id="13" name="object 13"/>
          <p:cNvSpPr/>
          <p:nvPr/>
        </p:nvSpPr>
        <p:spPr>
          <a:xfrm>
            <a:off x="4800981" y="2039793"/>
            <a:ext cx="461645" cy="132715"/>
          </a:xfrm>
          <a:custGeom>
            <a:avLst/>
            <a:gdLst/>
            <a:ahLst/>
            <a:cxnLst/>
            <a:rect l="l" t="t" r="r" b="b"/>
            <a:pathLst>
              <a:path w="461645" h="132715">
                <a:moveTo>
                  <a:pt x="0" y="132702"/>
                </a:moveTo>
                <a:lnTo>
                  <a:pt x="461581" y="132702"/>
                </a:lnTo>
                <a:lnTo>
                  <a:pt x="461581" y="0"/>
                </a:lnTo>
                <a:lnTo>
                  <a:pt x="0" y="0"/>
                </a:lnTo>
                <a:lnTo>
                  <a:pt x="0" y="132702"/>
                </a:lnTo>
                <a:close/>
              </a:path>
            </a:pathLst>
          </a:custGeom>
          <a:solidFill>
            <a:srgbClr val="E7E7E7"/>
          </a:solidFill>
        </p:spPr>
        <p:txBody>
          <a:bodyPr wrap="square" lIns="0" tIns="0" rIns="0" bIns="0" rtlCol="0"/>
          <a:lstStyle/>
          <a:p>
            <a:endParaRPr sz="1400" kern="0">
              <a:solidFill>
                <a:srgbClr val="000000"/>
              </a:solidFill>
              <a:latin typeface="Arial"/>
              <a:cs typeface="Arial"/>
              <a:sym typeface="Arial"/>
            </a:endParaRPr>
          </a:p>
        </p:txBody>
      </p:sp>
      <p:sp>
        <p:nvSpPr>
          <p:cNvPr id="14" name="object 14"/>
          <p:cNvSpPr/>
          <p:nvPr/>
        </p:nvSpPr>
        <p:spPr>
          <a:xfrm>
            <a:off x="5262627" y="2039793"/>
            <a:ext cx="461645" cy="132715"/>
          </a:xfrm>
          <a:custGeom>
            <a:avLst/>
            <a:gdLst/>
            <a:ahLst/>
            <a:cxnLst/>
            <a:rect l="l" t="t" r="r" b="b"/>
            <a:pathLst>
              <a:path w="461645" h="132715">
                <a:moveTo>
                  <a:pt x="0" y="132702"/>
                </a:moveTo>
                <a:lnTo>
                  <a:pt x="461581" y="132702"/>
                </a:lnTo>
                <a:lnTo>
                  <a:pt x="461581" y="0"/>
                </a:lnTo>
                <a:lnTo>
                  <a:pt x="0" y="0"/>
                </a:lnTo>
                <a:lnTo>
                  <a:pt x="0" y="132702"/>
                </a:lnTo>
                <a:close/>
              </a:path>
            </a:pathLst>
          </a:custGeom>
          <a:solidFill>
            <a:srgbClr val="E7E7E7"/>
          </a:solidFill>
        </p:spPr>
        <p:txBody>
          <a:bodyPr wrap="square" lIns="0" tIns="0" rIns="0" bIns="0" rtlCol="0"/>
          <a:lstStyle/>
          <a:p>
            <a:endParaRPr sz="1400" kern="0">
              <a:solidFill>
                <a:srgbClr val="000000"/>
              </a:solidFill>
              <a:latin typeface="Arial"/>
              <a:cs typeface="Arial"/>
              <a:sym typeface="Arial"/>
            </a:endParaRPr>
          </a:p>
        </p:txBody>
      </p:sp>
      <p:sp>
        <p:nvSpPr>
          <p:cNvPr id="15" name="object 15"/>
          <p:cNvSpPr/>
          <p:nvPr/>
        </p:nvSpPr>
        <p:spPr>
          <a:xfrm>
            <a:off x="3416301" y="2305223"/>
            <a:ext cx="461645" cy="132715"/>
          </a:xfrm>
          <a:custGeom>
            <a:avLst/>
            <a:gdLst/>
            <a:ahLst/>
            <a:cxnLst/>
            <a:rect l="l" t="t" r="r" b="b"/>
            <a:pathLst>
              <a:path w="461645" h="132714">
                <a:moveTo>
                  <a:pt x="0" y="132702"/>
                </a:moveTo>
                <a:lnTo>
                  <a:pt x="461581" y="132702"/>
                </a:lnTo>
                <a:lnTo>
                  <a:pt x="461581" y="0"/>
                </a:lnTo>
                <a:lnTo>
                  <a:pt x="0" y="0"/>
                </a:lnTo>
                <a:lnTo>
                  <a:pt x="0" y="132702"/>
                </a:lnTo>
                <a:close/>
              </a:path>
            </a:pathLst>
          </a:custGeom>
          <a:solidFill>
            <a:srgbClr val="E7E7E7"/>
          </a:solidFill>
        </p:spPr>
        <p:txBody>
          <a:bodyPr wrap="square" lIns="0" tIns="0" rIns="0" bIns="0" rtlCol="0"/>
          <a:lstStyle/>
          <a:p>
            <a:endParaRPr sz="1400" kern="0">
              <a:solidFill>
                <a:srgbClr val="000000"/>
              </a:solidFill>
              <a:latin typeface="Arial"/>
              <a:cs typeface="Arial"/>
              <a:sym typeface="Arial"/>
            </a:endParaRPr>
          </a:p>
        </p:txBody>
      </p:sp>
      <p:sp>
        <p:nvSpPr>
          <p:cNvPr id="16" name="object 16"/>
          <p:cNvSpPr/>
          <p:nvPr/>
        </p:nvSpPr>
        <p:spPr>
          <a:xfrm>
            <a:off x="3877818" y="2305223"/>
            <a:ext cx="461645" cy="132715"/>
          </a:xfrm>
          <a:custGeom>
            <a:avLst/>
            <a:gdLst/>
            <a:ahLst/>
            <a:cxnLst/>
            <a:rect l="l" t="t" r="r" b="b"/>
            <a:pathLst>
              <a:path w="461645" h="132714">
                <a:moveTo>
                  <a:pt x="0" y="132702"/>
                </a:moveTo>
                <a:lnTo>
                  <a:pt x="461581" y="132702"/>
                </a:lnTo>
                <a:lnTo>
                  <a:pt x="461581" y="0"/>
                </a:lnTo>
                <a:lnTo>
                  <a:pt x="0" y="0"/>
                </a:lnTo>
                <a:lnTo>
                  <a:pt x="0" y="132702"/>
                </a:lnTo>
                <a:close/>
              </a:path>
            </a:pathLst>
          </a:custGeom>
          <a:solidFill>
            <a:srgbClr val="E7E7E7"/>
          </a:solidFill>
        </p:spPr>
        <p:txBody>
          <a:bodyPr wrap="square" lIns="0" tIns="0" rIns="0" bIns="0" rtlCol="0"/>
          <a:lstStyle/>
          <a:p>
            <a:endParaRPr sz="1400" kern="0">
              <a:solidFill>
                <a:srgbClr val="000000"/>
              </a:solidFill>
              <a:latin typeface="Arial"/>
              <a:cs typeface="Arial"/>
              <a:sym typeface="Arial"/>
            </a:endParaRPr>
          </a:p>
        </p:txBody>
      </p:sp>
      <p:sp>
        <p:nvSpPr>
          <p:cNvPr id="17" name="object 17"/>
          <p:cNvSpPr/>
          <p:nvPr/>
        </p:nvSpPr>
        <p:spPr>
          <a:xfrm>
            <a:off x="4339464" y="2305223"/>
            <a:ext cx="461645" cy="132715"/>
          </a:xfrm>
          <a:custGeom>
            <a:avLst/>
            <a:gdLst/>
            <a:ahLst/>
            <a:cxnLst/>
            <a:rect l="l" t="t" r="r" b="b"/>
            <a:pathLst>
              <a:path w="461645" h="132714">
                <a:moveTo>
                  <a:pt x="0" y="132702"/>
                </a:moveTo>
                <a:lnTo>
                  <a:pt x="461581" y="132702"/>
                </a:lnTo>
                <a:lnTo>
                  <a:pt x="461581" y="0"/>
                </a:lnTo>
                <a:lnTo>
                  <a:pt x="0" y="0"/>
                </a:lnTo>
                <a:lnTo>
                  <a:pt x="0" y="132702"/>
                </a:lnTo>
                <a:close/>
              </a:path>
            </a:pathLst>
          </a:custGeom>
          <a:solidFill>
            <a:srgbClr val="E7E7E7"/>
          </a:solidFill>
        </p:spPr>
        <p:txBody>
          <a:bodyPr wrap="square" lIns="0" tIns="0" rIns="0" bIns="0" rtlCol="0"/>
          <a:lstStyle/>
          <a:p>
            <a:endParaRPr sz="1400" kern="0">
              <a:solidFill>
                <a:srgbClr val="000000"/>
              </a:solidFill>
              <a:latin typeface="Arial"/>
              <a:cs typeface="Arial"/>
              <a:sym typeface="Arial"/>
            </a:endParaRPr>
          </a:p>
        </p:txBody>
      </p:sp>
      <p:sp>
        <p:nvSpPr>
          <p:cNvPr id="18" name="object 18"/>
          <p:cNvSpPr/>
          <p:nvPr/>
        </p:nvSpPr>
        <p:spPr>
          <a:xfrm>
            <a:off x="4800981" y="2305223"/>
            <a:ext cx="461645" cy="132715"/>
          </a:xfrm>
          <a:custGeom>
            <a:avLst/>
            <a:gdLst/>
            <a:ahLst/>
            <a:cxnLst/>
            <a:rect l="l" t="t" r="r" b="b"/>
            <a:pathLst>
              <a:path w="461645" h="132714">
                <a:moveTo>
                  <a:pt x="0" y="132702"/>
                </a:moveTo>
                <a:lnTo>
                  <a:pt x="461581" y="132702"/>
                </a:lnTo>
                <a:lnTo>
                  <a:pt x="461581" y="0"/>
                </a:lnTo>
                <a:lnTo>
                  <a:pt x="0" y="0"/>
                </a:lnTo>
                <a:lnTo>
                  <a:pt x="0" y="132702"/>
                </a:lnTo>
                <a:close/>
              </a:path>
            </a:pathLst>
          </a:custGeom>
          <a:solidFill>
            <a:srgbClr val="E7E7E7"/>
          </a:solidFill>
        </p:spPr>
        <p:txBody>
          <a:bodyPr wrap="square" lIns="0" tIns="0" rIns="0" bIns="0" rtlCol="0"/>
          <a:lstStyle/>
          <a:p>
            <a:endParaRPr sz="1400" kern="0">
              <a:solidFill>
                <a:srgbClr val="000000"/>
              </a:solidFill>
              <a:latin typeface="Arial"/>
              <a:cs typeface="Arial"/>
              <a:sym typeface="Arial"/>
            </a:endParaRPr>
          </a:p>
        </p:txBody>
      </p:sp>
      <p:sp>
        <p:nvSpPr>
          <p:cNvPr id="19" name="object 19"/>
          <p:cNvSpPr/>
          <p:nvPr/>
        </p:nvSpPr>
        <p:spPr>
          <a:xfrm>
            <a:off x="5262627" y="2305223"/>
            <a:ext cx="461645" cy="132715"/>
          </a:xfrm>
          <a:custGeom>
            <a:avLst/>
            <a:gdLst/>
            <a:ahLst/>
            <a:cxnLst/>
            <a:rect l="l" t="t" r="r" b="b"/>
            <a:pathLst>
              <a:path w="461645" h="132714">
                <a:moveTo>
                  <a:pt x="0" y="132702"/>
                </a:moveTo>
                <a:lnTo>
                  <a:pt x="461581" y="132702"/>
                </a:lnTo>
                <a:lnTo>
                  <a:pt x="461581" y="0"/>
                </a:lnTo>
                <a:lnTo>
                  <a:pt x="0" y="0"/>
                </a:lnTo>
                <a:lnTo>
                  <a:pt x="0" y="132702"/>
                </a:lnTo>
                <a:close/>
              </a:path>
            </a:pathLst>
          </a:custGeom>
          <a:solidFill>
            <a:srgbClr val="E7E7E7"/>
          </a:solidFill>
        </p:spPr>
        <p:txBody>
          <a:bodyPr wrap="square" lIns="0" tIns="0" rIns="0" bIns="0" rtlCol="0"/>
          <a:lstStyle/>
          <a:p>
            <a:endParaRPr sz="1400" kern="0">
              <a:solidFill>
                <a:srgbClr val="000000"/>
              </a:solidFill>
              <a:latin typeface="Arial"/>
              <a:cs typeface="Arial"/>
              <a:sym typeface="Arial"/>
            </a:endParaRPr>
          </a:p>
        </p:txBody>
      </p:sp>
      <p:sp>
        <p:nvSpPr>
          <p:cNvPr id="20" name="object 20"/>
          <p:cNvSpPr/>
          <p:nvPr/>
        </p:nvSpPr>
        <p:spPr>
          <a:xfrm>
            <a:off x="3416301" y="2570653"/>
            <a:ext cx="461645" cy="132715"/>
          </a:xfrm>
          <a:custGeom>
            <a:avLst/>
            <a:gdLst/>
            <a:ahLst/>
            <a:cxnLst/>
            <a:rect l="l" t="t" r="r" b="b"/>
            <a:pathLst>
              <a:path w="461645" h="132714">
                <a:moveTo>
                  <a:pt x="0" y="132702"/>
                </a:moveTo>
                <a:lnTo>
                  <a:pt x="461581" y="132702"/>
                </a:lnTo>
                <a:lnTo>
                  <a:pt x="461581" y="0"/>
                </a:lnTo>
                <a:lnTo>
                  <a:pt x="0" y="0"/>
                </a:lnTo>
                <a:lnTo>
                  <a:pt x="0" y="132702"/>
                </a:lnTo>
                <a:close/>
              </a:path>
            </a:pathLst>
          </a:custGeom>
          <a:solidFill>
            <a:srgbClr val="E7E7E7"/>
          </a:solidFill>
        </p:spPr>
        <p:txBody>
          <a:bodyPr wrap="square" lIns="0" tIns="0" rIns="0" bIns="0" rtlCol="0"/>
          <a:lstStyle/>
          <a:p>
            <a:endParaRPr sz="1400" kern="0">
              <a:solidFill>
                <a:srgbClr val="000000"/>
              </a:solidFill>
              <a:latin typeface="Arial"/>
              <a:cs typeface="Arial"/>
              <a:sym typeface="Arial"/>
            </a:endParaRPr>
          </a:p>
        </p:txBody>
      </p:sp>
      <p:sp>
        <p:nvSpPr>
          <p:cNvPr id="21" name="object 21"/>
          <p:cNvSpPr/>
          <p:nvPr/>
        </p:nvSpPr>
        <p:spPr>
          <a:xfrm>
            <a:off x="3877818" y="2570653"/>
            <a:ext cx="461645" cy="132715"/>
          </a:xfrm>
          <a:custGeom>
            <a:avLst/>
            <a:gdLst/>
            <a:ahLst/>
            <a:cxnLst/>
            <a:rect l="l" t="t" r="r" b="b"/>
            <a:pathLst>
              <a:path w="461645" h="132714">
                <a:moveTo>
                  <a:pt x="0" y="132702"/>
                </a:moveTo>
                <a:lnTo>
                  <a:pt x="461581" y="132702"/>
                </a:lnTo>
                <a:lnTo>
                  <a:pt x="461581" y="0"/>
                </a:lnTo>
                <a:lnTo>
                  <a:pt x="0" y="0"/>
                </a:lnTo>
                <a:lnTo>
                  <a:pt x="0" y="132702"/>
                </a:lnTo>
                <a:close/>
              </a:path>
            </a:pathLst>
          </a:custGeom>
          <a:solidFill>
            <a:srgbClr val="E7E7E7"/>
          </a:solidFill>
        </p:spPr>
        <p:txBody>
          <a:bodyPr wrap="square" lIns="0" tIns="0" rIns="0" bIns="0" rtlCol="0"/>
          <a:lstStyle/>
          <a:p>
            <a:endParaRPr sz="1400" kern="0">
              <a:solidFill>
                <a:srgbClr val="000000"/>
              </a:solidFill>
              <a:latin typeface="Arial"/>
              <a:cs typeface="Arial"/>
              <a:sym typeface="Arial"/>
            </a:endParaRPr>
          </a:p>
        </p:txBody>
      </p:sp>
      <p:sp>
        <p:nvSpPr>
          <p:cNvPr id="22" name="object 22"/>
          <p:cNvSpPr/>
          <p:nvPr/>
        </p:nvSpPr>
        <p:spPr>
          <a:xfrm>
            <a:off x="4339464" y="2570653"/>
            <a:ext cx="461645" cy="132715"/>
          </a:xfrm>
          <a:custGeom>
            <a:avLst/>
            <a:gdLst/>
            <a:ahLst/>
            <a:cxnLst/>
            <a:rect l="l" t="t" r="r" b="b"/>
            <a:pathLst>
              <a:path w="461645" h="132714">
                <a:moveTo>
                  <a:pt x="0" y="132702"/>
                </a:moveTo>
                <a:lnTo>
                  <a:pt x="461581" y="132702"/>
                </a:lnTo>
                <a:lnTo>
                  <a:pt x="461581" y="0"/>
                </a:lnTo>
                <a:lnTo>
                  <a:pt x="0" y="0"/>
                </a:lnTo>
                <a:lnTo>
                  <a:pt x="0" y="132702"/>
                </a:lnTo>
                <a:close/>
              </a:path>
            </a:pathLst>
          </a:custGeom>
          <a:solidFill>
            <a:srgbClr val="E7E7E7"/>
          </a:solidFill>
        </p:spPr>
        <p:txBody>
          <a:bodyPr wrap="square" lIns="0" tIns="0" rIns="0" bIns="0" rtlCol="0"/>
          <a:lstStyle/>
          <a:p>
            <a:endParaRPr sz="1400" kern="0">
              <a:solidFill>
                <a:srgbClr val="000000"/>
              </a:solidFill>
              <a:latin typeface="Arial"/>
              <a:cs typeface="Arial"/>
              <a:sym typeface="Arial"/>
            </a:endParaRPr>
          </a:p>
        </p:txBody>
      </p:sp>
      <p:sp>
        <p:nvSpPr>
          <p:cNvPr id="23" name="object 23"/>
          <p:cNvSpPr/>
          <p:nvPr/>
        </p:nvSpPr>
        <p:spPr>
          <a:xfrm>
            <a:off x="4800981" y="2570653"/>
            <a:ext cx="461645" cy="132715"/>
          </a:xfrm>
          <a:custGeom>
            <a:avLst/>
            <a:gdLst/>
            <a:ahLst/>
            <a:cxnLst/>
            <a:rect l="l" t="t" r="r" b="b"/>
            <a:pathLst>
              <a:path w="461645" h="132714">
                <a:moveTo>
                  <a:pt x="0" y="132702"/>
                </a:moveTo>
                <a:lnTo>
                  <a:pt x="461581" y="132702"/>
                </a:lnTo>
                <a:lnTo>
                  <a:pt x="461581" y="0"/>
                </a:lnTo>
                <a:lnTo>
                  <a:pt x="0" y="0"/>
                </a:lnTo>
                <a:lnTo>
                  <a:pt x="0" y="132702"/>
                </a:lnTo>
                <a:close/>
              </a:path>
            </a:pathLst>
          </a:custGeom>
          <a:solidFill>
            <a:srgbClr val="E7E7E7"/>
          </a:solidFill>
        </p:spPr>
        <p:txBody>
          <a:bodyPr wrap="square" lIns="0" tIns="0" rIns="0" bIns="0" rtlCol="0"/>
          <a:lstStyle/>
          <a:p>
            <a:endParaRPr sz="1400" kern="0">
              <a:solidFill>
                <a:srgbClr val="000000"/>
              </a:solidFill>
              <a:latin typeface="Arial"/>
              <a:cs typeface="Arial"/>
              <a:sym typeface="Arial"/>
            </a:endParaRPr>
          </a:p>
        </p:txBody>
      </p:sp>
      <p:sp>
        <p:nvSpPr>
          <p:cNvPr id="24" name="object 24"/>
          <p:cNvSpPr/>
          <p:nvPr/>
        </p:nvSpPr>
        <p:spPr>
          <a:xfrm>
            <a:off x="5262627" y="2570653"/>
            <a:ext cx="461645" cy="132715"/>
          </a:xfrm>
          <a:custGeom>
            <a:avLst/>
            <a:gdLst/>
            <a:ahLst/>
            <a:cxnLst/>
            <a:rect l="l" t="t" r="r" b="b"/>
            <a:pathLst>
              <a:path w="461645" h="132714">
                <a:moveTo>
                  <a:pt x="0" y="132702"/>
                </a:moveTo>
                <a:lnTo>
                  <a:pt x="461581" y="132702"/>
                </a:lnTo>
                <a:lnTo>
                  <a:pt x="461581" y="0"/>
                </a:lnTo>
                <a:lnTo>
                  <a:pt x="0" y="0"/>
                </a:lnTo>
                <a:lnTo>
                  <a:pt x="0" y="132702"/>
                </a:lnTo>
                <a:close/>
              </a:path>
            </a:pathLst>
          </a:custGeom>
          <a:solidFill>
            <a:srgbClr val="E7E7E7"/>
          </a:solidFill>
        </p:spPr>
        <p:txBody>
          <a:bodyPr wrap="square" lIns="0" tIns="0" rIns="0" bIns="0" rtlCol="0"/>
          <a:lstStyle/>
          <a:p>
            <a:endParaRPr sz="1400" kern="0">
              <a:solidFill>
                <a:srgbClr val="000000"/>
              </a:solidFill>
              <a:latin typeface="Arial"/>
              <a:cs typeface="Arial"/>
              <a:sym typeface="Arial"/>
            </a:endParaRPr>
          </a:p>
        </p:txBody>
      </p:sp>
      <p:sp>
        <p:nvSpPr>
          <p:cNvPr id="25" name="object 25"/>
          <p:cNvSpPr/>
          <p:nvPr/>
        </p:nvSpPr>
        <p:spPr>
          <a:xfrm>
            <a:off x="3416301" y="2836083"/>
            <a:ext cx="461645" cy="132715"/>
          </a:xfrm>
          <a:custGeom>
            <a:avLst/>
            <a:gdLst/>
            <a:ahLst/>
            <a:cxnLst/>
            <a:rect l="l" t="t" r="r" b="b"/>
            <a:pathLst>
              <a:path w="461645" h="132714">
                <a:moveTo>
                  <a:pt x="0" y="132702"/>
                </a:moveTo>
                <a:lnTo>
                  <a:pt x="461581" y="132702"/>
                </a:lnTo>
                <a:lnTo>
                  <a:pt x="461581" y="0"/>
                </a:lnTo>
                <a:lnTo>
                  <a:pt x="0" y="0"/>
                </a:lnTo>
                <a:lnTo>
                  <a:pt x="0" y="132702"/>
                </a:lnTo>
                <a:close/>
              </a:path>
            </a:pathLst>
          </a:custGeom>
          <a:solidFill>
            <a:srgbClr val="E7E7E7"/>
          </a:solidFill>
        </p:spPr>
        <p:txBody>
          <a:bodyPr wrap="square" lIns="0" tIns="0" rIns="0" bIns="0" rtlCol="0"/>
          <a:lstStyle/>
          <a:p>
            <a:endParaRPr sz="1400" kern="0">
              <a:solidFill>
                <a:srgbClr val="000000"/>
              </a:solidFill>
              <a:latin typeface="Arial"/>
              <a:cs typeface="Arial"/>
              <a:sym typeface="Arial"/>
            </a:endParaRPr>
          </a:p>
        </p:txBody>
      </p:sp>
      <p:sp>
        <p:nvSpPr>
          <p:cNvPr id="26" name="object 26"/>
          <p:cNvSpPr/>
          <p:nvPr/>
        </p:nvSpPr>
        <p:spPr>
          <a:xfrm>
            <a:off x="3877818" y="2836083"/>
            <a:ext cx="461645" cy="132715"/>
          </a:xfrm>
          <a:custGeom>
            <a:avLst/>
            <a:gdLst/>
            <a:ahLst/>
            <a:cxnLst/>
            <a:rect l="l" t="t" r="r" b="b"/>
            <a:pathLst>
              <a:path w="461645" h="132714">
                <a:moveTo>
                  <a:pt x="0" y="132702"/>
                </a:moveTo>
                <a:lnTo>
                  <a:pt x="461581" y="132702"/>
                </a:lnTo>
                <a:lnTo>
                  <a:pt x="461581" y="0"/>
                </a:lnTo>
                <a:lnTo>
                  <a:pt x="0" y="0"/>
                </a:lnTo>
                <a:lnTo>
                  <a:pt x="0" y="132702"/>
                </a:lnTo>
                <a:close/>
              </a:path>
            </a:pathLst>
          </a:custGeom>
          <a:solidFill>
            <a:srgbClr val="E7E7E7"/>
          </a:solidFill>
        </p:spPr>
        <p:txBody>
          <a:bodyPr wrap="square" lIns="0" tIns="0" rIns="0" bIns="0" rtlCol="0"/>
          <a:lstStyle/>
          <a:p>
            <a:endParaRPr sz="1400" kern="0">
              <a:solidFill>
                <a:srgbClr val="000000"/>
              </a:solidFill>
              <a:latin typeface="Arial"/>
              <a:cs typeface="Arial"/>
              <a:sym typeface="Arial"/>
            </a:endParaRPr>
          </a:p>
        </p:txBody>
      </p:sp>
      <p:sp>
        <p:nvSpPr>
          <p:cNvPr id="27" name="object 27"/>
          <p:cNvSpPr/>
          <p:nvPr/>
        </p:nvSpPr>
        <p:spPr>
          <a:xfrm>
            <a:off x="4339464" y="2836083"/>
            <a:ext cx="461645" cy="132715"/>
          </a:xfrm>
          <a:custGeom>
            <a:avLst/>
            <a:gdLst/>
            <a:ahLst/>
            <a:cxnLst/>
            <a:rect l="l" t="t" r="r" b="b"/>
            <a:pathLst>
              <a:path w="461645" h="132714">
                <a:moveTo>
                  <a:pt x="0" y="132702"/>
                </a:moveTo>
                <a:lnTo>
                  <a:pt x="461581" y="132702"/>
                </a:lnTo>
                <a:lnTo>
                  <a:pt x="461581" y="0"/>
                </a:lnTo>
                <a:lnTo>
                  <a:pt x="0" y="0"/>
                </a:lnTo>
                <a:lnTo>
                  <a:pt x="0" y="132702"/>
                </a:lnTo>
                <a:close/>
              </a:path>
            </a:pathLst>
          </a:custGeom>
          <a:solidFill>
            <a:srgbClr val="E7E7E7"/>
          </a:solidFill>
        </p:spPr>
        <p:txBody>
          <a:bodyPr wrap="square" lIns="0" tIns="0" rIns="0" bIns="0" rtlCol="0"/>
          <a:lstStyle/>
          <a:p>
            <a:endParaRPr sz="1400" kern="0">
              <a:solidFill>
                <a:srgbClr val="000000"/>
              </a:solidFill>
              <a:latin typeface="Arial"/>
              <a:cs typeface="Arial"/>
              <a:sym typeface="Arial"/>
            </a:endParaRPr>
          </a:p>
        </p:txBody>
      </p:sp>
      <p:sp>
        <p:nvSpPr>
          <p:cNvPr id="28" name="object 28"/>
          <p:cNvSpPr/>
          <p:nvPr/>
        </p:nvSpPr>
        <p:spPr>
          <a:xfrm>
            <a:off x="4800981" y="2836083"/>
            <a:ext cx="461645" cy="132715"/>
          </a:xfrm>
          <a:custGeom>
            <a:avLst/>
            <a:gdLst/>
            <a:ahLst/>
            <a:cxnLst/>
            <a:rect l="l" t="t" r="r" b="b"/>
            <a:pathLst>
              <a:path w="461645" h="132714">
                <a:moveTo>
                  <a:pt x="0" y="132702"/>
                </a:moveTo>
                <a:lnTo>
                  <a:pt x="461581" y="132702"/>
                </a:lnTo>
                <a:lnTo>
                  <a:pt x="461581" y="0"/>
                </a:lnTo>
                <a:lnTo>
                  <a:pt x="0" y="0"/>
                </a:lnTo>
                <a:lnTo>
                  <a:pt x="0" y="132702"/>
                </a:lnTo>
                <a:close/>
              </a:path>
            </a:pathLst>
          </a:custGeom>
          <a:solidFill>
            <a:srgbClr val="E7E7E7"/>
          </a:solidFill>
        </p:spPr>
        <p:txBody>
          <a:bodyPr wrap="square" lIns="0" tIns="0" rIns="0" bIns="0" rtlCol="0"/>
          <a:lstStyle/>
          <a:p>
            <a:endParaRPr sz="1400" kern="0">
              <a:solidFill>
                <a:srgbClr val="000000"/>
              </a:solidFill>
              <a:latin typeface="Arial"/>
              <a:cs typeface="Arial"/>
              <a:sym typeface="Arial"/>
            </a:endParaRPr>
          </a:p>
        </p:txBody>
      </p:sp>
      <p:sp>
        <p:nvSpPr>
          <p:cNvPr id="29" name="object 29"/>
          <p:cNvSpPr/>
          <p:nvPr/>
        </p:nvSpPr>
        <p:spPr>
          <a:xfrm>
            <a:off x="5262627" y="2836083"/>
            <a:ext cx="461645" cy="132715"/>
          </a:xfrm>
          <a:custGeom>
            <a:avLst/>
            <a:gdLst/>
            <a:ahLst/>
            <a:cxnLst/>
            <a:rect l="l" t="t" r="r" b="b"/>
            <a:pathLst>
              <a:path w="461645" h="132714">
                <a:moveTo>
                  <a:pt x="0" y="132702"/>
                </a:moveTo>
                <a:lnTo>
                  <a:pt x="461581" y="132702"/>
                </a:lnTo>
                <a:lnTo>
                  <a:pt x="461581" y="0"/>
                </a:lnTo>
                <a:lnTo>
                  <a:pt x="0" y="0"/>
                </a:lnTo>
                <a:lnTo>
                  <a:pt x="0" y="132702"/>
                </a:lnTo>
                <a:close/>
              </a:path>
            </a:pathLst>
          </a:custGeom>
          <a:solidFill>
            <a:srgbClr val="E7E7E7"/>
          </a:solidFill>
        </p:spPr>
        <p:txBody>
          <a:bodyPr wrap="square" lIns="0" tIns="0" rIns="0" bIns="0" rtlCol="0"/>
          <a:lstStyle/>
          <a:p>
            <a:endParaRPr sz="1400" kern="0">
              <a:solidFill>
                <a:srgbClr val="000000"/>
              </a:solidFill>
              <a:latin typeface="Arial"/>
              <a:cs typeface="Arial"/>
              <a:sym typeface="Arial"/>
            </a:endParaRPr>
          </a:p>
        </p:txBody>
      </p:sp>
      <p:sp>
        <p:nvSpPr>
          <p:cNvPr id="30" name="object 30"/>
          <p:cNvSpPr/>
          <p:nvPr/>
        </p:nvSpPr>
        <p:spPr>
          <a:xfrm>
            <a:off x="3416301" y="2039907"/>
            <a:ext cx="2308225" cy="0"/>
          </a:xfrm>
          <a:custGeom>
            <a:avLst/>
            <a:gdLst/>
            <a:ahLst/>
            <a:cxnLst/>
            <a:rect l="l" t="t" r="r" b="b"/>
            <a:pathLst>
              <a:path w="2308225">
                <a:moveTo>
                  <a:pt x="0" y="0"/>
                </a:moveTo>
                <a:lnTo>
                  <a:pt x="2307844" y="0"/>
                </a:lnTo>
              </a:path>
            </a:pathLst>
          </a:custGeom>
          <a:ln w="25400">
            <a:solidFill>
              <a:srgbClr val="000000"/>
            </a:solidFill>
          </a:ln>
        </p:spPr>
        <p:txBody>
          <a:bodyPr wrap="square" lIns="0" tIns="0" rIns="0" bIns="0" rtlCol="0"/>
          <a:lstStyle/>
          <a:p>
            <a:endParaRPr sz="1400" kern="0">
              <a:solidFill>
                <a:srgbClr val="000000"/>
              </a:solidFill>
              <a:latin typeface="Arial"/>
              <a:cs typeface="Arial"/>
              <a:sym typeface="Arial"/>
            </a:endParaRPr>
          </a:p>
        </p:txBody>
      </p:sp>
      <p:sp>
        <p:nvSpPr>
          <p:cNvPr id="31" name="object 31"/>
          <p:cNvSpPr/>
          <p:nvPr/>
        </p:nvSpPr>
        <p:spPr>
          <a:xfrm>
            <a:off x="3416301" y="1841786"/>
            <a:ext cx="2308225" cy="0"/>
          </a:xfrm>
          <a:custGeom>
            <a:avLst/>
            <a:gdLst/>
            <a:ahLst/>
            <a:cxnLst/>
            <a:rect l="l" t="t" r="r" b="b"/>
            <a:pathLst>
              <a:path w="2308225">
                <a:moveTo>
                  <a:pt x="0" y="0"/>
                </a:moveTo>
                <a:lnTo>
                  <a:pt x="2307844" y="0"/>
                </a:lnTo>
              </a:path>
            </a:pathLst>
          </a:custGeom>
          <a:ln w="25400">
            <a:solidFill>
              <a:srgbClr val="000000"/>
            </a:solidFill>
          </a:ln>
        </p:spPr>
        <p:txBody>
          <a:bodyPr wrap="square" lIns="0" tIns="0" rIns="0" bIns="0" rtlCol="0"/>
          <a:lstStyle/>
          <a:p>
            <a:endParaRPr sz="1400" kern="0">
              <a:solidFill>
                <a:srgbClr val="000000"/>
              </a:solidFill>
              <a:latin typeface="Arial"/>
              <a:cs typeface="Arial"/>
              <a:sym typeface="Arial"/>
            </a:endParaRPr>
          </a:p>
        </p:txBody>
      </p:sp>
      <p:graphicFrame>
        <p:nvGraphicFramePr>
          <p:cNvPr id="32" name="object 32"/>
          <p:cNvGraphicFramePr>
            <a:graphicFrameLocks noGrp="1"/>
          </p:cNvGraphicFramePr>
          <p:nvPr/>
        </p:nvGraphicFramePr>
        <p:xfrm>
          <a:off x="3416300" y="1829087"/>
          <a:ext cx="2305050" cy="1139693"/>
        </p:xfrm>
        <a:graphic>
          <a:graphicData uri="http://schemas.openxmlformats.org/drawingml/2006/table">
            <a:tbl>
              <a:tblPr firstRow="1" bandRow="1">
                <a:tableStyleId>{2D5ABB26-0587-4C30-8999-92F81FD0307C}</a:tableStyleId>
              </a:tblPr>
              <a:tblGrid>
                <a:gridCol w="482600">
                  <a:extLst>
                    <a:ext uri="{9D8B030D-6E8A-4147-A177-3AD203B41FA5}">
                      <a16:colId xmlns:a16="http://schemas.microsoft.com/office/drawing/2014/main" val="20000"/>
                    </a:ext>
                  </a:extLst>
                </a:gridCol>
                <a:gridCol w="434975">
                  <a:extLst>
                    <a:ext uri="{9D8B030D-6E8A-4147-A177-3AD203B41FA5}">
                      <a16:colId xmlns:a16="http://schemas.microsoft.com/office/drawing/2014/main" val="20001"/>
                    </a:ext>
                  </a:extLst>
                </a:gridCol>
                <a:gridCol w="479425">
                  <a:extLst>
                    <a:ext uri="{9D8B030D-6E8A-4147-A177-3AD203B41FA5}">
                      <a16:colId xmlns:a16="http://schemas.microsoft.com/office/drawing/2014/main" val="20002"/>
                    </a:ext>
                  </a:extLst>
                </a:gridCol>
                <a:gridCol w="428625">
                  <a:extLst>
                    <a:ext uri="{9D8B030D-6E8A-4147-A177-3AD203B41FA5}">
                      <a16:colId xmlns:a16="http://schemas.microsoft.com/office/drawing/2014/main" val="20003"/>
                    </a:ext>
                  </a:extLst>
                </a:gridCol>
                <a:gridCol w="479425">
                  <a:extLst>
                    <a:ext uri="{9D8B030D-6E8A-4147-A177-3AD203B41FA5}">
                      <a16:colId xmlns:a16="http://schemas.microsoft.com/office/drawing/2014/main" val="20004"/>
                    </a:ext>
                  </a:extLst>
                </a:gridCol>
              </a:tblGrid>
              <a:tr h="189547">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tc>
                <a:extLst>
                  <a:ext uri="{0D108BD9-81ED-4DB2-BD59-A6C34878D82A}">
                    <a16:rowId xmlns:a16="http://schemas.microsoft.com/office/drawing/2014/main" val="10000"/>
                  </a:ext>
                </a:extLst>
              </a:tr>
              <a:tr h="152082">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extLst>
                  <a:ext uri="{0D108BD9-81ED-4DB2-BD59-A6C34878D82A}">
                    <a16:rowId xmlns:a16="http://schemas.microsoft.com/office/drawing/2014/main" val="10001"/>
                  </a:ext>
                </a:extLst>
              </a:tr>
              <a:tr h="132968">
                <a:tc>
                  <a:txBody>
                    <a:bodyPr/>
                    <a:lstStyle/>
                    <a:p>
                      <a:pPr>
                        <a:lnSpc>
                          <a:spcPct val="100000"/>
                        </a:lnSpc>
                      </a:pPr>
                      <a:endParaRPr sz="700">
                        <a:latin typeface="Times New Roman"/>
                        <a:cs typeface="Times New Roman"/>
                      </a:endParaRPr>
                    </a:p>
                  </a:txBody>
                  <a:tcPr marL="0" marR="0" marT="0" marB="0"/>
                </a:tc>
                <a:tc>
                  <a:txBody>
                    <a:bodyPr/>
                    <a:lstStyle/>
                    <a:p>
                      <a:pPr>
                        <a:lnSpc>
                          <a:spcPct val="100000"/>
                        </a:lnSpc>
                      </a:pPr>
                      <a:endParaRPr sz="700">
                        <a:latin typeface="Times New Roman"/>
                        <a:cs typeface="Times New Roman"/>
                      </a:endParaRPr>
                    </a:p>
                  </a:txBody>
                  <a:tcPr marL="0" marR="0" marT="0" marB="0"/>
                </a:tc>
                <a:tc>
                  <a:txBody>
                    <a:bodyPr/>
                    <a:lstStyle/>
                    <a:p>
                      <a:pPr>
                        <a:lnSpc>
                          <a:spcPct val="100000"/>
                        </a:lnSpc>
                      </a:pPr>
                      <a:endParaRPr sz="700">
                        <a:latin typeface="Times New Roman"/>
                        <a:cs typeface="Times New Roman"/>
                      </a:endParaRPr>
                    </a:p>
                  </a:txBody>
                  <a:tcPr marL="0" marR="0" marT="0" marB="0"/>
                </a:tc>
                <a:tc>
                  <a:txBody>
                    <a:bodyPr/>
                    <a:lstStyle/>
                    <a:p>
                      <a:pPr>
                        <a:lnSpc>
                          <a:spcPct val="100000"/>
                        </a:lnSpc>
                      </a:pPr>
                      <a:endParaRPr sz="700">
                        <a:latin typeface="Times New Roman"/>
                        <a:cs typeface="Times New Roman"/>
                      </a:endParaRPr>
                    </a:p>
                  </a:txBody>
                  <a:tcPr marL="0" marR="0" marT="0" marB="0"/>
                </a:tc>
                <a:tc>
                  <a:txBody>
                    <a:bodyPr/>
                    <a:lstStyle/>
                    <a:p>
                      <a:pPr>
                        <a:lnSpc>
                          <a:spcPct val="100000"/>
                        </a:lnSpc>
                      </a:pPr>
                      <a:endParaRPr sz="700">
                        <a:latin typeface="Times New Roman"/>
                        <a:cs typeface="Times New Roman"/>
                      </a:endParaRPr>
                    </a:p>
                  </a:txBody>
                  <a:tcPr marL="0" marR="0" marT="0" marB="0"/>
                </a:tc>
                <a:extLst>
                  <a:ext uri="{0D108BD9-81ED-4DB2-BD59-A6C34878D82A}">
                    <a16:rowId xmlns:a16="http://schemas.microsoft.com/office/drawing/2014/main" val="10002"/>
                  </a:ext>
                </a:extLst>
              </a:tr>
              <a:tr h="132587">
                <a:tc>
                  <a:txBody>
                    <a:bodyPr/>
                    <a:lstStyle/>
                    <a:p>
                      <a:pPr>
                        <a:lnSpc>
                          <a:spcPct val="100000"/>
                        </a:lnSpc>
                      </a:pPr>
                      <a:endParaRPr sz="700">
                        <a:latin typeface="Times New Roman"/>
                        <a:cs typeface="Times New Roman"/>
                      </a:endParaRPr>
                    </a:p>
                  </a:txBody>
                  <a:tcPr marL="0" marR="0" marT="0" marB="0"/>
                </a:tc>
                <a:tc>
                  <a:txBody>
                    <a:bodyPr/>
                    <a:lstStyle/>
                    <a:p>
                      <a:pPr>
                        <a:lnSpc>
                          <a:spcPct val="100000"/>
                        </a:lnSpc>
                      </a:pPr>
                      <a:endParaRPr sz="700">
                        <a:latin typeface="Times New Roman"/>
                        <a:cs typeface="Times New Roman"/>
                      </a:endParaRPr>
                    </a:p>
                  </a:txBody>
                  <a:tcPr marL="0" marR="0" marT="0" marB="0"/>
                </a:tc>
                <a:tc>
                  <a:txBody>
                    <a:bodyPr/>
                    <a:lstStyle/>
                    <a:p>
                      <a:pPr>
                        <a:lnSpc>
                          <a:spcPct val="100000"/>
                        </a:lnSpc>
                      </a:pPr>
                      <a:endParaRPr sz="700">
                        <a:latin typeface="Times New Roman"/>
                        <a:cs typeface="Times New Roman"/>
                      </a:endParaRPr>
                    </a:p>
                  </a:txBody>
                  <a:tcPr marL="0" marR="0" marT="0" marB="0"/>
                </a:tc>
                <a:tc>
                  <a:txBody>
                    <a:bodyPr/>
                    <a:lstStyle/>
                    <a:p>
                      <a:pPr>
                        <a:lnSpc>
                          <a:spcPct val="100000"/>
                        </a:lnSpc>
                      </a:pPr>
                      <a:endParaRPr sz="700">
                        <a:latin typeface="Times New Roman"/>
                        <a:cs typeface="Times New Roman"/>
                      </a:endParaRPr>
                    </a:p>
                  </a:txBody>
                  <a:tcPr marL="0" marR="0" marT="0" marB="0"/>
                </a:tc>
                <a:tc>
                  <a:txBody>
                    <a:bodyPr/>
                    <a:lstStyle/>
                    <a:p>
                      <a:pPr>
                        <a:lnSpc>
                          <a:spcPct val="100000"/>
                        </a:lnSpc>
                      </a:pPr>
                      <a:endParaRPr sz="700">
                        <a:latin typeface="Times New Roman"/>
                        <a:cs typeface="Times New Roman"/>
                      </a:endParaRPr>
                    </a:p>
                  </a:txBody>
                  <a:tcPr marL="0" marR="0" marT="0" marB="0"/>
                </a:tc>
                <a:extLst>
                  <a:ext uri="{0D108BD9-81ED-4DB2-BD59-A6C34878D82A}">
                    <a16:rowId xmlns:a16="http://schemas.microsoft.com/office/drawing/2014/main" val="10003"/>
                  </a:ext>
                </a:extLst>
              </a:tr>
              <a:tr h="132842">
                <a:tc>
                  <a:txBody>
                    <a:bodyPr/>
                    <a:lstStyle/>
                    <a:p>
                      <a:pPr>
                        <a:lnSpc>
                          <a:spcPct val="100000"/>
                        </a:lnSpc>
                      </a:pPr>
                      <a:endParaRPr sz="700">
                        <a:latin typeface="Times New Roman"/>
                        <a:cs typeface="Times New Roman"/>
                      </a:endParaRPr>
                    </a:p>
                  </a:txBody>
                  <a:tcPr marL="0" marR="0" marT="0" marB="0"/>
                </a:tc>
                <a:tc>
                  <a:txBody>
                    <a:bodyPr/>
                    <a:lstStyle/>
                    <a:p>
                      <a:pPr>
                        <a:lnSpc>
                          <a:spcPct val="100000"/>
                        </a:lnSpc>
                      </a:pPr>
                      <a:endParaRPr sz="700">
                        <a:latin typeface="Times New Roman"/>
                        <a:cs typeface="Times New Roman"/>
                      </a:endParaRPr>
                    </a:p>
                  </a:txBody>
                  <a:tcPr marL="0" marR="0" marT="0" marB="0"/>
                </a:tc>
                <a:tc>
                  <a:txBody>
                    <a:bodyPr/>
                    <a:lstStyle/>
                    <a:p>
                      <a:pPr>
                        <a:lnSpc>
                          <a:spcPct val="100000"/>
                        </a:lnSpc>
                      </a:pPr>
                      <a:endParaRPr sz="700">
                        <a:latin typeface="Times New Roman"/>
                        <a:cs typeface="Times New Roman"/>
                      </a:endParaRPr>
                    </a:p>
                  </a:txBody>
                  <a:tcPr marL="0" marR="0" marT="0" marB="0"/>
                </a:tc>
                <a:tc>
                  <a:txBody>
                    <a:bodyPr/>
                    <a:lstStyle/>
                    <a:p>
                      <a:pPr>
                        <a:lnSpc>
                          <a:spcPct val="100000"/>
                        </a:lnSpc>
                      </a:pPr>
                      <a:endParaRPr sz="700">
                        <a:latin typeface="Times New Roman"/>
                        <a:cs typeface="Times New Roman"/>
                      </a:endParaRPr>
                    </a:p>
                  </a:txBody>
                  <a:tcPr marL="0" marR="0" marT="0" marB="0"/>
                </a:tc>
                <a:tc>
                  <a:txBody>
                    <a:bodyPr/>
                    <a:lstStyle/>
                    <a:p>
                      <a:pPr>
                        <a:lnSpc>
                          <a:spcPct val="100000"/>
                        </a:lnSpc>
                      </a:pPr>
                      <a:endParaRPr sz="700">
                        <a:latin typeface="Times New Roman"/>
                        <a:cs typeface="Times New Roman"/>
                      </a:endParaRPr>
                    </a:p>
                  </a:txBody>
                  <a:tcPr marL="0" marR="0" marT="0" marB="0"/>
                </a:tc>
                <a:extLst>
                  <a:ext uri="{0D108BD9-81ED-4DB2-BD59-A6C34878D82A}">
                    <a16:rowId xmlns:a16="http://schemas.microsoft.com/office/drawing/2014/main" val="10004"/>
                  </a:ext>
                </a:extLst>
              </a:tr>
              <a:tr h="132587">
                <a:tc>
                  <a:txBody>
                    <a:bodyPr/>
                    <a:lstStyle/>
                    <a:p>
                      <a:pPr>
                        <a:lnSpc>
                          <a:spcPct val="100000"/>
                        </a:lnSpc>
                      </a:pPr>
                      <a:endParaRPr sz="700">
                        <a:latin typeface="Times New Roman"/>
                        <a:cs typeface="Times New Roman"/>
                      </a:endParaRPr>
                    </a:p>
                  </a:txBody>
                  <a:tcPr marL="0" marR="0" marT="0" marB="0"/>
                </a:tc>
                <a:tc>
                  <a:txBody>
                    <a:bodyPr/>
                    <a:lstStyle/>
                    <a:p>
                      <a:pPr>
                        <a:lnSpc>
                          <a:spcPct val="100000"/>
                        </a:lnSpc>
                      </a:pPr>
                      <a:endParaRPr sz="700">
                        <a:latin typeface="Times New Roman"/>
                        <a:cs typeface="Times New Roman"/>
                      </a:endParaRPr>
                    </a:p>
                  </a:txBody>
                  <a:tcPr marL="0" marR="0" marT="0" marB="0"/>
                </a:tc>
                <a:tc>
                  <a:txBody>
                    <a:bodyPr/>
                    <a:lstStyle/>
                    <a:p>
                      <a:pPr>
                        <a:lnSpc>
                          <a:spcPct val="100000"/>
                        </a:lnSpc>
                      </a:pPr>
                      <a:endParaRPr sz="700">
                        <a:latin typeface="Times New Roman"/>
                        <a:cs typeface="Times New Roman"/>
                      </a:endParaRPr>
                    </a:p>
                  </a:txBody>
                  <a:tcPr marL="0" marR="0" marT="0" marB="0"/>
                </a:tc>
                <a:tc>
                  <a:txBody>
                    <a:bodyPr/>
                    <a:lstStyle/>
                    <a:p>
                      <a:pPr>
                        <a:lnSpc>
                          <a:spcPct val="100000"/>
                        </a:lnSpc>
                      </a:pPr>
                      <a:endParaRPr sz="700">
                        <a:latin typeface="Times New Roman"/>
                        <a:cs typeface="Times New Roman"/>
                      </a:endParaRPr>
                    </a:p>
                  </a:txBody>
                  <a:tcPr marL="0" marR="0" marT="0" marB="0"/>
                </a:tc>
                <a:tc>
                  <a:txBody>
                    <a:bodyPr/>
                    <a:lstStyle/>
                    <a:p>
                      <a:pPr>
                        <a:lnSpc>
                          <a:spcPct val="100000"/>
                        </a:lnSpc>
                      </a:pPr>
                      <a:endParaRPr sz="700">
                        <a:latin typeface="Times New Roman"/>
                        <a:cs typeface="Times New Roman"/>
                      </a:endParaRPr>
                    </a:p>
                  </a:txBody>
                  <a:tcPr marL="0" marR="0" marT="0" marB="0"/>
                </a:tc>
                <a:extLst>
                  <a:ext uri="{0D108BD9-81ED-4DB2-BD59-A6C34878D82A}">
                    <a16:rowId xmlns:a16="http://schemas.microsoft.com/office/drawing/2014/main" val="10005"/>
                  </a:ext>
                </a:extLst>
              </a:tr>
              <a:tr h="132841">
                <a:tc>
                  <a:txBody>
                    <a:bodyPr/>
                    <a:lstStyle/>
                    <a:p>
                      <a:pPr>
                        <a:lnSpc>
                          <a:spcPct val="100000"/>
                        </a:lnSpc>
                      </a:pPr>
                      <a:endParaRPr sz="700">
                        <a:latin typeface="Times New Roman"/>
                        <a:cs typeface="Times New Roman"/>
                      </a:endParaRPr>
                    </a:p>
                  </a:txBody>
                  <a:tcPr marL="0" marR="0" marT="0" marB="0"/>
                </a:tc>
                <a:tc>
                  <a:txBody>
                    <a:bodyPr/>
                    <a:lstStyle/>
                    <a:p>
                      <a:pPr>
                        <a:lnSpc>
                          <a:spcPct val="100000"/>
                        </a:lnSpc>
                      </a:pPr>
                      <a:endParaRPr sz="700">
                        <a:latin typeface="Times New Roman"/>
                        <a:cs typeface="Times New Roman"/>
                      </a:endParaRPr>
                    </a:p>
                  </a:txBody>
                  <a:tcPr marL="0" marR="0" marT="0" marB="0"/>
                </a:tc>
                <a:tc>
                  <a:txBody>
                    <a:bodyPr/>
                    <a:lstStyle/>
                    <a:p>
                      <a:pPr>
                        <a:lnSpc>
                          <a:spcPct val="100000"/>
                        </a:lnSpc>
                      </a:pPr>
                      <a:endParaRPr sz="700">
                        <a:latin typeface="Times New Roman"/>
                        <a:cs typeface="Times New Roman"/>
                      </a:endParaRPr>
                    </a:p>
                  </a:txBody>
                  <a:tcPr marL="0" marR="0" marT="0" marB="0"/>
                </a:tc>
                <a:tc>
                  <a:txBody>
                    <a:bodyPr/>
                    <a:lstStyle/>
                    <a:p>
                      <a:pPr>
                        <a:lnSpc>
                          <a:spcPct val="100000"/>
                        </a:lnSpc>
                      </a:pPr>
                      <a:endParaRPr sz="700">
                        <a:latin typeface="Times New Roman"/>
                        <a:cs typeface="Times New Roman"/>
                      </a:endParaRPr>
                    </a:p>
                  </a:txBody>
                  <a:tcPr marL="0" marR="0" marT="0" marB="0"/>
                </a:tc>
                <a:tc>
                  <a:txBody>
                    <a:bodyPr/>
                    <a:lstStyle/>
                    <a:p>
                      <a:pPr>
                        <a:lnSpc>
                          <a:spcPct val="100000"/>
                        </a:lnSpc>
                      </a:pPr>
                      <a:endParaRPr sz="700">
                        <a:latin typeface="Times New Roman"/>
                        <a:cs typeface="Times New Roman"/>
                      </a:endParaRPr>
                    </a:p>
                  </a:txBody>
                  <a:tcPr marL="0" marR="0" marT="0" marB="0"/>
                </a:tc>
                <a:extLst>
                  <a:ext uri="{0D108BD9-81ED-4DB2-BD59-A6C34878D82A}">
                    <a16:rowId xmlns:a16="http://schemas.microsoft.com/office/drawing/2014/main" val="10006"/>
                  </a:ext>
                </a:extLst>
              </a:tr>
              <a:tr h="134239">
                <a:tc>
                  <a:txBody>
                    <a:bodyPr/>
                    <a:lstStyle/>
                    <a:p>
                      <a:pPr>
                        <a:lnSpc>
                          <a:spcPct val="100000"/>
                        </a:lnSpc>
                      </a:pPr>
                      <a:endParaRPr sz="700">
                        <a:latin typeface="Times New Roman"/>
                        <a:cs typeface="Times New Roman"/>
                      </a:endParaRPr>
                    </a:p>
                  </a:txBody>
                  <a:tcPr marL="0" marR="0" marT="0" marB="0">
                    <a:lnB w="285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B w="285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B w="285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B w="285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B w="28575">
                      <a:solidFill>
                        <a:srgbClr val="000000"/>
                      </a:solidFill>
                      <a:prstDash val="solid"/>
                    </a:lnB>
                  </a:tcPr>
                </a:tc>
                <a:extLst>
                  <a:ext uri="{0D108BD9-81ED-4DB2-BD59-A6C34878D82A}">
                    <a16:rowId xmlns:a16="http://schemas.microsoft.com/office/drawing/2014/main" val="10007"/>
                  </a:ext>
                </a:extLst>
              </a:tr>
            </a:tbl>
          </a:graphicData>
        </a:graphic>
      </p:graphicFrame>
      <p:sp>
        <p:nvSpPr>
          <p:cNvPr id="33" name="object 33"/>
          <p:cNvSpPr/>
          <p:nvPr/>
        </p:nvSpPr>
        <p:spPr>
          <a:xfrm>
            <a:off x="3465577" y="1872648"/>
            <a:ext cx="408393" cy="126491"/>
          </a:xfrm>
          <a:prstGeom prst="rect">
            <a:avLst/>
          </a:prstGeom>
          <a:blipFill>
            <a:blip r:embed="rId2"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34" name="object 34"/>
          <p:cNvSpPr/>
          <p:nvPr/>
        </p:nvSpPr>
        <p:spPr>
          <a:xfrm>
            <a:off x="3995928" y="1872648"/>
            <a:ext cx="270662" cy="126491"/>
          </a:xfrm>
          <a:prstGeom prst="rect">
            <a:avLst/>
          </a:prstGeom>
          <a:blipFill>
            <a:blip r:embed="rId3"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35" name="object 35"/>
          <p:cNvSpPr/>
          <p:nvPr/>
        </p:nvSpPr>
        <p:spPr>
          <a:xfrm>
            <a:off x="4405884" y="1872648"/>
            <a:ext cx="376212" cy="126491"/>
          </a:xfrm>
          <a:prstGeom prst="rect">
            <a:avLst/>
          </a:prstGeom>
          <a:blipFill>
            <a:blip r:embed="rId4"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36" name="object 36"/>
          <p:cNvSpPr/>
          <p:nvPr/>
        </p:nvSpPr>
        <p:spPr>
          <a:xfrm>
            <a:off x="4975605" y="1872648"/>
            <a:ext cx="171450" cy="126491"/>
          </a:xfrm>
          <a:prstGeom prst="rect">
            <a:avLst/>
          </a:prstGeom>
          <a:blipFill>
            <a:blip r:embed="rId5"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37" name="object 37"/>
          <p:cNvSpPr/>
          <p:nvPr/>
        </p:nvSpPr>
        <p:spPr>
          <a:xfrm>
            <a:off x="5382515" y="1872648"/>
            <a:ext cx="268833" cy="126491"/>
          </a:xfrm>
          <a:prstGeom prst="rect">
            <a:avLst/>
          </a:prstGeom>
          <a:blipFill>
            <a:blip r:embed="rId6"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38" name="object 38"/>
          <p:cNvSpPr/>
          <p:nvPr/>
        </p:nvSpPr>
        <p:spPr>
          <a:xfrm>
            <a:off x="3462528" y="2038130"/>
            <a:ext cx="172720" cy="128015"/>
          </a:xfrm>
          <a:prstGeom prst="rect">
            <a:avLst/>
          </a:prstGeom>
          <a:blipFill>
            <a:blip r:embed="rId7"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39" name="object 39"/>
          <p:cNvSpPr/>
          <p:nvPr/>
        </p:nvSpPr>
        <p:spPr>
          <a:xfrm>
            <a:off x="3924301" y="2038130"/>
            <a:ext cx="305409" cy="128015"/>
          </a:xfrm>
          <a:prstGeom prst="rect">
            <a:avLst/>
          </a:prstGeom>
          <a:blipFill>
            <a:blip r:embed="rId8"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40" name="object 40"/>
          <p:cNvSpPr/>
          <p:nvPr/>
        </p:nvSpPr>
        <p:spPr>
          <a:xfrm>
            <a:off x="4385817" y="2038130"/>
            <a:ext cx="376936" cy="128015"/>
          </a:xfrm>
          <a:prstGeom prst="rect">
            <a:avLst/>
          </a:prstGeom>
          <a:blipFill>
            <a:blip r:embed="rId9"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41" name="object 41"/>
          <p:cNvSpPr/>
          <p:nvPr/>
        </p:nvSpPr>
        <p:spPr>
          <a:xfrm>
            <a:off x="4847591" y="2038130"/>
            <a:ext cx="174751" cy="128015"/>
          </a:xfrm>
          <a:prstGeom prst="rect">
            <a:avLst/>
          </a:prstGeom>
          <a:blipFill>
            <a:blip r:embed="rId10"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42" name="object 42"/>
          <p:cNvSpPr/>
          <p:nvPr/>
        </p:nvSpPr>
        <p:spPr>
          <a:xfrm>
            <a:off x="5371846" y="2038130"/>
            <a:ext cx="292608" cy="126491"/>
          </a:xfrm>
          <a:prstGeom prst="rect">
            <a:avLst/>
          </a:prstGeom>
          <a:blipFill>
            <a:blip r:embed="rId11"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43" name="object 43"/>
          <p:cNvSpPr/>
          <p:nvPr/>
        </p:nvSpPr>
        <p:spPr>
          <a:xfrm>
            <a:off x="3462528" y="2170717"/>
            <a:ext cx="176784" cy="128015"/>
          </a:xfrm>
          <a:prstGeom prst="rect">
            <a:avLst/>
          </a:prstGeom>
          <a:blipFill>
            <a:blip r:embed="rId12"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44" name="object 44"/>
          <p:cNvSpPr/>
          <p:nvPr/>
        </p:nvSpPr>
        <p:spPr>
          <a:xfrm>
            <a:off x="3924301" y="2170717"/>
            <a:ext cx="359155" cy="128015"/>
          </a:xfrm>
          <a:prstGeom prst="rect">
            <a:avLst/>
          </a:prstGeom>
          <a:blipFill>
            <a:blip r:embed="rId13"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45" name="object 45"/>
          <p:cNvSpPr/>
          <p:nvPr/>
        </p:nvSpPr>
        <p:spPr>
          <a:xfrm>
            <a:off x="4385818" y="2170717"/>
            <a:ext cx="320039" cy="128015"/>
          </a:xfrm>
          <a:prstGeom prst="rect">
            <a:avLst/>
          </a:prstGeom>
          <a:blipFill>
            <a:blip r:embed="rId14"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46" name="object 46"/>
          <p:cNvSpPr/>
          <p:nvPr/>
        </p:nvSpPr>
        <p:spPr>
          <a:xfrm>
            <a:off x="4847591" y="2170717"/>
            <a:ext cx="174751" cy="128015"/>
          </a:xfrm>
          <a:prstGeom prst="rect">
            <a:avLst/>
          </a:prstGeom>
          <a:blipFill>
            <a:blip r:embed="rId15"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47" name="object 47"/>
          <p:cNvSpPr/>
          <p:nvPr/>
        </p:nvSpPr>
        <p:spPr>
          <a:xfrm>
            <a:off x="5341366" y="2170717"/>
            <a:ext cx="357377" cy="126491"/>
          </a:xfrm>
          <a:prstGeom prst="rect">
            <a:avLst/>
          </a:prstGeom>
          <a:blipFill>
            <a:blip r:embed="rId16"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48" name="object 48"/>
          <p:cNvSpPr/>
          <p:nvPr/>
        </p:nvSpPr>
        <p:spPr>
          <a:xfrm>
            <a:off x="3462528" y="2303686"/>
            <a:ext cx="160020" cy="128015"/>
          </a:xfrm>
          <a:prstGeom prst="rect">
            <a:avLst/>
          </a:prstGeom>
          <a:blipFill>
            <a:blip r:embed="rId17"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49" name="object 49"/>
          <p:cNvSpPr/>
          <p:nvPr/>
        </p:nvSpPr>
        <p:spPr>
          <a:xfrm>
            <a:off x="3924301" y="2303686"/>
            <a:ext cx="215391" cy="128015"/>
          </a:xfrm>
          <a:prstGeom prst="rect">
            <a:avLst/>
          </a:prstGeom>
          <a:blipFill>
            <a:blip r:embed="rId18"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50" name="object 50"/>
          <p:cNvSpPr/>
          <p:nvPr/>
        </p:nvSpPr>
        <p:spPr>
          <a:xfrm>
            <a:off x="4847591" y="2303686"/>
            <a:ext cx="174751" cy="128015"/>
          </a:xfrm>
          <a:prstGeom prst="rect">
            <a:avLst/>
          </a:prstGeom>
          <a:blipFill>
            <a:blip r:embed="rId19"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51" name="object 51"/>
          <p:cNvSpPr/>
          <p:nvPr/>
        </p:nvSpPr>
        <p:spPr>
          <a:xfrm>
            <a:off x="5371846" y="2303686"/>
            <a:ext cx="292608" cy="126491"/>
          </a:xfrm>
          <a:prstGeom prst="rect">
            <a:avLst/>
          </a:prstGeom>
          <a:blipFill>
            <a:blip r:embed="rId11"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52" name="object 52"/>
          <p:cNvSpPr/>
          <p:nvPr/>
        </p:nvSpPr>
        <p:spPr>
          <a:xfrm>
            <a:off x="4385817" y="2303686"/>
            <a:ext cx="376936" cy="260603"/>
          </a:xfrm>
          <a:prstGeom prst="rect">
            <a:avLst/>
          </a:prstGeom>
          <a:blipFill>
            <a:blip r:embed="rId20"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53" name="object 53"/>
          <p:cNvSpPr/>
          <p:nvPr/>
        </p:nvSpPr>
        <p:spPr>
          <a:xfrm>
            <a:off x="3462528" y="2436274"/>
            <a:ext cx="176784" cy="128015"/>
          </a:xfrm>
          <a:prstGeom prst="rect">
            <a:avLst/>
          </a:prstGeom>
          <a:blipFill>
            <a:blip r:embed="rId21"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54" name="object 54"/>
          <p:cNvSpPr/>
          <p:nvPr/>
        </p:nvSpPr>
        <p:spPr>
          <a:xfrm>
            <a:off x="3924301" y="2436274"/>
            <a:ext cx="359155" cy="128015"/>
          </a:xfrm>
          <a:prstGeom prst="rect">
            <a:avLst/>
          </a:prstGeom>
          <a:blipFill>
            <a:blip r:embed="rId13"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55" name="object 55"/>
          <p:cNvSpPr/>
          <p:nvPr/>
        </p:nvSpPr>
        <p:spPr>
          <a:xfrm>
            <a:off x="4847591" y="2436274"/>
            <a:ext cx="168655" cy="128015"/>
          </a:xfrm>
          <a:prstGeom prst="rect">
            <a:avLst/>
          </a:prstGeom>
          <a:blipFill>
            <a:blip r:embed="rId22"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56" name="object 56"/>
          <p:cNvSpPr/>
          <p:nvPr/>
        </p:nvSpPr>
        <p:spPr>
          <a:xfrm>
            <a:off x="5341366" y="2436274"/>
            <a:ext cx="357377" cy="126491"/>
          </a:xfrm>
          <a:prstGeom prst="rect">
            <a:avLst/>
          </a:prstGeom>
          <a:blipFill>
            <a:blip r:embed="rId16"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57" name="object 57"/>
          <p:cNvSpPr/>
          <p:nvPr/>
        </p:nvSpPr>
        <p:spPr>
          <a:xfrm>
            <a:off x="3462528" y="2569117"/>
            <a:ext cx="158496" cy="128015"/>
          </a:xfrm>
          <a:prstGeom prst="rect">
            <a:avLst/>
          </a:prstGeom>
          <a:blipFill>
            <a:blip r:embed="rId23"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58" name="object 58"/>
          <p:cNvSpPr/>
          <p:nvPr/>
        </p:nvSpPr>
        <p:spPr>
          <a:xfrm>
            <a:off x="3924301" y="2569117"/>
            <a:ext cx="305409" cy="128015"/>
          </a:xfrm>
          <a:prstGeom prst="rect">
            <a:avLst/>
          </a:prstGeom>
          <a:blipFill>
            <a:blip r:embed="rId8"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59" name="object 59"/>
          <p:cNvSpPr/>
          <p:nvPr/>
        </p:nvSpPr>
        <p:spPr>
          <a:xfrm>
            <a:off x="4385818" y="2569117"/>
            <a:ext cx="320039" cy="128015"/>
          </a:xfrm>
          <a:prstGeom prst="rect">
            <a:avLst/>
          </a:prstGeom>
          <a:blipFill>
            <a:blip r:embed="rId14"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60" name="object 60"/>
          <p:cNvSpPr/>
          <p:nvPr/>
        </p:nvSpPr>
        <p:spPr>
          <a:xfrm>
            <a:off x="4847591" y="2569117"/>
            <a:ext cx="174751" cy="128015"/>
          </a:xfrm>
          <a:prstGeom prst="rect">
            <a:avLst/>
          </a:prstGeom>
          <a:blipFill>
            <a:blip r:embed="rId10"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61" name="object 61"/>
          <p:cNvSpPr/>
          <p:nvPr/>
        </p:nvSpPr>
        <p:spPr>
          <a:xfrm>
            <a:off x="5371846" y="2569117"/>
            <a:ext cx="292608" cy="126491"/>
          </a:xfrm>
          <a:prstGeom prst="rect">
            <a:avLst/>
          </a:prstGeom>
          <a:blipFill>
            <a:blip r:embed="rId11"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62" name="object 62"/>
          <p:cNvSpPr/>
          <p:nvPr/>
        </p:nvSpPr>
        <p:spPr>
          <a:xfrm>
            <a:off x="3462529" y="2701704"/>
            <a:ext cx="146303" cy="128016"/>
          </a:xfrm>
          <a:prstGeom prst="rect">
            <a:avLst/>
          </a:prstGeom>
          <a:blipFill>
            <a:blip r:embed="rId24"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63" name="object 63"/>
          <p:cNvSpPr/>
          <p:nvPr/>
        </p:nvSpPr>
        <p:spPr>
          <a:xfrm>
            <a:off x="3462529" y="2834545"/>
            <a:ext cx="170687" cy="128016"/>
          </a:xfrm>
          <a:prstGeom prst="rect">
            <a:avLst/>
          </a:prstGeom>
          <a:blipFill>
            <a:blip r:embed="rId25"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64" name="object 64"/>
          <p:cNvSpPr/>
          <p:nvPr/>
        </p:nvSpPr>
        <p:spPr>
          <a:xfrm>
            <a:off x="3924301" y="2834545"/>
            <a:ext cx="215391" cy="128016"/>
          </a:xfrm>
          <a:prstGeom prst="rect">
            <a:avLst/>
          </a:prstGeom>
          <a:blipFill>
            <a:blip r:embed="rId18"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65" name="object 65"/>
          <p:cNvSpPr/>
          <p:nvPr/>
        </p:nvSpPr>
        <p:spPr>
          <a:xfrm>
            <a:off x="4385818" y="2834545"/>
            <a:ext cx="320039" cy="128016"/>
          </a:xfrm>
          <a:prstGeom prst="rect">
            <a:avLst/>
          </a:prstGeom>
          <a:blipFill>
            <a:blip r:embed="rId14"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66" name="object 66"/>
          <p:cNvSpPr/>
          <p:nvPr/>
        </p:nvSpPr>
        <p:spPr>
          <a:xfrm>
            <a:off x="4847591" y="2834545"/>
            <a:ext cx="174751" cy="128016"/>
          </a:xfrm>
          <a:prstGeom prst="rect">
            <a:avLst/>
          </a:prstGeom>
          <a:blipFill>
            <a:blip r:embed="rId26"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67" name="object 67"/>
          <p:cNvSpPr/>
          <p:nvPr/>
        </p:nvSpPr>
        <p:spPr>
          <a:xfrm>
            <a:off x="5341366" y="2834545"/>
            <a:ext cx="357377" cy="126492"/>
          </a:xfrm>
          <a:prstGeom prst="rect">
            <a:avLst/>
          </a:prstGeom>
          <a:blipFill>
            <a:blip r:embed="rId16"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68" name="object 68"/>
          <p:cNvSpPr/>
          <p:nvPr/>
        </p:nvSpPr>
        <p:spPr>
          <a:xfrm>
            <a:off x="3278121" y="3452592"/>
            <a:ext cx="2640337" cy="567749"/>
          </a:xfrm>
          <a:prstGeom prst="rect">
            <a:avLst/>
          </a:prstGeom>
          <a:blipFill>
            <a:blip r:embed="rId27"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69" name="object 69"/>
          <p:cNvSpPr/>
          <p:nvPr/>
        </p:nvSpPr>
        <p:spPr>
          <a:xfrm>
            <a:off x="3590544" y="3469386"/>
            <a:ext cx="2013966" cy="567689"/>
          </a:xfrm>
          <a:prstGeom prst="rect">
            <a:avLst/>
          </a:prstGeom>
          <a:blipFill>
            <a:blip r:embed="rId28"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70" name="object 70"/>
          <p:cNvSpPr/>
          <p:nvPr/>
        </p:nvSpPr>
        <p:spPr>
          <a:xfrm>
            <a:off x="3279648" y="3454146"/>
            <a:ext cx="2585085" cy="512445"/>
          </a:xfrm>
          <a:custGeom>
            <a:avLst/>
            <a:gdLst/>
            <a:ahLst/>
            <a:cxnLst/>
            <a:rect l="l" t="t" r="r" b="b"/>
            <a:pathLst>
              <a:path w="2585085" h="512444">
                <a:moveTo>
                  <a:pt x="0" y="512063"/>
                </a:moveTo>
                <a:lnTo>
                  <a:pt x="2584704" y="512063"/>
                </a:lnTo>
                <a:lnTo>
                  <a:pt x="2584704" y="0"/>
                </a:lnTo>
                <a:lnTo>
                  <a:pt x="0" y="0"/>
                </a:lnTo>
                <a:lnTo>
                  <a:pt x="0" y="512063"/>
                </a:lnTo>
                <a:close/>
              </a:path>
            </a:pathLst>
          </a:custGeom>
          <a:solidFill>
            <a:srgbClr val="7030A0"/>
          </a:solidFill>
        </p:spPr>
        <p:txBody>
          <a:bodyPr wrap="square" lIns="0" tIns="0" rIns="0" bIns="0" rtlCol="0"/>
          <a:lstStyle/>
          <a:p>
            <a:endParaRPr sz="1400" kern="0">
              <a:solidFill>
                <a:srgbClr val="000000"/>
              </a:solidFill>
              <a:latin typeface="Arial"/>
              <a:cs typeface="Arial"/>
              <a:sym typeface="Arial"/>
            </a:endParaRPr>
          </a:p>
        </p:txBody>
      </p:sp>
      <p:sp>
        <p:nvSpPr>
          <p:cNvPr id="71" name="object 71"/>
          <p:cNvSpPr/>
          <p:nvPr/>
        </p:nvSpPr>
        <p:spPr>
          <a:xfrm>
            <a:off x="3279648" y="3454146"/>
            <a:ext cx="2585085" cy="512445"/>
          </a:xfrm>
          <a:custGeom>
            <a:avLst/>
            <a:gdLst/>
            <a:ahLst/>
            <a:cxnLst/>
            <a:rect l="l" t="t" r="r" b="b"/>
            <a:pathLst>
              <a:path w="2585085" h="512444">
                <a:moveTo>
                  <a:pt x="0" y="512063"/>
                </a:moveTo>
                <a:lnTo>
                  <a:pt x="2584704" y="512063"/>
                </a:lnTo>
                <a:lnTo>
                  <a:pt x="2584704" y="0"/>
                </a:lnTo>
                <a:lnTo>
                  <a:pt x="0" y="0"/>
                </a:lnTo>
                <a:lnTo>
                  <a:pt x="0" y="512063"/>
                </a:lnTo>
                <a:close/>
              </a:path>
            </a:pathLst>
          </a:custGeom>
          <a:ln w="12192">
            <a:solidFill>
              <a:srgbClr val="000000"/>
            </a:solidFill>
          </a:ln>
        </p:spPr>
        <p:txBody>
          <a:bodyPr wrap="square" lIns="0" tIns="0" rIns="0" bIns="0" rtlCol="0"/>
          <a:lstStyle/>
          <a:p>
            <a:endParaRPr sz="1400" kern="0">
              <a:solidFill>
                <a:srgbClr val="000000"/>
              </a:solidFill>
              <a:latin typeface="Arial"/>
              <a:cs typeface="Arial"/>
              <a:sym typeface="Arial"/>
            </a:endParaRPr>
          </a:p>
        </p:txBody>
      </p:sp>
      <p:sp>
        <p:nvSpPr>
          <p:cNvPr id="72" name="object 72"/>
          <p:cNvSpPr/>
          <p:nvPr/>
        </p:nvSpPr>
        <p:spPr>
          <a:xfrm>
            <a:off x="4304411" y="3487115"/>
            <a:ext cx="625627" cy="163372"/>
          </a:xfrm>
          <a:prstGeom prst="rect">
            <a:avLst/>
          </a:prstGeom>
          <a:blipFill>
            <a:blip r:embed="rId29"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73" name="object 73"/>
          <p:cNvSpPr/>
          <p:nvPr/>
        </p:nvSpPr>
        <p:spPr>
          <a:xfrm>
            <a:off x="3801490" y="3624579"/>
            <a:ext cx="1636014" cy="163068"/>
          </a:xfrm>
          <a:prstGeom prst="rect">
            <a:avLst/>
          </a:prstGeom>
          <a:blipFill>
            <a:blip r:embed="rId30"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74" name="object 74"/>
          <p:cNvSpPr/>
          <p:nvPr/>
        </p:nvSpPr>
        <p:spPr>
          <a:xfrm>
            <a:off x="3659760" y="3761739"/>
            <a:ext cx="1881505" cy="163068"/>
          </a:xfrm>
          <a:prstGeom prst="rect">
            <a:avLst/>
          </a:prstGeom>
          <a:blipFill>
            <a:blip r:embed="rId31"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76" name="object 76"/>
          <p:cNvSpPr/>
          <p:nvPr/>
        </p:nvSpPr>
        <p:spPr>
          <a:xfrm>
            <a:off x="4893817" y="4894520"/>
            <a:ext cx="707136" cy="506272"/>
          </a:xfrm>
          <a:prstGeom prst="rect">
            <a:avLst/>
          </a:prstGeom>
          <a:blipFill>
            <a:blip r:embed="rId32"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77" name="object 77"/>
          <p:cNvSpPr/>
          <p:nvPr/>
        </p:nvSpPr>
        <p:spPr>
          <a:xfrm>
            <a:off x="1391896" y="4763884"/>
            <a:ext cx="254635" cy="127000"/>
          </a:xfrm>
          <a:custGeom>
            <a:avLst/>
            <a:gdLst/>
            <a:ahLst/>
            <a:cxnLst/>
            <a:rect l="l" t="t" r="r" b="b"/>
            <a:pathLst>
              <a:path w="254635" h="127000">
                <a:moveTo>
                  <a:pt x="0" y="126491"/>
                </a:moveTo>
                <a:lnTo>
                  <a:pt x="254507" y="126491"/>
                </a:lnTo>
                <a:lnTo>
                  <a:pt x="254507" y="0"/>
                </a:lnTo>
                <a:lnTo>
                  <a:pt x="0" y="0"/>
                </a:lnTo>
                <a:lnTo>
                  <a:pt x="0" y="126491"/>
                </a:lnTo>
                <a:close/>
              </a:path>
            </a:pathLst>
          </a:custGeom>
          <a:solidFill>
            <a:srgbClr val="E7E7E7"/>
          </a:solidFill>
        </p:spPr>
        <p:txBody>
          <a:bodyPr wrap="square" lIns="0" tIns="0" rIns="0" bIns="0" rtlCol="0"/>
          <a:lstStyle/>
          <a:p>
            <a:endParaRPr sz="1400" kern="0">
              <a:solidFill>
                <a:srgbClr val="000000"/>
              </a:solidFill>
              <a:latin typeface="Arial"/>
              <a:cs typeface="Arial"/>
              <a:sym typeface="Arial"/>
            </a:endParaRPr>
          </a:p>
        </p:txBody>
      </p:sp>
      <p:sp>
        <p:nvSpPr>
          <p:cNvPr id="78" name="object 78"/>
          <p:cNvSpPr/>
          <p:nvPr/>
        </p:nvSpPr>
        <p:spPr>
          <a:xfrm>
            <a:off x="1391896" y="4763884"/>
            <a:ext cx="254635" cy="127000"/>
          </a:xfrm>
          <a:custGeom>
            <a:avLst/>
            <a:gdLst/>
            <a:ahLst/>
            <a:cxnLst/>
            <a:rect l="l" t="t" r="r" b="b"/>
            <a:pathLst>
              <a:path w="254635" h="127000">
                <a:moveTo>
                  <a:pt x="0" y="126491"/>
                </a:moveTo>
                <a:lnTo>
                  <a:pt x="254507" y="126491"/>
                </a:lnTo>
                <a:lnTo>
                  <a:pt x="254507" y="0"/>
                </a:lnTo>
                <a:lnTo>
                  <a:pt x="0" y="0"/>
                </a:lnTo>
                <a:lnTo>
                  <a:pt x="0" y="126491"/>
                </a:lnTo>
                <a:close/>
              </a:path>
            </a:pathLst>
          </a:custGeom>
          <a:ln w="19812">
            <a:solidFill>
              <a:srgbClr val="000000"/>
            </a:solidFill>
          </a:ln>
        </p:spPr>
        <p:txBody>
          <a:bodyPr wrap="square" lIns="0" tIns="0" rIns="0" bIns="0" rtlCol="0"/>
          <a:lstStyle/>
          <a:p>
            <a:endParaRPr sz="1400" kern="0">
              <a:solidFill>
                <a:srgbClr val="000000"/>
              </a:solidFill>
              <a:latin typeface="Arial"/>
              <a:cs typeface="Arial"/>
              <a:sym typeface="Arial"/>
            </a:endParaRPr>
          </a:p>
        </p:txBody>
      </p:sp>
      <p:sp>
        <p:nvSpPr>
          <p:cNvPr id="79" name="object 79"/>
          <p:cNvSpPr/>
          <p:nvPr/>
        </p:nvSpPr>
        <p:spPr>
          <a:xfrm>
            <a:off x="1250926" y="4884599"/>
            <a:ext cx="271145" cy="212725"/>
          </a:xfrm>
          <a:custGeom>
            <a:avLst/>
            <a:gdLst/>
            <a:ahLst/>
            <a:cxnLst/>
            <a:rect l="l" t="t" r="r" b="b"/>
            <a:pathLst>
              <a:path w="271144" h="212725">
                <a:moveTo>
                  <a:pt x="36830" y="135496"/>
                </a:moveTo>
                <a:lnTo>
                  <a:pt x="0" y="212331"/>
                </a:lnTo>
                <a:lnTo>
                  <a:pt x="83565" y="195681"/>
                </a:lnTo>
                <a:lnTo>
                  <a:pt x="70143" y="178396"/>
                </a:lnTo>
                <a:lnTo>
                  <a:pt x="54102" y="178396"/>
                </a:lnTo>
                <a:lnTo>
                  <a:pt x="46228" y="168363"/>
                </a:lnTo>
                <a:lnTo>
                  <a:pt x="56286" y="160552"/>
                </a:lnTo>
                <a:lnTo>
                  <a:pt x="36830" y="135496"/>
                </a:lnTo>
                <a:close/>
              </a:path>
              <a:path w="271144" h="212725">
                <a:moveTo>
                  <a:pt x="56286" y="160552"/>
                </a:moveTo>
                <a:lnTo>
                  <a:pt x="46228" y="168363"/>
                </a:lnTo>
                <a:lnTo>
                  <a:pt x="54102" y="178396"/>
                </a:lnTo>
                <a:lnTo>
                  <a:pt x="64108" y="170625"/>
                </a:lnTo>
                <a:lnTo>
                  <a:pt x="56286" y="160552"/>
                </a:lnTo>
                <a:close/>
              </a:path>
              <a:path w="271144" h="212725">
                <a:moveTo>
                  <a:pt x="64108" y="170625"/>
                </a:moveTo>
                <a:lnTo>
                  <a:pt x="54102" y="178396"/>
                </a:lnTo>
                <a:lnTo>
                  <a:pt x="70143" y="178396"/>
                </a:lnTo>
                <a:lnTo>
                  <a:pt x="64108" y="170625"/>
                </a:lnTo>
                <a:close/>
              </a:path>
              <a:path w="271144" h="212725">
                <a:moveTo>
                  <a:pt x="263017" y="0"/>
                </a:moveTo>
                <a:lnTo>
                  <a:pt x="56286" y="160552"/>
                </a:lnTo>
                <a:lnTo>
                  <a:pt x="64108" y="170625"/>
                </a:lnTo>
                <a:lnTo>
                  <a:pt x="270891" y="10032"/>
                </a:lnTo>
                <a:lnTo>
                  <a:pt x="263017" y="0"/>
                </a:lnTo>
                <a:close/>
              </a:path>
            </a:pathLst>
          </a:custGeom>
          <a:solidFill>
            <a:srgbClr val="000000"/>
          </a:solidFill>
        </p:spPr>
        <p:txBody>
          <a:bodyPr wrap="square" lIns="0" tIns="0" rIns="0" bIns="0" rtlCol="0"/>
          <a:lstStyle/>
          <a:p>
            <a:endParaRPr sz="1400" kern="0">
              <a:solidFill>
                <a:srgbClr val="000000"/>
              </a:solidFill>
              <a:latin typeface="Arial"/>
              <a:cs typeface="Arial"/>
              <a:sym typeface="Arial"/>
            </a:endParaRPr>
          </a:p>
        </p:txBody>
      </p:sp>
      <p:sp>
        <p:nvSpPr>
          <p:cNvPr id="80" name="object 80"/>
          <p:cNvSpPr/>
          <p:nvPr/>
        </p:nvSpPr>
        <p:spPr>
          <a:xfrm>
            <a:off x="1513814" y="4884548"/>
            <a:ext cx="278130" cy="212725"/>
          </a:xfrm>
          <a:custGeom>
            <a:avLst/>
            <a:gdLst/>
            <a:ahLst/>
            <a:cxnLst/>
            <a:rect l="l" t="t" r="r" b="b"/>
            <a:pathLst>
              <a:path w="278130" h="212725">
                <a:moveTo>
                  <a:pt x="213357" y="171461"/>
                </a:moveTo>
                <a:lnTo>
                  <a:pt x="194182" y="196811"/>
                </a:lnTo>
                <a:lnTo>
                  <a:pt x="277875" y="212382"/>
                </a:lnTo>
                <a:lnTo>
                  <a:pt x="261457" y="179146"/>
                </a:lnTo>
                <a:lnTo>
                  <a:pt x="223519" y="179146"/>
                </a:lnTo>
                <a:lnTo>
                  <a:pt x="213357" y="171461"/>
                </a:lnTo>
                <a:close/>
              </a:path>
              <a:path w="278130" h="212725">
                <a:moveTo>
                  <a:pt x="221006" y="161349"/>
                </a:moveTo>
                <a:lnTo>
                  <a:pt x="213357" y="171461"/>
                </a:lnTo>
                <a:lnTo>
                  <a:pt x="223519" y="179146"/>
                </a:lnTo>
                <a:lnTo>
                  <a:pt x="231139" y="169011"/>
                </a:lnTo>
                <a:lnTo>
                  <a:pt x="221006" y="161349"/>
                </a:lnTo>
                <a:close/>
              </a:path>
              <a:path w="278130" h="212725">
                <a:moveTo>
                  <a:pt x="240156" y="136029"/>
                </a:moveTo>
                <a:lnTo>
                  <a:pt x="221006" y="161349"/>
                </a:lnTo>
                <a:lnTo>
                  <a:pt x="231139" y="169011"/>
                </a:lnTo>
                <a:lnTo>
                  <a:pt x="223519" y="179146"/>
                </a:lnTo>
                <a:lnTo>
                  <a:pt x="261457" y="179146"/>
                </a:lnTo>
                <a:lnTo>
                  <a:pt x="240156" y="136029"/>
                </a:lnTo>
                <a:close/>
              </a:path>
              <a:path w="278130" h="212725">
                <a:moveTo>
                  <a:pt x="7619" y="0"/>
                </a:moveTo>
                <a:lnTo>
                  <a:pt x="0" y="10134"/>
                </a:lnTo>
                <a:lnTo>
                  <a:pt x="213357" y="171461"/>
                </a:lnTo>
                <a:lnTo>
                  <a:pt x="221006" y="161349"/>
                </a:lnTo>
                <a:lnTo>
                  <a:pt x="7619" y="0"/>
                </a:lnTo>
                <a:close/>
              </a:path>
            </a:pathLst>
          </a:custGeom>
          <a:solidFill>
            <a:srgbClr val="000000"/>
          </a:solidFill>
        </p:spPr>
        <p:txBody>
          <a:bodyPr wrap="square" lIns="0" tIns="0" rIns="0" bIns="0" rtlCol="0"/>
          <a:lstStyle/>
          <a:p>
            <a:endParaRPr sz="1400" kern="0">
              <a:solidFill>
                <a:srgbClr val="000000"/>
              </a:solidFill>
              <a:latin typeface="Arial"/>
              <a:cs typeface="Arial"/>
              <a:sym typeface="Arial"/>
            </a:endParaRPr>
          </a:p>
        </p:txBody>
      </p:sp>
      <p:sp>
        <p:nvSpPr>
          <p:cNvPr id="81" name="object 81"/>
          <p:cNvSpPr/>
          <p:nvPr/>
        </p:nvSpPr>
        <p:spPr>
          <a:xfrm>
            <a:off x="1481811" y="4889501"/>
            <a:ext cx="76200" cy="207429"/>
          </a:xfrm>
          <a:prstGeom prst="rect">
            <a:avLst/>
          </a:prstGeom>
          <a:blipFill>
            <a:blip r:embed="rId33"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82" name="object 82"/>
          <p:cNvSpPr/>
          <p:nvPr/>
        </p:nvSpPr>
        <p:spPr>
          <a:xfrm>
            <a:off x="1125196" y="5097640"/>
            <a:ext cx="253365" cy="127000"/>
          </a:xfrm>
          <a:custGeom>
            <a:avLst/>
            <a:gdLst/>
            <a:ahLst/>
            <a:cxnLst/>
            <a:rect l="l" t="t" r="r" b="b"/>
            <a:pathLst>
              <a:path w="253365" h="127000">
                <a:moveTo>
                  <a:pt x="0" y="126492"/>
                </a:moveTo>
                <a:lnTo>
                  <a:pt x="252984" y="126492"/>
                </a:lnTo>
                <a:lnTo>
                  <a:pt x="252984" y="0"/>
                </a:lnTo>
                <a:lnTo>
                  <a:pt x="0" y="0"/>
                </a:lnTo>
                <a:lnTo>
                  <a:pt x="0" y="126492"/>
                </a:lnTo>
                <a:close/>
              </a:path>
            </a:pathLst>
          </a:custGeom>
          <a:solidFill>
            <a:srgbClr val="E7E7E7"/>
          </a:solidFill>
        </p:spPr>
        <p:txBody>
          <a:bodyPr wrap="square" lIns="0" tIns="0" rIns="0" bIns="0" rtlCol="0"/>
          <a:lstStyle/>
          <a:p>
            <a:endParaRPr sz="1400" kern="0">
              <a:solidFill>
                <a:srgbClr val="000000"/>
              </a:solidFill>
              <a:latin typeface="Arial"/>
              <a:cs typeface="Arial"/>
              <a:sym typeface="Arial"/>
            </a:endParaRPr>
          </a:p>
        </p:txBody>
      </p:sp>
      <p:sp>
        <p:nvSpPr>
          <p:cNvPr id="83" name="object 83"/>
          <p:cNvSpPr/>
          <p:nvPr/>
        </p:nvSpPr>
        <p:spPr>
          <a:xfrm>
            <a:off x="1125196" y="5097640"/>
            <a:ext cx="253365" cy="127000"/>
          </a:xfrm>
          <a:custGeom>
            <a:avLst/>
            <a:gdLst/>
            <a:ahLst/>
            <a:cxnLst/>
            <a:rect l="l" t="t" r="r" b="b"/>
            <a:pathLst>
              <a:path w="253365" h="127000">
                <a:moveTo>
                  <a:pt x="0" y="126492"/>
                </a:moveTo>
                <a:lnTo>
                  <a:pt x="252984" y="126492"/>
                </a:lnTo>
                <a:lnTo>
                  <a:pt x="252984" y="0"/>
                </a:lnTo>
                <a:lnTo>
                  <a:pt x="0" y="0"/>
                </a:lnTo>
                <a:lnTo>
                  <a:pt x="0" y="126492"/>
                </a:lnTo>
                <a:close/>
              </a:path>
            </a:pathLst>
          </a:custGeom>
          <a:ln w="19812">
            <a:solidFill>
              <a:srgbClr val="000000"/>
            </a:solidFill>
          </a:ln>
        </p:spPr>
        <p:txBody>
          <a:bodyPr wrap="square" lIns="0" tIns="0" rIns="0" bIns="0" rtlCol="0"/>
          <a:lstStyle/>
          <a:p>
            <a:endParaRPr sz="1400" kern="0">
              <a:solidFill>
                <a:srgbClr val="000000"/>
              </a:solidFill>
              <a:latin typeface="Arial"/>
              <a:cs typeface="Arial"/>
              <a:sym typeface="Arial"/>
            </a:endParaRPr>
          </a:p>
        </p:txBody>
      </p:sp>
      <p:sp>
        <p:nvSpPr>
          <p:cNvPr id="84" name="object 84"/>
          <p:cNvSpPr/>
          <p:nvPr/>
        </p:nvSpPr>
        <p:spPr>
          <a:xfrm>
            <a:off x="1666215" y="5097640"/>
            <a:ext cx="253365" cy="127000"/>
          </a:xfrm>
          <a:custGeom>
            <a:avLst/>
            <a:gdLst/>
            <a:ahLst/>
            <a:cxnLst/>
            <a:rect l="l" t="t" r="r" b="b"/>
            <a:pathLst>
              <a:path w="253364" h="127000">
                <a:moveTo>
                  <a:pt x="0" y="126492"/>
                </a:moveTo>
                <a:lnTo>
                  <a:pt x="252983" y="126492"/>
                </a:lnTo>
                <a:lnTo>
                  <a:pt x="252983" y="0"/>
                </a:lnTo>
                <a:lnTo>
                  <a:pt x="0" y="0"/>
                </a:lnTo>
                <a:lnTo>
                  <a:pt x="0" y="126492"/>
                </a:lnTo>
                <a:close/>
              </a:path>
            </a:pathLst>
          </a:custGeom>
          <a:solidFill>
            <a:srgbClr val="E7E7E7"/>
          </a:solidFill>
        </p:spPr>
        <p:txBody>
          <a:bodyPr wrap="square" lIns="0" tIns="0" rIns="0" bIns="0" rtlCol="0"/>
          <a:lstStyle/>
          <a:p>
            <a:endParaRPr sz="1400" kern="0">
              <a:solidFill>
                <a:srgbClr val="000000"/>
              </a:solidFill>
              <a:latin typeface="Arial"/>
              <a:cs typeface="Arial"/>
              <a:sym typeface="Arial"/>
            </a:endParaRPr>
          </a:p>
        </p:txBody>
      </p:sp>
      <p:sp>
        <p:nvSpPr>
          <p:cNvPr id="85" name="object 85"/>
          <p:cNvSpPr/>
          <p:nvPr/>
        </p:nvSpPr>
        <p:spPr>
          <a:xfrm>
            <a:off x="1666215" y="5097640"/>
            <a:ext cx="253365" cy="127000"/>
          </a:xfrm>
          <a:custGeom>
            <a:avLst/>
            <a:gdLst/>
            <a:ahLst/>
            <a:cxnLst/>
            <a:rect l="l" t="t" r="r" b="b"/>
            <a:pathLst>
              <a:path w="253364" h="127000">
                <a:moveTo>
                  <a:pt x="0" y="126492"/>
                </a:moveTo>
                <a:lnTo>
                  <a:pt x="252983" y="126492"/>
                </a:lnTo>
                <a:lnTo>
                  <a:pt x="252983" y="0"/>
                </a:lnTo>
                <a:lnTo>
                  <a:pt x="0" y="0"/>
                </a:lnTo>
                <a:lnTo>
                  <a:pt x="0" y="126492"/>
                </a:lnTo>
                <a:close/>
              </a:path>
            </a:pathLst>
          </a:custGeom>
          <a:ln w="19812">
            <a:solidFill>
              <a:srgbClr val="000000"/>
            </a:solidFill>
          </a:ln>
        </p:spPr>
        <p:txBody>
          <a:bodyPr wrap="square" lIns="0" tIns="0" rIns="0" bIns="0" rtlCol="0"/>
          <a:lstStyle/>
          <a:p>
            <a:endParaRPr sz="1400" kern="0">
              <a:solidFill>
                <a:srgbClr val="000000"/>
              </a:solidFill>
              <a:latin typeface="Arial"/>
              <a:cs typeface="Arial"/>
              <a:sym typeface="Arial"/>
            </a:endParaRPr>
          </a:p>
        </p:txBody>
      </p:sp>
      <p:sp>
        <p:nvSpPr>
          <p:cNvPr id="86" name="object 86"/>
          <p:cNvSpPr/>
          <p:nvPr/>
        </p:nvSpPr>
        <p:spPr>
          <a:xfrm>
            <a:off x="1112241" y="5219560"/>
            <a:ext cx="397002" cy="318516"/>
          </a:xfrm>
          <a:prstGeom prst="rect">
            <a:avLst/>
          </a:prstGeom>
          <a:blipFill>
            <a:blip r:embed="rId34"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87" name="object 87"/>
          <p:cNvSpPr/>
          <p:nvPr/>
        </p:nvSpPr>
        <p:spPr>
          <a:xfrm>
            <a:off x="1273022" y="5410060"/>
            <a:ext cx="236220" cy="128270"/>
          </a:xfrm>
          <a:custGeom>
            <a:avLst/>
            <a:gdLst/>
            <a:ahLst/>
            <a:cxnLst/>
            <a:rect l="l" t="t" r="r" b="b"/>
            <a:pathLst>
              <a:path w="236219" h="128270">
                <a:moveTo>
                  <a:pt x="37973" y="0"/>
                </a:moveTo>
                <a:lnTo>
                  <a:pt x="198247" y="0"/>
                </a:lnTo>
                <a:lnTo>
                  <a:pt x="213020" y="5029"/>
                </a:lnTo>
                <a:lnTo>
                  <a:pt x="225091" y="18745"/>
                </a:lnTo>
                <a:lnTo>
                  <a:pt x="233233" y="39090"/>
                </a:lnTo>
                <a:lnTo>
                  <a:pt x="236220" y="64007"/>
                </a:lnTo>
                <a:lnTo>
                  <a:pt x="233233" y="88920"/>
                </a:lnTo>
                <a:lnTo>
                  <a:pt x="225091" y="109266"/>
                </a:lnTo>
                <a:lnTo>
                  <a:pt x="213020" y="122985"/>
                </a:lnTo>
                <a:lnTo>
                  <a:pt x="198247" y="128015"/>
                </a:lnTo>
                <a:lnTo>
                  <a:pt x="37973" y="128015"/>
                </a:lnTo>
                <a:lnTo>
                  <a:pt x="23199" y="122985"/>
                </a:lnTo>
                <a:lnTo>
                  <a:pt x="11128" y="109266"/>
                </a:lnTo>
                <a:lnTo>
                  <a:pt x="2986" y="88920"/>
                </a:lnTo>
                <a:lnTo>
                  <a:pt x="0" y="64007"/>
                </a:lnTo>
                <a:lnTo>
                  <a:pt x="2986" y="39090"/>
                </a:lnTo>
                <a:lnTo>
                  <a:pt x="11128" y="18745"/>
                </a:lnTo>
                <a:lnTo>
                  <a:pt x="23199" y="5029"/>
                </a:lnTo>
                <a:lnTo>
                  <a:pt x="37973" y="0"/>
                </a:lnTo>
                <a:close/>
              </a:path>
            </a:pathLst>
          </a:custGeom>
          <a:ln w="19812">
            <a:solidFill>
              <a:srgbClr val="000000"/>
            </a:solidFill>
          </a:ln>
        </p:spPr>
        <p:txBody>
          <a:bodyPr wrap="square" lIns="0" tIns="0" rIns="0" bIns="0" rtlCol="0"/>
          <a:lstStyle/>
          <a:p>
            <a:endParaRPr sz="1400" kern="0">
              <a:solidFill>
                <a:srgbClr val="000000"/>
              </a:solidFill>
              <a:latin typeface="Arial"/>
              <a:cs typeface="Arial"/>
              <a:sym typeface="Arial"/>
            </a:endParaRPr>
          </a:p>
        </p:txBody>
      </p:sp>
      <p:sp>
        <p:nvSpPr>
          <p:cNvPr id="88" name="object 88"/>
          <p:cNvSpPr/>
          <p:nvPr/>
        </p:nvSpPr>
        <p:spPr>
          <a:xfrm>
            <a:off x="994132" y="5410061"/>
            <a:ext cx="236219" cy="128015"/>
          </a:xfrm>
          <a:prstGeom prst="rect">
            <a:avLst/>
          </a:prstGeom>
          <a:blipFill>
            <a:blip r:embed="rId35"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89" name="object 89"/>
          <p:cNvSpPr/>
          <p:nvPr/>
        </p:nvSpPr>
        <p:spPr>
          <a:xfrm>
            <a:off x="994131" y="5410060"/>
            <a:ext cx="236220" cy="128270"/>
          </a:xfrm>
          <a:custGeom>
            <a:avLst/>
            <a:gdLst/>
            <a:ahLst/>
            <a:cxnLst/>
            <a:rect l="l" t="t" r="r" b="b"/>
            <a:pathLst>
              <a:path w="236219" h="128270">
                <a:moveTo>
                  <a:pt x="37998" y="0"/>
                </a:moveTo>
                <a:lnTo>
                  <a:pt x="198221" y="0"/>
                </a:lnTo>
                <a:lnTo>
                  <a:pt x="213009" y="5029"/>
                </a:lnTo>
                <a:lnTo>
                  <a:pt x="225088" y="18745"/>
                </a:lnTo>
                <a:lnTo>
                  <a:pt x="233233" y="39090"/>
                </a:lnTo>
                <a:lnTo>
                  <a:pt x="236219" y="64007"/>
                </a:lnTo>
                <a:lnTo>
                  <a:pt x="233233" y="88920"/>
                </a:lnTo>
                <a:lnTo>
                  <a:pt x="225088" y="109266"/>
                </a:lnTo>
                <a:lnTo>
                  <a:pt x="213009" y="122985"/>
                </a:lnTo>
                <a:lnTo>
                  <a:pt x="198221" y="128015"/>
                </a:lnTo>
                <a:lnTo>
                  <a:pt x="37998" y="128015"/>
                </a:lnTo>
                <a:lnTo>
                  <a:pt x="23210" y="122985"/>
                </a:lnTo>
                <a:lnTo>
                  <a:pt x="11131" y="109266"/>
                </a:lnTo>
                <a:lnTo>
                  <a:pt x="2986" y="88920"/>
                </a:lnTo>
                <a:lnTo>
                  <a:pt x="0" y="64007"/>
                </a:lnTo>
                <a:lnTo>
                  <a:pt x="2986" y="39090"/>
                </a:lnTo>
                <a:lnTo>
                  <a:pt x="11131" y="18745"/>
                </a:lnTo>
                <a:lnTo>
                  <a:pt x="23210" y="5029"/>
                </a:lnTo>
                <a:lnTo>
                  <a:pt x="37998" y="0"/>
                </a:lnTo>
                <a:close/>
              </a:path>
            </a:pathLst>
          </a:custGeom>
          <a:ln w="19812">
            <a:solidFill>
              <a:srgbClr val="000000"/>
            </a:solidFill>
          </a:ln>
        </p:spPr>
        <p:txBody>
          <a:bodyPr wrap="square" lIns="0" tIns="0" rIns="0" bIns="0" rtlCol="0"/>
          <a:lstStyle/>
          <a:p>
            <a:endParaRPr sz="1400" kern="0">
              <a:solidFill>
                <a:srgbClr val="000000"/>
              </a:solidFill>
              <a:latin typeface="Arial"/>
              <a:cs typeface="Arial"/>
              <a:sym typeface="Arial"/>
            </a:endParaRPr>
          </a:p>
        </p:txBody>
      </p:sp>
      <p:sp>
        <p:nvSpPr>
          <p:cNvPr id="90" name="object 90"/>
          <p:cNvSpPr/>
          <p:nvPr/>
        </p:nvSpPr>
        <p:spPr>
          <a:xfrm>
            <a:off x="1404086" y="5097640"/>
            <a:ext cx="236220" cy="126492"/>
          </a:xfrm>
          <a:prstGeom prst="rect">
            <a:avLst/>
          </a:prstGeom>
          <a:blipFill>
            <a:blip r:embed="rId36"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91" name="object 91"/>
          <p:cNvSpPr/>
          <p:nvPr/>
        </p:nvSpPr>
        <p:spPr>
          <a:xfrm>
            <a:off x="1404086" y="5097640"/>
            <a:ext cx="236220" cy="127000"/>
          </a:xfrm>
          <a:custGeom>
            <a:avLst/>
            <a:gdLst/>
            <a:ahLst/>
            <a:cxnLst/>
            <a:rect l="l" t="t" r="r" b="b"/>
            <a:pathLst>
              <a:path w="236219" h="127000">
                <a:moveTo>
                  <a:pt x="37972" y="0"/>
                </a:moveTo>
                <a:lnTo>
                  <a:pt x="198247" y="0"/>
                </a:lnTo>
                <a:lnTo>
                  <a:pt x="213020" y="4970"/>
                </a:lnTo>
                <a:lnTo>
                  <a:pt x="225091" y="18526"/>
                </a:lnTo>
                <a:lnTo>
                  <a:pt x="233233" y="38629"/>
                </a:lnTo>
                <a:lnTo>
                  <a:pt x="236220" y="63246"/>
                </a:lnTo>
                <a:lnTo>
                  <a:pt x="233233" y="87862"/>
                </a:lnTo>
                <a:lnTo>
                  <a:pt x="225091" y="107965"/>
                </a:lnTo>
                <a:lnTo>
                  <a:pt x="213020" y="121521"/>
                </a:lnTo>
                <a:lnTo>
                  <a:pt x="198247" y="126492"/>
                </a:lnTo>
                <a:lnTo>
                  <a:pt x="37972" y="126492"/>
                </a:lnTo>
                <a:lnTo>
                  <a:pt x="23199" y="121521"/>
                </a:lnTo>
                <a:lnTo>
                  <a:pt x="11128" y="107965"/>
                </a:lnTo>
                <a:lnTo>
                  <a:pt x="2986" y="87862"/>
                </a:lnTo>
                <a:lnTo>
                  <a:pt x="0" y="63246"/>
                </a:lnTo>
                <a:lnTo>
                  <a:pt x="2986" y="38629"/>
                </a:lnTo>
                <a:lnTo>
                  <a:pt x="11128" y="18526"/>
                </a:lnTo>
                <a:lnTo>
                  <a:pt x="23199" y="4970"/>
                </a:lnTo>
                <a:lnTo>
                  <a:pt x="37972" y="0"/>
                </a:lnTo>
                <a:close/>
              </a:path>
            </a:pathLst>
          </a:custGeom>
          <a:ln w="19812">
            <a:solidFill>
              <a:srgbClr val="000000"/>
            </a:solidFill>
          </a:ln>
        </p:spPr>
        <p:txBody>
          <a:bodyPr wrap="square" lIns="0" tIns="0" rIns="0" bIns="0" rtlCol="0"/>
          <a:lstStyle/>
          <a:p>
            <a:endParaRPr sz="1400" kern="0">
              <a:solidFill>
                <a:srgbClr val="000000"/>
              </a:solidFill>
              <a:latin typeface="Arial"/>
              <a:cs typeface="Arial"/>
              <a:sym typeface="Arial"/>
            </a:endParaRPr>
          </a:p>
        </p:txBody>
      </p:sp>
      <p:sp>
        <p:nvSpPr>
          <p:cNvPr id="92" name="object 92"/>
          <p:cNvSpPr/>
          <p:nvPr/>
        </p:nvSpPr>
        <p:spPr>
          <a:xfrm>
            <a:off x="1668502" y="5217783"/>
            <a:ext cx="397001" cy="320294"/>
          </a:xfrm>
          <a:prstGeom prst="rect">
            <a:avLst/>
          </a:prstGeom>
          <a:blipFill>
            <a:blip r:embed="rId37"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93" name="object 93"/>
          <p:cNvSpPr/>
          <p:nvPr/>
        </p:nvSpPr>
        <p:spPr>
          <a:xfrm>
            <a:off x="1829282" y="5410060"/>
            <a:ext cx="236220" cy="128270"/>
          </a:xfrm>
          <a:custGeom>
            <a:avLst/>
            <a:gdLst/>
            <a:ahLst/>
            <a:cxnLst/>
            <a:rect l="l" t="t" r="r" b="b"/>
            <a:pathLst>
              <a:path w="236219" h="128270">
                <a:moveTo>
                  <a:pt x="37973" y="0"/>
                </a:moveTo>
                <a:lnTo>
                  <a:pt x="198246" y="0"/>
                </a:lnTo>
                <a:lnTo>
                  <a:pt x="213020" y="5029"/>
                </a:lnTo>
                <a:lnTo>
                  <a:pt x="225091" y="18745"/>
                </a:lnTo>
                <a:lnTo>
                  <a:pt x="233233" y="39090"/>
                </a:lnTo>
                <a:lnTo>
                  <a:pt x="236219" y="64007"/>
                </a:lnTo>
                <a:lnTo>
                  <a:pt x="233233" y="88920"/>
                </a:lnTo>
                <a:lnTo>
                  <a:pt x="225091" y="109266"/>
                </a:lnTo>
                <a:lnTo>
                  <a:pt x="213020" y="122985"/>
                </a:lnTo>
                <a:lnTo>
                  <a:pt x="198246" y="128015"/>
                </a:lnTo>
                <a:lnTo>
                  <a:pt x="37973" y="128015"/>
                </a:lnTo>
                <a:lnTo>
                  <a:pt x="23199" y="122985"/>
                </a:lnTo>
                <a:lnTo>
                  <a:pt x="11128" y="109266"/>
                </a:lnTo>
                <a:lnTo>
                  <a:pt x="2986" y="88920"/>
                </a:lnTo>
                <a:lnTo>
                  <a:pt x="0" y="64007"/>
                </a:lnTo>
                <a:lnTo>
                  <a:pt x="2986" y="39090"/>
                </a:lnTo>
                <a:lnTo>
                  <a:pt x="11128" y="18745"/>
                </a:lnTo>
                <a:lnTo>
                  <a:pt x="23199" y="5029"/>
                </a:lnTo>
                <a:lnTo>
                  <a:pt x="37973" y="0"/>
                </a:lnTo>
                <a:close/>
              </a:path>
            </a:pathLst>
          </a:custGeom>
          <a:ln w="19812">
            <a:solidFill>
              <a:srgbClr val="000000"/>
            </a:solidFill>
          </a:ln>
        </p:spPr>
        <p:txBody>
          <a:bodyPr wrap="square" lIns="0" tIns="0" rIns="0" bIns="0" rtlCol="0"/>
          <a:lstStyle/>
          <a:p>
            <a:endParaRPr sz="1400" kern="0">
              <a:solidFill>
                <a:srgbClr val="000000"/>
              </a:solidFill>
              <a:latin typeface="Arial"/>
              <a:cs typeface="Arial"/>
              <a:sym typeface="Arial"/>
            </a:endParaRPr>
          </a:p>
        </p:txBody>
      </p:sp>
      <p:sp>
        <p:nvSpPr>
          <p:cNvPr id="94" name="object 94"/>
          <p:cNvSpPr/>
          <p:nvPr/>
        </p:nvSpPr>
        <p:spPr>
          <a:xfrm>
            <a:off x="1550392" y="5410061"/>
            <a:ext cx="236219" cy="128015"/>
          </a:xfrm>
          <a:prstGeom prst="rect">
            <a:avLst/>
          </a:prstGeom>
          <a:blipFill>
            <a:blip r:embed="rId38"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95" name="object 95"/>
          <p:cNvSpPr/>
          <p:nvPr/>
        </p:nvSpPr>
        <p:spPr>
          <a:xfrm>
            <a:off x="1550391" y="5410060"/>
            <a:ext cx="236220" cy="128270"/>
          </a:xfrm>
          <a:custGeom>
            <a:avLst/>
            <a:gdLst/>
            <a:ahLst/>
            <a:cxnLst/>
            <a:rect l="l" t="t" r="r" b="b"/>
            <a:pathLst>
              <a:path w="236219" h="128270">
                <a:moveTo>
                  <a:pt x="37973" y="0"/>
                </a:moveTo>
                <a:lnTo>
                  <a:pt x="198247" y="0"/>
                </a:lnTo>
                <a:lnTo>
                  <a:pt x="213020" y="5029"/>
                </a:lnTo>
                <a:lnTo>
                  <a:pt x="225091" y="18745"/>
                </a:lnTo>
                <a:lnTo>
                  <a:pt x="233233" y="39090"/>
                </a:lnTo>
                <a:lnTo>
                  <a:pt x="236219" y="64007"/>
                </a:lnTo>
                <a:lnTo>
                  <a:pt x="233233" y="88920"/>
                </a:lnTo>
                <a:lnTo>
                  <a:pt x="225091" y="109266"/>
                </a:lnTo>
                <a:lnTo>
                  <a:pt x="213020" y="122985"/>
                </a:lnTo>
                <a:lnTo>
                  <a:pt x="198247" y="128015"/>
                </a:lnTo>
                <a:lnTo>
                  <a:pt x="37973" y="128015"/>
                </a:lnTo>
                <a:lnTo>
                  <a:pt x="23199" y="122985"/>
                </a:lnTo>
                <a:lnTo>
                  <a:pt x="11128" y="109266"/>
                </a:lnTo>
                <a:lnTo>
                  <a:pt x="2986" y="88920"/>
                </a:lnTo>
                <a:lnTo>
                  <a:pt x="0" y="64007"/>
                </a:lnTo>
                <a:lnTo>
                  <a:pt x="2986" y="39090"/>
                </a:lnTo>
                <a:lnTo>
                  <a:pt x="11128" y="18745"/>
                </a:lnTo>
                <a:lnTo>
                  <a:pt x="23199" y="5029"/>
                </a:lnTo>
                <a:lnTo>
                  <a:pt x="37973" y="0"/>
                </a:lnTo>
                <a:close/>
              </a:path>
            </a:pathLst>
          </a:custGeom>
          <a:ln w="19812">
            <a:solidFill>
              <a:srgbClr val="000000"/>
            </a:solidFill>
          </a:ln>
        </p:spPr>
        <p:txBody>
          <a:bodyPr wrap="square" lIns="0" tIns="0" rIns="0" bIns="0" rtlCol="0"/>
          <a:lstStyle/>
          <a:p>
            <a:endParaRPr sz="1400" kern="0">
              <a:solidFill>
                <a:srgbClr val="000000"/>
              </a:solidFill>
              <a:latin typeface="Arial"/>
              <a:cs typeface="Arial"/>
              <a:sym typeface="Arial"/>
            </a:endParaRPr>
          </a:p>
        </p:txBody>
      </p:sp>
      <p:sp>
        <p:nvSpPr>
          <p:cNvPr id="96" name="object 96"/>
          <p:cNvSpPr txBox="1"/>
          <p:nvPr/>
        </p:nvSpPr>
        <p:spPr>
          <a:xfrm>
            <a:off x="1325093" y="4525759"/>
            <a:ext cx="410845" cy="175048"/>
          </a:xfrm>
          <a:prstGeom prst="rect">
            <a:avLst/>
          </a:prstGeom>
        </p:spPr>
        <p:txBody>
          <a:bodyPr vert="horz" wrap="square" lIns="0" tIns="13335" rIns="0" bIns="0" rtlCol="0">
            <a:spAutoFit/>
          </a:bodyPr>
          <a:lstStyle/>
          <a:p>
            <a:pPr marL="12700">
              <a:spcBef>
                <a:spcPts val="105"/>
              </a:spcBef>
            </a:pPr>
            <a:r>
              <a:rPr lang="en-US" sz="1050" kern="0" dirty="0">
                <a:solidFill>
                  <a:srgbClr val="000000"/>
                </a:solidFill>
                <a:latin typeface="Arial"/>
                <a:cs typeface="Arial"/>
                <a:sym typeface="Arial"/>
              </a:rPr>
              <a:t>T</a:t>
            </a:r>
            <a:r>
              <a:rPr sz="1050" kern="0" dirty="0">
                <a:solidFill>
                  <a:srgbClr val="000000"/>
                </a:solidFill>
                <a:latin typeface="Arial"/>
                <a:cs typeface="Arial"/>
                <a:sym typeface="Arial"/>
              </a:rPr>
              <a:t>ree</a:t>
            </a:r>
            <a:r>
              <a:rPr sz="1050" kern="0" spc="-85" dirty="0">
                <a:solidFill>
                  <a:srgbClr val="000000"/>
                </a:solidFill>
                <a:latin typeface="Arial"/>
                <a:cs typeface="Arial"/>
                <a:sym typeface="Arial"/>
              </a:rPr>
              <a:t> </a:t>
            </a:r>
            <a:r>
              <a:rPr sz="1050" kern="0" dirty="0">
                <a:solidFill>
                  <a:srgbClr val="000000"/>
                </a:solidFill>
                <a:latin typeface="Arial"/>
                <a:cs typeface="Arial"/>
                <a:sym typeface="Arial"/>
              </a:rPr>
              <a:t>1</a:t>
            </a:r>
          </a:p>
        </p:txBody>
      </p:sp>
      <p:sp>
        <p:nvSpPr>
          <p:cNvPr id="97" name="object 97"/>
          <p:cNvSpPr/>
          <p:nvPr/>
        </p:nvSpPr>
        <p:spPr>
          <a:xfrm>
            <a:off x="2838171" y="4763884"/>
            <a:ext cx="254635" cy="127000"/>
          </a:xfrm>
          <a:custGeom>
            <a:avLst/>
            <a:gdLst/>
            <a:ahLst/>
            <a:cxnLst/>
            <a:rect l="l" t="t" r="r" b="b"/>
            <a:pathLst>
              <a:path w="254635" h="127000">
                <a:moveTo>
                  <a:pt x="0" y="126491"/>
                </a:moveTo>
                <a:lnTo>
                  <a:pt x="254507" y="126491"/>
                </a:lnTo>
                <a:lnTo>
                  <a:pt x="254507" y="0"/>
                </a:lnTo>
                <a:lnTo>
                  <a:pt x="0" y="0"/>
                </a:lnTo>
                <a:lnTo>
                  <a:pt x="0" y="126491"/>
                </a:lnTo>
                <a:close/>
              </a:path>
            </a:pathLst>
          </a:custGeom>
          <a:solidFill>
            <a:srgbClr val="E7E7E7"/>
          </a:solidFill>
        </p:spPr>
        <p:txBody>
          <a:bodyPr wrap="square" lIns="0" tIns="0" rIns="0" bIns="0" rtlCol="0"/>
          <a:lstStyle/>
          <a:p>
            <a:endParaRPr sz="1400" kern="0">
              <a:solidFill>
                <a:srgbClr val="000000"/>
              </a:solidFill>
              <a:latin typeface="Arial"/>
              <a:cs typeface="Arial"/>
              <a:sym typeface="Arial"/>
            </a:endParaRPr>
          </a:p>
        </p:txBody>
      </p:sp>
      <p:sp>
        <p:nvSpPr>
          <p:cNvPr id="98" name="object 98"/>
          <p:cNvSpPr/>
          <p:nvPr/>
        </p:nvSpPr>
        <p:spPr>
          <a:xfrm>
            <a:off x="2838171" y="4763884"/>
            <a:ext cx="254635" cy="127000"/>
          </a:xfrm>
          <a:custGeom>
            <a:avLst/>
            <a:gdLst/>
            <a:ahLst/>
            <a:cxnLst/>
            <a:rect l="l" t="t" r="r" b="b"/>
            <a:pathLst>
              <a:path w="254635" h="127000">
                <a:moveTo>
                  <a:pt x="0" y="126491"/>
                </a:moveTo>
                <a:lnTo>
                  <a:pt x="254507" y="126491"/>
                </a:lnTo>
                <a:lnTo>
                  <a:pt x="254507" y="0"/>
                </a:lnTo>
                <a:lnTo>
                  <a:pt x="0" y="0"/>
                </a:lnTo>
                <a:lnTo>
                  <a:pt x="0" y="126491"/>
                </a:lnTo>
                <a:close/>
              </a:path>
            </a:pathLst>
          </a:custGeom>
          <a:ln w="19812">
            <a:solidFill>
              <a:srgbClr val="000000"/>
            </a:solidFill>
          </a:ln>
        </p:spPr>
        <p:txBody>
          <a:bodyPr wrap="square" lIns="0" tIns="0" rIns="0" bIns="0" rtlCol="0"/>
          <a:lstStyle/>
          <a:p>
            <a:endParaRPr sz="1400" kern="0">
              <a:solidFill>
                <a:srgbClr val="000000"/>
              </a:solidFill>
              <a:latin typeface="Arial"/>
              <a:cs typeface="Arial"/>
              <a:sym typeface="Arial"/>
            </a:endParaRPr>
          </a:p>
        </p:txBody>
      </p:sp>
      <p:sp>
        <p:nvSpPr>
          <p:cNvPr id="99" name="object 99"/>
          <p:cNvSpPr/>
          <p:nvPr/>
        </p:nvSpPr>
        <p:spPr>
          <a:xfrm>
            <a:off x="2697202" y="4884599"/>
            <a:ext cx="271145" cy="212725"/>
          </a:xfrm>
          <a:custGeom>
            <a:avLst/>
            <a:gdLst/>
            <a:ahLst/>
            <a:cxnLst/>
            <a:rect l="l" t="t" r="r" b="b"/>
            <a:pathLst>
              <a:path w="271144" h="212725">
                <a:moveTo>
                  <a:pt x="36830" y="135496"/>
                </a:moveTo>
                <a:lnTo>
                  <a:pt x="0" y="212331"/>
                </a:lnTo>
                <a:lnTo>
                  <a:pt x="83565" y="195681"/>
                </a:lnTo>
                <a:lnTo>
                  <a:pt x="70143" y="178396"/>
                </a:lnTo>
                <a:lnTo>
                  <a:pt x="54101" y="178396"/>
                </a:lnTo>
                <a:lnTo>
                  <a:pt x="46227" y="168363"/>
                </a:lnTo>
                <a:lnTo>
                  <a:pt x="56286" y="160552"/>
                </a:lnTo>
                <a:lnTo>
                  <a:pt x="36830" y="135496"/>
                </a:lnTo>
                <a:close/>
              </a:path>
              <a:path w="271144" h="212725">
                <a:moveTo>
                  <a:pt x="56286" y="160552"/>
                </a:moveTo>
                <a:lnTo>
                  <a:pt x="46227" y="168363"/>
                </a:lnTo>
                <a:lnTo>
                  <a:pt x="54101" y="178396"/>
                </a:lnTo>
                <a:lnTo>
                  <a:pt x="64108" y="170625"/>
                </a:lnTo>
                <a:lnTo>
                  <a:pt x="56286" y="160552"/>
                </a:lnTo>
                <a:close/>
              </a:path>
              <a:path w="271144" h="212725">
                <a:moveTo>
                  <a:pt x="64108" y="170625"/>
                </a:moveTo>
                <a:lnTo>
                  <a:pt x="54101" y="178396"/>
                </a:lnTo>
                <a:lnTo>
                  <a:pt x="70143" y="178396"/>
                </a:lnTo>
                <a:lnTo>
                  <a:pt x="64108" y="170625"/>
                </a:lnTo>
                <a:close/>
              </a:path>
              <a:path w="271144" h="212725">
                <a:moveTo>
                  <a:pt x="263016" y="0"/>
                </a:moveTo>
                <a:lnTo>
                  <a:pt x="56286" y="160552"/>
                </a:lnTo>
                <a:lnTo>
                  <a:pt x="64108" y="170625"/>
                </a:lnTo>
                <a:lnTo>
                  <a:pt x="270890" y="10032"/>
                </a:lnTo>
                <a:lnTo>
                  <a:pt x="263016" y="0"/>
                </a:lnTo>
                <a:close/>
              </a:path>
            </a:pathLst>
          </a:custGeom>
          <a:solidFill>
            <a:srgbClr val="000000"/>
          </a:solidFill>
        </p:spPr>
        <p:txBody>
          <a:bodyPr wrap="square" lIns="0" tIns="0" rIns="0" bIns="0" rtlCol="0"/>
          <a:lstStyle/>
          <a:p>
            <a:endParaRPr sz="1400" kern="0">
              <a:solidFill>
                <a:srgbClr val="000000"/>
              </a:solidFill>
              <a:latin typeface="Arial"/>
              <a:cs typeface="Arial"/>
              <a:sym typeface="Arial"/>
            </a:endParaRPr>
          </a:p>
        </p:txBody>
      </p:sp>
      <p:sp>
        <p:nvSpPr>
          <p:cNvPr id="100" name="object 100"/>
          <p:cNvSpPr/>
          <p:nvPr/>
        </p:nvSpPr>
        <p:spPr>
          <a:xfrm>
            <a:off x="2961614" y="4884548"/>
            <a:ext cx="278130" cy="212725"/>
          </a:xfrm>
          <a:custGeom>
            <a:avLst/>
            <a:gdLst/>
            <a:ahLst/>
            <a:cxnLst/>
            <a:rect l="l" t="t" r="r" b="b"/>
            <a:pathLst>
              <a:path w="278129" h="212725">
                <a:moveTo>
                  <a:pt x="213357" y="171461"/>
                </a:moveTo>
                <a:lnTo>
                  <a:pt x="194182" y="196811"/>
                </a:lnTo>
                <a:lnTo>
                  <a:pt x="277876" y="212382"/>
                </a:lnTo>
                <a:lnTo>
                  <a:pt x="261457" y="179146"/>
                </a:lnTo>
                <a:lnTo>
                  <a:pt x="223519" y="179146"/>
                </a:lnTo>
                <a:lnTo>
                  <a:pt x="213357" y="171461"/>
                </a:lnTo>
                <a:close/>
              </a:path>
              <a:path w="278129" h="212725">
                <a:moveTo>
                  <a:pt x="221006" y="161349"/>
                </a:moveTo>
                <a:lnTo>
                  <a:pt x="213357" y="171461"/>
                </a:lnTo>
                <a:lnTo>
                  <a:pt x="223519" y="179146"/>
                </a:lnTo>
                <a:lnTo>
                  <a:pt x="231139" y="169011"/>
                </a:lnTo>
                <a:lnTo>
                  <a:pt x="221006" y="161349"/>
                </a:lnTo>
                <a:close/>
              </a:path>
              <a:path w="278129" h="212725">
                <a:moveTo>
                  <a:pt x="240156" y="136029"/>
                </a:moveTo>
                <a:lnTo>
                  <a:pt x="221006" y="161349"/>
                </a:lnTo>
                <a:lnTo>
                  <a:pt x="231139" y="169011"/>
                </a:lnTo>
                <a:lnTo>
                  <a:pt x="223519" y="179146"/>
                </a:lnTo>
                <a:lnTo>
                  <a:pt x="261457" y="179146"/>
                </a:lnTo>
                <a:lnTo>
                  <a:pt x="240156" y="136029"/>
                </a:lnTo>
                <a:close/>
              </a:path>
              <a:path w="278129" h="212725">
                <a:moveTo>
                  <a:pt x="7619" y="0"/>
                </a:moveTo>
                <a:lnTo>
                  <a:pt x="0" y="10134"/>
                </a:lnTo>
                <a:lnTo>
                  <a:pt x="213357" y="171461"/>
                </a:lnTo>
                <a:lnTo>
                  <a:pt x="221006" y="161349"/>
                </a:lnTo>
                <a:lnTo>
                  <a:pt x="7619" y="0"/>
                </a:lnTo>
                <a:close/>
              </a:path>
            </a:pathLst>
          </a:custGeom>
          <a:solidFill>
            <a:srgbClr val="000000"/>
          </a:solidFill>
        </p:spPr>
        <p:txBody>
          <a:bodyPr wrap="square" lIns="0" tIns="0" rIns="0" bIns="0" rtlCol="0"/>
          <a:lstStyle/>
          <a:p>
            <a:endParaRPr sz="1400" kern="0">
              <a:solidFill>
                <a:srgbClr val="000000"/>
              </a:solidFill>
              <a:latin typeface="Arial"/>
              <a:cs typeface="Arial"/>
              <a:sym typeface="Arial"/>
            </a:endParaRPr>
          </a:p>
        </p:txBody>
      </p:sp>
      <p:sp>
        <p:nvSpPr>
          <p:cNvPr id="101" name="object 101"/>
          <p:cNvSpPr/>
          <p:nvPr/>
        </p:nvSpPr>
        <p:spPr>
          <a:xfrm>
            <a:off x="2929610" y="4889501"/>
            <a:ext cx="76200" cy="207429"/>
          </a:xfrm>
          <a:prstGeom prst="rect">
            <a:avLst/>
          </a:prstGeom>
          <a:blipFill>
            <a:blip r:embed="rId33"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02" name="object 102"/>
          <p:cNvSpPr/>
          <p:nvPr/>
        </p:nvSpPr>
        <p:spPr>
          <a:xfrm>
            <a:off x="2571471" y="5097640"/>
            <a:ext cx="254635" cy="128270"/>
          </a:xfrm>
          <a:custGeom>
            <a:avLst/>
            <a:gdLst/>
            <a:ahLst/>
            <a:cxnLst/>
            <a:rect l="l" t="t" r="r" b="b"/>
            <a:pathLst>
              <a:path w="254635" h="128270">
                <a:moveTo>
                  <a:pt x="0" y="128016"/>
                </a:moveTo>
                <a:lnTo>
                  <a:pt x="254507" y="128016"/>
                </a:lnTo>
                <a:lnTo>
                  <a:pt x="254507" y="0"/>
                </a:lnTo>
                <a:lnTo>
                  <a:pt x="0" y="0"/>
                </a:lnTo>
                <a:lnTo>
                  <a:pt x="0" y="128016"/>
                </a:lnTo>
                <a:close/>
              </a:path>
            </a:pathLst>
          </a:custGeom>
          <a:solidFill>
            <a:srgbClr val="E7E7E7"/>
          </a:solidFill>
        </p:spPr>
        <p:txBody>
          <a:bodyPr wrap="square" lIns="0" tIns="0" rIns="0" bIns="0" rtlCol="0"/>
          <a:lstStyle/>
          <a:p>
            <a:endParaRPr sz="1400" kern="0">
              <a:solidFill>
                <a:srgbClr val="000000"/>
              </a:solidFill>
              <a:latin typeface="Arial"/>
              <a:cs typeface="Arial"/>
              <a:sym typeface="Arial"/>
            </a:endParaRPr>
          </a:p>
        </p:txBody>
      </p:sp>
      <p:sp>
        <p:nvSpPr>
          <p:cNvPr id="103" name="object 103"/>
          <p:cNvSpPr/>
          <p:nvPr/>
        </p:nvSpPr>
        <p:spPr>
          <a:xfrm>
            <a:off x="2571471" y="5097640"/>
            <a:ext cx="254635" cy="128270"/>
          </a:xfrm>
          <a:custGeom>
            <a:avLst/>
            <a:gdLst/>
            <a:ahLst/>
            <a:cxnLst/>
            <a:rect l="l" t="t" r="r" b="b"/>
            <a:pathLst>
              <a:path w="254635" h="128270">
                <a:moveTo>
                  <a:pt x="0" y="128016"/>
                </a:moveTo>
                <a:lnTo>
                  <a:pt x="254507" y="128016"/>
                </a:lnTo>
                <a:lnTo>
                  <a:pt x="254507" y="0"/>
                </a:lnTo>
                <a:lnTo>
                  <a:pt x="0" y="0"/>
                </a:lnTo>
                <a:lnTo>
                  <a:pt x="0" y="128016"/>
                </a:lnTo>
                <a:close/>
              </a:path>
            </a:pathLst>
          </a:custGeom>
          <a:ln w="19812">
            <a:solidFill>
              <a:srgbClr val="000000"/>
            </a:solidFill>
          </a:ln>
        </p:spPr>
        <p:txBody>
          <a:bodyPr wrap="square" lIns="0" tIns="0" rIns="0" bIns="0" rtlCol="0"/>
          <a:lstStyle/>
          <a:p>
            <a:endParaRPr sz="1400" kern="0">
              <a:solidFill>
                <a:srgbClr val="000000"/>
              </a:solidFill>
              <a:latin typeface="Arial"/>
              <a:cs typeface="Arial"/>
              <a:sym typeface="Arial"/>
            </a:endParaRPr>
          </a:p>
        </p:txBody>
      </p:sp>
      <p:sp>
        <p:nvSpPr>
          <p:cNvPr id="104" name="object 104"/>
          <p:cNvSpPr/>
          <p:nvPr/>
        </p:nvSpPr>
        <p:spPr>
          <a:xfrm>
            <a:off x="3112492" y="5097640"/>
            <a:ext cx="254635" cy="128270"/>
          </a:xfrm>
          <a:custGeom>
            <a:avLst/>
            <a:gdLst/>
            <a:ahLst/>
            <a:cxnLst/>
            <a:rect l="l" t="t" r="r" b="b"/>
            <a:pathLst>
              <a:path w="254635" h="128270">
                <a:moveTo>
                  <a:pt x="0" y="128016"/>
                </a:moveTo>
                <a:lnTo>
                  <a:pt x="254507" y="128016"/>
                </a:lnTo>
                <a:lnTo>
                  <a:pt x="254507" y="0"/>
                </a:lnTo>
                <a:lnTo>
                  <a:pt x="0" y="0"/>
                </a:lnTo>
                <a:lnTo>
                  <a:pt x="0" y="128016"/>
                </a:lnTo>
                <a:close/>
              </a:path>
            </a:pathLst>
          </a:custGeom>
          <a:solidFill>
            <a:srgbClr val="E7E7E7"/>
          </a:solidFill>
        </p:spPr>
        <p:txBody>
          <a:bodyPr wrap="square" lIns="0" tIns="0" rIns="0" bIns="0" rtlCol="0"/>
          <a:lstStyle/>
          <a:p>
            <a:endParaRPr sz="1400" kern="0">
              <a:solidFill>
                <a:srgbClr val="000000"/>
              </a:solidFill>
              <a:latin typeface="Arial"/>
              <a:cs typeface="Arial"/>
              <a:sym typeface="Arial"/>
            </a:endParaRPr>
          </a:p>
        </p:txBody>
      </p:sp>
      <p:sp>
        <p:nvSpPr>
          <p:cNvPr id="105" name="object 105"/>
          <p:cNvSpPr/>
          <p:nvPr/>
        </p:nvSpPr>
        <p:spPr>
          <a:xfrm>
            <a:off x="3112492" y="5097640"/>
            <a:ext cx="254635" cy="128270"/>
          </a:xfrm>
          <a:custGeom>
            <a:avLst/>
            <a:gdLst/>
            <a:ahLst/>
            <a:cxnLst/>
            <a:rect l="l" t="t" r="r" b="b"/>
            <a:pathLst>
              <a:path w="254635" h="128270">
                <a:moveTo>
                  <a:pt x="0" y="128016"/>
                </a:moveTo>
                <a:lnTo>
                  <a:pt x="254507" y="128016"/>
                </a:lnTo>
                <a:lnTo>
                  <a:pt x="254507" y="0"/>
                </a:lnTo>
                <a:lnTo>
                  <a:pt x="0" y="0"/>
                </a:lnTo>
                <a:lnTo>
                  <a:pt x="0" y="128016"/>
                </a:lnTo>
                <a:close/>
              </a:path>
            </a:pathLst>
          </a:custGeom>
          <a:ln w="19812">
            <a:solidFill>
              <a:srgbClr val="000000"/>
            </a:solidFill>
          </a:ln>
        </p:spPr>
        <p:txBody>
          <a:bodyPr wrap="square" lIns="0" tIns="0" rIns="0" bIns="0" rtlCol="0"/>
          <a:lstStyle/>
          <a:p>
            <a:endParaRPr sz="1400" kern="0">
              <a:solidFill>
                <a:srgbClr val="000000"/>
              </a:solidFill>
              <a:latin typeface="Arial"/>
              <a:cs typeface="Arial"/>
              <a:sym typeface="Arial"/>
            </a:endParaRPr>
          </a:p>
        </p:txBody>
      </p:sp>
      <p:sp>
        <p:nvSpPr>
          <p:cNvPr id="106" name="object 106"/>
          <p:cNvSpPr/>
          <p:nvPr/>
        </p:nvSpPr>
        <p:spPr>
          <a:xfrm>
            <a:off x="2558516" y="5221084"/>
            <a:ext cx="397002" cy="316992"/>
          </a:xfrm>
          <a:prstGeom prst="rect">
            <a:avLst/>
          </a:prstGeom>
          <a:blipFill>
            <a:blip r:embed="rId39"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07" name="object 107"/>
          <p:cNvSpPr/>
          <p:nvPr/>
        </p:nvSpPr>
        <p:spPr>
          <a:xfrm>
            <a:off x="2719298" y="5411584"/>
            <a:ext cx="236220" cy="127000"/>
          </a:xfrm>
          <a:custGeom>
            <a:avLst/>
            <a:gdLst/>
            <a:ahLst/>
            <a:cxnLst/>
            <a:rect l="l" t="t" r="r" b="b"/>
            <a:pathLst>
              <a:path w="236219" h="127000">
                <a:moveTo>
                  <a:pt x="37973" y="0"/>
                </a:moveTo>
                <a:lnTo>
                  <a:pt x="198247" y="0"/>
                </a:lnTo>
                <a:lnTo>
                  <a:pt x="213020" y="4970"/>
                </a:lnTo>
                <a:lnTo>
                  <a:pt x="225091" y="18526"/>
                </a:lnTo>
                <a:lnTo>
                  <a:pt x="233233" y="38629"/>
                </a:lnTo>
                <a:lnTo>
                  <a:pt x="236220" y="63245"/>
                </a:lnTo>
                <a:lnTo>
                  <a:pt x="233233" y="87862"/>
                </a:lnTo>
                <a:lnTo>
                  <a:pt x="225091" y="107965"/>
                </a:lnTo>
                <a:lnTo>
                  <a:pt x="213020" y="121521"/>
                </a:lnTo>
                <a:lnTo>
                  <a:pt x="198247" y="126491"/>
                </a:lnTo>
                <a:lnTo>
                  <a:pt x="37973" y="126491"/>
                </a:lnTo>
                <a:lnTo>
                  <a:pt x="23199" y="121521"/>
                </a:lnTo>
                <a:lnTo>
                  <a:pt x="11128" y="107965"/>
                </a:lnTo>
                <a:lnTo>
                  <a:pt x="2986" y="87862"/>
                </a:lnTo>
                <a:lnTo>
                  <a:pt x="0" y="63245"/>
                </a:lnTo>
                <a:lnTo>
                  <a:pt x="2986" y="38629"/>
                </a:lnTo>
                <a:lnTo>
                  <a:pt x="11128" y="18526"/>
                </a:lnTo>
                <a:lnTo>
                  <a:pt x="23199" y="4970"/>
                </a:lnTo>
                <a:lnTo>
                  <a:pt x="37973" y="0"/>
                </a:lnTo>
                <a:close/>
              </a:path>
            </a:pathLst>
          </a:custGeom>
          <a:ln w="19812">
            <a:solidFill>
              <a:srgbClr val="000000"/>
            </a:solidFill>
          </a:ln>
        </p:spPr>
        <p:txBody>
          <a:bodyPr wrap="square" lIns="0" tIns="0" rIns="0" bIns="0" rtlCol="0"/>
          <a:lstStyle/>
          <a:p>
            <a:endParaRPr sz="1400" kern="0">
              <a:solidFill>
                <a:srgbClr val="000000"/>
              </a:solidFill>
              <a:latin typeface="Arial"/>
              <a:cs typeface="Arial"/>
              <a:sym typeface="Arial"/>
            </a:endParaRPr>
          </a:p>
        </p:txBody>
      </p:sp>
      <p:sp>
        <p:nvSpPr>
          <p:cNvPr id="108" name="object 108"/>
          <p:cNvSpPr/>
          <p:nvPr/>
        </p:nvSpPr>
        <p:spPr>
          <a:xfrm>
            <a:off x="2441932" y="5411584"/>
            <a:ext cx="234695" cy="126492"/>
          </a:xfrm>
          <a:prstGeom prst="rect">
            <a:avLst/>
          </a:prstGeom>
          <a:blipFill>
            <a:blip r:embed="rId40"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09" name="object 109"/>
          <p:cNvSpPr/>
          <p:nvPr/>
        </p:nvSpPr>
        <p:spPr>
          <a:xfrm>
            <a:off x="2441931" y="5411584"/>
            <a:ext cx="234950" cy="127000"/>
          </a:xfrm>
          <a:custGeom>
            <a:avLst/>
            <a:gdLst/>
            <a:ahLst/>
            <a:cxnLst/>
            <a:rect l="l" t="t" r="r" b="b"/>
            <a:pathLst>
              <a:path w="234950" h="127000">
                <a:moveTo>
                  <a:pt x="37718" y="0"/>
                </a:moveTo>
                <a:lnTo>
                  <a:pt x="196976" y="0"/>
                </a:lnTo>
                <a:lnTo>
                  <a:pt x="211657" y="4970"/>
                </a:lnTo>
                <a:lnTo>
                  <a:pt x="223646" y="18526"/>
                </a:lnTo>
                <a:lnTo>
                  <a:pt x="231731" y="38629"/>
                </a:lnTo>
                <a:lnTo>
                  <a:pt x="234695" y="63245"/>
                </a:lnTo>
                <a:lnTo>
                  <a:pt x="231731" y="87862"/>
                </a:lnTo>
                <a:lnTo>
                  <a:pt x="223646" y="107965"/>
                </a:lnTo>
                <a:lnTo>
                  <a:pt x="211657" y="121521"/>
                </a:lnTo>
                <a:lnTo>
                  <a:pt x="196976" y="126491"/>
                </a:lnTo>
                <a:lnTo>
                  <a:pt x="37718" y="126491"/>
                </a:lnTo>
                <a:lnTo>
                  <a:pt x="23038" y="121521"/>
                </a:lnTo>
                <a:lnTo>
                  <a:pt x="11049" y="107965"/>
                </a:lnTo>
                <a:lnTo>
                  <a:pt x="2964" y="87862"/>
                </a:lnTo>
                <a:lnTo>
                  <a:pt x="0" y="63245"/>
                </a:lnTo>
                <a:lnTo>
                  <a:pt x="2964" y="38629"/>
                </a:lnTo>
                <a:lnTo>
                  <a:pt x="11049" y="18526"/>
                </a:lnTo>
                <a:lnTo>
                  <a:pt x="23038" y="4970"/>
                </a:lnTo>
                <a:lnTo>
                  <a:pt x="37718" y="0"/>
                </a:lnTo>
                <a:close/>
              </a:path>
            </a:pathLst>
          </a:custGeom>
          <a:ln w="19812">
            <a:solidFill>
              <a:srgbClr val="000000"/>
            </a:solidFill>
          </a:ln>
        </p:spPr>
        <p:txBody>
          <a:bodyPr wrap="square" lIns="0" tIns="0" rIns="0" bIns="0" rtlCol="0"/>
          <a:lstStyle/>
          <a:p>
            <a:endParaRPr sz="1400" kern="0">
              <a:solidFill>
                <a:srgbClr val="000000"/>
              </a:solidFill>
              <a:latin typeface="Arial"/>
              <a:cs typeface="Arial"/>
              <a:sym typeface="Arial"/>
            </a:endParaRPr>
          </a:p>
        </p:txBody>
      </p:sp>
      <p:sp>
        <p:nvSpPr>
          <p:cNvPr id="110" name="object 110"/>
          <p:cNvSpPr/>
          <p:nvPr/>
        </p:nvSpPr>
        <p:spPr>
          <a:xfrm>
            <a:off x="2851886" y="5097641"/>
            <a:ext cx="234696" cy="128015"/>
          </a:xfrm>
          <a:prstGeom prst="rect">
            <a:avLst/>
          </a:prstGeom>
          <a:blipFill>
            <a:blip r:embed="rId41"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11" name="object 111"/>
          <p:cNvSpPr/>
          <p:nvPr/>
        </p:nvSpPr>
        <p:spPr>
          <a:xfrm>
            <a:off x="2851886" y="5097640"/>
            <a:ext cx="234950" cy="128270"/>
          </a:xfrm>
          <a:custGeom>
            <a:avLst/>
            <a:gdLst/>
            <a:ahLst/>
            <a:cxnLst/>
            <a:rect l="l" t="t" r="r" b="b"/>
            <a:pathLst>
              <a:path w="234950" h="128270">
                <a:moveTo>
                  <a:pt x="37719" y="0"/>
                </a:moveTo>
                <a:lnTo>
                  <a:pt x="196977" y="0"/>
                </a:lnTo>
                <a:lnTo>
                  <a:pt x="211657" y="5029"/>
                </a:lnTo>
                <a:lnTo>
                  <a:pt x="223647" y="18745"/>
                </a:lnTo>
                <a:lnTo>
                  <a:pt x="231731" y="39090"/>
                </a:lnTo>
                <a:lnTo>
                  <a:pt x="234696" y="64008"/>
                </a:lnTo>
                <a:lnTo>
                  <a:pt x="231731" y="88920"/>
                </a:lnTo>
                <a:lnTo>
                  <a:pt x="223647" y="109266"/>
                </a:lnTo>
                <a:lnTo>
                  <a:pt x="211657" y="122985"/>
                </a:lnTo>
                <a:lnTo>
                  <a:pt x="196977" y="128016"/>
                </a:lnTo>
                <a:lnTo>
                  <a:pt x="37719" y="128016"/>
                </a:lnTo>
                <a:lnTo>
                  <a:pt x="23038" y="122985"/>
                </a:lnTo>
                <a:lnTo>
                  <a:pt x="11049" y="109266"/>
                </a:lnTo>
                <a:lnTo>
                  <a:pt x="2964" y="88920"/>
                </a:lnTo>
                <a:lnTo>
                  <a:pt x="0" y="64008"/>
                </a:lnTo>
                <a:lnTo>
                  <a:pt x="2964" y="39090"/>
                </a:lnTo>
                <a:lnTo>
                  <a:pt x="11049" y="18745"/>
                </a:lnTo>
                <a:lnTo>
                  <a:pt x="23038" y="5029"/>
                </a:lnTo>
                <a:lnTo>
                  <a:pt x="37719" y="0"/>
                </a:lnTo>
                <a:close/>
              </a:path>
            </a:pathLst>
          </a:custGeom>
          <a:ln w="19812">
            <a:solidFill>
              <a:srgbClr val="000000"/>
            </a:solidFill>
          </a:ln>
        </p:spPr>
        <p:txBody>
          <a:bodyPr wrap="square" lIns="0" tIns="0" rIns="0" bIns="0" rtlCol="0"/>
          <a:lstStyle/>
          <a:p>
            <a:endParaRPr sz="1400" kern="0">
              <a:solidFill>
                <a:srgbClr val="000000"/>
              </a:solidFill>
              <a:latin typeface="Arial"/>
              <a:cs typeface="Arial"/>
              <a:sym typeface="Arial"/>
            </a:endParaRPr>
          </a:p>
        </p:txBody>
      </p:sp>
      <p:sp>
        <p:nvSpPr>
          <p:cNvPr id="112" name="object 112"/>
          <p:cNvSpPr/>
          <p:nvPr/>
        </p:nvSpPr>
        <p:spPr>
          <a:xfrm>
            <a:off x="3114776" y="5219307"/>
            <a:ext cx="397002" cy="318770"/>
          </a:xfrm>
          <a:prstGeom prst="rect">
            <a:avLst/>
          </a:prstGeom>
          <a:blipFill>
            <a:blip r:embed="rId42"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13" name="object 113"/>
          <p:cNvSpPr/>
          <p:nvPr/>
        </p:nvSpPr>
        <p:spPr>
          <a:xfrm>
            <a:off x="3275559" y="5411584"/>
            <a:ext cx="236220" cy="127000"/>
          </a:xfrm>
          <a:custGeom>
            <a:avLst/>
            <a:gdLst/>
            <a:ahLst/>
            <a:cxnLst/>
            <a:rect l="l" t="t" r="r" b="b"/>
            <a:pathLst>
              <a:path w="236220" h="127000">
                <a:moveTo>
                  <a:pt x="37973" y="0"/>
                </a:moveTo>
                <a:lnTo>
                  <a:pt x="198247" y="0"/>
                </a:lnTo>
                <a:lnTo>
                  <a:pt x="213020" y="4970"/>
                </a:lnTo>
                <a:lnTo>
                  <a:pt x="225091" y="18526"/>
                </a:lnTo>
                <a:lnTo>
                  <a:pt x="233233" y="38629"/>
                </a:lnTo>
                <a:lnTo>
                  <a:pt x="236220" y="63245"/>
                </a:lnTo>
                <a:lnTo>
                  <a:pt x="233233" y="87862"/>
                </a:lnTo>
                <a:lnTo>
                  <a:pt x="225091" y="107965"/>
                </a:lnTo>
                <a:lnTo>
                  <a:pt x="213020" y="121521"/>
                </a:lnTo>
                <a:lnTo>
                  <a:pt x="198247" y="126491"/>
                </a:lnTo>
                <a:lnTo>
                  <a:pt x="37973" y="126491"/>
                </a:lnTo>
                <a:lnTo>
                  <a:pt x="23199" y="121521"/>
                </a:lnTo>
                <a:lnTo>
                  <a:pt x="11128" y="107965"/>
                </a:lnTo>
                <a:lnTo>
                  <a:pt x="2986" y="87862"/>
                </a:lnTo>
                <a:lnTo>
                  <a:pt x="0" y="63245"/>
                </a:lnTo>
                <a:lnTo>
                  <a:pt x="2986" y="38629"/>
                </a:lnTo>
                <a:lnTo>
                  <a:pt x="11128" y="18526"/>
                </a:lnTo>
                <a:lnTo>
                  <a:pt x="23199" y="4970"/>
                </a:lnTo>
                <a:lnTo>
                  <a:pt x="37973" y="0"/>
                </a:lnTo>
                <a:close/>
              </a:path>
            </a:pathLst>
          </a:custGeom>
          <a:ln w="19812">
            <a:solidFill>
              <a:srgbClr val="000000"/>
            </a:solidFill>
          </a:ln>
        </p:spPr>
        <p:txBody>
          <a:bodyPr wrap="square" lIns="0" tIns="0" rIns="0" bIns="0" rtlCol="0"/>
          <a:lstStyle/>
          <a:p>
            <a:endParaRPr sz="1400" kern="0">
              <a:solidFill>
                <a:srgbClr val="000000"/>
              </a:solidFill>
              <a:latin typeface="Arial"/>
              <a:cs typeface="Arial"/>
              <a:sym typeface="Arial"/>
            </a:endParaRPr>
          </a:p>
        </p:txBody>
      </p:sp>
      <p:sp>
        <p:nvSpPr>
          <p:cNvPr id="114" name="object 114"/>
          <p:cNvSpPr/>
          <p:nvPr/>
        </p:nvSpPr>
        <p:spPr>
          <a:xfrm>
            <a:off x="2998192" y="5411584"/>
            <a:ext cx="236219" cy="126492"/>
          </a:xfrm>
          <a:prstGeom prst="rect">
            <a:avLst/>
          </a:prstGeom>
          <a:blipFill>
            <a:blip r:embed="rId43"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15" name="object 115"/>
          <p:cNvSpPr/>
          <p:nvPr/>
        </p:nvSpPr>
        <p:spPr>
          <a:xfrm>
            <a:off x="2998191" y="5411584"/>
            <a:ext cx="236220" cy="127000"/>
          </a:xfrm>
          <a:custGeom>
            <a:avLst/>
            <a:gdLst/>
            <a:ahLst/>
            <a:cxnLst/>
            <a:rect l="l" t="t" r="r" b="b"/>
            <a:pathLst>
              <a:path w="236220" h="127000">
                <a:moveTo>
                  <a:pt x="37973" y="0"/>
                </a:moveTo>
                <a:lnTo>
                  <a:pt x="198246" y="0"/>
                </a:lnTo>
                <a:lnTo>
                  <a:pt x="213020" y="4970"/>
                </a:lnTo>
                <a:lnTo>
                  <a:pt x="225091" y="18526"/>
                </a:lnTo>
                <a:lnTo>
                  <a:pt x="233233" y="38629"/>
                </a:lnTo>
                <a:lnTo>
                  <a:pt x="236219" y="63245"/>
                </a:lnTo>
                <a:lnTo>
                  <a:pt x="233233" y="87862"/>
                </a:lnTo>
                <a:lnTo>
                  <a:pt x="225091" y="107965"/>
                </a:lnTo>
                <a:lnTo>
                  <a:pt x="213020" y="121521"/>
                </a:lnTo>
                <a:lnTo>
                  <a:pt x="198246" y="126491"/>
                </a:lnTo>
                <a:lnTo>
                  <a:pt x="37973" y="126491"/>
                </a:lnTo>
                <a:lnTo>
                  <a:pt x="23199" y="121521"/>
                </a:lnTo>
                <a:lnTo>
                  <a:pt x="11128" y="107965"/>
                </a:lnTo>
                <a:lnTo>
                  <a:pt x="2986" y="87862"/>
                </a:lnTo>
                <a:lnTo>
                  <a:pt x="0" y="63245"/>
                </a:lnTo>
                <a:lnTo>
                  <a:pt x="2986" y="38629"/>
                </a:lnTo>
                <a:lnTo>
                  <a:pt x="11128" y="18526"/>
                </a:lnTo>
                <a:lnTo>
                  <a:pt x="23199" y="4970"/>
                </a:lnTo>
                <a:lnTo>
                  <a:pt x="37973" y="0"/>
                </a:lnTo>
                <a:close/>
              </a:path>
            </a:pathLst>
          </a:custGeom>
          <a:ln w="19812">
            <a:solidFill>
              <a:srgbClr val="000000"/>
            </a:solidFill>
          </a:ln>
        </p:spPr>
        <p:txBody>
          <a:bodyPr wrap="square" lIns="0" tIns="0" rIns="0" bIns="0" rtlCol="0"/>
          <a:lstStyle/>
          <a:p>
            <a:endParaRPr sz="1400" kern="0">
              <a:solidFill>
                <a:srgbClr val="000000"/>
              </a:solidFill>
              <a:latin typeface="Arial"/>
              <a:cs typeface="Arial"/>
              <a:sym typeface="Arial"/>
            </a:endParaRPr>
          </a:p>
        </p:txBody>
      </p:sp>
      <p:sp>
        <p:nvSpPr>
          <p:cNvPr id="116" name="object 116"/>
          <p:cNvSpPr txBox="1"/>
          <p:nvPr/>
        </p:nvSpPr>
        <p:spPr>
          <a:xfrm>
            <a:off x="2770098" y="4524819"/>
            <a:ext cx="411480" cy="175048"/>
          </a:xfrm>
          <a:prstGeom prst="rect">
            <a:avLst/>
          </a:prstGeom>
        </p:spPr>
        <p:txBody>
          <a:bodyPr vert="horz" wrap="square" lIns="0" tIns="13335" rIns="0" bIns="0" rtlCol="0">
            <a:spAutoFit/>
          </a:bodyPr>
          <a:lstStyle/>
          <a:p>
            <a:pPr marL="12700">
              <a:spcBef>
                <a:spcPts val="105"/>
              </a:spcBef>
            </a:pPr>
            <a:r>
              <a:rPr sz="1050" kern="0" dirty="0">
                <a:solidFill>
                  <a:srgbClr val="000000"/>
                </a:solidFill>
                <a:latin typeface="Arial"/>
                <a:cs typeface="Arial"/>
                <a:sym typeface="Arial"/>
              </a:rPr>
              <a:t>Tree</a:t>
            </a:r>
            <a:r>
              <a:rPr sz="1050" kern="0" spc="-80" dirty="0">
                <a:solidFill>
                  <a:srgbClr val="000000"/>
                </a:solidFill>
                <a:latin typeface="Arial"/>
                <a:cs typeface="Arial"/>
                <a:sym typeface="Arial"/>
              </a:rPr>
              <a:t> </a:t>
            </a:r>
            <a:r>
              <a:rPr sz="1050" kern="0" dirty="0">
                <a:solidFill>
                  <a:srgbClr val="000000"/>
                </a:solidFill>
                <a:latin typeface="Arial"/>
                <a:cs typeface="Arial"/>
                <a:sym typeface="Arial"/>
              </a:rPr>
              <a:t>2</a:t>
            </a:r>
          </a:p>
        </p:txBody>
      </p:sp>
      <p:sp>
        <p:nvSpPr>
          <p:cNvPr id="117" name="object 117"/>
          <p:cNvSpPr/>
          <p:nvPr/>
        </p:nvSpPr>
        <p:spPr>
          <a:xfrm>
            <a:off x="7452846" y="4755434"/>
            <a:ext cx="253365" cy="127000"/>
          </a:xfrm>
          <a:custGeom>
            <a:avLst/>
            <a:gdLst/>
            <a:ahLst/>
            <a:cxnLst/>
            <a:rect l="l" t="t" r="r" b="b"/>
            <a:pathLst>
              <a:path w="253365" h="127000">
                <a:moveTo>
                  <a:pt x="0" y="126491"/>
                </a:moveTo>
                <a:lnTo>
                  <a:pt x="252983" y="126491"/>
                </a:lnTo>
                <a:lnTo>
                  <a:pt x="252983" y="0"/>
                </a:lnTo>
                <a:lnTo>
                  <a:pt x="0" y="0"/>
                </a:lnTo>
                <a:lnTo>
                  <a:pt x="0" y="126491"/>
                </a:lnTo>
                <a:close/>
              </a:path>
            </a:pathLst>
          </a:custGeom>
          <a:solidFill>
            <a:srgbClr val="E7E7E7"/>
          </a:solidFill>
        </p:spPr>
        <p:txBody>
          <a:bodyPr wrap="square" lIns="0" tIns="0" rIns="0" bIns="0" rtlCol="0"/>
          <a:lstStyle/>
          <a:p>
            <a:endParaRPr sz="1400" kern="0">
              <a:solidFill>
                <a:srgbClr val="000000"/>
              </a:solidFill>
              <a:latin typeface="Arial"/>
              <a:cs typeface="Arial"/>
              <a:sym typeface="Arial"/>
            </a:endParaRPr>
          </a:p>
        </p:txBody>
      </p:sp>
      <p:sp>
        <p:nvSpPr>
          <p:cNvPr id="118" name="object 118"/>
          <p:cNvSpPr/>
          <p:nvPr/>
        </p:nvSpPr>
        <p:spPr>
          <a:xfrm>
            <a:off x="7452846" y="4755434"/>
            <a:ext cx="253365" cy="127000"/>
          </a:xfrm>
          <a:custGeom>
            <a:avLst/>
            <a:gdLst/>
            <a:ahLst/>
            <a:cxnLst/>
            <a:rect l="l" t="t" r="r" b="b"/>
            <a:pathLst>
              <a:path w="253365" h="127000">
                <a:moveTo>
                  <a:pt x="0" y="126491"/>
                </a:moveTo>
                <a:lnTo>
                  <a:pt x="252983" y="126491"/>
                </a:lnTo>
                <a:lnTo>
                  <a:pt x="252983" y="0"/>
                </a:lnTo>
                <a:lnTo>
                  <a:pt x="0" y="0"/>
                </a:lnTo>
                <a:lnTo>
                  <a:pt x="0" y="126491"/>
                </a:lnTo>
                <a:close/>
              </a:path>
            </a:pathLst>
          </a:custGeom>
          <a:ln w="19812">
            <a:solidFill>
              <a:srgbClr val="000000"/>
            </a:solidFill>
          </a:ln>
        </p:spPr>
        <p:txBody>
          <a:bodyPr wrap="square" lIns="0" tIns="0" rIns="0" bIns="0" rtlCol="0"/>
          <a:lstStyle/>
          <a:p>
            <a:endParaRPr sz="1400" kern="0">
              <a:solidFill>
                <a:srgbClr val="000000"/>
              </a:solidFill>
              <a:latin typeface="Arial"/>
              <a:cs typeface="Arial"/>
              <a:sym typeface="Arial"/>
            </a:endParaRPr>
          </a:p>
        </p:txBody>
      </p:sp>
      <p:sp>
        <p:nvSpPr>
          <p:cNvPr id="119" name="object 119"/>
          <p:cNvSpPr/>
          <p:nvPr/>
        </p:nvSpPr>
        <p:spPr>
          <a:xfrm>
            <a:off x="7311876" y="4876148"/>
            <a:ext cx="271145" cy="212725"/>
          </a:xfrm>
          <a:custGeom>
            <a:avLst/>
            <a:gdLst/>
            <a:ahLst/>
            <a:cxnLst/>
            <a:rect l="l" t="t" r="r" b="b"/>
            <a:pathLst>
              <a:path w="271145" h="212725">
                <a:moveTo>
                  <a:pt x="36829" y="135496"/>
                </a:moveTo>
                <a:lnTo>
                  <a:pt x="0" y="212331"/>
                </a:lnTo>
                <a:lnTo>
                  <a:pt x="83566" y="195681"/>
                </a:lnTo>
                <a:lnTo>
                  <a:pt x="70143" y="178396"/>
                </a:lnTo>
                <a:lnTo>
                  <a:pt x="54101" y="178396"/>
                </a:lnTo>
                <a:lnTo>
                  <a:pt x="46227" y="168363"/>
                </a:lnTo>
                <a:lnTo>
                  <a:pt x="56286" y="160552"/>
                </a:lnTo>
                <a:lnTo>
                  <a:pt x="36829" y="135496"/>
                </a:lnTo>
                <a:close/>
              </a:path>
              <a:path w="271145" h="212725">
                <a:moveTo>
                  <a:pt x="56286" y="160552"/>
                </a:moveTo>
                <a:lnTo>
                  <a:pt x="46227" y="168363"/>
                </a:lnTo>
                <a:lnTo>
                  <a:pt x="54101" y="178396"/>
                </a:lnTo>
                <a:lnTo>
                  <a:pt x="64108" y="170625"/>
                </a:lnTo>
                <a:lnTo>
                  <a:pt x="56286" y="160552"/>
                </a:lnTo>
                <a:close/>
              </a:path>
              <a:path w="271145" h="212725">
                <a:moveTo>
                  <a:pt x="64108" y="170625"/>
                </a:moveTo>
                <a:lnTo>
                  <a:pt x="54101" y="178396"/>
                </a:lnTo>
                <a:lnTo>
                  <a:pt x="70143" y="178396"/>
                </a:lnTo>
                <a:lnTo>
                  <a:pt x="64108" y="170625"/>
                </a:lnTo>
                <a:close/>
              </a:path>
              <a:path w="271145" h="212725">
                <a:moveTo>
                  <a:pt x="263017" y="0"/>
                </a:moveTo>
                <a:lnTo>
                  <a:pt x="56286" y="160552"/>
                </a:lnTo>
                <a:lnTo>
                  <a:pt x="64108" y="170625"/>
                </a:lnTo>
                <a:lnTo>
                  <a:pt x="270891" y="10032"/>
                </a:lnTo>
                <a:lnTo>
                  <a:pt x="263017" y="0"/>
                </a:lnTo>
                <a:close/>
              </a:path>
            </a:pathLst>
          </a:custGeom>
          <a:solidFill>
            <a:srgbClr val="000000"/>
          </a:solidFill>
        </p:spPr>
        <p:txBody>
          <a:bodyPr wrap="square" lIns="0" tIns="0" rIns="0" bIns="0" rtlCol="0"/>
          <a:lstStyle/>
          <a:p>
            <a:endParaRPr sz="1400" kern="0">
              <a:solidFill>
                <a:srgbClr val="000000"/>
              </a:solidFill>
              <a:latin typeface="Arial"/>
              <a:cs typeface="Arial"/>
              <a:sym typeface="Arial"/>
            </a:endParaRPr>
          </a:p>
        </p:txBody>
      </p:sp>
      <p:sp>
        <p:nvSpPr>
          <p:cNvPr id="120" name="object 120"/>
          <p:cNvSpPr/>
          <p:nvPr/>
        </p:nvSpPr>
        <p:spPr>
          <a:xfrm>
            <a:off x="7574766" y="4876097"/>
            <a:ext cx="278130" cy="212725"/>
          </a:xfrm>
          <a:custGeom>
            <a:avLst/>
            <a:gdLst/>
            <a:ahLst/>
            <a:cxnLst/>
            <a:rect l="l" t="t" r="r" b="b"/>
            <a:pathLst>
              <a:path w="278129" h="212725">
                <a:moveTo>
                  <a:pt x="213357" y="171461"/>
                </a:moveTo>
                <a:lnTo>
                  <a:pt x="194182" y="196811"/>
                </a:lnTo>
                <a:lnTo>
                  <a:pt x="277875" y="212382"/>
                </a:lnTo>
                <a:lnTo>
                  <a:pt x="261457" y="179146"/>
                </a:lnTo>
                <a:lnTo>
                  <a:pt x="223519" y="179146"/>
                </a:lnTo>
                <a:lnTo>
                  <a:pt x="213357" y="171461"/>
                </a:lnTo>
                <a:close/>
              </a:path>
              <a:path w="278129" h="212725">
                <a:moveTo>
                  <a:pt x="221006" y="161349"/>
                </a:moveTo>
                <a:lnTo>
                  <a:pt x="213357" y="171461"/>
                </a:lnTo>
                <a:lnTo>
                  <a:pt x="223519" y="179146"/>
                </a:lnTo>
                <a:lnTo>
                  <a:pt x="231139" y="169011"/>
                </a:lnTo>
                <a:lnTo>
                  <a:pt x="221006" y="161349"/>
                </a:lnTo>
                <a:close/>
              </a:path>
              <a:path w="278129" h="212725">
                <a:moveTo>
                  <a:pt x="240156" y="136029"/>
                </a:moveTo>
                <a:lnTo>
                  <a:pt x="221006" y="161349"/>
                </a:lnTo>
                <a:lnTo>
                  <a:pt x="231139" y="169011"/>
                </a:lnTo>
                <a:lnTo>
                  <a:pt x="223519" y="179146"/>
                </a:lnTo>
                <a:lnTo>
                  <a:pt x="261457" y="179146"/>
                </a:lnTo>
                <a:lnTo>
                  <a:pt x="240156" y="136029"/>
                </a:lnTo>
                <a:close/>
              </a:path>
              <a:path w="278129" h="212725">
                <a:moveTo>
                  <a:pt x="7619" y="0"/>
                </a:moveTo>
                <a:lnTo>
                  <a:pt x="0" y="10134"/>
                </a:lnTo>
                <a:lnTo>
                  <a:pt x="213357" y="171461"/>
                </a:lnTo>
                <a:lnTo>
                  <a:pt x="221006" y="161349"/>
                </a:lnTo>
                <a:lnTo>
                  <a:pt x="7619" y="0"/>
                </a:lnTo>
                <a:close/>
              </a:path>
            </a:pathLst>
          </a:custGeom>
          <a:solidFill>
            <a:srgbClr val="000000"/>
          </a:solidFill>
        </p:spPr>
        <p:txBody>
          <a:bodyPr wrap="square" lIns="0" tIns="0" rIns="0" bIns="0" rtlCol="0"/>
          <a:lstStyle/>
          <a:p>
            <a:endParaRPr sz="1400" kern="0">
              <a:solidFill>
                <a:srgbClr val="000000"/>
              </a:solidFill>
              <a:latin typeface="Arial"/>
              <a:cs typeface="Arial"/>
              <a:sym typeface="Arial"/>
            </a:endParaRPr>
          </a:p>
        </p:txBody>
      </p:sp>
      <p:sp>
        <p:nvSpPr>
          <p:cNvPr id="121" name="object 121"/>
          <p:cNvSpPr/>
          <p:nvPr/>
        </p:nvSpPr>
        <p:spPr>
          <a:xfrm>
            <a:off x="7542761" y="4881050"/>
            <a:ext cx="76200" cy="207429"/>
          </a:xfrm>
          <a:prstGeom prst="rect">
            <a:avLst/>
          </a:prstGeom>
          <a:blipFill>
            <a:blip r:embed="rId44"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22" name="object 122"/>
          <p:cNvSpPr/>
          <p:nvPr/>
        </p:nvSpPr>
        <p:spPr>
          <a:xfrm>
            <a:off x="7186146" y="5089190"/>
            <a:ext cx="253365" cy="127000"/>
          </a:xfrm>
          <a:custGeom>
            <a:avLst/>
            <a:gdLst/>
            <a:ahLst/>
            <a:cxnLst/>
            <a:rect l="l" t="t" r="r" b="b"/>
            <a:pathLst>
              <a:path w="253365" h="127000">
                <a:moveTo>
                  <a:pt x="0" y="126492"/>
                </a:moveTo>
                <a:lnTo>
                  <a:pt x="252983" y="126492"/>
                </a:lnTo>
                <a:lnTo>
                  <a:pt x="252983" y="0"/>
                </a:lnTo>
                <a:lnTo>
                  <a:pt x="0" y="0"/>
                </a:lnTo>
                <a:lnTo>
                  <a:pt x="0" y="126492"/>
                </a:lnTo>
                <a:close/>
              </a:path>
            </a:pathLst>
          </a:custGeom>
          <a:solidFill>
            <a:srgbClr val="E7E7E7"/>
          </a:solidFill>
        </p:spPr>
        <p:txBody>
          <a:bodyPr wrap="square" lIns="0" tIns="0" rIns="0" bIns="0" rtlCol="0"/>
          <a:lstStyle/>
          <a:p>
            <a:endParaRPr sz="1400" kern="0">
              <a:solidFill>
                <a:srgbClr val="000000"/>
              </a:solidFill>
              <a:latin typeface="Arial"/>
              <a:cs typeface="Arial"/>
              <a:sym typeface="Arial"/>
            </a:endParaRPr>
          </a:p>
        </p:txBody>
      </p:sp>
      <p:sp>
        <p:nvSpPr>
          <p:cNvPr id="123" name="object 123"/>
          <p:cNvSpPr/>
          <p:nvPr/>
        </p:nvSpPr>
        <p:spPr>
          <a:xfrm>
            <a:off x="7186146" y="5089190"/>
            <a:ext cx="253365" cy="127000"/>
          </a:xfrm>
          <a:custGeom>
            <a:avLst/>
            <a:gdLst/>
            <a:ahLst/>
            <a:cxnLst/>
            <a:rect l="l" t="t" r="r" b="b"/>
            <a:pathLst>
              <a:path w="253365" h="127000">
                <a:moveTo>
                  <a:pt x="0" y="126492"/>
                </a:moveTo>
                <a:lnTo>
                  <a:pt x="252983" y="126492"/>
                </a:lnTo>
                <a:lnTo>
                  <a:pt x="252983" y="0"/>
                </a:lnTo>
                <a:lnTo>
                  <a:pt x="0" y="0"/>
                </a:lnTo>
                <a:lnTo>
                  <a:pt x="0" y="126492"/>
                </a:lnTo>
                <a:close/>
              </a:path>
            </a:pathLst>
          </a:custGeom>
          <a:ln w="19812">
            <a:solidFill>
              <a:srgbClr val="000000"/>
            </a:solidFill>
          </a:ln>
        </p:spPr>
        <p:txBody>
          <a:bodyPr wrap="square" lIns="0" tIns="0" rIns="0" bIns="0" rtlCol="0"/>
          <a:lstStyle/>
          <a:p>
            <a:endParaRPr sz="1400" kern="0">
              <a:solidFill>
                <a:srgbClr val="000000"/>
              </a:solidFill>
              <a:latin typeface="Arial"/>
              <a:cs typeface="Arial"/>
              <a:sym typeface="Arial"/>
            </a:endParaRPr>
          </a:p>
        </p:txBody>
      </p:sp>
      <p:sp>
        <p:nvSpPr>
          <p:cNvPr id="124" name="object 124"/>
          <p:cNvSpPr/>
          <p:nvPr/>
        </p:nvSpPr>
        <p:spPr>
          <a:xfrm>
            <a:off x="7727167" y="5089190"/>
            <a:ext cx="253365" cy="127000"/>
          </a:xfrm>
          <a:custGeom>
            <a:avLst/>
            <a:gdLst/>
            <a:ahLst/>
            <a:cxnLst/>
            <a:rect l="l" t="t" r="r" b="b"/>
            <a:pathLst>
              <a:path w="253365" h="127000">
                <a:moveTo>
                  <a:pt x="0" y="126492"/>
                </a:moveTo>
                <a:lnTo>
                  <a:pt x="252983" y="126492"/>
                </a:lnTo>
                <a:lnTo>
                  <a:pt x="252983" y="0"/>
                </a:lnTo>
                <a:lnTo>
                  <a:pt x="0" y="0"/>
                </a:lnTo>
                <a:lnTo>
                  <a:pt x="0" y="126492"/>
                </a:lnTo>
                <a:close/>
              </a:path>
            </a:pathLst>
          </a:custGeom>
          <a:solidFill>
            <a:srgbClr val="E7E7E7"/>
          </a:solidFill>
        </p:spPr>
        <p:txBody>
          <a:bodyPr wrap="square" lIns="0" tIns="0" rIns="0" bIns="0" rtlCol="0"/>
          <a:lstStyle/>
          <a:p>
            <a:endParaRPr sz="1400" kern="0">
              <a:solidFill>
                <a:srgbClr val="000000"/>
              </a:solidFill>
              <a:latin typeface="Arial"/>
              <a:cs typeface="Arial"/>
              <a:sym typeface="Arial"/>
            </a:endParaRPr>
          </a:p>
        </p:txBody>
      </p:sp>
      <p:sp>
        <p:nvSpPr>
          <p:cNvPr id="125" name="object 125"/>
          <p:cNvSpPr/>
          <p:nvPr/>
        </p:nvSpPr>
        <p:spPr>
          <a:xfrm>
            <a:off x="7727167" y="5089190"/>
            <a:ext cx="253365" cy="127000"/>
          </a:xfrm>
          <a:custGeom>
            <a:avLst/>
            <a:gdLst/>
            <a:ahLst/>
            <a:cxnLst/>
            <a:rect l="l" t="t" r="r" b="b"/>
            <a:pathLst>
              <a:path w="253365" h="127000">
                <a:moveTo>
                  <a:pt x="0" y="126492"/>
                </a:moveTo>
                <a:lnTo>
                  <a:pt x="252983" y="126492"/>
                </a:lnTo>
                <a:lnTo>
                  <a:pt x="252983" y="0"/>
                </a:lnTo>
                <a:lnTo>
                  <a:pt x="0" y="0"/>
                </a:lnTo>
                <a:lnTo>
                  <a:pt x="0" y="126492"/>
                </a:lnTo>
                <a:close/>
              </a:path>
            </a:pathLst>
          </a:custGeom>
          <a:ln w="19812">
            <a:solidFill>
              <a:srgbClr val="000000"/>
            </a:solidFill>
          </a:ln>
        </p:spPr>
        <p:txBody>
          <a:bodyPr wrap="square" lIns="0" tIns="0" rIns="0" bIns="0" rtlCol="0"/>
          <a:lstStyle/>
          <a:p>
            <a:endParaRPr sz="1400" kern="0">
              <a:solidFill>
                <a:srgbClr val="000000"/>
              </a:solidFill>
              <a:latin typeface="Arial"/>
              <a:cs typeface="Arial"/>
              <a:sym typeface="Arial"/>
            </a:endParaRPr>
          </a:p>
        </p:txBody>
      </p:sp>
      <p:sp>
        <p:nvSpPr>
          <p:cNvPr id="126" name="object 126"/>
          <p:cNvSpPr/>
          <p:nvPr/>
        </p:nvSpPr>
        <p:spPr>
          <a:xfrm>
            <a:off x="7171669" y="5211109"/>
            <a:ext cx="398525" cy="316992"/>
          </a:xfrm>
          <a:prstGeom prst="rect">
            <a:avLst/>
          </a:prstGeom>
          <a:blipFill>
            <a:blip r:embed="rId45"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27" name="object 127"/>
          <p:cNvSpPr/>
          <p:nvPr/>
        </p:nvSpPr>
        <p:spPr>
          <a:xfrm>
            <a:off x="7333973" y="5401609"/>
            <a:ext cx="236220" cy="127000"/>
          </a:xfrm>
          <a:custGeom>
            <a:avLst/>
            <a:gdLst/>
            <a:ahLst/>
            <a:cxnLst/>
            <a:rect l="l" t="t" r="r" b="b"/>
            <a:pathLst>
              <a:path w="236220" h="127000">
                <a:moveTo>
                  <a:pt x="37973" y="0"/>
                </a:moveTo>
                <a:lnTo>
                  <a:pt x="198247" y="0"/>
                </a:lnTo>
                <a:lnTo>
                  <a:pt x="213020" y="4970"/>
                </a:lnTo>
                <a:lnTo>
                  <a:pt x="225091" y="18526"/>
                </a:lnTo>
                <a:lnTo>
                  <a:pt x="233233" y="38629"/>
                </a:lnTo>
                <a:lnTo>
                  <a:pt x="236220" y="63245"/>
                </a:lnTo>
                <a:lnTo>
                  <a:pt x="233233" y="87862"/>
                </a:lnTo>
                <a:lnTo>
                  <a:pt x="225091" y="107965"/>
                </a:lnTo>
                <a:lnTo>
                  <a:pt x="213020" y="121521"/>
                </a:lnTo>
                <a:lnTo>
                  <a:pt x="198247" y="126491"/>
                </a:lnTo>
                <a:lnTo>
                  <a:pt x="37973" y="126491"/>
                </a:lnTo>
                <a:lnTo>
                  <a:pt x="23199" y="121521"/>
                </a:lnTo>
                <a:lnTo>
                  <a:pt x="11128" y="107965"/>
                </a:lnTo>
                <a:lnTo>
                  <a:pt x="2986" y="87862"/>
                </a:lnTo>
                <a:lnTo>
                  <a:pt x="0" y="63245"/>
                </a:lnTo>
                <a:lnTo>
                  <a:pt x="2986" y="38629"/>
                </a:lnTo>
                <a:lnTo>
                  <a:pt x="11128" y="18526"/>
                </a:lnTo>
                <a:lnTo>
                  <a:pt x="23199" y="4970"/>
                </a:lnTo>
                <a:lnTo>
                  <a:pt x="37973" y="0"/>
                </a:lnTo>
                <a:close/>
              </a:path>
            </a:pathLst>
          </a:custGeom>
          <a:ln w="19812">
            <a:solidFill>
              <a:srgbClr val="000000"/>
            </a:solidFill>
          </a:ln>
        </p:spPr>
        <p:txBody>
          <a:bodyPr wrap="square" lIns="0" tIns="0" rIns="0" bIns="0" rtlCol="0"/>
          <a:lstStyle/>
          <a:p>
            <a:endParaRPr sz="1400" kern="0">
              <a:solidFill>
                <a:srgbClr val="000000"/>
              </a:solidFill>
              <a:latin typeface="Arial"/>
              <a:cs typeface="Arial"/>
              <a:sym typeface="Arial"/>
            </a:endParaRPr>
          </a:p>
        </p:txBody>
      </p:sp>
      <p:sp>
        <p:nvSpPr>
          <p:cNvPr id="128" name="object 128"/>
          <p:cNvSpPr/>
          <p:nvPr/>
        </p:nvSpPr>
        <p:spPr>
          <a:xfrm>
            <a:off x="7055082" y="5401609"/>
            <a:ext cx="236220" cy="126492"/>
          </a:xfrm>
          <a:prstGeom prst="rect">
            <a:avLst/>
          </a:prstGeom>
          <a:blipFill>
            <a:blip r:embed="rId46"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29" name="object 129"/>
          <p:cNvSpPr/>
          <p:nvPr/>
        </p:nvSpPr>
        <p:spPr>
          <a:xfrm>
            <a:off x="7055082" y="5401609"/>
            <a:ext cx="236220" cy="127000"/>
          </a:xfrm>
          <a:custGeom>
            <a:avLst/>
            <a:gdLst/>
            <a:ahLst/>
            <a:cxnLst/>
            <a:rect l="l" t="t" r="r" b="b"/>
            <a:pathLst>
              <a:path w="236220" h="127000">
                <a:moveTo>
                  <a:pt x="37973" y="0"/>
                </a:moveTo>
                <a:lnTo>
                  <a:pt x="198247" y="0"/>
                </a:lnTo>
                <a:lnTo>
                  <a:pt x="213020" y="4970"/>
                </a:lnTo>
                <a:lnTo>
                  <a:pt x="225091" y="18526"/>
                </a:lnTo>
                <a:lnTo>
                  <a:pt x="233233" y="38629"/>
                </a:lnTo>
                <a:lnTo>
                  <a:pt x="236220" y="63245"/>
                </a:lnTo>
                <a:lnTo>
                  <a:pt x="233233" y="87862"/>
                </a:lnTo>
                <a:lnTo>
                  <a:pt x="225091" y="107965"/>
                </a:lnTo>
                <a:lnTo>
                  <a:pt x="213020" y="121521"/>
                </a:lnTo>
                <a:lnTo>
                  <a:pt x="198247" y="126491"/>
                </a:lnTo>
                <a:lnTo>
                  <a:pt x="37973" y="126491"/>
                </a:lnTo>
                <a:lnTo>
                  <a:pt x="23199" y="121521"/>
                </a:lnTo>
                <a:lnTo>
                  <a:pt x="11128" y="107965"/>
                </a:lnTo>
                <a:lnTo>
                  <a:pt x="2986" y="87862"/>
                </a:lnTo>
                <a:lnTo>
                  <a:pt x="0" y="63245"/>
                </a:lnTo>
                <a:lnTo>
                  <a:pt x="2986" y="38629"/>
                </a:lnTo>
                <a:lnTo>
                  <a:pt x="11128" y="18526"/>
                </a:lnTo>
                <a:lnTo>
                  <a:pt x="23199" y="4970"/>
                </a:lnTo>
                <a:lnTo>
                  <a:pt x="37973" y="0"/>
                </a:lnTo>
                <a:close/>
              </a:path>
            </a:pathLst>
          </a:custGeom>
          <a:ln w="19812">
            <a:solidFill>
              <a:srgbClr val="000000"/>
            </a:solidFill>
          </a:ln>
        </p:spPr>
        <p:txBody>
          <a:bodyPr wrap="square" lIns="0" tIns="0" rIns="0" bIns="0" rtlCol="0"/>
          <a:lstStyle/>
          <a:p>
            <a:endParaRPr sz="1400" kern="0">
              <a:solidFill>
                <a:srgbClr val="000000"/>
              </a:solidFill>
              <a:latin typeface="Arial"/>
              <a:cs typeface="Arial"/>
              <a:sym typeface="Arial"/>
            </a:endParaRPr>
          </a:p>
        </p:txBody>
      </p:sp>
      <p:sp>
        <p:nvSpPr>
          <p:cNvPr id="130" name="object 130"/>
          <p:cNvSpPr/>
          <p:nvPr/>
        </p:nvSpPr>
        <p:spPr>
          <a:xfrm>
            <a:off x="7465037" y="5089191"/>
            <a:ext cx="236220" cy="126491"/>
          </a:xfrm>
          <a:prstGeom prst="rect">
            <a:avLst/>
          </a:prstGeom>
          <a:blipFill>
            <a:blip r:embed="rId46"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31" name="object 131"/>
          <p:cNvSpPr/>
          <p:nvPr/>
        </p:nvSpPr>
        <p:spPr>
          <a:xfrm>
            <a:off x="7465037" y="5089190"/>
            <a:ext cx="236220" cy="127000"/>
          </a:xfrm>
          <a:custGeom>
            <a:avLst/>
            <a:gdLst/>
            <a:ahLst/>
            <a:cxnLst/>
            <a:rect l="l" t="t" r="r" b="b"/>
            <a:pathLst>
              <a:path w="236220" h="127000">
                <a:moveTo>
                  <a:pt x="37973" y="0"/>
                </a:moveTo>
                <a:lnTo>
                  <a:pt x="198247" y="0"/>
                </a:lnTo>
                <a:lnTo>
                  <a:pt x="213020" y="4970"/>
                </a:lnTo>
                <a:lnTo>
                  <a:pt x="225091" y="18526"/>
                </a:lnTo>
                <a:lnTo>
                  <a:pt x="233233" y="38629"/>
                </a:lnTo>
                <a:lnTo>
                  <a:pt x="236220" y="63246"/>
                </a:lnTo>
                <a:lnTo>
                  <a:pt x="233233" y="87862"/>
                </a:lnTo>
                <a:lnTo>
                  <a:pt x="225091" y="107965"/>
                </a:lnTo>
                <a:lnTo>
                  <a:pt x="213020" y="121521"/>
                </a:lnTo>
                <a:lnTo>
                  <a:pt x="198247" y="126492"/>
                </a:lnTo>
                <a:lnTo>
                  <a:pt x="37973" y="126492"/>
                </a:lnTo>
                <a:lnTo>
                  <a:pt x="23199" y="121521"/>
                </a:lnTo>
                <a:lnTo>
                  <a:pt x="11128" y="107965"/>
                </a:lnTo>
                <a:lnTo>
                  <a:pt x="2986" y="87862"/>
                </a:lnTo>
                <a:lnTo>
                  <a:pt x="0" y="63246"/>
                </a:lnTo>
                <a:lnTo>
                  <a:pt x="2986" y="38629"/>
                </a:lnTo>
                <a:lnTo>
                  <a:pt x="11128" y="18526"/>
                </a:lnTo>
                <a:lnTo>
                  <a:pt x="23199" y="4970"/>
                </a:lnTo>
                <a:lnTo>
                  <a:pt x="37973" y="0"/>
                </a:lnTo>
                <a:close/>
              </a:path>
            </a:pathLst>
          </a:custGeom>
          <a:ln w="19812">
            <a:solidFill>
              <a:srgbClr val="000000"/>
            </a:solidFill>
          </a:ln>
        </p:spPr>
        <p:txBody>
          <a:bodyPr wrap="square" lIns="0" tIns="0" rIns="0" bIns="0" rtlCol="0"/>
          <a:lstStyle/>
          <a:p>
            <a:endParaRPr sz="1400" kern="0">
              <a:solidFill>
                <a:srgbClr val="000000"/>
              </a:solidFill>
              <a:latin typeface="Arial"/>
              <a:cs typeface="Arial"/>
              <a:sym typeface="Arial"/>
            </a:endParaRPr>
          </a:p>
        </p:txBody>
      </p:sp>
      <p:sp>
        <p:nvSpPr>
          <p:cNvPr id="132" name="object 132"/>
          <p:cNvSpPr/>
          <p:nvPr/>
        </p:nvSpPr>
        <p:spPr>
          <a:xfrm>
            <a:off x="7729453" y="5209332"/>
            <a:ext cx="397001" cy="318770"/>
          </a:xfrm>
          <a:prstGeom prst="rect">
            <a:avLst/>
          </a:prstGeom>
          <a:blipFill>
            <a:blip r:embed="rId47"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33" name="object 133"/>
          <p:cNvSpPr/>
          <p:nvPr/>
        </p:nvSpPr>
        <p:spPr>
          <a:xfrm>
            <a:off x="7890233" y="5401609"/>
            <a:ext cx="236220" cy="127000"/>
          </a:xfrm>
          <a:custGeom>
            <a:avLst/>
            <a:gdLst/>
            <a:ahLst/>
            <a:cxnLst/>
            <a:rect l="l" t="t" r="r" b="b"/>
            <a:pathLst>
              <a:path w="236220" h="127000">
                <a:moveTo>
                  <a:pt x="37973" y="0"/>
                </a:moveTo>
                <a:lnTo>
                  <a:pt x="198247" y="0"/>
                </a:lnTo>
                <a:lnTo>
                  <a:pt x="213020" y="4970"/>
                </a:lnTo>
                <a:lnTo>
                  <a:pt x="225091" y="18526"/>
                </a:lnTo>
                <a:lnTo>
                  <a:pt x="233233" y="38629"/>
                </a:lnTo>
                <a:lnTo>
                  <a:pt x="236220" y="63245"/>
                </a:lnTo>
                <a:lnTo>
                  <a:pt x="233233" y="87862"/>
                </a:lnTo>
                <a:lnTo>
                  <a:pt x="225091" y="107965"/>
                </a:lnTo>
                <a:lnTo>
                  <a:pt x="213020" y="121521"/>
                </a:lnTo>
                <a:lnTo>
                  <a:pt x="198247" y="126491"/>
                </a:lnTo>
                <a:lnTo>
                  <a:pt x="37973" y="126491"/>
                </a:lnTo>
                <a:lnTo>
                  <a:pt x="23199" y="121521"/>
                </a:lnTo>
                <a:lnTo>
                  <a:pt x="11128" y="107965"/>
                </a:lnTo>
                <a:lnTo>
                  <a:pt x="2986" y="87862"/>
                </a:lnTo>
                <a:lnTo>
                  <a:pt x="0" y="63245"/>
                </a:lnTo>
                <a:lnTo>
                  <a:pt x="2986" y="38629"/>
                </a:lnTo>
                <a:lnTo>
                  <a:pt x="11128" y="18526"/>
                </a:lnTo>
                <a:lnTo>
                  <a:pt x="23199" y="4970"/>
                </a:lnTo>
                <a:lnTo>
                  <a:pt x="37973" y="0"/>
                </a:lnTo>
                <a:close/>
              </a:path>
            </a:pathLst>
          </a:custGeom>
          <a:ln w="19812">
            <a:solidFill>
              <a:srgbClr val="000000"/>
            </a:solidFill>
          </a:ln>
        </p:spPr>
        <p:txBody>
          <a:bodyPr wrap="square" lIns="0" tIns="0" rIns="0" bIns="0" rtlCol="0"/>
          <a:lstStyle/>
          <a:p>
            <a:endParaRPr sz="1400" kern="0">
              <a:solidFill>
                <a:srgbClr val="000000"/>
              </a:solidFill>
              <a:latin typeface="Arial"/>
              <a:cs typeface="Arial"/>
              <a:sym typeface="Arial"/>
            </a:endParaRPr>
          </a:p>
        </p:txBody>
      </p:sp>
      <p:sp>
        <p:nvSpPr>
          <p:cNvPr id="134" name="object 134"/>
          <p:cNvSpPr/>
          <p:nvPr/>
        </p:nvSpPr>
        <p:spPr>
          <a:xfrm>
            <a:off x="7611343" y="5401609"/>
            <a:ext cx="236219" cy="126492"/>
          </a:xfrm>
          <a:prstGeom prst="rect">
            <a:avLst/>
          </a:prstGeom>
          <a:blipFill>
            <a:blip r:embed="rId46" cstate="print"/>
            <a:stretch>
              <a:fillRect/>
            </a:stretch>
          </a:blipFill>
        </p:spPr>
        <p:txBody>
          <a:bodyPr wrap="square" lIns="0" tIns="0" rIns="0" bIns="0" rtlCol="0"/>
          <a:lstStyle/>
          <a:p>
            <a:endParaRPr sz="1400" kern="0">
              <a:solidFill>
                <a:srgbClr val="000000"/>
              </a:solidFill>
              <a:latin typeface="Arial"/>
              <a:cs typeface="Arial"/>
              <a:sym typeface="Arial"/>
            </a:endParaRPr>
          </a:p>
        </p:txBody>
      </p:sp>
      <p:sp>
        <p:nvSpPr>
          <p:cNvPr id="135" name="object 135"/>
          <p:cNvSpPr/>
          <p:nvPr/>
        </p:nvSpPr>
        <p:spPr>
          <a:xfrm>
            <a:off x="7611342" y="5401609"/>
            <a:ext cx="236220" cy="127000"/>
          </a:xfrm>
          <a:custGeom>
            <a:avLst/>
            <a:gdLst/>
            <a:ahLst/>
            <a:cxnLst/>
            <a:rect l="l" t="t" r="r" b="b"/>
            <a:pathLst>
              <a:path w="236220" h="127000">
                <a:moveTo>
                  <a:pt x="37973" y="0"/>
                </a:moveTo>
                <a:lnTo>
                  <a:pt x="198246" y="0"/>
                </a:lnTo>
                <a:lnTo>
                  <a:pt x="213020" y="4970"/>
                </a:lnTo>
                <a:lnTo>
                  <a:pt x="225091" y="18526"/>
                </a:lnTo>
                <a:lnTo>
                  <a:pt x="233233" y="38629"/>
                </a:lnTo>
                <a:lnTo>
                  <a:pt x="236219" y="63245"/>
                </a:lnTo>
                <a:lnTo>
                  <a:pt x="233233" y="87862"/>
                </a:lnTo>
                <a:lnTo>
                  <a:pt x="225091" y="107965"/>
                </a:lnTo>
                <a:lnTo>
                  <a:pt x="213020" y="121521"/>
                </a:lnTo>
                <a:lnTo>
                  <a:pt x="198246" y="126491"/>
                </a:lnTo>
                <a:lnTo>
                  <a:pt x="37973" y="126491"/>
                </a:lnTo>
                <a:lnTo>
                  <a:pt x="23199" y="121521"/>
                </a:lnTo>
                <a:lnTo>
                  <a:pt x="11128" y="107965"/>
                </a:lnTo>
                <a:lnTo>
                  <a:pt x="2986" y="87862"/>
                </a:lnTo>
                <a:lnTo>
                  <a:pt x="0" y="63245"/>
                </a:lnTo>
                <a:lnTo>
                  <a:pt x="2986" y="38629"/>
                </a:lnTo>
                <a:lnTo>
                  <a:pt x="11128" y="18526"/>
                </a:lnTo>
                <a:lnTo>
                  <a:pt x="23199" y="4970"/>
                </a:lnTo>
                <a:lnTo>
                  <a:pt x="37973" y="0"/>
                </a:lnTo>
                <a:close/>
              </a:path>
            </a:pathLst>
          </a:custGeom>
          <a:ln w="19812">
            <a:solidFill>
              <a:srgbClr val="000000"/>
            </a:solidFill>
          </a:ln>
        </p:spPr>
        <p:txBody>
          <a:bodyPr wrap="square" lIns="0" tIns="0" rIns="0" bIns="0" rtlCol="0"/>
          <a:lstStyle/>
          <a:p>
            <a:endParaRPr sz="1400" kern="0">
              <a:solidFill>
                <a:srgbClr val="000000"/>
              </a:solidFill>
              <a:latin typeface="Arial"/>
              <a:cs typeface="Arial"/>
              <a:sym typeface="Arial"/>
            </a:endParaRPr>
          </a:p>
        </p:txBody>
      </p:sp>
      <p:sp>
        <p:nvSpPr>
          <p:cNvPr id="136" name="object 136"/>
          <p:cNvSpPr txBox="1"/>
          <p:nvPr/>
        </p:nvSpPr>
        <p:spPr>
          <a:xfrm>
            <a:off x="7373598" y="4552691"/>
            <a:ext cx="433705" cy="175048"/>
          </a:xfrm>
          <a:prstGeom prst="rect">
            <a:avLst/>
          </a:prstGeom>
        </p:spPr>
        <p:txBody>
          <a:bodyPr vert="horz" wrap="square" lIns="0" tIns="13335" rIns="0" bIns="0" rtlCol="0">
            <a:spAutoFit/>
          </a:bodyPr>
          <a:lstStyle/>
          <a:p>
            <a:pPr marL="12700">
              <a:spcBef>
                <a:spcPts val="105"/>
              </a:spcBef>
            </a:pPr>
            <a:r>
              <a:rPr sz="1050" kern="0" dirty="0">
                <a:solidFill>
                  <a:srgbClr val="000000"/>
                </a:solidFill>
                <a:latin typeface="Arial"/>
                <a:cs typeface="Arial"/>
                <a:sym typeface="Arial"/>
              </a:rPr>
              <a:t>Tree</a:t>
            </a:r>
            <a:r>
              <a:rPr sz="1050" kern="0" spc="-85" dirty="0">
                <a:solidFill>
                  <a:srgbClr val="000000"/>
                </a:solidFill>
                <a:latin typeface="Arial"/>
                <a:cs typeface="Arial"/>
                <a:sym typeface="Arial"/>
              </a:rPr>
              <a:t> </a:t>
            </a:r>
            <a:r>
              <a:rPr sz="1050" kern="0" spc="5" dirty="0">
                <a:solidFill>
                  <a:srgbClr val="000000"/>
                </a:solidFill>
                <a:latin typeface="Arial"/>
                <a:cs typeface="Arial"/>
                <a:sym typeface="Arial"/>
              </a:rPr>
              <a:t>N</a:t>
            </a:r>
            <a:endParaRPr sz="1050" kern="0" dirty="0">
              <a:solidFill>
                <a:srgbClr val="000000"/>
              </a:solidFill>
              <a:latin typeface="Arial"/>
              <a:cs typeface="Arial"/>
              <a:sym typeface="Arial"/>
            </a:endParaRPr>
          </a:p>
        </p:txBody>
      </p:sp>
      <p:sp>
        <p:nvSpPr>
          <p:cNvPr id="137" name="object 137"/>
          <p:cNvSpPr/>
          <p:nvPr/>
        </p:nvSpPr>
        <p:spPr>
          <a:xfrm>
            <a:off x="1591817" y="3952749"/>
            <a:ext cx="2983230" cy="555625"/>
          </a:xfrm>
          <a:custGeom>
            <a:avLst/>
            <a:gdLst/>
            <a:ahLst/>
            <a:cxnLst/>
            <a:rect l="l" t="t" r="r" b="b"/>
            <a:pathLst>
              <a:path w="2983229" h="555625">
                <a:moveTo>
                  <a:pt x="78231" y="470026"/>
                </a:moveTo>
                <a:lnTo>
                  <a:pt x="0" y="527557"/>
                </a:lnTo>
                <a:lnTo>
                  <a:pt x="92963" y="555624"/>
                </a:lnTo>
                <a:lnTo>
                  <a:pt x="88483" y="529589"/>
                </a:lnTo>
                <a:lnTo>
                  <a:pt x="73787" y="529589"/>
                </a:lnTo>
                <a:lnTo>
                  <a:pt x="68833" y="501014"/>
                </a:lnTo>
                <a:lnTo>
                  <a:pt x="83141" y="498551"/>
                </a:lnTo>
                <a:lnTo>
                  <a:pt x="78231" y="470026"/>
                </a:lnTo>
                <a:close/>
              </a:path>
              <a:path w="2983229" h="555625">
                <a:moveTo>
                  <a:pt x="83141" y="498551"/>
                </a:moveTo>
                <a:lnTo>
                  <a:pt x="68833" y="501014"/>
                </a:lnTo>
                <a:lnTo>
                  <a:pt x="73787" y="529589"/>
                </a:lnTo>
                <a:lnTo>
                  <a:pt x="88060" y="527131"/>
                </a:lnTo>
                <a:lnTo>
                  <a:pt x="83141" y="498551"/>
                </a:lnTo>
                <a:close/>
              </a:path>
              <a:path w="2983229" h="555625">
                <a:moveTo>
                  <a:pt x="88060" y="527131"/>
                </a:moveTo>
                <a:lnTo>
                  <a:pt x="73787" y="529589"/>
                </a:lnTo>
                <a:lnTo>
                  <a:pt x="88483" y="529589"/>
                </a:lnTo>
                <a:lnTo>
                  <a:pt x="88060" y="527131"/>
                </a:lnTo>
                <a:close/>
              </a:path>
              <a:path w="2983229" h="555625">
                <a:moveTo>
                  <a:pt x="2978149" y="0"/>
                </a:moveTo>
                <a:lnTo>
                  <a:pt x="83141" y="498551"/>
                </a:lnTo>
                <a:lnTo>
                  <a:pt x="88060" y="527131"/>
                </a:lnTo>
                <a:lnTo>
                  <a:pt x="2983103" y="28447"/>
                </a:lnTo>
                <a:lnTo>
                  <a:pt x="2978149" y="0"/>
                </a:lnTo>
                <a:close/>
              </a:path>
            </a:pathLst>
          </a:custGeom>
          <a:solidFill>
            <a:schemeClr val="tx1"/>
          </a:solidFill>
        </p:spPr>
        <p:txBody>
          <a:bodyPr wrap="square" lIns="0" tIns="0" rIns="0" bIns="0" rtlCol="0"/>
          <a:lstStyle/>
          <a:p>
            <a:endParaRPr sz="1400" kern="0">
              <a:solidFill>
                <a:srgbClr val="000000"/>
              </a:solidFill>
              <a:latin typeface="Arial"/>
              <a:cs typeface="Arial"/>
              <a:sym typeface="Arial"/>
            </a:endParaRPr>
          </a:p>
        </p:txBody>
      </p:sp>
      <p:sp>
        <p:nvSpPr>
          <p:cNvPr id="138" name="object 138"/>
          <p:cNvSpPr/>
          <p:nvPr/>
        </p:nvSpPr>
        <p:spPr>
          <a:xfrm>
            <a:off x="3035046" y="3953256"/>
            <a:ext cx="1542415" cy="540385"/>
          </a:xfrm>
          <a:custGeom>
            <a:avLst/>
            <a:gdLst/>
            <a:ahLst/>
            <a:cxnLst/>
            <a:rect l="l" t="t" r="r" b="b"/>
            <a:pathLst>
              <a:path w="1542414" h="540385">
                <a:moveTo>
                  <a:pt x="68706" y="457962"/>
                </a:moveTo>
                <a:lnTo>
                  <a:pt x="0" y="526669"/>
                </a:lnTo>
                <a:lnTo>
                  <a:pt x="96139" y="540385"/>
                </a:lnTo>
                <a:lnTo>
                  <a:pt x="88530" y="517525"/>
                </a:lnTo>
                <a:lnTo>
                  <a:pt x="73279" y="517525"/>
                </a:lnTo>
                <a:lnTo>
                  <a:pt x="64135" y="489966"/>
                </a:lnTo>
                <a:lnTo>
                  <a:pt x="77837" y="485396"/>
                </a:lnTo>
                <a:lnTo>
                  <a:pt x="68706" y="457962"/>
                </a:lnTo>
                <a:close/>
              </a:path>
              <a:path w="1542414" h="540385">
                <a:moveTo>
                  <a:pt x="77837" y="485396"/>
                </a:moveTo>
                <a:lnTo>
                  <a:pt x="64135" y="489966"/>
                </a:lnTo>
                <a:lnTo>
                  <a:pt x="73279" y="517525"/>
                </a:lnTo>
                <a:lnTo>
                  <a:pt x="87006" y="512945"/>
                </a:lnTo>
                <a:lnTo>
                  <a:pt x="77837" y="485396"/>
                </a:lnTo>
                <a:close/>
              </a:path>
              <a:path w="1542414" h="540385">
                <a:moveTo>
                  <a:pt x="87006" y="512945"/>
                </a:moveTo>
                <a:lnTo>
                  <a:pt x="73279" y="517525"/>
                </a:lnTo>
                <a:lnTo>
                  <a:pt x="88530" y="517525"/>
                </a:lnTo>
                <a:lnTo>
                  <a:pt x="87006" y="512945"/>
                </a:lnTo>
                <a:close/>
              </a:path>
              <a:path w="1542414" h="540385">
                <a:moveTo>
                  <a:pt x="1533270" y="0"/>
                </a:moveTo>
                <a:lnTo>
                  <a:pt x="77837" y="485396"/>
                </a:lnTo>
                <a:lnTo>
                  <a:pt x="87006" y="512945"/>
                </a:lnTo>
                <a:lnTo>
                  <a:pt x="1542415" y="27431"/>
                </a:lnTo>
                <a:lnTo>
                  <a:pt x="1533270" y="0"/>
                </a:lnTo>
                <a:close/>
              </a:path>
            </a:pathLst>
          </a:custGeom>
          <a:solidFill>
            <a:schemeClr val="tx1"/>
          </a:solidFill>
        </p:spPr>
        <p:txBody>
          <a:bodyPr wrap="square" lIns="0" tIns="0" rIns="0" bIns="0" rtlCol="0"/>
          <a:lstStyle/>
          <a:p>
            <a:endParaRPr sz="1400" kern="0">
              <a:solidFill>
                <a:srgbClr val="000000"/>
              </a:solidFill>
              <a:latin typeface="Arial"/>
              <a:cs typeface="Arial"/>
              <a:sym typeface="Arial"/>
            </a:endParaRPr>
          </a:p>
        </p:txBody>
      </p:sp>
      <p:sp>
        <p:nvSpPr>
          <p:cNvPr id="139" name="object 139"/>
          <p:cNvSpPr/>
          <p:nvPr/>
        </p:nvSpPr>
        <p:spPr>
          <a:xfrm>
            <a:off x="4570222" y="3952749"/>
            <a:ext cx="2987675" cy="574675"/>
          </a:xfrm>
          <a:custGeom>
            <a:avLst/>
            <a:gdLst/>
            <a:ahLst/>
            <a:cxnLst/>
            <a:rect l="l" t="t" r="r" b="b"/>
            <a:pathLst>
              <a:path w="2987675" h="574675">
                <a:moveTo>
                  <a:pt x="2899047" y="545575"/>
                </a:moveTo>
                <a:lnTo>
                  <a:pt x="2893949" y="574166"/>
                </a:lnTo>
                <a:lnTo>
                  <a:pt x="2982012" y="548132"/>
                </a:lnTo>
                <a:lnTo>
                  <a:pt x="2913379" y="548132"/>
                </a:lnTo>
                <a:lnTo>
                  <a:pt x="2899047" y="545575"/>
                </a:lnTo>
                <a:close/>
              </a:path>
              <a:path w="2987675" h="574675">
                <a:moveTo>
                  <a:pt x="2904119" y="517126"/>
                </a:moveTo>
                <a:lnTo>
                  <a:pt x="2899047" y="545575"/>
                </a:lnTo>
                <a:lnTo>
                  <a:pt x="2913379" y="548132"/>
                </a:lnTo>
                <a:lnTo>
                  <a:pt x="2918459" y="519683"/>
                </a:lnTo>
                <a:lnTo>
                  <a:pt x="2904119" y="517126"/>
                </a:lnTo>
                <a:close/>
              </a:path>
              <a:path w="2987675" h="574675">
                <a:moveTo>
                  <a:pt x="2909188" y="488695"/>
                </a:moveTo>
                <a:lnTo>
                  <a:pt x="2904119" y="517126"/>
                </a:lnTo>
                <a:lnTo>
                  <a:pt x="2918459" y="519683"/>
                </a:lnTo>
                <a:lnTo>
                  <a:pt x="2913379" y="548132"/>
                </a:lnTo>
                <a:lnTo>
                  <a:pt x="2982012" y="548132"/>
                </a:lnTo>
                <a:lnTo>
                  <a:pt x="2987167" y="546607"/>
                </a:lnTo>
                <a:lnTo>
                  <a:pt x="2909188" y="488695"/>
                </a:lnTo>
                <a:close/>
              </a:path>
              <a:path w="2987675" h="574675">
                <a:moveTo>
                  <a:pt x="5079" y="0"/>
                </a:moveTo>
                <a:lnTo>
                  <a:pt x="0" y="28447"/>
                </a:lnTo>
                <a:lnTo>
                  <a:pt x="2899047" y="545575"/>
                </a:lnTo>
                <a:lnTo>
                  <a:pt x="2904119" y="517126"/>
                </a:lnTo>
                <a:lnTo>
                  <a:pt x="5079" y="0"/>
                </a:lnTo>
                <a:close/>
              </a:path>
            </a:pathLst>
          </a:custGeom>
          <a:solidFill>
            <a:schemeClr val="tx1"/>
          </a:solidFill>
        </p:spPr>
        <p:txBody>
          <a:bodyPr wrap="square" lIns="0" tIns="0" rIns="0" bIns="0" rtlCol="0"/>
          <a:lstStyle/>
          <a:p>
            <a:endParaRPr sz="1400" kern="0">
              <a:solidFill>
                <a:srgbClr val="000000"/>
              </a:solidFill>
              <a:latin typeface="Arial"/>
              <a:cs typeface="Arial"/>
              <a:sym typeface="Arial"/>
            </a:endParaRPr>
          </a:p>
        </p:txBody>
      </p:sp>
      <p:sp>
        <p:nvSpPr>
          <p:cNvPr id="143" name="Shape 52">
            <a:extLst>
              <a:ext uri="{FF2B5EF4-FFF2-40B4-BE49-F238E27FC236}">
                <a16:creationId xmlns:a16="http://schemas.microsoft.com/office/drawing/2014/main" id="{C9C3FB88-835D-624C-9558-152A52E712F4}"/>
              </a:ext>
            </a:extLst>
          </p:cNvPr>
          <p:cNvSpPr txBox="1"/>
          <p:nvPr/>
        </p:nvSpPr>
        <p:spPr>
          <a:xfrm>
            <a:off x="0" y="0"/>
            <a:ext cx="9143999" cy="706200"/>
          </a:xfrm>
          <a:prstGeom prst="rect">
            <a:avLst/>
          </a:prstGeom>
          <a:noFill/>
          <a:ln>
            <a:noFill/>
          </a:ln>
        </p:spPr>
        <p:txBody>
          <a:bodyPr lIns="91425" tIns="91425" rIns="91425" bIns="91425" anchor="t" anchorCtr="0">
            <a:noAutofit/>
          </a:bodyPr>
          <a:lstStyle/>
          <a:p>
            <a:pPr algn="ctr"/>
            <a:r>
              <a:rPr lang="en" sz="5400" b="1" kern="0" dirty="0">
                <a:solidFill>
                  <a:srgbClr val="0070C0"/>
                </a:solidFill>
                <a:effectLst>
                  <a:outerShdw blurRad="38100" dist="38100" dir="2700000" algn="tl">
                    <a:srgbClr val="000000">
                      <a:alpha val="43137"/>
                    </a:srgbClr>
                  </a:outerShdw>
                </a:effectLst>
                <a:latin typeface="Comic Sans MS" panose="030F0702030302020204" pitchFamily="66" charset="0"/>
                <a:cs typeface="Arial"/>
                <a:sym typeface="Arial"/>
              </a:rPr>
              <a:t>Random Forests</a:t>
            </a:r>
          </a:p>
        </p:txBody>
      </p:sp>
      <p:sp>
        <p:nvSpPr>
          <p:cNvPr id="144" name="Down Arrow 143">
            <a:extLst>
              <a:ext uri="{FF2B5EF4-FFF2-40B4-BE49-F238E27FC236}">
                <a16:creationId xmlns:a16="http://schemas.microsoft.com/office/drawing/2014/main" id="{5467A5B8-1F4A-DA44-9088-0E3C977FC10D}"/>
              </a:ext>
            </a:extLst>
          </p:cNvPr>
          <p:cNvSpPr/>
          <p:nvPr/>
        </p:nvSpPr>
        <p:spPr>
          <a:xfrm>
            <a:off x="4357368" y="3051256"/>
            <a:ext cx="376936" cy="335626"/>
          </a:xfrm>
          <a:prstGeom prst="downArrow">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kern="0">
              <a:solidFill>
                <a:srgbClr val="FFFFFF"/>
              </a:solidFill>
              <a:latin typeface="Arial"/>
              <a:sym typeface="Arial"/>
            </a:endParaRPr>
          </a:p>
        </p:txBody>
      </p:sp>
      <p:sp>
        <p:nvSpPr>
          <p:cNvPr id="145" name="Shape 53">
            <a:extLst>
              <a:ext uri="{FF2B5EF4-FFF2-40B4-BE49-F238E27FC236}">
                <a16:creationId xmlns:a16="http://schemas.microsoft.com/office/drawing/2014/main" id="{95050FE4-08DE-7B4C-B54D-277C44A4E7C6}"/>
              </a:ext>
            </a:extLst>
          </p:cNvPr>
          <p:cNvSpPr txBox="1"/>
          <p:nvPr/>
        </p:nvSpPr>
        <p:spPr>
          <a:xfrm>
            <a:off x="3786121" y="4450040"/>
            <a:ext cx="1675641" cy="444480"/>
          </a:xfrm>
          <a:prstGeom prst="rect">
            <a:avLst/>
          </a:prstGeom>
          <a:noFill/>
          <a:ln>
            <a:noFill/>
          </a:ln>
        </p:spPr>
        <p:txBody>
          <a:bodyPr lIns="91425" tIns="91425" rIns="91425" bIns="91425" anchor="t" anchorCtr="0">
            <a:noAutofit/>
          </a:bodyPr>
          <a:lstStyle/>
          <a:p>
            <a:pPr algn="ctr"/>
            <a:r>
              <a:rPr lang="en" sz="1600" kern="0" dirty="0">
                <a:solidFill>
                  <a:srgbClr val="000000"/>
                </a:solidFill>
                <a:latin typeface="Arial"/>
                <a:cs typeface="Arial"/>
                <a:sym typeface="Arial"/>
              </a:rPr>
              <a:t>Random Forest</a:t>
            </a:r>
          </a:p>
        </p:txBody>
      </p:sp>
      <p:sp>
        <p:nvSpPr>
          <p:cNvPr id="141" name="Slide Number Placeholder 1">
            <a:extLst>
              <a:ext uri="{FF2B5EF4-FFF2-40B4-BE49-F238E27FC236}">
                <a16:creationId xmlns:a16="http://schemas.microsoft.com/office/drawing/2014/main" id="{F43835A3-17B4-40AA-C3E9-2DFE523E5D62}"/>
              </a:ext>
            </a:extLst>
          </p:cNvPr>
          <p:cNvSpPr txBox="1">
            <a:spLocks/>
          </p:cNvSpPr>
          <p:nvPr/>
        </p:nvSpPr>
        <p:spPr bwMode="auto">
          <a:xfrm>
            <a:off x="8763000" y="6553200"/>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400" kern="1200">
                <a:solidFill>
                  <a:schemeClr val="tx1"/>
                </a:solidFill>
                <a:latin typeface="Calibri" panose="020F0502020204030204" pitchFamily="34" charset="0"/>
                <a:ea typeface="+mn-ea"/>
                <a:cs typeface="+mn-cs"/>
              </a:defRPr>
            </a:lvl1pPr>
            <a:lvl2pPr marL="557213" indent="-214313" algn="l" defTabSz="914400" rtl="0" eaLnBrk="1" latinLnBrk="0" hangingPunct="1">
              <a:defRPr sz="1800" kern="1200">
                <a:solidFill>
                  <a:schemeClr val="tx1"/>
                </a:solidFill>
                <a:latin typeface="Calibri" panose="020F0502020204030204" pitchFamily="34" charset="0"/>
                <a:ea typeface="+mn-ea"/>
                <a:cs typeface="+mn-cs"/>
              </a:defRPr>
            </a:lvl2pPr>
            <a:lvl3pPr marL="857250" indent="-171450" algn="l" defTabSz="914400" rtl="0" eaLnBrk="1" latinLnBrk="0" hangingPunct="1">
              <a:defRPr sz="1800" kern="1200">
                <a:solidFill>
                  <a:schemeClr val="tx1"/>
                </a:solidFill>
                <a:latin typeface="Calibri" panose="020F0502020204030204" pitchFamily="34" charset="0"/>
                <a:ea typeface="+mn-ea"/>
                <a:cs typeface="+mn-cs"/>
              </a:defRPr>
            </a:lvl3pPr>
            <a:lvl4pPr marL="1200150" indent="-171450" algn="l" defTabSz="914400" rtl="0" eaLnBrk="1" latinLnBrk="0" hangingPunct="1">
              <a:defRPr sz="1800" kern="1200">
                <a:solidFill>
                  <a:schemeClr val="tx1"/>
                </a:solidFill>
                <a:latin typeface="Calibri" panose="020F0502020204030204" pitchFamily="34" charset="0"/>
                <a:ea typeface="+mn-ea"/>
                <a:cs typeface="+mn-cs"/>
              </a:defRPr>
            </a:lvl4pPr>
            <a:lvl5pPr marL="1543050" indent="-171450" algn="l" defTabSz="914400" rtl="0" eaLnBrk="1" latinLnBrk="0" hangingPunct="1">
              <a:defRPr sz="1800" kern="1200">
                <a:solidFill>
                  <a:schemeClr val="tx1"/>
                </a:solidFill>
                <a:latin typeface="Calibri" panose="020F0502020204030204" pitchFamily="34" charset="0"/>
                <a:ea typeface="+mn-ea"/>
                <a:cs typeface="+mn-cs"/>
              </a:defRPr>
            </a:lvl5pPr>
            <a:lvl6pPr marL="1885950" indent="-17145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6pPr>
            <a:lvl7pPr marL="2228850" indent="-17145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7pPr>
            <a:lvl8pPr marL="2571750" indent="-17145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8pPr>
            <a:lvl9pPr marL="2914650" indent="-17145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9pPr>
          </a:lstStyle>
          <a:p>
            <a:pPr marL="0" marR="0" lvl="0" indent="0" algn="r" defTabSz="685800" rtl="0" eaLnBrk="1" fontAlgn="base" latinLnBrk="0" hangingPunct="1">
              <a:lnSpc>
                <a:spcPct val="100000"/>
              </a:lnSpc>
              <a:spcBef>
                <a:spcPct val="0"/>
              </a:spcBef>
              <a:spcAft>
                <a:spcPct val="0"/>
              </a:spcAft>
              <a:buClrTx/>
              <a:buSzTx/>
              <a:buFontTx/>
              <a:buNone/>
              <a:tabLst/>
              <a:defRPr/>
            </a:pPr>
            <a:fld id="{5E29AE38-4D98-41E7-8C4D-FE5F151A99BD}"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992892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3DF8FD-B70C-453D-8A6A-5CFD4F32F553}"/>
              </a:ext>
            </a:extLst>
          </p:cNvPr>
          <p:cNvSpPr/>
          <p:nvPr/>
        </p:nvSpPr>
        <p:spPr>
          <a:xfrm>
            <a:off x="457200" y="2857500"/>
            <a:ext cx="8229600" cy="11811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4500" b="0" i="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Times New Roman"/>
              </a:rPr>
              <a:t>Random Forests: Pros/Cons</a:t>
            </a:r>
          </a:p>
        </p:txBody>
      </p:sp>
    </p:spTree>
    <p:extLst>
      <p:ext uri="{BB962C8B-B14F-4D97-AF65-F5344CB8AC3E}">
        <p14:creationId xmlns:p14="http://schemas.microsoft.com/office/powerpoint/2010/main" val="42787076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E87A28E8-3030-4D3B-AC2F-59A5BAD82B30}"/>
              </a:ext>
            </a:extLst>
          </p:cNvPr>
          <p:cNvSpPr>
            <a:spLocks noGrp="1" noChangeArrowheads="1"/>
          </p:cNvSpPr>
          <p:nvPr>
            <p:ph type="title"/>
          </p:nvPr>
        </p:nvSpPr>
        <p:spPr>
          <a:xfrm>
            <a:off x="0" y="-12328"/>
            <a:ext cx="9144000" cy="698128"/>
          </a:xfrm>
        </p:spPr>
        <p:txBody>
          <a:bodyPr/>
          <a:lstStyle/>
          <a:p>
            <a:r>
              <a:rPr lang="en-US" altLang="zh-CN" sz="5400" b="1" dirty="0">
                <a:solidFill>
                  <a:srgbClr val="0070C0"/>
                </a:solidFill>
                <a:effectLst>
                  <a:outerShdw blurRad="38100" dist="38100" dir="2700000" algn="tl">
                    <a:srgbClr val="000000">
                      <a:alpha val="43137"/>
                    </a:srgbClr>
                  </a:outerShdw>
                </a:effectLst>
                <a:latin typeface="Comic Sans MS" panose="030F0702030302020204" pitchFamily="66" charset="0"/>
                <a:ea typeface="宋体" panose="02010600030101010101" pitchFamily="2" charset="-122"/>
              </a:rPr>
              <a:t>RF Features/Advantages</a:t>
            </a:r>
          </a:p>
        </p:txBody>
      </p:sp>
      <p:sp>
        <p:nvSpPr>
          <p:cNvPr id="4" name="Slide Number Placeholder 1">
            <a:extLst>
              <a:ext uri="{FF2B5EF4-FFF2-40B4-BE49-F238E27FC236}">
                <a16:creationId xmlns:a16="http://schemas.microsoft.com/office/drawing/2014/main" id="{B5886976-D6E1-4B6E-97DB-638370BEAC90}"/>
              </a:ext>
            </a:extLst>
          </p:cNvPr>
          <p:cNvSpPr>
            <a:spLocks noGrp="1"/>
          </p:cNvSpPr>
          <p:nvPr>
            <p:ph type="sldNum" sz="quarter" idx="12"/>
          </p:nvPr>
        </p:nvSpPr>
        <p:spPr>
          <a:xfrm>
            <a:off x="8534400" y="6553200"/>
            <a:ext cx="609600" cy="304800"/>
          </a:xfrm>
        </p:spPr>
        <p:txBody>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685800" rtl="0" eaLnBrk="1" fontAlgn="base" latinLnBrk="0" hangingPunct="1">
              <a:lnSpc>
                <a:spcPct val="100000"/>
              </a:lnSpc>
              <a:spcBef>
                <a:spcPct val="0"/>
              </a:spcBef>
              <a:spcAft>
                <a:spcPct val="0"/>
              </a:spcAft>
              <a:buClrTx/>
              <a:buSzTx/>
              <a:buFontTx/>
              <a:buNone/>
              <a:tabLst/>
              <a:defRPr/>
            </a:pPr>
            <a:fld id="{5E29AE38-4D98-41E7-8C4D-FE5F151A99BD}"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8" name="Content Placeholder 2">
            <a:extLst>
              <a:ext uri="{FF2B5EF4-FFF2-40B4-BE49-F238E27FC236}">
                <a16:creationId xmlns:a16="http://schemas.microsoft.com/office/drawing/2014/main" id="{1A7A4C2E-6429-432D-B762-FC581D0A373A}"/>
              </a:ext>
            </a:extLst>
          </p:cNvPr>
          <p:cNvSpPr txBox="1">
            <a:spLocks/>
          </p:cNvSpPr>
          <p:nvPr/>
        </p:nvSpPr>
        <p:spPr>
          <a:xfrm>
            <a:off x="381000" y="1524000"/>
            <a:ext cx="8229600" cy="4572000"/>
          </a:xfrm>
          <a:prstGeom prst="rect">
            <a:avLst/>
          </a:prstGeom>
        </p:spPr>
        <p:txBody>
          <a:bodyPr vert="horz">
            <a:normAutofit fontScale="925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274320" marR="0" lvl="0" indent="-274320" algn="l" defTabSz="914400" rtl="0" eaLnBrk="1" fontAlgn="auto" latinLnBrk="0" hangingPunct="1">
              <a:lnSpc>
                <a:spcPct val="100000"/>
              </a:lnSpc>
              <a:spcBef>
                <a:spcPts val="580"/>
              </a:spcBef>
              <a:spcAft>
                <a:spcPts val="0"/>
              </a:spcAft>
              <a:buClr>
                <a:srgbClr val="D34817"/>
              </a:buClr>
              <a:buSzPct val="85000"/>
              <a:buFont typeface="Wingdings 2"/>
              <a:buNone/>
              <a:tabLst/>
              <a:defRPr/>
            </a:pPr>
            <a:r>
              <a:rPr kumimoji="0" lang="en-US" sz="3000" b="0" i="0" u="none" strike="noStrike" kern="1200" cap="none" spc="0" normalizeH="0" baseline="0" noProof="0" dirty="0">
                <a:ln>
                  <a:noFill/>
                </a:ln>
                <a:solidFill>
                  <a:srgbClr val="0000FF"/>
                </a:solidFill>
                <a:effectLst/>
                <a:uLnTx/>
                <a:uFillTx/>
                <a:latin typeface="Perpetua"/>
                <a:ea typeface="+mn-ea"/>
                <a:cs typeface="+mn-cs"/>
              </a:rPr>
              <a:t>The </a:t>
            </a:r>
            <a:r>
              <a:rPr kumimoji="0" lang="en-US" sz="3000" b="0"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Perpetua"/>
                <a:ea typeface="+mn-ea"/>
                <a:cs typeface="+mn-cs"/>
              </a:rPr>
              <a:t>advantages</a:t>
            </a:r>
            <a:r>
              <a:rPr kumimoji="0" lang="en-US" sz="3000" b="0" i="0" u="none" strike="noStrike" kern="1200" cap="none" spc="0" normalizeH="0" baseline="0" noProof="0" dirty="0">
                <a:ln>
                  <a:noFill/>
                </a:ln>
                <a:solidFill>
                  <a:srgbClr val="0000FF"/>
                </a:solidFill>
                <a:effectLst/>
                <a:uLnTx/>
                <a:uFillTx/>
                <a:latin typeface="Perpetua"/>
                <a:ea typeface="+mn-ea"/>
                <a:cs typeface="+mn-cs"/>
              </a:rPr>
              <a:t> of random forest are:</a:t>
            </a:r>
          </a:p>
          <a:p>
            <a:pPr marL="274320" marR="0" lvl="0" indent="-274320" algn="l" defTabSz="914400" rtl="0" eaLnBrk="1" fontAlgn="auto" latinLnBrk="0" hangingPunct="1">
              <a:lnSpc>
                <a:spcPct val="100000"/>
              </a:lnSpc>
              <a:spcBef>
                <a:spcPts val="580"/>
              </a:spcBef>
              <a:spcAft>
                <a:spcPts val="0"/>
              </a:spcAft>
              <a:buClr>
                <a:srgbClr val="0000FF"/>
              </a:buClr>
              <a:buSzPct val="85000"/>
              <a:buFont typeface="Wingdings" panose="05000000000000000000" pitchFamily="2" charset="2"/>
              <a:buChar char="§"/>
              <a:tabLst/>
              <a:defRPr/>
            </a:pPr>
            <a:r>
              <a:rPr kumimoji="0" lang="en-US" sz="2600" b="0" i="0" u="none" strike="noStrike" kern="1200" cap="none" spc="0" normalizeH="0" baseline="0" noProof="0" dirty="0">
                <a:ln>
                  <a:noFill/>
                </a:ln>
                <a:solidFill>
                  <a:srgbClr val="0000FF"/>
                </a:solidFill>
                <a:effectLst/>
                <a:uLnTx/>
                <a:uFillTx/>
                <a:latin typeface="Perpetua"/>
                <a:ea typeface="+mn-ea"/>
                <a:cs typeface="+mn-cs"/>
              </a:rPr>
              <a:t>It is one of the </a:t>
            </a:r>
            <a:r>
              <a:rPr kumimoji="0" lang="en-US" sz="26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Perpetua"/>
                <a:ea typeface="+mn-ea"/>
                <a:cs typeface="+mn-cs"/>
              </a:rPr>
              <a:t>most accurate learning algorithms </a:t>
            </a:r>
            <a:r>
              <a:rPr kumimoji="0" lang="en-US" sz="2600" b="0" i="0" u="none" strike="noStrike" kern="1200" cap="none" spc="0" normalizeH="0" baseline="0" noProof="0" dirty="0">
                <a:ln>
                  <a:noFill/>
                </a:ln>
                <a:solidFill>
                  <a:srgbClr val="0000FF"/>
                </a:solidFill>
                <a:effectLst/>
                <a:uLnTx/>
                <a:uFillTx/>
                <a:latin typeface="Perpetua"/>
                <a:ea typeface="+mn-ea"/>
                <a:cs typeface="+mn-cs"/>
              </a:rPr>
              <a:t>available. For many data sets, it produces a highly accurate classifier.</a:t>
            </a:r>
          </a:p>
          <a:p>
            <a:pPr marL="274320" marR="0" lvl="0" indent="-274320" algn="l" defTabSz="914400" rtl="0" eaLnBrk="1" fontAlgn="auto" latinLnBrk="0" hangingPunct="1">
              <a:lnSpc>
                <a:spcPct val="100000"/>
              </a:lnSpc>
              <a:spcBef>
                <a:spcPts val="580"/>
              </a:spcBef>
              <a:spcAft>
                <a:spcPts val="0"/>
              </a:spcAft>
              <a:buClr>
                <a:srgbClr val="0000FF"/>
              </a:buClr>
              <a:buSzPct val="85000"/>
              <a:buFont typeface="Wingdings" panose="05000000000000000000" pitchFamily="2" charset="2"/>
              <a:buChar char="§"/>
              <a:tabLst/>
              <a:defRPr/>
            </a:pPr>
            <a:r>
              <a:rPr kumimoji="0" lang="en-US" sz="2600" b="0" i="0" u="none" strike="noStrike" kern="1200" cap="none" spc="0" normalizeH="0" baseline="0" noProof="0" dirty="0">
                <a:ln>
                  <a:noFill/>
                </a:ln>
                <a:solidFill>
                  <a:srgbClr val="0000FF"/>
                </a:solidFill>
                <a:effectLst/>
                <a:uLnTx/>
                <a:uFillTx/>
                <a:latin typeface="Perpetua"/>
                <a:ea typeface="+mn-ea"/>
                <a:cs typeface="+mn-cs"/>
              </a:rPr>
              <a:t>It </a:t>
            </a:r>
            <a:r>
              <a:rPr kumimoji="0" lang="en-US" sz="26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Perpetua"/>
                <a:ea typeface="+mn-ea"/>
                <a:cs typeface="+mn-cs"/>
              </a:rPr>
              <a:t>runs efficiently </a:t>
            </a:r>
            <a:r>
              <a:rPr kumimoji="0" lang="en-US" sz="2600" b="0" i="0" u="none" strike="noStrike" kern="1200" cap="none" spc="0" normalizeH="0" baseline="0" noProof="0" dirty="0">
                <a:ln>
                  <a:noFill/>
                </a:ln>
                <a:solidFill>
                  <a:srgbClr val="0000FF"/>
                </a:solidFill>
                <a:effectLst/>
                <a:uLnTx/>
                <a:uFillTx/>
                <a:latin typeface="Perpetua"/>
                <a:ea typeface="+mn-ea"/>
                <a:cs typeface="+mn-cs"/>
              </a:rPr>
              <a:t>on large databases.</a:t>
            </a:r>
          </a:p>
          <a:p>
            <a:pPr marL="274320" marR="0" lvl="0" indent="-274320" algn="l" defTabSz="914400" rtl="0" eaLnBrk="1" fontAlgn="auto" latinLnBrk="0" hangingPunct="1">
              <a:lnSpc>
                <a:spcPct val="100000"/>
              </a:lnSpc>
              <a:spcBef>
                <a:spcPts val="580"/>
              </a:spcBef>
              <a:spcAft>
                <a:spcPts val="0"/>
              </a:spcAft>
              <a:buClr>
                <a:srgbClr val="0000FF"/>
              </a:buClr>
              <a:buSzPct val="85000"/>
              <a:buFont typeface="Wingdings" panose="05000000000000000000" pitchFamily="2" charset="2"/>
              <a:buChar char="§"/>
              <a:tabLst/>
              <a:defRPr/>
            </a:pPr>
            <a:r>
              <a:rPr kumimoji="0" lang="en-US" sz="2600" b="0" i="0" u="none" strike="noStrike" kern="1200" cap="none" spc="0" normalizeH="0" baseline="0" noProof="0" dirty="0">
                <a:ln>
                  <a:noFill/>
                </a:ln>
                <a:solidFill>
                  <a:srgbClr val="0000FF"/>
                </a:solidFill>
                <a:effectLst/>
                <a:uLnTx/>
                <a:uFillTx/>
                <a:latin typeface="Perpetua"/>
                <a:ea typeface="+mn-ea"/>
                <a:cs typeface="+mn-cs"/>
              </a:rPr>
              <a:t>It can </a:t>
            </a:r>
            <a:r>
              <a:rPr kumimoji="0" lang="en-US" sz="26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Perpetua"/>
                <a:ea typeface="+mn-ea"/>
                <a:cs typeface="+mn-cs"/>
              </a:rPr>
              <a:t>handle thousands of input variables </a:t>
            </a:r>
            <a:r>
              <a:rPr kumimoji="0" lang="en-US" sz="2600" b="0" i="0" u="none" strike="noStrike" kern="1200" cap="none" spc="0" normalizeH="0" baseline="0" noProof="0" dirty="0">
                <a:ln>
                  <a:noFill/>
                </a:ln>
                <a:solidFill>
                  <a:srgbClr val="0000FF"/>
                </a:solidFill>
                <a:effectLst/>
                <a:uLnTx/>
                <a:uFillTx/>
                <a:latin typeface="Perpetua"/>
                <a:ea typeface="+mn-ea"/>
                <a:cs typeface="+mn-cs"/>
              </a:rPr>
              <a:t>without variable deletion.</a:t>
            </a:r>
          </a:p>
          <a:p>
            <a:pPr marL="274320" marR="0" lvl="0" indent="-274320" algn="l" defTabSz="914400" rtl="0" eaLnBrk="1" fontAlgn="auto" latinLnBrk="0" hangingPunct="1">
              <a:lnSpc>
                <a:spcPct val="100000"/>
              </a:lnSpc>
              <a:spcBef>
                <a:spcPts val="580"/>
              </a:spcBef>
              <a:spcAft>
                <a:spcPts val="0"/>
              </a:spcAft>
              <a:buClr>
                <a:srgbClr val="0000FF"/>
              </a:buClr>
              <a:buSzPct val="85000"/>
              <a:buFont typeface="Wingdings" panose="05000000000000000000" pitchFamily="2" charset="2"/>
              <a:buChar char="§"/>
              <a:tabLst/>
              <a:defRPr/>
            </a:pPr>
            <a:r>
              <a:rPr kumimoji="0" lang="en-US" sz="2600" b="0" i="0" u="none" strike="noStrike" kern="1200" cap="none" spc="0" normalizeH="0" baseline="0" noProof="0" dirty="0">
                <a:ln>
                  <a:noFill/>
                </a:ln>
                <a:solidFill>
                  <a:srgbClr val="0000FF"/>
                </a:solidFill>
                <a:effectLst/>
                <a:uLnTx/>
                <a:uFillTx/>
                <a:latin typeface="Perpetua"/>
                <a:ea typeface="+mn-ea"/>
                <a:cs typeface="+mn-cs"/>
              </a:rPr>
              <a:t>It </a:t>
            </a:r>
            <a:r>
              <a:rPr kumimoji="0" lang="en-US" sz="26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Perpetua"/>
                <a:ea typeface="+mn-ea"/>
                <a:cs typeface="+mn-cs"/>
              </a:rPr>
              <a:t>gives estimates </a:t>
            </a:r>
            <a:r>
              <a:rPr kumimoji="0" lang="en-US" sz="2600" b="0" i="0" u="none" strike="noStrike" kern="1200" cap="none" spc="0" normalizeH="0" baseline="0" noProof="0" dirty="0">
                <a:ln>
                  <a:noFill/>
                </a:ln>
                <a:solidFill>
                  <a:srgbClr val="0000FF"/>
                </a:solidFill>
                <a:effectLst/>
                <a:uLnTx/>
                <a:uFillTx/>
                <a:latin typeface="Perpetua"/>
                <a:ea typeface="+mn-ea"/>
                <a:cs typeface="+mn-cs"/>
              </a:rPr>
              <a:t>of what variables are important in the classification.</a:t>
            </a:r>
          </a:p>
          <a:p>
            <a:pPr marL="274320" marR="0" lvl="0" indent="-274320" algn="l" defTabSz="914400" rtl="0" eaLnBrk="1" fontAlgn="auto" latinLnBrk="0" hangingPunct="1">
              <a:lnSpc>
                <a:spcPct val="100000"/>
              </a:lnSpc>
              <a:spcBef>
                <a:spcPts val="580"/>
              </a:spcBef>
              <a:spcAft>
                <a:spcPts val="0"/>
              </a:spcAft>
              <a:buClr>
                <a:srgbClr val="0000FF"/>
              </a:buClr>
              <a:buSzPct val="85000"/>
              <a:buFont typeface="Wingdings" panose="05000000000000000000" pitchFamily="2" charset="2"/>
              <a:buChar char="§"/>
              <a:tabLst/>
              <a:defRPr/>
            </a:pPr>
            <a:r>
              <a:rPr kumimoji="0" lang="en-US" sz="2600" b="0" i="0" u="none" strike="noStrike" kern="1200" cap="none" spc="0" normalizeH="0" baseline="0" noProof="0" dirty="0">
                <a:ln>
                  <a:noFill/>
                </a:ln>
                <a:solidFill>
                  <a:srgbClr val="0000FF"/>
                </a:solidFill>
                <a:effectLst/>
                <a:uLnTx/>
                <a:uFillTx/>
                <a:latin typeface="Perpetua"/>
                <a:ea typeface="+mn-ea"/>
                <a:cs typeface="+mn-cs"/>
              </a:rPr>
              <a:t>It generates an internal unbiased </a:t>
            </a:r>
            <a:r>
              <a:rPr kumimoji="0" lang="en-US" sz="26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Perpetua"/>
                <a:ea typeface="+mn-ea"/>
                <a:cs typeface="+mn-cs"/>
              </a:rPr>
              <a:t>estimate of the generalization error </a:t>
            </a:r>
            <a:r>
              <a:rPr kumimoji="0" lang="en-US" sz="2600" b="0" i="0" u="none" strike="noStrike" kern="1200" cap="none" spc="0" normalizeH="0" baseline="0" noProof="0" dirty="0">
                <a:ln>
                  <a:noFill/>
                </a:ln>
                <a:solidFill>
                  <a:srgbClr val="0000FF"/>
                </a:solidFill>
                <a:effectLst/>
                <a:uLnTx/>
                <a:uFillTx/>
                <a:latin typeface="Perpetua"/>
                <a:ea typeface="+mn-ea"/>
                <a:cs typeface="+mn-cs"/>
              </a:rPr>
              <a:t>as the forest building progresses.</a:t>
            </a:r>
          </a:p>
          <a:p>
            <a:pPr marL="274320" marR="0" lvl="0" indent="-274320" algn="l" defTabSz="914400" rtl="0" eaLnBrk="1" fontAlgn="auto" latinLnBrk="0" hangingPunct="1">
              <a:lnSpc>
                <a:spcPct val="100000"/>
              </a:lnSpc>
              <a:spcBef>
                <a:spcPts val="580"/>
              </a:spcBef>
              <a:spcAft>
                <a:spcPts val="0"/>
              </a:spcAft>
              <a:buClr>
                <a:srgbClr val="0000FF"/>
              </a:buClr>
              <a:buSzPct val="85000"/>
              <a:buFont typeface="Wingdings" panose="05000000000000000000" pitchFamily="2" charset="2"/>
              <a:buChar char="§"/>
              <a:tabLst/>
              <a:defRPr/>
            </a:pPr>
            <a:r>
              <a:rPr kumimoji="0" lang="en-US" sz="2600" b="0" i="0" u="none" strike="noStrike" kern="1200" cap="none" spc="0" normalizeH="0" baseline="0" noProof="0" dirty="0">
                <a:ln>
                  <a:noFill/>
                </a:ln>
                <a:solidFill>
                  <a:srgbClr val="0000FF"/>
                </a:solidFill>
                <a:effectLst/>
                <a:uLnTx/>
                <a:uFillTx/>
                <a:latin typeface="Perpetua"/>
                <a:ea typeface="+mn-ea"/>
                <a:cs typeface="+mn-cs"/>
              </a:rPr>
              <a:t>It has an effective method for </a:t>
            </a:r>
            <a:r>
              <a:rPr kumimoji="0" lang="en-US" sz="26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Perpetua"/>
                <a:ea typeface="+mn-ea"/>
                <a:cs typeface="+mn-cs"/>
              </a:rPr>
              <a:t>estimating missing data </a:t>
            </a:r>
            <a:r>
              <a:rPr kumimoji="0" lang="en-US" sz="2600" b="0" i="0" u="none" strike="noStrike" kern="1200" cap="none" spc="0" normalizeH="0" baseline="0" noProof="0" dirty="0">
                <a:ln>
                  <a:noFill/>
                </a:ln>
                <a:solidFill>
                  <a:srgbClr val="0000FF"/>
                </a:solidFill>
                <a:effectLst/>
                <a:uLnTx/>
                <a:uFillTx/>
                <a:latin typeface="Perpetua"/>
                <a:ea typeface="+mn-ea"/>
                <a:cs typeface="+mn-cs"/>
              </a:rPr>
              <a:t>and maintains accuracy when a large proportion of the data are missing.</a:t>
            </a:r>
          </a:p>
        </p:txBody>
      </p:sp>
    </p:spTree>
    <p:extLst>
      <p:ext uri="{BB962C8B-B14F-4D97-AF65-F5344CB8AC3E}">
        <p14:creationId xmlns:p14="http://schemas.microsoft.com/office/powerpoint/2010/main" val="83169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E87A28E8-3030-4D3B-AC2F-59A5BAD82B30}"/>
              </a:ext>
            </a:extLst>
          </p:cNvPr>
          <p:cNvSpPr>
            <a:spLocks noGrp="1" noChangeArrowheads="1"/>
          </p:cNvSpPr>
          <p:nvPr>
            <p:ph type="title"/>
          </p:nvPr>
        </p:nvSpPr>
        <p:spPr>
          <a:xfrm>
            <a:off x="0" y="-12328"/>
            <a:ext cx="9144000" cy="698128"/>
          </a:xfrm>
        </p:spPr>
        <p:txBody>
          <a:bodyPr/>
          <a:lstStyle/>
          <a:p>
            <a:r>
              <a:rPr lang="en-US" altLang="zh-CN" sz="5400" b="1" dirty="0">
                <a:solidFill>
                  <a:srgbClr val="0070C0"/>
                </a:solidFill>
                <a:effectLst>
                  <a:outerShdw blurRad="38100" dist="38100" dir="2700000" algn="tl">
                    <a:srgbClr val="000000">
                      <a:alpha val="43137"/>
                    </a:srgbClr>
                  </a:outerShdw>
                </a:effectLst>
                <a:latin typeface="Comic Sans MS" panose="030F0702030302020204" pitchFamily="66" charset="0"/>
                <a:ea typeface="宋体" panose="02010600030101010101" pitchFamily="2" charset="-122"/>
              </a:rPr>
              <a:t>RF: Disadvantages</a:t>
            </a:r>
          </a:p>
        </p:txBody>
      </p:sp>
      <p:sp>
        <p:nvSpPr>
          <p:cNvPr id="4" name="Slide Number Placeholder 1">
            <a:extLst>
              <a:ext uri="{FF2B5EF4-FFF2-40B4-BE49-F238E27FC236}">
                <a16:creationId xmlns:a16="http://schemas.microsoft.com/office/drawing/2014/main" id="{B5886976-D6E1-4B6E-97DB-638370BEAC90}"/>
              </a:ext>
            </a:extLst>
          </p:cNvPr>
          <p:cNvSpPr>
            <a:spLocks noGrp="1"/>
          </p:cNvSpPr>
          <p:nvPr>
            <p:ph type="sldNum" sz="quarter" idx="12"/>
          </p:nvPr>
        </p:nvSpPr>
        <p:spPr>
          <a:xfrm>
            <a:off x="8763000" y="6553200"/>
            <a:ext cx="381000" cy="304800"/>
          </a:xfrm>
        </p:spPr>
        <p:txBody>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685800" rtl="0" eaLnBrk="1" fontAlgn="base" latinLnBrk="0" hangingPunct="1">
              <a:lnSpc>
                <a:spcPct val="100000"/>
              </a:lnSpc>
              <a:spcBef>
                <a:spcPct val="0"/>
              </a:spcBef>
              <a:spcAft>
                <a:spcPct val="0"/>
              </a:spcAft>
              <a:buClrTx/>
              <a:buSzTx/>
              <a:buFontTx/>
              <a:buNone/>
              <a:tabLst/>
              <a:defRPr/>
            </a:pPr>
            <a:fld id="{5E29AE38-4D98-41E7-8C4D-FE5F151A99BD}"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 name="Content Placeholder 2">
            <a:extLst>
              <a:ext uri="{FF2B5EF4-FFF2-40B4-BE49-F238E27FC236}">
                <a16:creationId xmlns:a16="http://schemas.microsoft.com/office/drawing/2014/main" id="{A648B182-9D34-401A-AB9E-A8365AF6517C}"/>
              </a:ext>
            </a:extLst>
          </p:cNvPr>
          <p:cNvSpPr txBox="1">
            <a:spLocks/>
          </p:cNvSpPr>
          <p:nvPr/>
        </p:nvSpPr>
        <p:spPr>
          <a:xfrm>
            <a:off x="381000" y="1333500"/>
            <a:ext cx="8382000" cy="45720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274320" marR="0" lvl="0" indent="-274320" algn="l" defTabSz="914400" rtl="0" eaLnBrk="1" fontAlgn="auto" latinLnBrk="0" hangingPunct="1">
              <a:lnSpc>
                <a:spcPct val="100000"/>
              </a:lnSpc>
              <a:spcBef>
                <a:spcPts val="580"/>
              </a:spcBef>
              <a:spcAft>
                <a:spcPts val="0"/>
              </a:spcAft>
              <a:buClr>
                <a:srgbClr val="0000FF"/>
              </a:buClr>
              <a:buSzPct val="85000"/>
              <a:buFont typeface="Wingdings 2"/>
              <a:buChar char=""/>
              <a:tabLst/>
              <a:defRPr/>
            </a:pPr>
            <a:r>
              <a:rPr kumimoji="0" lang="en-US" sz="2600" b="0" i="0" u="none" strike="noStrike" kern="1200" cap="none" spc="0" normalizeH="0" baseline="0" noProof="0" dirty="0">
                <a:ln>
                  <a:noFill/>
                </a:ln>
                <a:solidFill>
                  <a:srgbClr val="0000FF"/>
                </a:solidFill>
                <a:effectLst/>
                <a:uLnTx/>
                <a:uFillTx/>
                <a:latin typeface="Perpetua"/>
                <a:ea typeface="+mn-ea"/>
                <a:cs typeface="+mn-cs"/>
              </a:rPr>
              <a:t>Random forests have been observed to </a:t>
            </a:r>
            <a:r>
              <a:rPr kumimoji="0" lang="en-US" sz="2600" b="0"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Perpetua"/>
                <a:ea typeface="+mn-ea"/>
                <a:cs typeface="+mn-cs"/>
              </a:rPr>
              <a:t>overfit</a:t>
            </a:r>
            <a:r>
              <a:rPr kumimoji="0" lang="en-US" sz="2600" b="0" i="0" u="none" strike="noStrike" kern="1200" cap="none" spc="0" normalizeH="0" baseline="0" noProof="0" dirty="0">
                <a:ln>
                  <a:noFill/>
                </a:ln>
                <a:solidFill>
                  <a:srgbClr val="0000FF"/>
                </a:solidFill>
                <a:effectLst/>
                <a:uLnTx/>
                <a:uFillTx/>
                <a:latin typeface="Perpetua"/>
                <a:ea typeface="+mn-ea"/>
                <a:cs typeface="+mn-cs"/>
              </a:rPr>
              <a:t> for some datasets with noisy classification/regression tasks.</a:t>
            </a:r>
            <a:endParaRPr kumimoji="0" lang="en-US" sz="2600" b="0" i="0" u="none" strike="noStrike" kern="1200" cap="none" spc="0" normalizeH="0" baseline="30000" noProof="0" dirty="0">
              <a:ln>
                <a:noFill/>
              </a:ln>
              <a:solidFill>
                <a:srgbClr val="0000FF"/>
              </a:solidFill>
              <a:effectLst/>
              <a:uLnTx/>
              <a:uFillTx/>
              <a:latin typeface="Perpetua"/>
              <a:ea typeface="+mn-ea"/>
              <a:cs typeface="+mn-cs"/>
            </a:endParaRPr>
          </a:p>
          <a:p>
            <a:pPr marL="274320" marR="0" lvl="0" indent="-274320" algn="l" defTabSz="914400" rtl="0" eaLnBrk="1" fontAlgn="auto" latinLnBrk="0" hangingPunct="1">
              <a:lnSpc>
                <a:spcPct val="100000"/>
              </a:lnSpc>
              <a:spcBef>
                <a:spcPts val="580"/>
              </a:spcBef>
              <a:spcAft>
                <a:spcPts val="0"/>
              </a:spcAft>
              <a:buClr>
                <a:srgbClr val="0000FF"/>
              </a:buClr>
              <a:buSzPct val="85000"/>
              <a:buFont typeface="Wingdings 2"/>
              <a:buChar char=""/>
              <a:tabLst/>
              <a:defRPr/>
            </a:pPr>
            <a:r>
              <a:rPr kumimoji="0" lang="en-US" sz="2600" b="0" i="0" u="none" strike="noStrike" kern="1200" cap="none" spc="0" normalizeH="0" baseline="0" noProof="0" dirty="0">
                <a:ln>
                  <a:noFill/>
                </a:ln>
                <a:solidFill>
                  <a:srgbClr val="0000FF"/>
                </a:solidFill>
                <a:effectLst/>
                <a:uLnTx/>
                <a:uFillTx/>
                <a:latin typeface="Perpetua"/>
                <a:ea typeface="+mn-ea"/>
                <a:cs typeface="+mn-cs"/>
              </a:rPr>
              <a:t>For data including categorical variables with different number of levels, random forests are </a:t>
            </a:r>
            <a:r>
              <a:rPr kumimoji="0" lang="en-US" sz="26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Perpetua"/>
                <a:ea typeface="+mn-ea"/>
                <a:cs typeface="+mn-cs"/>
              </a:rPr>
              <a:t>biased</a:t>
            </a:r>
            <a:r>
              <a:rPr kumimoji="0" lang="en-US" sz="26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Perpetua"/>
                <a:ea typeface="+mn-ea"/>
                <a:cs typeface="+mn-cs"/>
              </a:rPr>
              <a:t> in favor of those attributes with more levels</a:t>
            </a:r>
            <a:r>
              <a:rPr kumimoji="0" lang="en-US" sz="2600" b="0" i="0" u="none" strike="noStrike" kern="1200" cap="none" spc="0" normalizeH="0" baseline="0" noProof="0" dirty="0">
                <a:ln>
                  <a:noFill/>
                </a:ln>
                <a:solidFill>
                  <a:srgbClr val="0000FF"/>
                </a:solidFill>
                <a:effectLst/>
                <a:uLnTx/>
                <a:uFillTx/>
                <a:latin typeface="Perpetua"/>
                <a:ea typeface="+mn-ea"/>
                <a:cs typeface="+mn-cs"/>
              </a:rPr>
              <a:t>. Therefore, the </a:t>
            </a:r>
            <a:r>
              <a:rPr kumimoji="0" lang="en-US" sz="2600" b="0" i="0" u="none" strike="noStrike" kern="1200" cap="none" spc="0" normalizeH="0" baseline="0" noProof="0" dirty="0">
                <a:ln>
                  <a:noFill/>
                </a:ln>
                <a:solidFill>
                  <a:srgbClr val="FF0000"/>
                </a:solidFill>
                <a:effectLst/>
                <a:uLnTx/>
                <a:uFillTx/>
                <a:latin typeface="Perpetua"/>
                <a:ea typeface="+mn-ea"/>
                <a:cs typeface="+mn-cs"/>
              </a:rPr>
              <a:t>variable importance scores </a:t>
            </a:r>
            <a:r>
              <a:rPr kumimoji="0" lang="en-US" sz="2600" b="0" i="0" u="none" strike="noStrike" kern="1200" cap="none" spc="0" normalizeH="0" baseline="0" noProof="0" dirty="0">
                <a:ln>
                  <a:noFill/>
                </a:ln>
                <a:solidFill>
                  <a:srgbClr val="0000FF"/>
                </a:solidFill>
                <a:effectLst/>
                <a:uLnTx/>
                <a:uFillTx/>
                <a:latin typeface="Perpetua"/>
                <a:ea typeface="+mn-ea"/>
                <a:cs typeface="+mn-cs"/>
              </a:rPr>
              <a:t>from random forest are </a:t>
            </a:r>
            <a:r>
              <a:rPr kumimoji="0" lang="en-US" sz="2600" b="0" i="0" u="none" strike="noStrike" kern="1200" cap="none" spc="0" normalizeH="0" baseline="0" noProof="0" dirty="0">
                <a:ln>
                  <a:noFill/>
                </a:ln>
                <a:solidFill>
                  <a:srgbClr val="FF0000"/>
                </a:solidFill>
                <a:effectLst/>
                <a:uLnTx/>
                <a:uFillTx/>
                <a:latin typeface="Perpetua"/>
                <a:ea typeface="+mn-ea"/>
                <a:cs typeface="+mn-cs"/>
              </a:rPr>
              <a:t>not reliable </a:t>
            </a:r>
            <a:r>
              <a:rPr kumimoji="0" lang="en-US" sz="2600" b="0" i="0" u="none" strike="noStrike" kern="1200" cap="none" spc="0" normalizeH="0" baseline="0" noProof="0" dirty="0">
                <a:ln>
                  <a:noFill/>
                </a:ln>
                <a:solidFill>
                  <a:srgbClr val="0000FF"/>
                </a:solidFill>
                <a:effectLst/>
                <a:uLnTx/>
                <a:uFillTx/>
                <a:latin typeface="Perpetua"/>
                <a:ea typeface="+mn-ea"/>
                <a:cs typeface="+mn-cs"/>
              </a:rPr>
              <a:t>for this type of data.</a:t>
            </a:r>
          </a:p>
        </p:txBody>
      </p:sp>
    </p:spTree>
    <p:extLst>
      <p:ext uri="{BB962C8B-B14F-4D97-AF65-F5344CB8AC3E}">
        <p14:creationId xmlns:p14="http://schemas.microsoft.com/office/powerpoint/2010/main" val="9313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3DF8FD-B70C-453D-8A6A-5CFD4F32F553}"/>
              </a:ext>
            </a:extLst>
          </p:cNvPr>
          <p:cNvSpPr/>
          <p:nvPr/>
        </p:nvSpPr>
        <p:spPr>
          <a:xfrm>
            <a:off x="457200" y="2857500"/>
            <a:ext cx="8229600" cy="11811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4500" b="0" i="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Times New Roman"/>
              </a:rPr>
              <a:t>SK-Learn</a:t>
            </a:r>
          </a:p>
        </p:txBody>
      </p:sp>
    </p:spTree>
    <p:extLst>
      <p:ext uri="{BB962C8B-B14F-4D97-AF65-F5344CB8AC3E}">
        <p14:creationId xmlns:p14="http://schemas.microsoft.com/office/powerpoint/2010/main" val="37815769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924BE2F-6401-4198-87FC-E03C08DC5625}"/>
              </a:ext>
            </a:extLst>
          </p:cNvPr>
          <p:cNvSpPr>
            <a:spLocks noGrp="1" noChangeArrowheads="1"/>
          </p:cNvSpPr>
          <p:nvPr>
            <p:ph type="title"/>
          </p:nvPr>
        </p:nvSpPr>
        <p:spPr>
          <a:xfrm>
            <a:off x="0" y="-12328"/>
            <a:ext cx="9144000" cy="774251"/>
          </a:xfrm>
        </p:spPr>
        <p:txBody>
          <a:bodyPr/>
          <a:lstStyle/>
          <a:p>
            <a:pPr algn="ctr"/>
            <a:r>
              <a:rPr lang="en-US" altLang="zh-CN" sz="5400" dirty="0">
                <a:solidFill>
                  <a:srgbClr val="0070C0"/>
                </a:solidFill>
                <a:effectLst>
                  <a:outerShdw blurRad="38100" dist="38100" dir="2700000" algn="tl">
                    <a:srgbClr val="000000">
                      <a:alpha val="43137"/>
                    </a:srgbClr>
                  </a:outerShdw>
                </a:effectLst>
                <a:latin typeface="Comic Sans MS" panose="030F0702030302020204" pitchFamily="66" charset="0"/>
                <a:ea typeface="宋体" panose="02010600030101010101" pitchFamily="2" charset="-122"/>
              </a:rPr>
              <a:t>SK-Learn Steps ..</a:t>
            </a:r>
            <a:endParaRPr lang="en-US" altLang="zh-CN" sz="5400" b="1" dirty="0">
              <a:solidFill>
                <a:srgbClr val="0070C0"/>
              </a:solidFill>
              <a:effectLst>
                <a:outerShdw blurRad="38100" dist="38100" dir="2700000" algn="tl">
                  <a:srgbClr val="000000">
                    <a:alpha val="43137"/>
                  </a:srgbClr>
                </a:outerShdw>
              </a:effectLst>
              <a:latin typeface="Comic Sans MS" panose="030F0702030302020204" pitchFamily="66" charset="0"/>
              <a:ea typeface="宋体" panose="02010600030101010101" pitchFamily="2" charset="-122"/>
            </a:endParaRPr>
          </a:p>
        </p:txBody>
      </p:sp>
      <p:sp>
        <p:nvSpPr>
          <p:cNvPr id="6" name="TextBox 5">
            <a:extLst>
              <a:ext uri="{FF2B5EF4-FFF2-40B4-BE49-F238E27FC236}">
                <a16:creationId xmlns:a16="http://schemas.microsoft.com/office/drawing/2014/main" id="{909B97FD-7687-4FEE-BE63-1D153FF8FE99}"/>
              </a:ext>
            </a:extLst>
          </p:cNvPr>
          <p:cNvSpPr txBox="1"/>
          <p:nvPr/>
        </p:nvSpPr>
        <p:spPr>
          <a:xfrm>
            <a:off x="1447800" y="1066800"/>
            <a:ext cx="6096000" cy="1754326"/>
          </a:xfrm>
          <a:prstGeom prst="rect">
            <a:avLst/>
          </a:prstGeom>
          <a:solidFill>
            <a:srgbClr val="FFFFCC"/>
          </a:solidFill>
        </p:spPr>
        <p:txBody>
          <a:bodyPr wrap="square">
            <a:spAutoFit/>
          </a:bodyPr>
          <a:lstStyle/>
          <a:p>
            <a:r>
              <a:rPr lang="en-US" dirty="0">
                <a:solidFill>
                  <a:srgbClr val="00B050"/>
                </a:solidFill>
              </a:rPr>
              <a:t># Import all necessary libraries</a:t>
            </a:r>
          </a:p>
          <a:p>
            <a:r>
              <a:rPr lang="en-US" dirty="0">
                <a:solidFill>
                  <a:srgbClr val="0000FF"/>
                </a:solidFill>
              </a:rPr>
              <a:t>from </a:t>
            </a:r>
            <a:r>
              <a:rPr lang="en-US" dirty="0" err="1">
                <a:solidFill>
                  <a:srgbClr val="0000FF"/>
                </a:solidFill>
              </a:rPr>
              <a:t>sklearn.datasets</a:t>
            </a:r>
            <a:r>
              <a:rPr lang="en-US" dirty="0">
                <a:solidFill>
                  <a:srgbClr val="0000FF"/>
                </a:solidFill>
              </a:rPr>
              <a:t> import </a:t>
            </a:r>
            <a:r>
              <a:rPr lang="en-US" dirty="0" err="1">
                <a:solidFill>
                  <a:srgbClr val="0000FF"/>
                </a:solidFill>
              </a:rPr>
              <a:t>make_classification</a:t>
            </a:r>
            <a:endParaRPr lang="en-US" dirty="0">
              <a:solidFill>
                <a:srgbClr val="0000FF"/>
              </a:solidFill>
            </a:endParaRPr>
          </a:p>
          <a:p>
            <a:r>
              <a:rPr lang="en-US" dirty="0">
                <a:solidFill>
                  <a:srgbClr val="0000FF"/>
                </a:solidFill>
              </a:rPr>
              <a:t>from </a:t>
            </a:r>
            <a:r>
              <a:rPr lang="en-US" dirty="0" err="1">
                <a:solidFill>
                  <a:srgbClr val="0000FF"/>
                </a:solidFill>
              </a:rPr>
              <a:t>sklearn.model_selection</a:t>
            </a:r>
            <a:r>
              <a:rPr lang="en-US" dirty="0">
                <a:solidFill>
                  <a:srgbClr val="0000FF"/>
                </a:solidFill>
              </a:rPr>
              <a:t> import </a:t>
            </a:r>
            <a:r>
              <a:rPr lang="en-US" dirty="0" err="1">
                <a:solidFill>
                  <a:srgbClr val="0000FF"/>
                </a:solidFill>
              </a:rPr>
              <a:t>train_test_split</a:t>
            </a:r>
            <a:endParaRPr lang="en-US" dirty="0">
              <a:solidFill>
                <a:srgbClr val="0000FF"/>
              </a:solidFill>
            </a:endParaRPr>
          </a:p>
          <a:p>
            <a:r>
              <a:rPr lang="en-US" dirty="0">
                <a:solidFill>
                  <a:srgbClr val="0000FF"/>
                </a:solidFill>
              </a:rPr>
              <a:t>from </a:t>
            </a:r>
            <a:r>
              <a:rPr lang="en-US" dirty="0" err="1">
                <a:solidFill>
                  <a:srgbClr val="0000FF"/>
                </a:solidFill>
              </a:rPr>
              <a:t>sklearn.ensemble</a:t>
            </a:r>
            <a:r>
              <a:rPr lang="en-US" dirty="0">
                <a:solidFill>
                  <a:srgbClr val="0000FF"/>
                </a:solidFill>
              </a:rPr>
              <a:t> import </a:t>
            </a:r>
            <a:r>
              <a:rPr lang="en-US" dirty="0" err="1">
                <a:solidFill>
                  <a:srgbClr val="0000FF"/>
                </a:solidFill>
              </a:rPr>
              <a:t>RandomForestClassifier</a:t>
            </a:r>
            <a:endParaRPr lang="en-US" dirty="0">
              <a:solidFill>
                <a:srgbClr val="0000FF"/>
              </a:solidFill>
            </a:endParaRPr>
          </a:p>
          <a:p>
            <a:r>
              <a:rPr lang="en-US" dirty="0">
                <a:solidFill>
                  <a:srgbClr val="0000FF"/>
                </a:solidFill>
              </a:rPr>
              <a:t>from </a:t>
            </a:r>
            <a:r>
              <a:rPr lang="en-US" dirty="0" err="1">
                <a:solidFill>
                  <a:srgbClr val="0000FF"/>
                </a:solidFill>
              </a:rPr>
              <a:t>sklearn.metrics</a:t>
            </a:r>
            <a:r>
              <a:rPr lang="en-US" dirty="0">
                <a:solidFill>
                  <a:srgbClr val="0000FF"/>
                </a:solidFill>
              </a:rPr>
              <a:t> import </a:t>
            </a:r>
            <a:r>
              <a:rPr lang="en-US" dirty="0" err="1">
                <a:solidFill>
                  <a:srgbClr val="0000FF"/>
                </a:solidFill>
              </a:rPr>
              <a:t>accuracy_score</a:t>
            </a:r>
            <a:endParaRPr lang="en-US" dirty="0">
              <a:solidFill>
                <a:srgbClr val="0000FF"/>
              </a:solidFill>
            </a:endParaRPr>
          </a:p>
          <a:p>
            <a:r>
              <a:rPr lang="en-US" dirty="0"/>
              <a:t>print('all libraries have been imported')</a:t>
            </a:r>
          </a:p>
        </p:txBody>
      </p:sp>
      <p:sp>
        <p:nvSpPr>
          <p:cNvPr id="7" name="TextBox 6">
            <a:extLst>
              <a:ext uri="{FF2B5EF4-FFF2-40B4-BE49-F238E27FC236}">
                <a16:creationId xmlns:a16="http://schemas.microsoft.com/office/drawing/2014/main" id="{9E875811-A1D4-4EBD-823E-F30264353E28}"/>
              </a:ext>
            </a:extLst>
          </p:cNvPr>
          <p:cNvSpPr txBox="1"/>
          <p:nvPr/>
        </p:nvSpPr>
        <p:spPr>
          <a:xfrm>
            <a:off x="228600" y="3062969"/>
            <a:ext cx="8534400" cy="646331"/>
          </a:xfrm>
          <a:prstGeom prst="rect">
            <a:avLst/>
          </a:prstGeom>
          <a:solidFill>
            <a:srgbClr val="FFFFCC"/>
          </a:solidFill>
        </p:spPr>
        <p:txBody>
          <a:bodyPr wrap="square">
            <a:spAutoFit/>
          </a:bodyPr>
          <a:lstStyle/>
          <a:p>
            <a:r>
              <a:rPr lang="en-US" dirty="0">
                <a:solidFill>
                  <a:srgbClr val="00B050"/>
                </a:solidFill>
              </a:rPr>
              <a:t>#generate the dataset</a:t>
            </a:r>
          </a:p>
          <a:p>
            <a:r>
              <a:rPr lang="en-US" dirty="0" err="1">
                <a:solidFill>
                  <a:srgbClr val="0000FF"/>
                </a:solidFill>
              </a:rPr>
              <a:t>X,y</a:t>
            </a:r>
            <a:r>
              <a:rPr lang="en-US" dirty="0">
                <a:solidFill>
                  <a:srgbClr val="0000FF"/>
                </a:solidFill>
              </a:rPr>
              <a:t>=</a:t>
            </a:r>
            <a:r>
              <a:rPr lang="en-US" dirty="0" err="1">
                <a:solidFill>
                  <a:srgbClr val="0000FF"/>
                </a:solidFill>
              </a:rPr>
              <a:t>make_classification</a:t>
            </a:r>
            <a:r>
              <a:rPr lang="en-US" dirty="0">
                <a:solidFill>
                  <a:srgbClr val="0000FF"/>
                </a:solidFill>
              </a:rPr>
              <a:t>(</a:t>
            </a:r>
            <a:r>
              <a:rPr lang="en-US" dirty="0" err="1">
                <a:solidFill>
                  <a:srgbClr val="0000FF"/>
                </a:solidFill>
              </a:rPr>
              <a:t>n_samples</a:t>
            </a:r>
            <a:r>
              <a:rPr lang="en-US" dirty="0">
                <a:solidFill>
                  <a:srgbClr val="0000FF"/>
                </a:solidFill>
              </a:rPr>
              <a:t>=1000,n_features=20,n_informative=15,n_classes=2)</a:t>
            </a:r>
          </a:p>
        </p:txBody>
      </p:sp>
      <p:sp>
        <p:nvSpPr>
          <p:cNvPr id="9" name="TextBox 8">
            <a:extLst>
              <a:ext uri="{FF2B5EF4-FFF2-40B4-BE49-F238E27FC236}">
                <a16:creationId xmlns:a16="http://schemas.microsoft.com/office/drawing/2014/main" id="{E33E859E-CAA7-436F-AD65-DAFD5286665F}"/>
              </a:ext>
            </a:extLst>
          </p:cNvPr>
          <p:cNvSpPr txBox="1"/>
          <p:nvPr/>
        </p:nvSpPr>
        <p:spPr>
          <a:xfrm>
            <a:off x="228600" y="3951143"/>
            <a:ext cx="6248400" cy="646331"/>
          </a:xfrm>
          <a:prstGeom prst="rect">
            <a:avLst/>
          </a:prstGeom>
          <a:solidFill>
            <a:srgbClr val="FFFFCC"/>
          </a:solidFill>
        </p:spPr>
        <p:txBody>
          <a:bodyPr wrap="square">
            <a:spAutoFit/>
          </a:bodyPr>
          <a:lstStyle/>
          <a:p>
            <a:r>
              <a:rPr lang="en-US" dirty="0">
                <a:solidFill>
                  <a:srgbClr val="00B050"/>
                </a:solidFill>
              </a:rPr>
              <a:t>#split data into train and test sets</a:t>
            </a:r>
          </a:p>
          <a:p>
            <a:r>
              <a:rPr lang="en-US" dirty="0" err="1">
                <a:solidFill>
                  <a:srgbClr val="0000FF"/>
                </a:solidFill>
              </a:rPr>
              <a:t>X_train,X_test,y_train,y_test</a:t>
            </a:r>
            <a:r>
              <a:rPr lang="en-US" dirty="0">
                <a:solidFill>
                  <a:srgbClr val="0000FF"/>
                </a:solidFill>
              </a:rPr>
              <a:t>=</a:t>
            </a:r>
            <a:r>
              <a:rPr lang="en-US" dirty="0" err="1">
                <a:solidFill>
                  <a:srgbClr val="0000FF"/>
                </a:solidFill>
              </a:rPr>
              <a:t>train_test_split</a:t>
            </a:r>
            <a:r>
              <a:rPr lang="en-US" dirty="0">
                <a:solidFill>
                  <a:srgbClr val="0000FF"/>
                </a:solidFill>
              </a:rPr>
              <a:t>(</a:t>
            </a:r>
            <a:r>
              <a:rPr lang="en-US" dirty="0" err="1">
                <a:solidFill>
                  <a:srgbClr val="0000FF"/>
                </a:solidFill>
              </a:rPr>
              <a:t>X,y,test_size</a:t>
            </a:r>
            <a:r>
              <a:rPr lang="en-US" dirty="0">
                <a:solidFill>
                  <a:srgbClr val="0000FF"/>
                </a:solidFill>
              </a:rPr>
              <a:t>=0.2)</a:t>
            </a:r>
          </a:p>
        </p:txBody>
      </p:sp>
      <p:sp>
        <p:nvSpPr>
          <p:cNvPr id="11" name="TextBox 10">
            <a:extLst>
              <a:ext uri="{FF2B5EF4-FFF2-40B4-BE49-F238E27FC236}">
                <a16:creationId xmlns:a16="http://schemas.microsoft.com/office/drawing/2014/main" id="{D61EABD2-801E-4214-A3E6-E5394120A5AA}"/>
              </a:ext>
            </a:extLst>
          </p:cNvPr>
          <p:cNvSpPr txBox="1"/>
          <p:nvPr/>
        </p:nvSpPr>
        <p:spPr>
          <a:xfrm>
            <a:off x="228600" y="4749449"/>
            <a:ext cx="4586590" cy="369332"/>
          </a:xfrm>
          <a:prstGeom prst="rect">
            <a:avLst/>
          </a:prstGeom>
          <a:solidFill>
            <a:srgbClr val="FFFFCC"/>
          </a:solidFill>
        </p:spPr>
        <p:txBody>
          <a:bodyPr wrap="square">
            <a:spAutoFit/>
          </a:bodyPr>
          <a:lstStyle/>
          <a:p>
            <a:r>
              <a:rPr lang="en-US" dirty="0" err="1">
                <a:solidFill>
                  <a:srgbClr val="0000FF"/>
                </a:solidFill>
              </a:rPr>
              <a:t>X_train.shape</a:t>
            </a:r>
            <a:endParaRPr lang="en-US" dirty="0">
              <a:solidFill>
                <a:srgbClr val="0000FF"/>
              </a:solidFill>
            </a:endParaRPr>
          </a:p>
        </p:txBody>
      </p:sp>
      <p:sp>
        <p:nvSpPr>
          <p:cNvPr id="13" name="TextBox 12">
            <a:extLst>
              <a:ext uri="{FF2B5EF4-FFF2-40B4-BE49-F238E27FC236}">
                <a16:creationId xmlns:a16="http://schemas.microsoft.com/office/drawing/2014/main" id="{2B2902CF-661F-42E7-B523-D1C54E190908}"/>
              </a:ext>
            </a:extLst>
          </p:cNvPr>
          <p:cNvSpPr txBox="1"/>
          <p:nvPr/>
        </p:nvSpPr>
        <p:spPr>
          <a:xfrm>
            <a:off x="5257800" y="4747814"/>
            <a:ext cx="1295400" cy="369332"/>
          </a:xfrm>
          <a:prstGeom prst="rect">
            <a:avLst/>
          </a:prstGeom>
          <a:solidFill>
            <a:srgbClr val="FF0000"/>
          </a:solidFill>
        </p:spPr>
        <p:txBody>
          <a:bodyPr wrap="square">
            <a:spAutoFit/>
          </a:bodyPr>
          <a:lstStyle/>
          <a:p>
            <a:r>
              <a:rPr lang="en-US" dirty="0">
                <a:solidFill>
                  <a:schemeClr val="bg1"/>
                </a:solidFill>
              </a:rPr>
              <a:t>(800, 20)</a:t>
            </a:r>
          </a:p>
        </p:txBody>
      </p:sp>
      <p:sp>
        <p:nvSpPr>
          <p:cNvPr id="15" name="TextBox 14">
            <a:extLst>
              <a:ext uri="{FF2B5EF4-FFF2-40B4-BE49-F238E27FC236}">
                <a16:creationId xmlns:a16="http://schemas.microsoft.com/office/drawing/2014/main" id="{DD394036-55FF-4FFE-BCA4-63BA936A2F9C}"/>
              </a:ext>
            </a:extLst>
          </p:cNvPr>
          <p:cNvSpPr txBox="1"/>
          <p:nvPr/>
        </p:nvSpPr>
        <p:spPr>
          <a:xfrm>
            <a:off x="228600" y="5270756"/>
            <a:ext cx="4572000" cy="369332"/>
          </a:xfrm>
          <a:prstGeom prst="rect">
            <a:avLst/>
          </a:prstGeom>
          <a:solidFill>
            <a:srgbClr val="FFFFCC"/>
          </a:solidFill>
        </p:spPr>
        <p:txBody>
          <a:bodyPr wrap="square">
            <a:spAutoFit/>
          </a:bodyPr>
          <a:lstStyle/>
          <a:p>
            <a:r>
              <a:rPr lang="en-US" dirty="0" err="1">
                <a:solidFill>
                  <a:srgbClr val="0000FF"/>
                </a:solidFill>
              </a:rPr>
              <a:t>y_train.shape</a:t>
            </a:r>
            <a:endParaRPr lang="en-US" dirty="0">
              <a:solidFill>
                <a:srgbClr val="0000FF"/>
              </a:solidFill>
            </a:endParaRPr>
          </a:p>
        </p:txBody>
      </p:sp>
      <p:sp>
        <p:nvSpPr>
          <p:cNvPr id="17" name="TextBox 16">
            <a:extLst>
              <a:ext uri="{FF2B5EF4-FFF2-40B4-BE49-F238E27FC236}">
                <a16:creationId xmlns:a16="http://schemas.microsoft.com/office/drawing/2014/main" id="{647C3B87-1692-4882-8828-4F6D3E17BC10}"/>
              </a:ext>
            </a:extLst>
          </p:cNvPr>
          <p:cNvSpPr txBox="1"/>
          <p:nvPr/>
        </p:nvSpPr>
        <p:spPr>
          <a:xfrm>
            <a:off x="5257800" y="5270756"/>
            <a:ext cx="914400" cy="369332"/>
          </a:xfrm>
          <a:prstGeom prst="rect">
            <a:avLst/>
          </a:prstGeom>
          <a:solidFill>
            <a:srgbClr val="FF0000"/>
          </a:solidFill>
        </p:spPr>
        <p:txBody>
          <a:bodyPr wrap="square">
            <a:spAutoFit/>
          </a:bodyPr>
          <a:lstStyle/>
          <a:p>
            <a:r>
              <a:rPr lang="en-US" dirty="0">
                <a:solidFill>
                  <a:schemeClr val="bg1"/>
                </a:solidFill>
              </a:rPr>
              <a:t>(800,)</a:t>
            </a:r>
          </a:p>
        </p:txBody>
      </p:sp>
      <p:sp>
        <p:nvSpPr>
          <p:cNvPr id="18" name="Slide Number Placeholder 1">
            <a:extLst>
              <a:ext uri="{FF2B5EF4-FFF2-40B4-BE49-F238E27FC236}">
                <a16:creationId xmlns:a16="http://schemas.microsoft.com/office/drawing/2014/main" id="{243714EF-F2DD-4393-9FD4-AFEB1D42C110}"/>
              </a:ext>
            </a:extLst>
          </p:cNvPr>
          <p:cNvSpPr txBox="1">
            <a:spLocks/>
          </p:cNvSpPr>
          <p:nvPr/>
        </p:nvSpPr>
        <p:spPr bwMode="auto">
          <a:xfrm>
            <a:off x="8763000" y="6553200"/>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400" kern="1200">
                <a:solidFill>
                  <a:schemeClr val="tx1"/>
                </a:solidFill>
                <a:latin typeface="Calibri" panose="020F0502020204030204" pitchFamily="34" charset="0"/>
                <a:ea typeface="+mn-ea"/>
                <a:cs typeface="+mn-cs"/>
              </a:defRPr>
            </a:lvl1pPr>
            <a:lvl2pPr marL="557213" indent="-214313" algn="l" defTabSz="914400" rtl="0" eaLnBrk="1" latinLnBrk="0" hangingPunct="1">
              <a:defRPr sz="1800" kern="1200">
                <a:solidFill>
                  <a:schemeClr val="tx1"/>
                </a:solidFill>
                <a:latin typeface="Calibri" panose="020F0502020204030204" pitchFamily="34" charset="0"/>
                <a:ea typeface="+mn-ea"/>
                <a:cs typeface="+mn-cs"/>
              </a:defRPr>
            </a:lvl2pPr>
            <a:lvl3pPr marL="857250" indent="-171450" algn="l" defTabSz="914400" rtl="0" eaLnBrk="1" latinLnBrk="0" hangingPunct="1">
              <a:defRPr sz="1800" kern="1200">
                <a:solidFill>
                  <a:schemeClr val="tx1"/>
                </a:solidFill>
                <a:latin typeface="Calibri" panose="020F0502020204030204" pitchFamily="34" charset="0"/>
                <a:ea typeface="+mn-ea"/>
                <a:cs typeface="+mn-cs"/>
              </a:defRPr>
            </a:lvl3pPr>
            <a:lvl4pPr marL="1200150" indent="-171450" algn="l" defTabSz="914400" rtl="0" eaLnBrk="1" latinLnBrk="0" hangingPunct="1">
              <a:defRPr sz="1800" kern="1200">
                <a:solidFill>
                  <a:schemeClr val="tx1"/>
                </a:solidFill>
                <a:latin typeface="Calibri" panose="020F0502020204030204" pitchFamily="34" charset="0"/>
                <a:ea typeface="+mn-ea"/>
                <a:cs typeface="+mn-cs"/>
              </a:defRPr>
            </a:lvl4pPr>
            <a:lvl5pPr marL="1543050" indent="-171450" algn="l" defTabSz="914400" rtl="0" eaLnBrk="1" latinLnBrk="0" hangingPunct="1">
              <a:defRPr sz="1800" kern="1200">
                <a:solidFill>
                  <a:schemeClr val="tx1"/>
                </a:solidFill>
                <a:latin typeface="Calibri" panose="020F0502020204030204" pitchFamily="34" charset="0"/>
                <a:ea typeface="+mn-ea"/>
                <a:cs typeface="+mn-cs"/>
              </a:defRPr>
            </a:lvl5pPr>
            <a:lvl6pPr marL="1885950" indent="-17145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6pPr>
            <a:lvl7pPr marL="2228850" indent="-17145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7pPr>
            <a:lvl8pPr marL="2571750" indent="-17145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8pPr>
            <a:lvl9pPr marL="2914650" indent="-17145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9pPr>
          </a:lstStyle>
          <a:p>
            <a:pPr marL="0" marR="0" lvl="0" indent="0" algn="r" defTabSz="685800" rtl="0" eaLnBrk="1" fontAlgn="base" latinLnBrk="0" hangingPunct="1">
              <a:lnSpc>
                <a:spcPct val="100000"/>
              </a:lnSpc>
              <a:spcBef>
                <a:spcPct val="0"/>
              </a:spcBef>
              <a:spcAft>
                <a:spcPct val="0"/>
              </a:spcAft>
              <a:buClrTx/>
              <a:buSzTx/>
              <a:buFontTx/>
              <a:buNone/>
              <a:tabLst/>
              <a:defRPr/>
            </a:pPr>
            <a:fld id="{5E29AE38-4D98-41E7-8C4D-FE5F151A99BD}"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265223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3" grpId="0" animBg="1"/>
      <p:bldP spid="15" grpId="0" animBg="1"/>
      <p:bldP spid="17"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924BE2F-6401-4198-87FC-E03C08DC5625}"/>
              </a:ext>
            </a:extLst>
          </p:cNvPr>
          <p:cNvSpPr>
            <a:spLocks noGrp="1" noChangeArrowheads="1"/>
          </p:cNvSpPr>
          <p:nvPr>
            <p:ph type="title"/>
          </p:nvPr>
        </p:nvSpPr>
        <p:spPr>
          <a:xfrm>
            <a:off x="0" y="-12328"/>
            <a:ext cx="9144000" cy="774251"/>
          </a:xfrm>
        </p:spPr>
        <p:txBody>
          <a:bodyPr/>
          <a:lstStyle/>
          <a:p>
            <a:pPr algn="ctr"/>
            <a:r>
              <a:rPr lang="en-US" altLang="zh-CN" sz="5400" dirty="0">
                <a:solidFill>
                  <a:srgbClr val="0070C0"/>
                </a:solidFill>
                <a:effectLst>
                  <a:outerShdw blurRad="38100" dist="38100" dir="2700000" algn="tl">
                    <a:srgbClr val="000000">
                      <a:alpha val="43137"/>
                    </a:srgbClr>
                  </a:outerShdw>
                </a:effectLst>
                <a:latin typeface="Comic Sans MS" panose="030F0702030302020204" pitchFamily="66" charset="0"/>
                <a:ea typeface="宋体" panose="02010600030101010101" pitchFamily="2" charset="-122"/>
              </a:rPr>
              <a:t>SK-Learn Steps ..</a:t>
            </a:r>
            <a:endParaRPr lang="en-US" altLang="zh-CN" sz="5400" b="1" dirty="0">
              <a:solidFill>
                <a:srgbClr val="0070C0"/>
              </a:solidFill>
              <a:effectLst>
                <a:outerShdw blurRad="38100" dist="38100" dir="2700000" algn="tl">
                  <a:srgbClr val="000000">
                    <a:alpha val="43137"/>
                  </a:srgbClr>
                </a:outerShdw>
              </a:effectLst>
              <a:latin typeface="Comic Sans MS" panose="030F0702030302020204" pitchFamily="66" charset="0"/>
              <a:ea typeface="宋体" panose="02010600030101010101" pitchFamily="2" charset="-122"/>
            </a:endParaRPr>
          </a:p>
        </p:txBody>
      </p:sp>
      <p:sp>
        <p:nvSpPr>
          <p:cNvPr id="6" name="TextBox 5">
            <a:extLst>
              <a:ext uri="{FF2B5EF4-FFF2-40B4-BE49-F238E27FC236}">
                <a16:creationId xmlns:a16="http://schemas.microsoft.com/office/drawing/2014/main" id="{909B97FD-7687-4FEE-BE63-1D153FF8FE99}"/>
              </a:ext>
            </a:extLst>
          </p:cNvPr>
          <p:cNvSpPr txBox="1"/>
          <p:nvPr/>
        </p:nvSpPr>
        <p:spPr>
          <a:xfrm>
            <a:off x="762000" y="1066800"/>
            <a:ext cx="6096000" cy="923330"/>
          </a:xfrm>
          <a:prstGeom prst="rect">
            <a:avLst/>
          </a:prstGeom>
          <a:solidFill>
            <a:srgbClr val="FFFFCC"/>
          </a:solidFill>
        </p:spPr>
        <p:txBody>
          <a:bodyPr wrap="square">
            <a:spAutoFit/>
          </a:bodyPr>
          <a:lstStyle/>
          <a:p>
            <a:pPr lvl="0"/>
            <a:r>
              <a:rPr lang="en-US" dirty="0">
                <a:solidFill>
                  <a:srgbClr val="00B050"/>
                </a:solidFill>
              </a:rPr>
              <a:t>#build the random forest classifier</a:t>
            </a:r>
          </a:p>
          <a:p>
            <a:pPr lvl="0"/>
            <a:r>
              <a:rPr lang="en-US" dirty="0" err="1">
                <a:solidFill>
                  <a:srgbClr val="0000FF"/>
                </a:solidFill>
              </a:rPr>
              <a:t>clf</a:t>
            </a:r>
            <a:r>
              <a:rPr lang="en-US" dirty="0">
                <a:solidFill>
                  <a:srgbClr val="0000FF"/>
                </a:solidFill>
              </a:rPr>
              <a:t>=</a:t>
            </a:r>
            <a:r>
              <a:rPr lang="en-US" dirty="0" err="1">
                <a:solidFill>
                  <a:srgbClr val="0000FF"/>
                </a:solidFill>
              </a:rPr>
              <a:t>RandomForestClassifier</a:t>
            </a:r>
            <a:r>
              <a:rPr lang="en-US" dirty="0">
                <a:solidFill>
                  <a:srgbClr val="0000FF"/>
                </a:solidFill>
              </a:rPr>
              <a:t>()</a:t>
            </a:r>
          </a:p>
          <a:p>
            <a:pPr lvl="0"/>
            <a:r>
              <a:rPr lang="en-US" dirty="0" err="1">
                <a:solidFill>
                  <a:srgbClr val="0000FF"/>
                </a:solidFill>
              </a:rPr>
              <a:t>clf.fit</a:t>
            </a:r>
            <a:r>
              <a:rPr lang="en-US" dirty="0">
                <a:solidFill>
                  <a:srgbClr val="0000FF"/>
                </a:solidFill>
              </a:rPr>
              <a:t>(</a:t>
            </a:r>
            <a:r>
              <a:rPr lang="en-US" dirty="0" err="1">
                <a:solidFill>
                  <a:srgbClr val="0000FF"/>
                </a:solidFill>
              </a:rPr>
              <a:t>X_train,y_train</a:t>
            </a:r>
            <a:r>
              <a:rPr lang="en-US" dirty="0">
                <a:solidFill>
                  <a:srgbClr val="0000FF"/>
                </a:solidFill>
              </a:rPr>
              <a:t>)</a:t>
            </a:r>
            <a:endParaRPr kumimoji="0" lang="en-US" sz="1800" b="0" i="0" u="none" strike="noStrike" kern="1200" cap="none" spc="0" normalizeH="0" baseline="0" noProof="0" dirty="0">
              <a:ln>
                <a:noFill/>
              </a:ln>
              <a:solidFill>
                <a:srgbClr val="0000FF"/>
              </a:solidFill>
              <a:effectLst/>
              <a:uLnTx/>
              <a:uFillTx/>
              <a:latin typeface="Times New Roman"/>
              <a:cs typeface="Times New Roman"/>
            </a:endParaRPr>
          </a:p>
        </p:txBody>
      </p:sp>
      <p:sp>
        <p:nvSpPr>
          <p:cNvPr id="12" name="TextBox 11">
            <a:extLst>
              <a:ext uri="{FF2B5EF4-FFF2-40B4-BE49-F238E27FC236}">
                <a16:creationId xmlns:a16="http://schemas.microsoft.com/office/drawing/2014/main" id="{EFA33381-4091-480D-9BBD-4F22FF9D8B1A}"/>
              </a:ext>
            </a:extLst>
          </p:cNvPr>
          <p:cNvSpPr txBox="1"/>
          <p:nvPr/>
        </p:nvSpPr>
        <p:spPr>
          <a:xfrm>
            <a:off x="723900" y="2559547"/>
            <a:ext cx="7696200" cy="2308324"/>
          </a:xfrm>
          <a:prstGeom prst="rect">
            <a:avLst/>
          </a:prstGeom>
          <a:solidFill>
            <a:srgbClr val="FF0000"/>
          </a:solidFill>
        </p:spPr>
        <p:txBody>
          <a:bodyPr wrap="square">
            <a:spAutoFit/>
          </a:bodyPr>
          <a:lstStyle/>
          <a:p>
            <a:r>
              <a:rPr lang="en-US" dirty="0" err="1">
                <a:solidFill>
                  <a:schemeClr val="bg1"/>
                </a:solidFill>
              </a:rPr>
              <a:t>RandomForestClassifier</a:t>
            </a:r>
            <a:r>
              <a:rPr lang="en-US" dirty="0">
                <a:solidFill>
                  <a:schemeClr val="bg1"/>
                </a:solidFill>
              </a:rPr>
              <a:t>(bootstrap=True, </a:t>
            </a:r>
            <a:r>
              <a:rPr lang="en-US" dirty="0" err="1">
                <a:solidFill>
                  <a:schemeClr val="bg1"/>
                </a:solidFill>
              </a:rPr>
              <a:t>ccp_alpha</a:t>
            </a:r>
            <a:r>
              <a:rPr lang="en-US" dirty="0">
                <a:solidFill>
                  <a:schemeClr val="bg1"/>
                </a:solidFill>
              </a:rPr>
              <a:t>=0.0, </a:t>
            </a:r>
            <a:r>
              <a:rPr lang="en-US" dirty="0" err="1">
                <a:solidFill>
                  <a:schemeClr val="bg1"/>
                </a:solidFill>
              </a:rPr>
              <a:t>class_weight</a:t>
            </a:r>
            <a:r>
              <a:rPr lang="en-US" dirty="0">
                <a:solidFill>
                  <a:schemeClr val="bg1"/>
                </a:solidFill>
              </a:rPr>
              <a:t>=None,</a:t>
            </a:r>
          </a:p>
          <a:p>
            <a:r>
              <a:rPr lang="en-US" dirty="0">
                <a:solidFill>
                  <a:schemeClr val="bg1"/>
                </a:solidFill>
              </a:rPr>
              <a:t>                       criterion='</a:t>
            </a:r>
            <a:r>
              <a:rPr lang="en-US" dirty="0" err="1">
                <a:solidFill>
                  <a:schemeClr val="bg1"/>
                </a:solidFill>
              </a:rPr>
              <a:t>gini</a:t>
            </a:r>
            <a:r>
              <a:rPr lang="en-US" dirty="0">
                <a:solidFill>
                  <a:schemeClr val="bg1"/>
                </a:solidFill>
              </a:rPr>
              <a:t>', </a:t>
            </a:r>
            <a:r>
              <a:rPr lang="en-US" dirty="0" err="1">
                <a:solidFill>
                  <a:schemeClr val="bg1"/>
                </a:solidFill>
              </a:rPr>
              <a:t>max_depth</a:t>
            </a:r>
            <a:r>
              <a:rPr lang="en-US" dirty="0">
                <a:solidFill>
                  <a:schemeClr val="bg1"/>
                </a:solidFill>
              </a:rPr>
              <a:t>=None, </a:t>
            </a:r>
            <a:r>
              <a:rPr lang="en-US" dirty="0" err="1">
                <a:solidFill>
                  <a:schemeClr val="bg1"/>
                </a:solidFill>
              </a:rPr>
              <a:t>max_features</a:t>
            </a:r>
            <a:r>
              <a:rPr lang="en-US" dirty="0">
                <a:solidFill>
                  <a:schemeClr val="bg1"/>
                </a:solidFill>
              </a:rPr>
              <a:t>='auto',</a:t>
            </a:r>
          </a:p>
          <a:p>
            <a:r>
              <a:rPr lang="en-US" dirty="0">
                <a:solidFill>
                  <a:schemeClr val="bg1"/>
                </a:solidFill>
              </a:rPr>
              <a:t>                       </a:t>
            </a:r>
            <a:r>
              <a:rPr lang="en-US" dirty="0" err="1">
                <a:solidFill>
                  <a:schemeClr val="bg1"/>
                </a:solidFill>
              </a:rPr>
              <a:t>max_leaf_nodes</a:t>
            </a:r>
            <a:r>
              <a:rPr lang="en-US" dirty="0">
                <a:solidFill>
                  <a:schemeClr val="bg1"/>
                </a:solidFill>
              </a:rPr>
              <a:t>=None, </a:t>
            </a:r>
            <a:r>
              <a:rPr lang="en-US" dirty="0" err="1">
                <a:solidFill>
                  <a:schemeClr val="bg1"/>
                </a:solidFill>
              </a:rPr>
              <a:t>max_samples</a:t>
            </a:r>
            <a:r>
              <a:rPr lang="en-US" dirty="0">
                <a:solidFill>
                  <a:schemeClr val="bg1"/>
                </a:solidFill>
              </a:rPr>
              <a:t>=None,</a:t>
            </a:r>
          </a:p>
          <a:p>
            <a:r>
              <a:rPr lang="en-US" dirty="0">
                <a:solidFill>
                  <a:schemeClr val="bg1"/>
                </a:solidFill>
              </a:rPr>
              <a:t>                       </a:t>
            </a:r>
            <a:r>
              <a:rPr lang="en-US" dirty="0" err="1">
                <a:solidFill>
                  <a:schemeClr val="bg1"/>
                </a:solidFill>
              </a:rPr>
              <a:t>min_impurity_decrease</a:t>
            </a:r>
            <a:r>
              <a:rPr lang="en-US" dirty="0">
                <a:solidFill>
                  <a:schemeClr val="bg1"/>
                </a:solidFill>
              </a:rPr>
              <a:t>=0.0, </a:t>
            </a:r>
            <a:r>
              <a:rPr lang="en-US" dirty="0" err="1">
                <a:solidFill>
                  <a:schemeClr val="bg1"/>
                </a:solidFill>
              </a:rPr>
              <a:t>min_impurity_split</a:t>
            </a:r>
            <a:r>
              <a:rPr lang="en-US" dirty="0">
                <a:solidFill>
                  <a:schemeClr val="bg1"/>
                </a:solidFill>
              </a:rPr>
              <a:t>=None,</a:t>
            </a:r>
          </a:p>
          <a:p>
            <a:r>
              <a:rPr lang="en-US" dirty="0">
                <a:solidFill>
                  <a:schemeClr val="bg1"/>
                </a:solidFill>
              </a:rPr>
              <a:t>                       </a:t>
            </a:r>
            <a:r>
              <a:rPr lang="en-US" dirty="0" err="1">
                <a:solidFill>
                  <a:schemeClr val="bg1"/>
                </a:solidFill>
              </a:rPr>
              <a:t>min_samples_leaf</a:t>
            </a:r>
            <a:r>
              <a:rPr lang="en-US" dirty="0">
                <a:solidFill>
                  <a:schemeClr val="bg1"/>
                </a:solidFill>
              </a:rPr>
              <a:t>=1, </a:t>
            </a:r>
            <a:r>
              <a:rPr lang="en-US" dirty="0" err="1">
                <a:solidFill>
                  <a:schemeClr val="bg1"/>
                </a:solidFill>
              </a:rPr>
              <a:t>min_samples_split</a:t>
            </a:r>
            <a:r>
              <a:rPr lang="en-US" dirty="0">
                <a:solidFill>
                  <a:schemeClr val="bg1"/>
                </a:solidFill>
              </a:rPr>
              <a:t>=2,</a:t>
            </a:r>
          </a:p>
          <a:p>
            <a:r>
              <a:rPr lang="en-US" dirty="0">
                <a:solidFill>
                  <a:schemeClr val="bg1"/>
                </a:solidFill>
              </a:rPr>
              <a:t>                       </a:t>
            </a:r>
            <a:r>
              <a:rPr lang="en-US" dirty="0" err="1">
                <a:solidFill>
                  <a:schemeClr val="bg1"/>
                </a:solidFill>
              </a:rPr>
              <a:t>min_weight_fraction_leaf</a:t>
            </a:r>
            <a:r>
              <a:rPr lang="en-US" dirty="0">
                <a:solidFill>
                  <a:schemeClr val="bg1"/>
                </a:solidFill>
              </a:rPr>
              <a:t>=0.0, </a:t>
            </a:r>
            <a:r>
              <a:rPr lang="en-US" dirty="0" err="1">
                <a:solidFill>
                  <a:schemeClr val="bg1"/>
                </a:solidFill>
              </a:rPr>
              <a:t>n_estimators</a:t>
            </a:r>
            <a:r>
              <a:rPr lang="en-US" dirty="0">
                <a:solidFill>
                  <a:schemeClr val="bg1"/>
                </a:solidFill>
              </a:rPr>
              <a:t>=100,</a:t>
            </a:r>
          </a:p>
          <a:p>
            <a:r>
              <a:rPr lang="en-US" dirty="0">
                <a:solidFill>
                  <a:schemeClr val="bg1"/>
                </a:solidFill>
              </a:rPr>
              <a:t>                       </a:t>
            </a:r>
            <a:r>
              <a:rPr lang="en-US" dirty="0" err="1">
                <a:solidFill>
                  <a:schemeClr val="bg1"/>
                </a:solidFill>
              </a:rPr>
              <a:t>n_jobs</a:t>
            </a:r>
            <a:r>
              <a:rPr lang="en-US" dirty="0">
                <a:solidFill>
                  <a:schemeClr val="bg1"/>
                </a:solidFill>
              </a:rPr>
              <a:t>=None, </a:t>
            </a:r>
            <a:r>
              <a:rPr lang="en-US" dirty="0" err="1">
                <a:solidFill>
                  <a:schemeClr val="bg1"/>
                </a:solidFill>
              </a:rPr>
              <a:t>oob_score</a:t>
            </a:r>
            <a:r>
              <a:rPr lang="en-US" dirty="0">
                <a:solidFill>
                  <a:schemeClr val="bg1"/>
                </a:solidFill>
              </a:rPr>
              <a:t>=False, </a:t>
            </a:r>
            <a:r>
              <a:rPr lang="en-US" dirty="0" err="1">
                <a:solidFill>
                  <a:schemeClr val="bg1"/>
                </a:solidFill>
              </a:rPr>
              <a:t>random_state</a:t>
            </a:r>
            <a:r>
              <a:rPr lang="en-US" dirty="0">
                <a:solidFill>
                  <a:schemeClr val="bg1"/>
                </a:solidFill>
              </a:rPr>
              <a:t>=None,</a:t>
            </a:r>
          </a:p>
          <a:p>
            <a:r>
              <a:rPr lang="en-US" dirty="0">
                <a:solidFill>
                  <a:schemeClr val="bg1"/>
                </a:solidFill>
              </a:rPr>
              <a:t>                       verbose=0, </a:t>
            </a:r>
            <a:r>
              <a:rPr lang="en-US" dirty="0" err="1">
                <a:solidFill>
                  <a:schemeClr val="bg1"/>
                </a:solidFill>
              </a:rPr>
              <a:t>warm_start</a:t>
            </a:r>
            <a:r>
              <a:rPr lang="en-US" dirty="0">
                <a:solidFill>
                  <a:schemeClr val="bg1"/>
                </a:solidFill>
              </a:rPr>
              <a:t>=False)</a:t>
            </a:r>
          </a:p>
        </p:txBody>
      </p:sp>
      <p:sp>
        <p:nvSpPr>
          <p:cNvPr id="14" name="Slide Number Placeholder 1">
            <a:extLst>
              <a:ext uri="{FF2B5EF4-FFF2-40B4-BE49-F238E27FC236}">
                <a16:creationId xmlns:a16="http://schemas.microsoft.com/office/drawing/2014/main" id="{9A372B07-E4FF-43C3-A5F6-EB399C7B440E}"/>
              </a:ext>
            </a:extLst>
          </p:cNvPr>
          <p:cNvSpPr txBox="1">
            <a:spLocks/>
          </p:cNvSpPr>
          <p:nvPr/>
        </p:nvSpPr>
        <p:spPr bwMode="auto">
          <a:xfrm>
            <a:off x="8763000" y="6553200"/>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400" kern="1200">
                <a:solidFill>
                  <a:schemeClr val="tx1"/>
                </a:solidFill>
                <a:latin typeface="Calibri" panose="020F0502020204030204" pitchFamily="34" charset="0"/>
                <a:ea typeface="+mn-ea"/>
                <a:cs typeface="+mn-cs"/>
              </a:defRPr>
            </a:lvl1pPr>
            <a:lvl2pPr marL="557213" indent="-214313" algn="l" defTabSz="914400" rtl="0" eaLnBrk="1" latinLnBrk="0" hangingPunct="1">
              <a:defRPr sz="1800" kern="1200">
                <a:solidFill>
                  <a:schemeClr val="tx1"/>
                </a:solidFill>
                <a:latin typeface="Calibri" panose="020F0502020204030204" pitchFamily="34" charset="0"/>
                <a:ea typeface="+mn-ea"/>
                <a:cs typeface="+mn-cs"/>
              </a:defRPr>
            </a:lvl2pPr>
            <a:lvl3pPr marL="857250" indent="-171450" algn="l" defTabSz="914400" rtl="0" eaLnBrk="1" latinLnBrk="0" hangingPunct="1">
              <a:defRPr sz="1800" kern="1200">
                <a:solidFill>
                  <a:schemeClr val="tx1"/>
                </a:solidFill>
                <a:latin typeface="Calibri" panose="020F0502020204030204" pitchFamily="34" charset="0"/>
                <a:ea typeface="+mn-ea"/>
                <a:cs typeface="+mn-cs"/>
              </a:defRPr>
            </a:lvl3pPr>
            <a:lvl4pPr marL="1200150" indent="-171450" algn="l" defTabSz="914400" rtl="0" eaLnBrk="1" latinLnBrk="0" hangingPunct="1">
              <a:defRPr sz="1800" kern="1200">
                <a:solidFill>
                  <a:schemeClr val="tx1"/>
                </a:solidFill>
                <a:latin typeface="Calibri" panose="020F0502020204030204" pitchFamily="34" charset="0"/>
                <a:ea typeface="+mn-ea"/>
                <a:cs typeface="+mn-cs"/>
              </a:defRPr>
            </a:lvl4pPr>
            <a:lvl5pPr marL="1543050" indent="-171450" algn="l" defTabSz="914400" rtl="0" eaLnBrk="1" latinLnBrk="0" hangingPunct="1">
              <a:defRPr sz="1800" kern="1200">
                <a:solidFill>
                  <a:schemeClr val="tx1"/>
                </a:solidFill>
                <a:latin typeface="Calibri" panose="020F0502020204030204" pitchFamily="34" charset="0"/>
                <a:ea typeface="+mn-ea"/>
                <a:cs typeface="+mn-cs"/>
              </a:defRPr>
            </a:lvl5pPr>
            <a:lvl6pPr marL="1885950" indent="-17145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6pPr>
            <a:lvl7pPr marL="2228850" indent="-17145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7pPr>
            <a:lvl8pPr marL="2571750" indent="-17145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8pPr>
            <a:lvl9pPr marL="2914650" indent="-17145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9pPr>
          </a:lstStyle>
          <a:p>
            <a:pPr marL="0" marR="0" lvl="0" indent="0" algn="r" defTabSz="685800" rtl="0" eaLnBrk="1" fontAlgn="base" latinLnBrk="0" hangingPunct="1">
              <a:lnSpc>
                <a:spcPct val="100000"/>
              </a:lnSpc>
              <a:spcBef>
                <a:spcPct val="0"/>
              </a:spcBef>
              <a:spcAft>
                <a:spcPct val="0"/>
              </a:spcAft>
              <a:buClrTx/>
              <a:buSzTx/>
              <a:buFontTx/>
              <a:buNone/>
              <a:tabLst/>
              <a:defRPr/>
            </a:pPr>
            <a:fld id="{5E29AE38-4D98-41E7-8C4D-FE5F151A99BD}"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36731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924BE2F-6401-4198-87FC-E03C08DC5625}"/>
              </a:ext>
            </a:extLst>
          </p:cNvPr>
          <p:cNvSpPr>
            <a:spLocks noGrp="1" noChangeArrowheads="1"/>
          </p:cNvSpPr>
          <p:nvPr>
            <p:ph type="title"/>
          </p:nvPr>
        </p:nvSpPr>
        <p:spPr>
          <a:xfrm>
            <a:off x="0" y="-12328"/>
            <a:ext cx="9144000" cy="774251"/>
          </a:xfrm>
        </p:spPr>
        <p:txBody>
          <a:bodyPr/>
          <a:lstStyle/>
          <a:p>
            <a:pPr algn="ctr"/>
            <a:r>
              <a:rPr lang="en-US" altLang="zh-CN" sz="5400" dirty="0">
                <a:solidFill>
                  <a:srgbClr val="0070C0"/>
                </a:solidFill>
                <a:effectLst>
                  <a:outerShdw blurRad="38100" dist="38100" dir="2700000" algn="tl">
                    <a:srgbClr val="000000">
                      <a:alpha val="43137"/>
                    </a:srgbClr>
                  </a:outerShdw>
                </a:effectLst>
                <a:latin typeface="Comic Sans MS" panose="030F0702030302020204" pitchFamily="66" charset="0"/>
                <a:ea typeface="宋体" panose="02010600030101010101" pitchFamily="2" charset="-122"/>
              </a:rPr>
              <a:t>SK-Learn Steps ..</a:t>
            </a:r>
            <a:endParaRPr lang="en-US" altLang="zh-CN" sz="5400" b="1" dirty="0">
              <a:solidFill>
                <a:srgbClr val="0070C0"/>
              </a:solidFill>
              <a:effectLst>
                <a:outerShdw blurRad="38100" dist="38100" dir="2700000" algn="tl">
                  <a:srgbClr val="000000">
                    <a:alpha val="43137"/>
                  </a:srgbClr>
                </a:outerShdw>
              </a:effectLst>
              <a:latin typeface="Comic Sans MS" panose="030F0702030302020204" pitchFamily="66" charset="0"/>
              <a:ea typeface="宋体" panose="02010600030101010101" pitchFamily="2" charset="-122"/>
            </a:endParaRPr>
          </a:p>
        </p:txBody>
      </p:sp>
      <p:sp>
        <p:nvSpPr>
          <p:cNvPr id="6" name="TextBox 5">
            <a:extLst>
              <a:ext uri="{FF2B5EF4-FFF2-40B4-BE49-F238E27FC236}">
                <a16:creationId xmlns:a16="http://schemas.microsoft.com/office/drawing/2014/main" id="{909B97FD-7687-4FEE-BE63-1D153FF8FE99}"/>
              </a:ext>
            </a:extLst>
          </p:cNvPr>
          <p:cNvSpPr txBox="1"/>
          <p:nvPr/>
        </p:nvSpPr>
        <p:spPr>
          <a:xfrm>
            <a:off x="762000" y="1066800"/>
            <a:ext cx="6096000" cy="369332"/>
          </a:xfrm>
          <a:prstGeom prst="rect">
            <a:avLst/>
          </a:prstGeom>
          <a:solidFill>
            <a:srgbClr val="FFFFCC"/>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FF"/>
                </a:solidFill>
                <a:effectLst/>
                <a:uLnTx/>
                <a:uFillTx/>
                <a:latin typeface="Times New Roman"/>
                <a:ea typeface="+mn-ea"/>
                <a:cs typeface="Times New Roman"/>
              </a:rPr>
              <a:t>y_pred=clf.predict(X_test)</a:t>
            </a:r>
            <a:endParaRPr kumimoji="0" lang="en-US" sz="1800" b="0" i="0" u="none" strike="noStrike" kern="1200" cap="none" spc="0" normalizeH="0" baseline="0" noProof="0" dirty="0">
              <a:ln>
                <a:noFill/>
              </a:ln>
              <a:solidFill>
                <a:srgbClr val="0000FF"/>
              </a:solidFill>
              <a:effectLst/>
              <a:uLnTx/>
              <a:uFillTx/>
              <a:latin typeface="Times New Roman"/>
              <a:ea typeface="+mn-ea"/>
              <a:cs typeface="Times New Roman"/>
            </a:endParaRPr>
          </a:p>
        </p:txBody>
      </p:sp>
      <p:sp>
        <p:nvSpPr>
          <p:cNvPr id="7" name="TextBox 6">
            <a:extLst>
              <a:ext uri="{FF2B5EF4-FFF2-40B4-BE49-F238E27FC236}">
                <a16:creationId xmlns:a16="http://schemas.microsoft.com/office/drawing/2014/main" id="{26BAFD96-3F3A-4277-A372-5D3B996F6AC5}"/>
              </a:ext>
            </a:extLst>
          </p:cNvPr>
          <p:cNvSpPr txBox="1"/>
          <p:nvPr/>
        </p:nvSpPr>
        <p:spPr>
          <a:xfrm>
            <a:off x="762000" y="1741009"/>
            <a:ext cx="4572000" cy="369332"/>
          </a:xfrm>
          <a:prstGeom prst="rect">
            <a:avLst/>
          </a:prstGeom>
          <a:solidFill>
            <a:srgbClr val="FFFFCC"/>
          </a:solidFill>
        </p:spPr>
        <p:txBody>
          <a:bodyPr wrap="square">
            <a:spAutoFit/>
          </a:bodyPr>
          <a:lstStyle/>
          <a:p>
            <a:r>
              <a:rPr lang="en-US" dirty="0" err="1">
                <a:solidFill>
                  <a:srgbClr val="0000FF"/>
                </a:solidFill>
              </a:rPr>
              <a:t>y_pred</a:t>
            </a:r>
            <a:r>
              <a:rPr lang="en-US" dirty="0">
                <a:solidFill>
                  <a:srgbClr val="0000FF"/>
                </a:solidFill>
              </a:rPr>
              <a:t>[0:5]</a:t>
            </a:r>
          </a:p>
        </p:txBody>
      </p:sp>
      <p:sp>
        <p:nvSpPr>
          <p:cNvPr id="8" name="TextBox 7">
            <a:extLst>
              <a:ext uri="{FF2B5EF4-FFF2-40B4-BE49-F238E27FC236}">
                <a16:creationId xmlns:a16="http://schemas.microsoft.com/office/drawing/2014/main" id="{88E25258-FB36-4F33-99AA-9EC0F06C09C4}"/>
              </a:ext>
            </a:extLst>
          </p:cNvPr>
          <p:cNvSpPr txBox="1"/>
          <p:nvPr/>
        </p:nvSpPr>
        <p:spPr>
          <a:xfrm>
            <a:off x="762000" y="2286000"/>
            <a:ext cx="4572000" cy="369332"/>
          </a:xfrm>
          <a:prstGeom prst="rect">
            <a:avLst/>
          </a:prstGeom>
          <a:solidFill>
            <a:srgbClr val="FF0000"/>
          </a:solidFill>
        </p:spPr>
        <p:txBody>
          <a:bodyPr wrap="square">
            <a:spAutoFit/>
          </a:bodyPr>
          <a:lstStyle/>
          <a:p>
            <a:r>
              <a:rPr lang="en-US" dirty="0">
                <a:solidFill>
                  <a:schemeClr val="bg1"/>
                </a:solidFill>
              </a:rPr>
              <a:t>array([1, 1, 1, 0, 0])</a:t>
            </a:r>
          </a:p>
        </p:txBody>
      </p:sp>
      <p:sp>
        <p:nvSpPr>
          <p:cNvPr id="10" name="TextBox 9">
            <a:extLst>
              <a:ext uri="{FF2B5EF4-FFF2-40B4-BE49-F238E27FC236}">
                <a16:creationId xmlns:a16="http://schemas.microsoft.com/office/drawing/2014/main" id="{405E4221-4D92-4D25-8E11-DB79ACCAB044}"/>
              </a:ext>
            </a:extLst>
          </p:cNvPr>
          <p:cNvSpPr txBox="1"/>
          <p:nvPr/>
        </p:nvSpPr>
        <p:spPr>
          <a:xfrm>
            <a:off x="762000" y="2904025"/>
            <a:ext cx="4572000" cy="369332"/>
          </a:xfrm>
          <a:prstGeom prst="rect">
            <a:avLst/>
          </a:prstGeom>
          <a:solidFill>
            <a:srgbClr val="FFFFCC"/>
          </a:solidFill>
        </p:spPr>
        <p:txBody>
          <a:bodyPr wrap="square">
            <a:spAutoFit/>
          </a:bodyPr>
          <a:lstStyle/>
          <a:p>
            <a:r>
              <a:rPr lang="en-US" dirty="0" err="1">
                <a:solidFill>
                  <a:srgbClr val="0000FF"/>
                </a:solidFill>
              </a:rPr>
              <a:t>y_test</a:t>
            </a:r>
            <a:r>
              <a:rPr lang="en-US" dirty="0">
                <a:solidFill>
                  <a:srgbClr val="0000FF"/>
                </a:solidFill>
              </a:rPr>
              <a:t>[0:5]</a:t>
            </a:r>
          </a:p>
        </p:txBody>
      </p:sp>
      <p:sp>
        <p:nvSpPr>
          <p:cNvPr id="13" name="TextBox 12">
            <a:extLst>
              <a:ext uri="{FF2B5EF4-FFF2-40B4-BE49-F238E27FC236}">
                <a16:creationId xmlns:a16="http://schemas.microsoft.com/office/drawing/2014/main" id="{EEDC81ED-A236-4B83-9E5E-C5DC6309E534}"/>
              </a:ext>
            </a:extLst>
          </p:cNvPr>
          <p:cNvSpPr txBox="1"/>
          <p:nvPr/>
        </p:nvSpPr>
        <p:spPr>
          <a:xfrm>
            <a:off x="760379" y="3507299"/>
            <a:ext cx="4572000" cy="369332"/>
          </a:xfrm>
          <a:prstGeom prst="rect">
            <a:avLst/>
          </a:prstGeom>
          <a:solidFill>
            <a:srgbClr val="FF0000"/>
          </a:solidFill>
        </p:spPr>
        <p:txBody>
          <a:bodyPr wrap="square">
            <a:spAutoFit/>
          </a:bodyPr>
          <a:lstStyle/>
          <a:p>
            <a:r>
              <a:rPr lang="en-US" dirty="0">
                <a:solidFill>
                  <a:schemeClr val="bg1"/>
                </a:solidFill>
              </a:rPr>
              <a:t>array([1, 1, 1, 0, 0])</a:t>
            </a:r>
          </a:p>
        </p:txBody>
      </p:sp>
      <p:sp>
        <p:nvSpPr>
          <p:cNvPr id="14" name="TextBox 13">
            <a:extLst>
              <a:ext uri="{FF2B5EF4-FFF2-40B4-BE49-F238E27FC236}">
                <a16:creationId xmlns:a16="http://schemas.microsoft.com/office/drawing/2014/main" id="{215DA461-A9B3-4603-B930-81FF5B95D1F8}"/>
              </a:ext>
            </a:extLst>
          </p:cNvPr>
          <p:cNvSpPr txBox="1"/>
          <p:nvPr/>
        </p:nvSpPr>
        <p:spPr>
          <a:xfrm>
            <a:off x="760379" y="4130825"/>
            <a:ext cx="4572000" cy="646331"/>
          </a:xfrm>
          <a:prstGeom prst="rect">
            <a:avLst/>
          </a:prstGeom>
          <a:solidFill>
            <a:srgbClr val="FFFFCC"/>
          </a:solidFill>
        </p:spPr>
        <p:txBody>
          <a:bodyPr wrap="square">
            <a:spAutoFit/>
          </a:bodyPr>
          <a:lstStyle/>
          <a:p>
            <a:r>
              <a:rPr lang="en-US" dirty="0">
                <a:solidFill>
                  <a:srgbClr val="00B050"/>
                </a:solidFill>
              </a:rPr>
              <a:t>#model </a:t>
            </a:r>
            <a:r>
              <a:rPr lang="en-US" dirty="0" err="1">
                <a:solidFill>
                  <a:srgbClr val="00B050"/>
                </a:solidFill>
              </a:rPr>
              <a:t>evaulation</a:t>
            </a:r>
            <a:r>
              <a:rPr lang="en-US" dirty="0">
                <a:solidFill>
                  <a:srgbClr val="00B050"/>
                </a:solidFill>
              </a:rPr>
              <a:t> using </a:t>
            </a:r>
            <a:r>
              <a:rPr lang="en-US" dirty="0" err="1">
                <a:solidFill>
                  <a:srgbClr val="00B050"/>
                </a:solidFill>
              </a:rPr>
              <a:t>accuracy_score</a:t>
            </a:r>
            <a:endParaRPr lang="en-US" dirty="0">
              <a:solidFill>
                <a:srgbClr val="00B050"/>
              </a:solidFill>
            </a:endParaRPr>
          </a:p>
          <a:p>
            <a:r>
              <a:rPr lang="en-US" dirty="0">
                <a:solidFill>
                  <a:srgbClr val="0000FF"/>
                </a:solidFill>
              </a:rPr>
              <a:t>accuracy=</a:t>
            </a:r>
            <a:r>
              <a:rPr lang="en-US" dirty="0" err="1">
                <a:solidFill>
                  <a:srgbClr val="0000FF"/>
                </a:solidFill>
              </a:rPr>
              <a:t>accuracy_score</a:t>
            </a:r>
            <a:r>
              <a:rPr lang="en-US" dirty="0">
                <a:solidFill>
                  <a:srgbClr val="0000FF"/>
                </a:solidFill>
              </a:rPr>
              <a:t>(</a:t>
            </a:r>
            <a:r>
              <a:rPr lang="en-US" dirty="0" err="1">
                <a:solidFill>
                  <a:srgbClr val="0000FF"/>
                </a:solidFill>
              </a:rPr>
              <a:t>y_test,y_pred</a:t>
            </a:r>
            <a:r>
              <a:rPr lang="en-US" dirty="0">
                <a:solidFill>
                  <a:srgbClr val="0000FF"/>
                </a:solidFill>
              </a:rPr>
              <a:t>)</a:t>
            </a:r>
          </a:p>
        </p:txBody>
      </p:sp>
      <p:sp>
        <p:nvSpPr>
          <p:cNvPr id="16" name="TextBox 15">
            <a:extLst>
              <a:ext uri="{FF2B5EF4-FFF2-40B4-BE49-F238E27FC236}">
                <a16:creationId xmlns:a16="http://schemas.microsoft.com/office/drawing/2014/main" id="{DE3008D3-294D-4822-9AB0-A280D64C2D2E}"/>
              </a:ext>
            </a:extLst>
          </p:cNvPr>
          <p:cNvSpPr txBox="1"/>
          <p:nvPr/>
        </p:nvSpPr>
        <p:spPr>
          <a:xfrm>
            <a:off x="762000" y="4906093"/>
            <a:ext cx="4572000" cy="369332"/>
          </a:xfrm>
          <a:prstGeom prst="rect">
            <a:avLst/>
          </a:prstGeom>
          <a:solidFill>
            <a:srgbClr val="FFFFCC"/>
          </a:solidFill>
        </p:spPr>
        <p:txBody>
          <a:bodyPr wrap="square">
            <a:spAutoFit/>
          </a:bodyPr>
          <a:lstStyle/>
          <a:p>
            <a:r>
              <a:rPr lang="en-US" dirty="0">
                <a:solidFill>
                  <a:srgbClr val="0000FF"/>
                </a:solidFill>
              </a:rPr>
              <a:t>print('</a:t>
            </a:r>
            <a:r>
              <a:rPr lang="en-US" dirty="0" err="1">
                <a:solidFill>
                  <a:srgbClr val="0000FF"/>
                </a:solidFill>
              </a:rPr>
              <a:t>accuracy:',accuracy</a:t>
            </a:r>
            <a:r>
              <a:rPr lang="en-US" dirty="0">
                <a:solidFill>
                  <a:srgbClr val="0000FF"/>
                </a:solidFill>
              </a:rPr>
              <a:t>)</a:t>
            </a:r>
          </a:p>
        </p:txBody>
      </p:sp>
      <p:sp>
        <p:nvSpPr>
          <p:cNvPr id="18" name="TextBox 17">
            <a:extLst>
              <a:ext uri="{FF2B5EF4-FFF2-40B4-BE49-F238E27FC236}">
                <a16:creationId xmlns:a16="http://schemas.microsoft.com/office/drawing/2014/main" id="{F4103BB3-204D-4B45-A200-66A448670822}"/>
              </a:ext>
            </a:extLst>
          </p:cNvPr>
          <p:cNvSpPr txBox="1"/>
          <p:nvPr/>
        </p:nvSpPr>
        <p:spPr>
          <a:xfrm>
            <a:off x="760379" y="5437286"/>
            <a:ext cx="4572000" cy="369332"/>
          </a:xfrm>
          <a:prstGeom prst="rect">
            <a:avLst/>
          </a:prstGeom>
          <a:solidFill>
            <a:srgbClr val="FF0000"/>
          </a:solidFill>
        </p:spPr>
        <p:txBody>
          <a:bodyPr wrap="square">
            <a:spAutoFit/>
          </a:bodyPr>
          <a:lstStyle/>
          <a:p>
            <a:r>
              <a:rPr lang="en-US" dirty="0">
                <a:solidFill>
                  <a:schemeClr val="bg1"/>
                </a:solidFill>
              </a:rPr>
              <a:t>accuracy: 0.88</a:t>
            </a:r>
          </a:p>
        </p:txBody>
      </p:sp>
      <p:sp>
        <p:nvSpPr>
          <p:cNvPr id="19" name="Slide Number Placeholder 1">
            <a:extLst>
              <a:ext uri="{FF2B5EF4-FFF2-40B4-BE49-F238E27FC236}">
                <a16:creationId xmlns:a16="http://schemas.microsoft.com/office/drawing/2014/main" id="{1640CDD9-4D55-4531-9B7C-ECD9C41059AA}"/>
              </a:ext>
            </a:extLst>
          </p:cNvPr>
          <p:cNvSpPr txBox="1">
            <a:spLocks/>
          </p:cNvSpPr>
          <p:nvPr/>
        </p:nvSpPr>
        <p:spPr bwMode="auto">
          <a:xfrm>
            <a:off x="8763000" y="6553200"/>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400" kern="1200">
                <a:solidFill>
                  <a:schemeClr val="tx1"/>
                </a:solidFill>
                <a:latin typeface="Calibri" panose="020F0502020204030204" pitchFamily="34" charset="0"/>
                <a:ea typeface="+mn-ea"/>
                <a:cs typeface="+mn-cs"/>
              </a:defRPr>
            </a:lvl1pPr>
            <a:lvl2pPr marL="557213" indent="-214313" algn="l" defTabSz="914400" rtl="0" eaLnBrk="1" latinLnBrk="0" hangingPunct="1">
              <a:defRPr sz="1800" kern="1200">
                <a:solidFill>
                  <a:schemeClr val="tx1"/>
                </a:solidFill>
                <a:latin typeface="Calibri" panose="020F0502020204030204" pitchFamily="34" charset="0"/>
                <a:ea typeface="+mn-ea"/>
                <a:cs typeface="+mn-cs"/>
              </a:defRPr>
            </a:lvl2pPr>
            <a:lvl3pPr marL="857250" indent="-171450" algn="l" defTabSz="914400" rtl="0" eaLnBrk="1" latinLnBrk="0" hangingPunct="1">
              <a:defRPr sz="1800" kern="1200">
                <a:solidFill>
                  <a:schemeClr val="tx1"/>
                </a:solidFill>
                <a:latin typeface="Calibri" panose="020F0502020204030204" pitchFamily="34" charset="0"/>
                <a:ea typeface="+mn-ea"/>
                <a:cs typeface="+mn-cs"/>
              </a:defRPr>
            </a:lvl3pPr>
            <a:lvl4pPr marL="1200150" indent="-171450" algn="l" defTabSz="914400" rtl="0" eaLnBrk="1" latinLnBrk="0" hangingPunct="1">
              <a:defRPr sz="1800" kern="1200">
                <a:solidFill>
                  <a:schemeClr val="tx1"/>
                </a:solidFill>
                <a:latin typeface="Calibri" panose="020F0502020204030204" pitchFamily="34" charset="0"/>
                <a:ea typeface="+mn-ea"/>
                <a:cs typeface="+mn-cs"/>
              </a:defRPr>
            </a:lvl4pPr>
            <a:lvl5pPr marL="1543050" indent="-171450" algn="l" defTabSz="914400" rtl="0" eaLnBrk="1" latinLnBrk="0" hangingPunct="1">
              <a:defRPr sz="1800" kern="1200">
                <a:solidFill>
                  <a:schemeClr val="tx1"/>
                </a:solidFill>
                <a:latin typeface="Calibri" panose="020F0502020204030204" pitchFamily="34" charset="0"/>
                <a:ea typeface="+mn-ea"/>
                <a:cs typeface="+mn-cs"/>
              </a:defRPr>
            </a:lvl5pPr>
            <a:lvl6pPr marL="1885950" indent="-17145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6pPr>
            <a:lvl7pPr marL="2228850" indent="-17145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7pPr>
            <a:lvl8pPr marL="2571750" indent="-17145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8pPr>
            <a:lvl9pPr marL="2914650" indent="-17145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9pPr>
          </a:lstStyle>
          <a:p>
            <a:pPr marL="0" marR="0" lvl="0" indent="0" algn="r" defTabSz="685800" rtl="0" eaLnBrk="1" fontAlgn="base" latinLnBrk="0" hangingPunct="1">
              <a:lnSpc>
                <a:spcPct val="100000"/>
              </a:lnSpc>
              <a:spcBef>
                <a:spcPct val="0"/>
              </a:spcBef>
              <a:spcAft>
                <a:spcPct val="0"/>
              </a:spcAft>
              <a:buClrTx/>
              <a:buSzTx/>
              <a:buFontTx/>
              <a:buNone/>
              <a:tabLst/>
              <a:defRPr/>
            </a:pPr>
            <a:fld id="{5E29AE38-4D98-41E7-8C4D-FE5F151A99BD}"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040228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3DF8FD-B70C-453D-8A6A-5CFD4F32F553}"/>
              </a:ext>
            </a:extLst>
          </p:cNvPr>
          <p:cNvSpPr/>
          <p:nvPr/>
        </p:nvSpPr>
        <p:spPr>
          <a:xfrm>
            <a:off x="457200" y="2857500"/>
            <a:ext cx="8229600" cy="11811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CA" sz="4500" i="1" kern="0" dirty="0">
                <a:solidFill>
                  <a:srgbClr val="FFFFFF"/>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a:rPr>
              <a:t>Summary</a:t>
            </a:r>
            <a:endParaRPr kumimoji="0" lang="en-CA" sz="4500" b="0" i="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Times New Roman"/>
            </a:endParaRPr>
          </a:p>
        </p:txBody>
      </p:sp>
    </p:spTree>
    <p:extLst>
      <p:ext uri="{BB962C8B-B14F-4D97-AF65-F5344CB8AC3E}">
        <p14:creationId xmlns:p14="http://schemas.microsoft.com/office/powerpoint/2010/main" val="252862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標題 1">
            <a:extLst>
              <a:ext uri="{FF2B5EF4-FFF2-40B4-BE49-F238E27FC236}">
                <a16:creationId xmlns:a16="http://schemas.microsoft.com/office/drawing/2014/main" id="{FE505434-4F01-45C4-9858-56564D0DA17E}"/>
              </a:ext>
            </a:extLst>
          </p:cNvPr>
          <p:cNvSpPr>
            <a:spLocks noGrp="1"/>
          </p:cNvSpPr>
          <p:nvPr>
            <p:ph type="title"/>
          </p:nvPr>
        </p:nvSpPr>
        <p:spPr bwMode="auto">
          <a:xfrm>
            <a:off x="0" y="0"/>
            <a:ext cx="91440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TW" sz="5400" b="1" dirty="0">
                <a:solidFill>
                  <a:srgbClr val="0070C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rPr>
              <a:t>Summary</a:t>
            </a:r>
            <a:endParaRPr lang="zh-TW" altLang="en-US" sz="5400" b="1" dirty="0">
              <a:solidFill>
                <a:srgbClr val="0070C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endParaRPr>
          </a:p>
        </p:txBody>
      </p:sp>
      <p:sp>
        <p:nvSpPr>
          <p:cNvPr id="46083" name="內容版面配置區 2">
            <a:extLst>
              <a:ext uri="{FF2B5EF4-FFF2-40B4-BE49-F238E27FC236}">
                <a16:creationId xmlns:a16="http://schemas.microsoft.com/office/drawing/2014/main" id="{50F57D65-E32A-49D8-8D88-A3E44114E2A4}"/>
              </a:ext>
            </a:extLst>
          </p:cNvPr>
          <p:cNvSpPr>
            <a:spLocks noGrp="1"/>
          </p:cNvSpPr>
          <p:nvPr>
            <p:ph idx="1"/>
          </p:nvPr>
        </p:nvSpPr>
        <p:spPr bwMode="auto">
          <a:xfrm>
            <a:off x="152400" y="990600"/>
            <a:ext cx="8763000" cy="556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Clr>
                <a:srgbClr val="0000FF"/>
              </a:buClr>
              <a:buFont typeface="Courier New" panose="02070309020205020404" pitchFamily="49" charset="0"/>
              <a:buChar char="o"/>
            </a:pPr>
            <a:r>
              <a:rPr lang="en-US" altLang="en-US" sz="2400" dirty="0">
                <a:effectLst>
                  <a:outerShdw blurRad="38100" dist="38100" dir="2700000" algn="tl">
                    <a:srgbClr val="000000">
                      <a:alpha val="43137"/>
                    </a:srgbClr>
                  </a:outerShdw>
                </a:effectLst>
              </a:rPr>
              <a:t>Ensemble methods </a:t>
            </a:r>
            <a:r>
              <a:rPr lang="en-US" altLang="en-US" sz="2400" dirty="0">
                <a:solidFill>
                  <a:srgbClr val="0000FF"/>
                </a:solidFill>
              </a:rPr>
              <a:t>use multiple learning algorithms to obtain better predictive performance than could be obtained from any of the constituent learning algorithms </a:t>
            </a:r>
          </a:p>
          <a:p>
            <a:pPr eaLnBrk="1" hangingPunct="1">
              <a:buClr>
                <a:srgbClr val="0000FF"/>
              </a:buClr>
              <a:buFont typeface="Courier New" panose="02070309020205020404" pitchFamily="49" charset="0"/>
              <a:buChar char="o"/>
            </a:pPr>
            <a:r>
              <a:rPr lang="en-US" altLang="zh-TW" sz="2400" dirty="0">
                <a:effectLst>
                  <a:outerShdw blurRad="38100" dist="38100" dir="2700000" algn="tl">
                    <a:srgbClr val="000000">
                      <a:alpha val="43137"/>
                    </a:srgbClr>
                  </a:outerShdw>
                </a:effectLst>
                <a:latin typeface="Verdana" panose="020B0604030504040204" pitchFamily="34" charset="0"/>
                <a:ea typeface="新細明體" panose="02020500000000000000" pitchFamily="18" charset="-120"/>
              </a:rPr>
              <a:t>Ensemble systems</a:t>
            </a:r>
            <a:r>
              <a:rPr lang="en-US" altLang="zh-TW" sz="2400" dirty="0">
                <a:latin typeface="Verdana" panose="020B0604030504040204" pitchFamily="34" charset="0"/>
                <a:ea typeface="新細明體" panose="02020500000000000000" pitchFamily="18" charset="-120"/>
              </a:rPr>
              <a:t> </a:t>
            </a:r>
            <a:r>
              <a:rPr lang="en-US" altLang="zh-TW" sz="2400" dirty="0">
                <a:solidFill>
                  <a:srgbClr val="0000FF"/>
                </a:solidFill>
                <a:latin typeface="Verdana" panose="020B0604030504040204" pitchFamily="34" charset="0"/>
                <a:ea typeface="新細明體" panose="02020500000000000000" pitchFamily="18" charset="-120"/>
              </a:rPr>
              <a:t>are useful in practice</a:t>
            </a:r>
          </a:p>
          <a:p>
            <a:pPr eaLnBrk="1" hangingPunct="1">
              <a:buClr>
                <a:srgbClr val="0000FF"/>
              </a:buClr>
              <a:buFont typeface="Courier New" panose="02070309020205020404" pitchFamily="49" charset="0"/>
              <a:buChar char="o"/>
            </a:pPr>
            <a:r>
              <a:rPr lang="en-US" altLang="zh-TW" sz="2400" dirty="0">
                <a:effectLst>
                  <a:outerShdw blurRad="38100" dist="38100" dir="2700000" algn="tl">
                    <a:srgbClr val="000000">
                      <a:alpha val="43137"/>
                    </a:srgbClr>
                  </a:outerShdw>
                </a:effectLst>
                <a:latin typeface="Verdana" panose="020B0604030504040204" pitchFamily="34" charset="0"/>
                <a:ea typeface="新細明體" panose="02020500000000000000" pitchFamily="18" charset="-120"/>
              </a:rPr>
              <a:t>Bagging</a:t>
            </a:r>
            <a:r>
              <a:rPr lang="en-US" altLang="zh-TW" sz="2400" dirty="0">
                <a:solidFill>
                  <a:srgbClr val="0000FF"/>
                </a:solidFill>
                <a:latin typeface="Verdana" panose="020B0604030504040204" pitchFamily="34" charset="0"/>
                <a:ea typeface="新細明體" panose="02020500000000000000" pitchFamily="18" charset="-120"/>
              </a:rPr>
              <a:t>, short for bootstrap aggregating, is one of the earliest ensemble based algorithms.</a:t>
            </a:r>
          </a:p>
          <a:p>
            <a:pPr eaLnBrk="1" hangingPunct="1">
              <a:buClr>
                <a:srgbClr val="0000FF"/>
              </a:buClr>
              <a:buFont typeface="Courier New" panose="02070309020205020404" pitchFamily="49" charset="0"/>
              <a:buChar char="o"/>
            </a:pPr>
            <a:r>
              <a:rPr lang="en-US" altLang="zh-TW" sz="2400" dirty="0">
                <a:solidFill>
                  <a:srgbClr val="0000FF"/>
                </a:solidFill>
                <a:effectLst>
                  <a:outerShdw blurRad="38100" dist="38100" dir="2700000" algn="tl">
                    <a:srgbClr val="000000">
                      <a:alpha val="43137"/>
                    </a:srgbClr>
                  </a:outerShdw>
                </a:effectLst>
                <a:latin typeface="Verdana" panose="020B0604030504040204" pitchFamily="34" charset="0"/>
                <a:ea typeface="新細明體" panose="02020500000000000000" pitchFamily="18" charset="-120"/>
              </a:rPr>
              <a:t>A </a:t>
            </a:r>
            <a:r>
              <a:rPr lang="en-US" altLang="zh-TW" sz="2400" dirty="0">
                <a:effectLst>
                  <a:outerShdw blurRad="38100" dist="38100" dir="2700000" algn="tl">
                    <a:srgbClr val="000000">
                      <a:alpha val="43137"/>
                    </a:srgbClr>
                  </a:outerShdw>
                </a:effectLst>
                <a:latin typeface="Verdana" panose="020B0604030504040204" pitchFamily="34" charset="0"/>
                <a:ea typeface="新細明體" panose="02020500000000000000" pitchFamily="18" charset="-120"/>
              </a:rPr>
              <a:t>decision tree</a:t>
            </a:r>
            <a:r>
              <a:rPr lang="en-US" altLang="zh-TW" sz="2400" dirty="0">
                <a:latin typeface="Verdana" panose="020B0604030504040204" pitchFamily="34" charset="0"/>
                <a:ea typeface="新細明體" panose="02020500000000000000" pitchFamily="18" charset="-120"/>
              </a:rPr>
              <a:t> </a:t>
            </a:r>
            <a:r>
              <a:rPr lang="en-US" altLang="zh-TW" sz="2400" dirty="0">
                <a:solidFill>
                  <a:srgbClr val="0000FF"/>
                </a:solidFill>
                <a:latin typeface="Verdana" panose="020B0604030504040204" pitchFamily="34" charset="0"/>
                <a:ea typeface="新細明體" panose="02020500000000000000" pitchFamily="18" charset="-120"/>
              </a:rPr>
              <a:t>is a simple tree where, at each node, a decision is made, and inference travels down the path according to that decision. </a:t>
            </a:r>
          </a:p>
          <a:p>
            <a:pPr eaLnBrk="1" hangingPunct="1">
              <a:buClr>
                <a:srgbClr val="0000FF"/>
              </a:buClr>
              <a:buFont typeface="Courier New" panose="02070309020205020404" pitchFamily="49" charset="0"/>
              <a:buChar char="o"/>
            </a:pPr>
            <a:r>
              <a:rPr lang="en-US" altLang="zh-TW" sz="2400" dirty="0">
                <a:effectLst>
                  <a:outerShdw blurRad="38100" dist="38100" dir="2700000" algn="tl">
                    <a:srgbClr val="000000">
                      <a:alpha val="43137"/>
                    </a:srgbClr>
                  </a:outerShdw>
                </a:effectLst>
                <a:latin typeface="Verdana" panose="020B0604030504040204" pitchFamily="34" charset="0"/>
                <a:ea typeface="新細明體" panose="02020500000000000000" pitchFamily="18" charset="-120"/>
              </a:rPr>
              <a:t>Random forests</a:t>
            </a:r>
            <a:r>
              <a:rPr lang="en-US" altLang="zh-TW" sz="2400" dirty="0">
                <a:latin typeface="Verdana" panose="020B0604030504040204" pitchFamily="34" charset="0"/>
                <a:ea typeface="新細明體" panose="02020500000000000000" pitchFamily="18" charset="-120"/>
              </a:rPr>
              <a:t> </a:t>
            </a:r>
            <a:r>
              <a:rPr lang="en-US" altLang="zh-TW" sz="2400" dirty="0">
                <a:solidFill>
                  <a:srgbClr val="0000FF"/>
                </a:solidFill>
                <a:latin typeface="Verdana" panose="020B0604030504040204" pitchFamily="34" charset="0"/>
                <a:ea typeface="新細明體" panose="02020500000000000000" pitchFamily="18" charset="-120"/>
              </a:rPr>
              <a:t>take decision trees one step further. In order to improve the reliability of the decisions made, random forests involve many decision trees, effectively crowdsourcing the answer by averaging or combining the results of the different trees.</a:t>
            </a:r>
          </a:p>
        </p:txBody>
      </p:sp>
      <p:sp>
        <p:nvSpPr>
          <p:cNvPr id="5" name="投影片編號版面配置區 4">
            <a:extLst>
              <a:ext uri="{FF2B5EF4-FFF2-40B4-BE49-F238E27FC236}">
                <a16:creationId xmlns:a16="http://schemas.microsoft.com/office/drawing/2014/main" id="{EA61D7A4-3610-4767-80A7-47D63B7CEE06}"/>
              </a:ext>
            </a:extLst>
          </p:cNvPr>
          <p:cNvSpPr>
            <a:spLocks noGrp="1"/>
          </p:cNvSpPr>
          <p:nvPr>
            <p:ph type="sldNum" sz="quarter" idx="10"/>
          </p:nvPr>
        </p:nvSpPr>
        <p:spPr bwMode="auto">
          <a:xfrm>
            <a:off x="8575675" y="6629400"/>
            <a:ext cx="568325" cy="2254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C4B5BA-84F0-4490-9C0D-8C2E6B700225}" type="slidenum">
              <a:rPr kumimoji="0" lang="en-US" altLang="zh-TW" sz="1200" b="0" i="0" u="none" strike="noStrike" kern="1200" cap="none" spc="0" normalizeH="0" baseline="0" noProof="0" smtClean="0">
                <a:ln>
                  <a:noFill/>
                </a:ln>
                <a:solidFill>
                  <a:srgbClr val="000000"/>
                </a:solidFill>
                <a:effectLst/>
                <a:uLnTx/>
                <a:uFillTx/>
                <a:latin typeface="Calibri" panose="020F0502020204030204" pitchFamily="34" charset="0"/>
                <a:cs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zh-TW" sz="1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標題 1">
            <a:extLst>
              <a:ext uri="{FF2B5EF4-FFF2-40B4-BE49-F238E27FC236}">
                <a16:creationId xmlns:a16="http://schemas.microsoft.com/office/drawing/2014/main" id="{21BDB950-2952-4714-915C-3EF632D1B696}"/>
              </a:ext>
            </a:extLst>
          </p:cNvPr>
          <p:cNvSpPr>
            <a:spLocks noGrp="1"/>
          </p:cNvSpPr>
          <p:nvPr>
            <p:ph type="title"/>
          </p:nvPr>
        </p:nvSpPr>
        <p:spPr bwMode="auto">
          <a:xfrm>
            <a:off x="0" y="0"/>
            <a:ext cx="9144000" cy="877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TW" sz="5000" b="1" dirty="0">
                <a:solidFill>
                  <a:srgbClr val="0070C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rPr>
              <a:t>Types of Ensemble Learning</a:t>
            </a:r>
            <a:endParaRPr lang="zh-TW" altLang="en-US" sz="5000" b="1" dirty="0">
              <a:solidFill>
                <a:srgbClr val="0070C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endParaRPr>
          </a:p>
        </p:txBody>
      </p:sp>
      <p:sp>
        <p:nvSpPr>
          <p:cNvPr id="5" name="投影片編號版面配置區 4">
            <a:extLst>
              <a:ext uri="{FF2B5EF4-FFF2-40B4-BE49-F238E27FC236}">
                <a16:creationId xmlns:a16="http://schemas.microsoft.com/office/drawing/2014/main" id="{0FC0DD5A-F7C3-4EB4-894B-3E9D6D8B1859}"/>
              </a:ext>
            </a:extLst>
          </p:cNvPr>
          <p:cNvSpPr>
            <a:spLocks noGrp="1"/>
          </p:cNvSpPr>
          <p:nvPr>
            <p:ph type="sldNum" sz="quarter" idx="10"/>
          </p:nvPr>
        </p:nvSpPr>
        <p:spPr bwMode="auto">
          <a:xfrm>
            <a:off x="8575675" y="6629400"/>
            <a:ext cx="568325" cy="2254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C4B5BA-84F0-4490-9C0D-8C2E6B700225}" type="slidenum">
              <a:rPr kumimoji="0" lang="en-US" altLang="zh-TW" sz="1200" b="0" i="0" u="none" strike="noStrike" kern="1200" cap="none" spc="0" normalizeH="0" baseline="0" noProof="0" smtClean="0">
                <a:ln>
                  <a:noFill/>
                </a:ln>
                <a:solidFill>
                  <a:srgbClr val="000000"/>
                </a:solidFill>
                <a:effectLst/>
                <a:uLnTx/>
                <a:uFillTx/>
                <a:latin typeface="Verdana" panose="020B060403050404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zh-TW" sz="1200" b="0" i="0" u="none" strike="noStrike" kern="1200" cap="none" spc="0" normalizeH="0" baseline="0" noProof="0" dirty="0">
              <a:ln>
                <a:noFill/>
              </a:ln>
              <a:solidFill>
                <a:srgbClr val="000000"/>
              </a:solidFill>
              <a:effectLst/>
              <a:uLnTx/>
              <a:uFillTx/>
              <a:latin typeface="Verdana" panose="020B0604030504040204" pitchFamily="34" charset="0"/>
              <a:ea typeface="新細明體" panose="02020500000000000000" pitchFamily="18" charset="-120"/>
              <a:cs typeface="+mn-cs"/>
            </a:endParaRPr>
          </a:p>
        </p:txBody>
      </p:sp>
      <p:pic>
        <p:nvPicPr>
          <p:cNvPr id="1026" name="Picture 2" descr="Ensemble Methods | Bagging Vs Boosting Difference">
            <a:extLst>
              <a:ext uri="{FF2B5EF4-FFF2-40B4-BE49-F238E27FC236}">
                <a16:creationId xmlns:a16="http://schemas.microsoft.com/office/drawing/2014/main" id="{F36AB7C6-DD64-A036-83C2-FE72B97F78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930" t="8493" r="6930" b="73139"/>
          <a:stretch/>
        </p:blipFill>
        <p:spPr bwMode="auto">
          <a:xfrm>
            <a:off x="1079500" y="807442"/>
            <a:ext cx="6629400" cy="87788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E75702D-B585-7DE9-8E54-DC9E42BC250E}"/>
              </a:ext>
            </a:extLst>
          </p:cNvPr>
          <p:cNvSpPr txBox="1"/>
          <p:nvPr/>
        </p:nvSpPr>
        <p:spPr>
          <a:xfrm>
            <a:off x="302029" y="4468116"/>
            <a:ext cx="8839200" cy="2215991"/>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FF"/>
                </a:solidFill>
                <a:effectLst/>
                <a:uLnTx/>
                <a:uFillTx/>
                <a:latin typeface="Arial"/>
                <a:ea typeface="+mn-ea"/>
                <a:cs typeface="+mn-cs"/>
              </a:rPr>
              <a:t>Ensemble learning can be classified into different approaches based on the </a:t>
            </a:r>
            <a:r>
              <a:rPr kumimoji="0" lang="en-US" sz="2400" b="0" i="0" u="sng"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Arial"/>
                <a:ea typeface="+mn-ea"/>
                <a:cs typeface="+mn-cs"/>
              </a:rPr>
              <a:t>type of machine learning</a:t>
            </a:r>
            <a:r>
              <a:rPr kumimoji="0" lang="en-US" sz="2400" b="0" i="0" u="none" strike="noStrike" kern="1200" cap="none" spc="0" normalizeH="0" baseline="0" noProof="0" dirty="0">
                <a:ln>
                  <a:noFill/>
                </a:ln>
                <a:solidFill>
                  <a:srgbClr val="0000FF"/>
                </a:solidFill>
                <a:effectLst/>
                <a:uLnTx/>
                <a:uFillTx/>
                <a:latin typeface="Arial"/>
                <a:ea typeface="+mn-ea"/>
                <a:cs typeface="+mn-cs"/>
              </a:rPr>
              <a:t> techniques used, </a:t>
            </a:r>
            <a:r>
              <a:rPr kumimoji="0" lang="en-US" sz="2400" b="0" i="0" u="sng"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Arial"/>
                <a:ea typeface="+mn-ea"/>
                <a:cs typeface="+mn-cs"/>
              </a:rPr>
              <a:t>concurrency</a:t>
            </a:r>
            <a:r>
              <a:rPr kumimoji="0" lang="en-US" sz="2400" b="0" i="0" u="none" strike="noStrike" kern="1200" cap="none" spc="0" normalizeH="0" baseline="0" noProof="0" dirty="0">
                <a:ln>
                  <a:noFill/>
                </a:ln>
                <a:solidFill>
                  <a:srgbClr val="0000FF"/>
                </a:solidFill>
                <a:effectLst/>
                <a:uLnTx/>
                <a:uFillTx/>
                <a:latin typeface="Arial"/>
                <a:ea typeface="+mn-ea"/>
                <a:cs typeface="+mn-cs"/>
              </a:rPr>
              <a:t> and </a:t>
            </a:r>
            <a:r>
              <a:rPr kumimoji="0" lang="en-US" sz="2400" b="0" i="0" u="sng"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Arial"/>
                <a:ea typeface="+mn-ea"/>
                <a:cs typeface="+mn-cs"/>
              </a:rPr>
              <a:t>distribution of data </a:t>
            </a:r>
            <a:r>
              <a:rPr kumimoji="0" lang="en-US" sz="2400" b="0" i="0" u="none" strike="noStrike" kern="1200" cap="none" spc="0" normalizeH="0" baseline="0" noProof="0" dirty="0">
                <a:ln>
                  <a:noFill/>
                </a:ln>
                <a:solidFill>
                  <a:srgbClr val="0000FF"/>
                </a:solidFill>
                <a:effectLst/>
                <a:uLnTx/>
                <a:uFillTx/>
                <a:latin typeface="Arial"/>
                <a:ea typeface="+mn-ea"/>
                <a:cs typeface="+mn-cs"/>
              </a:rPr>
              <a:t>... </a:t>
            </a:r>
          </a:p>
          <a:p>
            <a:pPr marL="914400" lvl="1" indent="-457200">
              <a:buFont typeface="+mj-lt"/>
              <a:buAutoNum type="arabicPeriod"/>
              <a:defRPr/>
            </a:pPr>
            <a:r>
              <a:rPr lang="en-US" sz="2200" dirty="0">
                <a:latin typeface="Arial"/>
              </a:rPr>
              <a:t>Bagging</a:t>
            </a:r>
            <a:r>
              <a:rPr lang="en-US" sz="2200" dirty="0">
                <a:solidFill>
                  <a:srgbClr val="0000FF"/>
                </a:solidFill>
                <a:latin typeface="Arial"/>
              </a:rPr>
              <a:t> is based on Homogenous Classifiers</a:t>
            </a:r>
          </a:p>
          <a:p>
            <a:pPr marL="914400" lvl="1" indent="-457200">
              <a:buFont typeface="+mj-lt"/>
              <a:buAutoNum type="arabicPeriod"/>
              <a:defRPr/>
            </a:pPr>
            <a:r>
              <a:rPr kumimoji="0" lang="en-US" sz="2200" b="0" i="0" u="none" strike="noStrike" kern="1200" cap="none" spc="0" normalizeH="0" baseline="0" noProof="0" dirty="0">
                <a:ln>
                  <a:noFill/>
                </a:ln>
                <a:effectLst/>
                <a:uLnTx/>
                <a:uFillTx/>
                <a:latin typeface="Arial"/>
                <a:ea typeface="+mn-ea"/>
                <a:cs typeface="+mn-cs"/>
              </a:rPr>
              <a:t>Bagging</a:t>
            </a:r>
            <a:r>
              <a:rPr kumimoji="0" lang="en-US" sz="2200" b="0" i="0" u="none" strike="noStrike" kern="1200" cap="none" spc="0" normalizeH="0" noProof="0" dirty="0">
                <a:ln>
                  <a:noFill/>
                </a:ln>
                <a:solidFill>
                  <a:srgbClr val="0000FF"/>
                </a:solidFill>
                <a:effectLst/>
                <a:uLnTx/>
                <a:uFillTx/>
                <a:latin typeface="Arial"/>
                <a:ea typeface="+mn-ea"/>
                <a:cs typeface="+mn-cs"/>
              </a:rPr>
              <a:t> is a concurrent technique.</a:t>
            </a:r>
          </a:p>
          <a:p>
            <a:pPr marL="914400" lvl="1" indent="-457200">
              <a:buFont typeface="+mj-lt"/>
              <a:buAutoNum type="arabicPeriod"/>
              <a:defRPr/>
            </a:pPr>
            <a:r>
              <a:rPr lang="en-US" sz="2200" baseline="0" dirty="0">
                <a:solidFill>
                  <a:srgbClr val="0000FF"/>
                </a:solidFill>
                <a:latin typeface="Arial"/>
              </a:rPr>
              <a:t>In </a:t>
            </a:r>
            <a:r>
              <a:rPr lang="en-US" sz="2200" baseline="0" dirty="0">
                <a:latin typeface="Arial"/>
              </a:rPr>
              <a:t>Bagging</a:t>
            </a:r>
            <a:r>
              <a:rPr lang="en-US" sz="2200" baseline="0" dirty="0">
                <a:solidFill>
                  <a:srgbClr val="0000FF"/>
                </a:solidFill>
                <a:latin typeface="Arial"/>
              </a:rPr>
              <a:t> data is created</a:t>
            </a:r>
            <a:r>
              <a:rPr lang="en-US" sz="2200" dirty="0">
                <a:solidFill>
                  <a:srgbClr val="0000FF"/>
                </a:solidFill>
                <a:latin typeface="Arial"/>
              </a:rPr>
              <a:t> using bootstrapping</a:t>
            </a:r>
            <a:endParaRPr kumimoji="0" lang="en-US" sz="2200" b="0" i="0" u="none" strike="noStrike" kern="1200" cap="none" spc="0" normalizeH="0" baseline="0" noProof="0" dirty="0">
              <a:ln>
                <a:noFill/>
              </a:ln>
              <a:solidFill>
                <a:srgbClr val="0000FF"/>
              </a:solidFill>
              <a:effectLst/>
              <a:uLnTx/>
              <a:uFillTx/>
              <a:latin typeface="Arial"/>
              <a:ea typeface="+mn-ea"/>
              <a:cs typeface="+mn-cs"/>
            </a:endParaRPr>
          </a:p>
        </p:txBody>
      </p:sp>
      <p:pic>
        <p:nvPicPr>
          <p:cNvPr id="9" name="Picture 2" descr="Ensemble Methods | Bagging Vs Boosting Difference">
            <a:extLst>
              <a:ext uri="{FF2B5EF4-FFF2-40B4-BE49-F238E27FC236}">
                <a16:creationId xmlns:a16="http://schemas.microsoft.com/office/drawing/2014/main" id="{0B89C6E8-551B-135B-9DAE-166A89F6A1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930" t="27625" r="6930" b="8601"/>
          <a:stretch/>
        </p:blipFill>
        <p:spPr bwMode="auto">
          <a:xfrm>
            <a:off x="1079500" y="1685330"/>
            <a:ext cx="6629400" cy="270351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0CF9ADD-F4FC-F481-424C-BD8E518D038C}"/>
              </a:ext>
            </a:extLst>
          </p:cNvPr>
          <p:cNvSpPr txBox="1"/>
          <p:nvPr/>
        </p:nvSpPr>
        <p:spPr>
          <a:xfrm>
            <a:off x="416498" y="3429000"/>
            <a:ext cx="132600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Concurrent</a:t>
            </a:r>
          </a:p>
        </p:txBody>
      </p:sp>
      <p:sp>
        <p:nvSpPr>
          <p:cNvPr id="2" name="TextBox 1">
            <a:extLst>
              <a:ext uri="{FF2B5EF4-FFF2-40B4-BE49-F238E27FC236}">
                <a16:creationId xmlns:a16="http://schemas.microsoft.com/office/drawing/2014/main" id="{90FFF629-9036-F4BE-DBD3-DD6A7A3ED6EA}"/>
              </a:ext>
            </a:extLst>
          </p:cNvPr>
          <p:cNvSpPr txBox="1"/>
          <p:nvPr/>
        </p:nvSpPr>
        <p:spPr>
          <a:xfrm>
            <a:off x="3955498" y="3384312"/>
            <a:ext cx="127470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Sequential</a:t>
            </a:r>
          </a:p>
        </p:txBody>
      </p:sp>
      <p:sp>
        <p:nvSpPr>
          <p:cNvPr id="3" name="Oval 2">
            <a:extLst>
              <a:ext uri="{FF2B5EF4-FFF2-40B4-BE49-F238E27FC236}">
                <a16:creationId xmlns:a16="http://schemas.microsoft.com/office/drawing/2014/main" id="{31447AA3-EBD1-F0A4-A119-C78253BA8B46}"/>
              </a:ext>
            </a:extLst>
          </p:cNvPr>
          <p:cNvSpPr/>
          <p:nvPr/>
        </p:nvSpPr>
        <p:spPr>
          <a:xfrm>
            <a:off x="313113" y="3231405"/>
            <a:ext cx="2438400" cy="12217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86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3DF8FD-B70C-453D-8A6A-5CFD4F32F553}"/>
              </a:ext>
            </a:extLst>
          </p:cNvPr>
          <p:cNvSpPr/>
          <p:nvPr/>
        </p:nvSpPr>
        <p:spPr>
          <a:xfrm>
            <a:off x="457200" y="2857500"/>
            <a:ext cx="8229600" cy="11811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4500" b="0" i="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Times New Roman"/>
              </a:rPr>
              <a:t>Resources</a:t>
            </a:r>
          </a:p>
        </p:txBody>
      </p:sp>
    </p:spTree>
    <p:extLst>
      <p:ext uri="{BB962C8B-B14F-4D97-AF65-F5344CB8AC3E}">
        <p14:creationId xmlns:p14="http://schemas.microsoft.com/office/powerpoint/2010/main" val="2516577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 name="Title 1"/>
          <p:cNvSpPr txBox="1">
            <a:spLocks/>
          </p:cNvSpPr>
          <p:nvPr/>
        </p:nvSpPr>
        <p:spPr>
          <a:xfrm>
            <a:off x="0" y="1"/>
            <a:ext cx="9144000" cy="762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omic Sans MS" panose="030F0702030302020204" pitchFamily="66" charset="0"/>
                <a:ea typeface="+mj-ea"/>
                <a:cs typeface="Times New Roman"/>
              </a:rPr>
              <a:t>Bagging: Misc. Resources</a:t>
            </a:r>
          </a:p>
        </p:txBody>
      </p:sp>
      <p:sp>
        <p:nvSpPr>
          <p:cNvPr id="2" name="Rectangle 1">
            <a:extLst>
              <a:ext uri="{FF2B5EF4-FFF2-40B4-BE49-F238E27FC236}">
                <a16:creationId xmlns:a16="http://schemas.microsoft.com/office/drawing/2014/main" id="{15B68B73-4277-41E1-B61C-85B2A1EF3C08}"/>
              </a:ext>
            </a:extLst>
          </p:cNvPr>
          <p:cNvSpPr/>
          <p:nvPr/>
        </p:nvSpPr>
        <p:spPr>
          <a:xfrm>
            <a:off x="190500" y="805205"/>
            <a:ext cx="8763000" cy="2554545"/>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rPr>
              <a:t>YouTube</a:t>
            </a:r>
          </a:p>
          <a:p>
            <a:pPr marL="742950" lvl="1" indent="-285750">
              <a:spcAft>
                <a:spcPts val="600"/>
              </a:spcAft>
              <a:buFont typeface="Arial" panose="020B0604020202020204" pitchFamily="34" charset="0"/>
              <a:buChar char="•"/>
              <a:defRPr/>
            </a:pPr>
            <a:r>
              <a:rPr lang="en-US" sz="1200" dirty="0">
                <a:solidFill>
                  <a:srgbClr val="0000FF"/>
                </a:solidFill>
                <a:hlinkClick r:id="rId2">
                  <a:extLst>
                    <a:ext uri="{A12FA001-AC4F-418D-AE19-62706E023703}">
                      <ahyp:hlinkClr xmlns:ahyp="http://schemas.microsoft.com/office/drawing/2018/hyperlinkcolor" val="tx"/>
                    </a:ext>
                  </a:extLst>
                </a:hlinkClick>
              </a:rPr>
              <a:t>https://www.youtube.com/watch?v=uhjeVdLjVFI&amp;list=PLrQmbzbRJ5mwDinvDEJ5B-KDZlPM-sCYO&amp;index=15</a:t>
            </a:r>
          </a:p>
          <a:p>
            <a:pPr marL="742950" lvl="1" indent="-285750">
              <a:spcAft>
                <a:spcPts val="600"/>
              </a:spcAft>
              <a:buFont typeface="Arial" panose="020B0604020202020204" pitchFamily="34" charset="0"/>
              <a:buChar char="•"/>
              <a:defRPr/>
            </a:pPr>
            <a:r>
              <a:rPr lang="en-US" sz="1200" dirty="0">
                <a:solidFill>
                  <a:srgbClr val="0000FF"/>
                </a:solidFill>
                <a:hlinkClick r:id="rId2">
                  <a:extLst>
                    <a:ext uri="{A12FA001-AC4F-418D-AE19-62706E023703}">
                      <ahyp:hlinkClr xmlns:ahyp="http://schemas.microsoft.com/office/drawing/2018/hyperlinkcolor" val="tx"/>
                    </a:ext>
                  </a:extLst>
                </a:hlinkClick>
              </a:rPr>
              <a:t>https://www.youtube.com/watch?v=J4Wdy0Wc_xQ</a:t>
            </a:r>
          </a:p>
          <a:p>
            <a:pPr marL="742950" lvl="1" indent="-285750">
              <a:spcAft>
                <a:spcPts val="600"/>
              </a:spcAft>
              <a:buFont typeface="Arial" panose="020B0604020202020204" pitchFamily="34" charset="0"/>
              <a:buChar char="•"/>
              <a:defRPr/>
            </a:pPr>
            <a:r>
              <a:rPr lang="en-US" sz="1200" dirty="0">
                <a:solidFill>
                  <a:srgbClr val="0000FF"/>
                </a:solidFill>
                <a:hlinkClick r:id="rId2">
                  <a:extLst>
                    <a:ext uri="{A12FA001-AC4F-418D-AE19-62706E023703}">
                      <ahyp:hlinkClr xmlns:ahyp="http://schemas.microsoft.com/office/drawing/2018/hyperlinkcolor" val="tx"/>
                    </a:ext>
                  </a:extLst>
                </a:hlinkClick>
              </a:rPr>
              <a:t>https://www.youtube.com/watch?v=sQ870aTKqiM</a:t>
            </a:r>
          </a:p>
          <a:p>
            <a:pPr marL="742950" lvl="1" indent="-285750">
              <a:spcAft>
                <a:spcPts val="600"/>
              </a:spcAft>
              <a:buFont typeface="Arial" panose="020B0604020202020204" pitchFamily="34" charset="0"/>
              <a:buChar char="•"/>
              <a:defRPr/>
            </a:pPr>
            <a:r>
              <a:rPr lang="en-US" sz="1200" dirty="0">
                <a:solidFill>
                  <a:srgbClr val="0000FF"/>
                </a:solidFill>
                <a:hlinkClick r:id="rId2">
                  <a:extLst>
                    <a:ext uri="{A12FA001-AC4F-418D-AE19-62706E023703}">
                      <ahyp:hlinkClr xmlns:ahyp="http://schemas.microsoft.com/office/drawing/2018/hyperlinkcolor" val="tx"/>
                    </a:ext>
                  </a:extLst>
                </a:hlinkClick>
              </a:rPr>
              <a:t>https://www.youtube.com/watch?v=841I7-imlVo</a:t>
            </a:r>
          </a:p>
          <a:p>
            <a:pPr marL="742950" lvl="1" indent="-285750">
              <a:spcAft>
                <a:spcPts val="600"/>
              </a:spcAft>
              <a:buFont typeface="Arial" panose="020B0604020202020204" pitchFamily="34" charset="0"/>
              <a:buChar char="•"/>
              <a:defRPr/>
            </a:pPr>
            <a:r>
              <a:rPr lang="en-US" sz="1200" dirty="0">
                <a:solidFill>
                  <a:srgbClr val="0000FF"/>
                </a:solidFill>
                <a:hlinkClick r:id="rId2">
                  <a:extLst>
                    <a:ext uri="{A12FA001-AC4F-418D-AE19-62706E023703}">
                      <ahyp:hlinkClr xmlns:ahyp="http://schemas.microsoft.com/office/drawing/2018/hyperlinkcolor" val="tx"/>
                    </a:ext>
                  </a:extLst>
                </a:hlinkClick>
              </a:rPr>
              <a:t>https://www.youtube.com/watch?v=f2S4hVs-ESw</a:t>
            </a:r>
          </a:p>
          <a:p>
            <a:pPr marL="742950" lvl="1" indent="-285750">
              <a:spcAft>
                <a:spcPts val="600"/>
              </a:spcAft>
              <a:buFont typeface="Arial" panose="020B0604020202020204" pitchFamily="34" charset="0"/>
              <a:buChar char="•"/>
              <a:defRPr/>
            </a:pPr>
            <a:r>
              <a:rPr lang="en-US" sz="1200" dirty="0">
                <a:solidFill>
                  <a:srgbClr val="0000FF"/>
                </a:solidFill>
                <a:hlinkClick r:id="rId2">
                  <a:extLst>
                    <a:ext uri="{A12FA001-AC4F-418D-AE19-62706E023703}">
                      <ahyp:hlinkClr xmlns:ahyp="http://schemas.microsoft.com/office/drawing/2018/hyperlinkcolor" val="tx"/>
                    </a:ext>
                  </a:extLst>
                </a:hlinkClick>
              </a:rPr>
              <a:t>https://www.youtube.com/watch?v=3R0AW-vrPEw</a:t>
            </a:r>
          </a:p>
          <a:p>
            <a:pPr marL="742950" lvl="1" indent="-285750">
              <a:spcAft>
                <a:spcPts val="600"/>
              </a:spcAft>
              <a:buFont typeface="Arial" panose="020B0604020202020204" pitchFamily="34" charset="0"/>
              <a:buChar char="•"/>
              <a:defRPr/>
            </a:pPr>
            <a:r>
              <a:rPr lang="en-US" sz="1200" dirty="0">
                <a:solidFill>
                  <a:srgbClr val="0000FF"/>
                </a:solidFill>
                <a:hlinkClick r:id="rId2">
                  <a:extLst>
                    <a:ext uri="{A12FA001-AC4F-418D-AE19-62706E023703}">
                      <ahyp:hlinkClr xmlns:ahyp="http://schemas.microsoft.com/office/drawing/2018/hyperlinkcolor" val="tx"/>
                    </a:ext>
                  </a:extLst>
                </a:hlinkClick>
              </a:rPr>
              <a:t>https://www.youtube.com/watch?v=4EOCQJgqAOY</a:t>
            </a:r>
          </a:p>
          <a:p>
            <a:pPr marL="342900" marR="0" lvl="0" indent="-342900"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a:pPr>
            <a:endParaRPr kumimoji="0" lang="en-US" sz="12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endParaRPr>
          </a:p>
        </p:txBody>
      </p:sp>
      <p:sp>
        <p:nvSpPr>
          <p:cNvPr id="5" name="投影片編號版面配置區 4">
            <a:extLst>
              <a:ext uri="{FF2B5EF4-FFF2-40B4-BE49-F238E27FC236}">
                <a16:creationId xmlns:a16="http://schemas.microsoft.com/office/drawing/2014/main" id="{8E0E3C93-95E9-4111-B5DD-FE0298F33931}"/>
              </a:ext>
            </a:extLst>
          </p:cNvPr>
          <p:cNvSpPr txBox="1">
            <a:spLocks/>
          </p:cNvSpPr>
          <p:nvPr/>
        </p:nvSpPr>
        <p:spPr bwMode="auto">
          <a:xfrm>
            <a:off x="8575675" y="6629400"/>
            <a:ext cx="568325" cy="2254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marL="0" algn="l" defTabSz="914400" rtl="0" eaLnBrk="0" latinLnBrk="0" hangingPunct="0">
              <a:lnSpc>
                <a:spcPct val="100000"/>
              </a:lnSpc>
              <a:spcBef>
                <a:spcPct val="0"/>
              </a:spcBef>
              <a:buClrTx/>
              <a:buFontTx/>
              <a:buNone/>
              <a:defRPr sz="2400" b="0" kern="1200">
                <a:solidFill>
                  <a:schemeClr val="tx1"/>
                </a:solidFill>
                <a:effectLst>
                  <a:outerShdw blurRad="38100" dist="38100" dir="2700000" algn="tl">
                    <a:srgbClr val="C0C0C0"/>
                  </a:outerShdw>
                </a:effectLst>
                <a:latin typeface="Arial" panose="020B0604020202020204" pitchFamily="34" charset="0"/>
                <a:ea typeface="+mn-ea"/>
                <a:cs typeface="+mn-cs"/>
              </a:defRPr>
            </a:lvl1pPr>
            <a:lvl2pPr marL="742950" indent="-285750" algn="l" defTabSz="914400" rtl="0" eaLnBrk="0" latinLnBrk="0" hangingPunct="0">
              <a:defRPr sz="2400" kern="1200">
                <a:solidFill>
                  <a:schemeClr val="tx1"/>
                </a:solidFill>
                <a:latin typeface="Arial" panose="020B0604020202020204" pitchFamily="34" charset="0"/>
                <a:ea typeface="+mn-ea"/>
                <a:cs typeface="+mn-cs"/>
              </a:defRPr>
            </a:lvl2pPr>
            <a:lvl3pPr marL="1143000" indent="-228600" algn="l" defTabSz="914400" rtl="0" eaLnBrk="0" latinLnBrk="0" hangingPunct="0">
              <a:defRPr sz="2400" kern="1200">
                <a:solidFill>
                  <a:schemeClr val="tx1"/>
                </a:solidFill>
                <a:latin typeface="Arial" panose="020B0604020202020204" pitchFamily="34" charset="0"/>
                <a:ea typeface="+mn-ea"/>
                <a:cs typeface="+mn-cs"/>
              </a:defRPr>
            </a:lvl3pPr>
            <a:lvl4pPr marL="1600200" indent="-228600" algn="l" defTabSz="914400" rtl="0" eaLnBrk="0" latinLnBrk="0" hangingPunct="0">
              <a:defRPr sz="2400" kern="1200">
                <a:solidFill>
                  <a:schemeClr val="tx1"/>
                </a:solidFill>
                <a:latin typeface="Arial" panose="020B0604020202020204" pitchFamily="34" charset="0"/>
                <a:ea typeface="+mn-ea"/>
                <a:cs typeface="+mn-cs"/>
              </a:defRPr>
            </a:lvl4pPr>
            <a:lvl5pPr marL="2057400" indent="-228600" algn="l" defTabSz="914400" rtl="0" eaLnBrk="0" latinLnBrk="0" hangingPunct="0">
              <a:defRPr sz="24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9pPr>
          </a:lstStyle>
          <a:p>
            <a:pPr algn="r" eaLnBrk="1" fontAlgn="base" hangingPunct="1">
              <a:spcAft>
                <a:spcPct val="0"/>
              </a:spcAft>
              <a:defRPr/>
            </a:pPr>
            <a:fld id="{26C4B5BA-84F0-4490-9C0D-8C2E6B700225}" type="slidenum">
              <a:rPr lang="en-US" altLang="zh-TW" sz="1200" smtClean="0">
                <a:solidFill>
                  <a:srgbClr val="000000"/>
                </a:solidFill>
                <a:effectLst/>
                <a:latin typeface="Calibri" panose="020F0502020204030204" pitchFamily="34" charset="0"/>
                <a:ea typeface="新細明體" panose="02020500000000000000" pitchFamily="18" charset="-120"/>
                <a:cs typeface="Calibri" panose="020F0502020204030204" pitchFamily="34" charset="0"/>
              </a:rPr>
              <a:pPr algn="r" eaLnBrk="1" fontAlgn="base" hangingPunct="1">
                <a:spcAft>
                  <a:spcPct val="0"/>
                </a:spcAft>
                <a:defRPr/>
              </a:pPr>
              <a:t>41</a:t>
            </a:fld>
            <a:endParaRPr lang="en-US" altLang="zh-TW" sz="1200" dirty="0">
              <a:solidFill>
                <a:srgbClr val="000000"/>
              </a:solidFill>
              <a:effectLst/>
              <a:latin typeface="Calibri" panose="020F0502020204030204" pitchFamily="34" charset="0"/>
              <a:ea typeface="新細明體" panose="02020500000000000000" pitchFamily="18" charset="-120"/>
              <a:cs typeface="Calibri" panose="020F0502020204030204" pitchFamily="34" charset="0"/>
            </a:endParaRPr>
          </a:p>
        </p:txBody>
      </p:sp>
    </p:spTree>
    <p:extLst>
      <p:ext uri="{BB962C8B-B14F-4D97-AF65-F5344CB8AC3E}">
        <p14:creationId xmlns:p14="http://schemas.microsoft.com/office/powerpoint/2010/main" val="2337304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 name="Title 1"/>
          <p:cNvSpPr txBox="1">
            <a:spLocks/>
          </p:cNvSpPr>
          <p:nvPr/>
        </p:nvSpPr>
        <p:spPr>
          <a:xfrm>
            <a:off x="0" y="1"/>
            <a:ext cx="9144000" cy="762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omic Sans MS" panose="030F0702030302020204" pitchFamily="66" charset="0"/>
                <a:ea typeface="+mj-ea"/>
                <a:cs typeface="Times New Roman"/>
              </a:rPr>
              <a:t>Bagging: Misc. Resources</a:t>
            </a:r>
          </a:p>
        </p:txBody>
      </p:sp>
      <p:sp>
        <p:nvSpPr>
          <p:cNvPr id="2" name="Rectangle 1">
            <a:extLst>
              <a:ext uri="{FF2B5EF4-FFF2-40B4-BE49-F238E27FC236}">
                <a16:creationId xmlns:a16="http://schemas.microsoft.com/office/drawing/2014/main" id="{15B68B73-4277-41E1-B61C-85B2A1EF3C08}"/>
              </a:ext>
            </a:extLst>
          </p:cNvPr>
          <p:cNvSpPr/>
          <p:nvPr/>
        </p:nvSpPr>
        <p:spPr>
          <a:xfrm>
            <a:off x="190500" y="805205"/>
            <a:ext cx="8763000" cy="3708708"/>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rPr>
              <a:t>Documents:</a:t>
            </a:r>
          </a:p>
          <a:p>
            <a:pPr marL="8001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hlinkClick r:id="" action="ppaction://noaction">
                  <a:extLst>
                    <a:ext uri="{A12FA001-AC4F-418D-AE19-62706E023703}">
                      <ahyp:hlinkClr xmlns:ahyp="http://schemas.microsoft.com/office/drawing/2018/hyperlinkcolor" val="tx"/>
                    </a:ext>
                  </a:extLst>
                </a:hlinkClick>
              </a:rPr>
              <a:t>https://sebastianraschka.com/faq/docs/bagging-boosting-rf.html</a:t>
            </a:r>
          </a:p>
          <a:p>
            <a:pPr marL="8001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hlinkClick r:id="" action="ppaction://noaction">
                  <a:extLst>
                    <a:ext uri="{A12FA001-AC4F-418D-AE19-62706E023703}">
                      <ahyp:hlinkClr xmlns:ahyp="http://schemas.microsoft.com/office/drawing/2018/hyperlinkcolor" val="tx"/>
                    </a:ext>
                  </a:extLst>
                </a:hlinkClick>
              </a:rPr>
              <a:t>https://www.stat.berkeley.edu/~breiman/RandomForests/</a:t>
            </a:r>
          </a:p>
          <a:p>
            <a:pPr marL="8001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hlinkClick r:id="" action="ppaction://noaction">
                  <a:extLst>
                    <a:ext uri="{A12FA001-AC4F-418D-AE19-62706E023703}">
                      <ahyp:hlinkClr xmlns:ahyp="http://schemas.microsoft.com/office/drawing/2018/hyperlinkcolor" val="tx"/>
                    </a:ext>
                  </a:extLst>
                </a:hlinkClick>
              </a:rPr>
              <a:t>https://web.csulb.edu/~tebert/teaching/lectures/551/random_forest.pdf</a:t>
            </a:r>
          </a:p>
          <a:p>
            <a:pPr marL="8001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hlinkClick r:id="" action="ppaction://noaction">
                  <a:extLst>
                    <a:ext uri="{A12FA001-AC4F-418D-AE19-62706E023703}">
                      <ahyp:hlinkClr xmlns:ahyp="http://schemas.microsoft.com/office/drawing/2018/hyperlinkcolor" val="tx"/>
                    </a:ext>
                  </a:extLst>
                </a:hlinkClick>
              </a:rPr>
              <a:t>https://math.usu.edu/adele/RandomForests/Ovronnaz.pdf</a:t>
            </a:r>
          </a:p>
          <a:p>
            <a:pPr marL="8001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hlinkClick r:id="" action="ppaction://noaction">
                  <a:extLst>
                    <a:ext uri="{A12FA001-AC4F-418D-AE19-62706E023703}">
                      <ahyp:hlinkClr xmlns:ahyp="http://schemas.microsoft.com/office/drawing/2018/hyperlinkcolor" val="tx"/>
                    </a:ext>
                  </a:extLst>
                </a:hlinkClick>
              </a:rPr>
              <a:t>https://machinelearningmastery.com/bagging-and-random-forest-ensemble-algorithms-for-machine-learning/</a:t>
            </a:r>
          </a:p>
          <a:p>
            <a:pPr marL="8001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hlinkClick r:id="" action="ppaction://noaction">
                  <a:extLst>
                    <a:ext uri="{A12FA001-AC4F-418D-AE19-62706E023703}">
                      <ahyp:hlinkClr xmlns:ahyp="http://schemas.microsoft.com/office/drawing/2018/hyperlinkcolor" val="tx"/>
                    </a:ext>
                  </a:extLst>
                </a:hlinkClick>
              </a:rPr>
              <a:t>https://www.analyticsvidhya.com/blog/2018/06/comprehensive-guide-for-ensemble-models/</a:t>
            </a:r>
          </a:p>
          <a:p>
            <a:pPr marL="342900" marR="0" lvl="0" indent="-342900"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rPr>
              <a:t>Software:</a:t>
            </a:r>
          </a:p>
          <a:p>
            <a:pPr marL="8001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hlinkClick r:id="rId2"/>
              </a:rPr>
              <a:t>https://www.knowledgehut.com/blog/data-science/bagging-and-random-forest-in-machine-learning</a:t>
            </a:r>
            <a:endParaRPr kumimoji="0" lang="en-US" sz="12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endParaRPr>
          </a:p>
          <a:p>
            <a:pPr marL="8001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hlinkClick r:id="rId3"/>
              </a:rPr>
              <a:t>https://github.com/vappiah/Machine-Learning-Tutorials/blob/main/random_forest_classifier.ipynb</a:t>
            </a:r>
            <a:endParaRPr kumimoji="0" lang="en-US" sz="12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endParaRPr>
          </a:p>
          <a:p>
            <a:pPr marL="342900" marR="0" lvl="0" indent="-342900"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rPr>
              <a:t>Books:</a:t>
            </a:r>
          </a:p>
          <a:p>
            <a:pPr marL="8001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a:rPr>
              <a:t>https://www.researchgate.net/publication/236952762_Random_Forests</a:t>
            </a:r>
          </a:p>
        </p:txBody>
      </p:sp>
      <p:sp>
        <p:nvSpPr>
          <p:cNvPr id="5" name="投影片編號版面配置區 4">
            <a:extLst>
              <a:ext uri="{FF2B5EF4-FFF2-40B4-BE49-F238E27FC236}">
                <a16:creationId xmlns:a16="http://schemas.microsoft.com/office/drawing/2014/main" id="{8E0E3C93-95E9-4111-B5DD-FE0298F33931}"/>
              </a:ext>
            </a:extLst>
          </p:cNvPr>
          <p:cNvSpPr txBox="1">
            <a:spLocks/>
          </p:cNvSpPr>
          <p:nvPr/>
        </p:nvSpPr>
        <p:spPr bwMode="auto">
          <a:xfrm>
            <a:off x="8575675" y="6629400"/>
            <a:ext cx="568325" cy="2254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marL="0" algn="l" defTabSz="914400" rtl="0" eaLnBrk="0" latinLnBrk="0" hangingPunct="0">
              <a:lnSpc>
                <a:spcPct val="100000"/>
              </a:lnSpc>
              <a:spcBef>
                <a:spcPct val="0"/>
              </a:spcBef>
              <a:buClrTx/>
              <a:buFontTx/>
              <a:buNone/>
              <a:defRPr sz="2400" b="0" kern="1200">
                <a:solidFill>
                  <a:schemeClr val="tx1"/>
                </a:solidFill>
                <a:effectLst>
                  <a:outerShdw blurRad="38100" dist="38100" dir="2700000" algn="tl">
                    <a:srgbClr val="C0C0C0"/>
                  </a:outerShdw>
                </a:effectLst>
                <a:latin typeface="Arial" panose="020B0604020202020204" pitchFamily="34" charset="0"/>
                <a:ea typeface="+mn-ea"/>
                <a:cs typeface="+mn-cs"/>
              </a:defRPr>
            </a:lvl1pPr>
            <a:lvl2pPr marL="742950" indent="-285750" algn="l" defTabSz="914400" rtl="0" eaLnBrk="0" latinLnBrk="0" hangingPunct="0">
              <a:defRPr sz="2400" kern="1200">
                <a:solidFill>
                  <a:schemeClr val="tx1"/>
                </a:solidFill>
                <a:latin typeface="Arial" panose="020B0604020202020204" pitchFamily="34" charset="0"/>
                <a:ea typeface="+mn-ea"/>
                <a:cs typeface="+mn-cs"/>
              </a:defRPr>
            </a:lvl2pPr>
            <a:lvl3pPr marL="1143000" indent="-228600" algn="l" defTabSz="914400" rtl="0" eaLnBrk="0" latinLnBrk="0" hangingPunct="0">
              <a:defRPr sz="2400" kern="1200">
                <a:solidFill>
                  <a:schemeClr val="tx1"/>
                </a:solidFill>
                <a:latin typeface="Arial" panose="020B0604020202020204" pitchFamily="34" charset="0"/>
                <a:ea typeface="+mn-ea"/>
                <a:cs typeface="+mn-cs"/>
              </a:defRPr>
            </a:lvl3pPr>
            <a:lvl4pPr marL="1600200" indent="-228600" algn="l" defTabSz="914400" rtl="0" eaLnBrk="0" latinLnBrk="0" hangingPunct="0">
              <a:defRPr sz="2400" kern="1200">
                <a:solidFill>
                  <a:schemeClr val="tx1"/>
                </a:solidFill>
                <a:latin typeface="Arial" panose="020B0604020202020204" pitchFamily="34" charset="0"/>
                <a:ea typeface="+mn-ea"/>
                <a:cs typeface="+mn-cs"/>
              </a:defRPr>
            </a:lvl4pPr>
            <a:lvl5pPr marL="2057400" indent="-228600" algn="l" defTabSz="914400" rtl="0" eaLnBrk="0" latinLnBrk="0" hangingPunct="0">
              <a:defRPr sz="24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C4B5BA-84F0-4490-9C0D-8C2E6B700225}" type="slidenum">
              <a:rPr kumimoji="0" lang="en-US" altLang="zh-TW" sz="1200" b="0" i="0" u="none" strike="noStrike" kern="1200" cap="none" spc="0" normalizeH="0" baseline="0" noProof="0" smtClean="0">
                <a:ln>
                  <a:noFill/>
                </a:ln>
                <a:solidFill>
                  <a:srgbClr val="000000"/>
                </a:solidFill>
                <a:effectLst/>
                <a:uLnTx/>
                <a:uFillTx/>
                <a:latin typeface="Calibri" panose="020F0502020204030204" pitchFamily="34" charset="0"/>
                <a:ea typeface="新細明體" panose="02020500000000000000" pitchFamily="18" charset="-120"/>
                <a:cs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zh-TW" sz="1200" b="0" i="0" u="none" strike="noStrike" kern="1200" cap="none" spc="0" normalizeH="0" baseline="0" noProof="0" dirty="0">
              <a:ln>
                <a:noFill/>
              </a:ln>
              <a:solidFill>
                <a:srgbClr val="000000"/>
              </a:solidFill>
              <a:effectLst/>
              <a:uLnTx/>
              <a:uFillTx/>
              <a:latin typeface="Calibri" panose="020F0502020204030204" pitchFamily="34" charset="0"/>
              <a:ea typeface="新細明體" panose="02020500000000000000" pitchFamily="18" charset="-120"/>
              <a:cs typeface="Calibri" panose="020F0502020204030204" pitchFamily="34" charset="0"/>
            </a:endParaRPr>
          </a:p>
        </p:txBody>
      </p:sp>
    </p:spTree>
    <p:extLst>
      <p:ext uri="{BB962C8B-B14F-4D97-AF65-F5344CB8AC3E}">
        <p14:creationId xmlns:p14="http://schemas.microsoft.com/office/powerpoint/2010/main" val="1488491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WordArt 8" descr="Narrow vertical"/>
          <p:cNvSpPr>
            <a:spLocks noChangeArrowheads="1" noChangeShapeType="1" noTextEdit="1"/>
          </p:cNvSpPr>
          <p:nvPr/>
        </p:nvSpPr>
        <p:spPr bwMode="auto">
          <a:xfrm>
            <a:off x="1418063" y="2286000"/>
            <a:ext cx="6553200" cy="2752725"/>
          </a:xfrm>
          <a:prstGeom prst="rect">
            <a:avLst/>
          </a:prstGeom>
        </p:spPr>
        <p:txBody>
          <a:bodyPr wrap="none" fromWordArt="1">
            <a:prstTxWarp prst="textCurveUp">
              <a:avLst>
                <a:gd name="adj" fmla="val 40356"/>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3600" b="0" i="0" u="none" strike="noStrike" kern="10" cap="none" spc="0" normalizeH="0" baseline="0" noProof="0" dirty="0">
                <a:ln w="12700" cap="sq">
                  <a:solidFill>
                    <a:srgbClr val="000000"/>
                  </a:solidFill>
                  <a:round/>
                  <a:headEnd type="none" w="sm" len="sm"/>
                  <a:tailEnd type="none" w="sm" len="sm"/>
                </a:ln>
                <a:solidFill>
                  <a:srgbClr val="0070C0"/>
                </a:solidFill>
                <a:effectLst>
                  <a:outerShdw dist="45791" dir="2021404" algn="ctr" rotWithShape="0">
                    <a:srgbClr val="808080">
                      <a:alpha val="79999"/>
                    </a:srgbClr>
                  </a:outerShdw>
                </a:effectLst>
                <a:uLnTx/>
                <a:uFillTx/>
                <a:latin typeface="Arial Black"/>
                <a:ea typeface="+mn-ea"/>
                <a:cs typeface="+mn-cs"/>
              </a:rPr>
              <a:t>End Slides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a:extLst>
              <a:ext uri="{FF2B5EF4-FFF2-40B4-BE49-F238E27FC236}">
                <a16:creationId xmlns:a16="http://schemas.microsoft.com/office/drawing/2014/main" id="{FAD1E81D-549F-4AD4-B4D2-FE6D14719184}"/>
              </a:ext>
            </a:extLst>
          </p:cNvPr>
          <p:cNvSpPr>
            <a:spLocks noGrp="1"/>
          </p:cNvSpPr>
          <p:nvPr>
            <p:ph idx="1"/>
          </p:nvPr>
        </p:nvSpPr>
        <p:spPr>
          <a:xfrm>
            <a:off x="83062" y="845574"/>
            <a:ext cx="9060938" cy="2888226"/>
          </a:xfrm>
        </p:spPr>
        <p:txBody>
          <a:bodyPr/>
          <a:lstStyle/>
          <a:p>
            <a:pPr eaLnBrk="1" hangingPunct="1"/>
            <a:r>
              <a:rPr lang="en-US" altLang="en-US" sz="2400" dirty="0">
                <a:solidFill>
                  <a:srgbClr val="0000FF"/>
                </a:solidFill>
              </a:rPr>
              <a:t>Bagging and boosting are both ensemble learning methods in machine learning.</a:t>
            </a:r>
          </a:p>
          <a:p>
            <a:pPr lvl="0" eaLnBrk="1" hangingPunct="1"/>
            <a:r>
              <a:rPr lang="en-US" altLang="en-US" sz="2400" b="1" dirty="0"/>
              <a:t>Bagging</a:t>
            </a:r>
            <a:r>
              <a:rPr lang="en-US" altLang="en-US" sz="2400" b="1" dirty="0">
                <a:solidFill>
                  <a:srgbClr val="0000FF"/>
                </a:solidFill>
              </a:rPr>
              <a:t>: </a:t>
            </a:r>
            <a:r>
              <a:rPr lang="en-US" altLang="en-US" sz="2400" b="1" dirty="0"/>
              <a:t>B</a:t>
            </a:r>
            <a:r>
              <a:rPr lang="en-US" altLang="en-US" sz="2400" dirty="0">
                <a:solidFill>
                  <a:srgbClr val="0000FF"/>
                </a:solidFill>
              </a:rPr>
              <a:t>ootstrap </a:t>
            </a:r>
            <a:r>
              <a:rPr lang="en-US" altLang="en-US" sz="2400" b="1" dirty="0"/>
              <a:t>agg</a:t>
            </a:r>
            <a:r>
              <a:rPr lang="en-US" altLang="en-US" sz="2400" dirty="0">
                <a:solidFill>
                  <a:srgbClr val="0000FF"/>
                </a:solidFill>
              </a:rPr>
              <a:t>regat</a:t>
            </a:r>
            <a:r>
              <a:rPr lang="en-US" altLang="en-US" sz="2400" b="1" dirty="0"/>
              <a:t>ing</a:t>
            </a:r>
            <a:r>
              <a:rPr lang="en-US" altLang="en-US" sz="2400" b="1" dirty="0">
                <a:solidFill>
                  <a:srgbClr val="FF0000"/>
                </a:solidFill>
              </a:rPr>
              <a:t>.</a:t>
            </a:r>
            <a:r>
              <a:rPr lang="en-US" altLang="en-US" sz="2400" dirty="0">
                <a:solidFill>
                  <a:srgbClr val="0000FF"/>
                </a:solidFill>
              </a:rPr>
              <a:t> </a:t>
            </a:r>
          </a:p>
          <a:p>
            <a:pPr eaLnBrk="1" hangingPunct="1"/>
            <a:r>
              <a:rPr lang="en-US" altLang="en-US" sz="2400" dirty="0">
                <a:solidFill>
                  <a:srgbClr val="0000FF"/>
                </a:solidFill>
              </a:rPr>
              <a:t>Bagging/Boosting </a:t>
            </a:r>
            <a:r>
              <a:rPr lang="en-US" altLang="en-US" sz="2400" dirty="0">
                <a:solidFill>
                  <a:srgbClr val="00B050"/>
                </a:solidFill>
                <a:effectLst>
                  <a:outerShdw blurRad="38100" dist="38100" dir="2700000" algn="tl">
                    <a:srgbClr val="000000">
                      <a:alpha val="43137"/>
                    </a:srgbClr>
                  </a:outerShdw>
                </a:effectLst>
              </a:rPr>
              <a:t>Similarities</a:t>
            </a:r>
            <a:r>
              <a:rPr lang="en-US" altLang="en-US" sz="2400" dirty="0">
                <a:solidFill>
                  <a:srgbClr val="0000FF"/>
                </a:solidFill>
              </a:rPr>
              <a:t>:</a:t>
            </a:r>
            <a:r>
              <a:rPr lang="en-US" altLang="en-US" sz="2200" dirty="0">
                <a:solidFill>
                  <a:srgbClr val="0000FF"/>
                </a:solidFill>
              </a:rPr>
              <a:t> </a:t>
            </a:r>
            <a:r>
              <a:rPr lang="en-US" altLang="en-US" sz="2200" dirty="0"/>
              <a:t>Weak Homogenous Classifiers/Voting</a:t>
            </a:r>
          </a:p>
          <a:p>
            <a:pPr eaLnBrk="1" hangingPunct="1"/>
            <a:r>
              <a:rPr lang="en-US" altLang="en-US" sz="2400" dirty="0">
                <a:solidFill>
                  <a:srgbClr val="0000FF"/>
                </a:solidFill>
              </a:rPr>
              <a:t>Bagging vs Boosting </a:t>
            </a:r>
            <a:r>
              <a:rPr lang="en-US" altLang="en-US" sz="2400" dirty="0">
                <a:solidFill>
                  <a:srgbClr val="FF0000"/>
                </a:solidFill>
              </a:rPr>
              <a:t>Differences</a:t>
            </a:r>
            <a:r>
              <a:rPr lang="en-US" altLang="en-US" sz="2400" dirty="0">
                <a:solidFill>
                  <a:srgbClr val="0000FF"/>
                </a:solidFill>
              </a:rPr>
              <a:t>:</a:t>
            </a:r>
          </a:p>
          <a:p>
            <a:pPr lvl="1" eaLnBrk="1" hangingPunct="1">
              <a:buFont typeface="Courier New" panose="02070309020205020404" pitchFamily="49" charset="0"/>
              <a:buChar char="o"/>
            </a:pPr>
            <a:r>
              <a:rPr lang="en-US" altLang="en-US" sz="2200" dirty="0">
                <a:solidFill>
                  <a:srgbClr val="0000FF"/>
                </a:solidFill>
              </a:rPr>
              <a:t>While boosting is sequential, bagging is parallel</a:t>
            </a:r>
          </a:p>
          <a:p>
            <a:pPr lvl="1" eaLnBrk="1" hangingPunct="1">
              <a:buFont typeface="Courier New" panose="02070309020205020404" pitchFamily="49" charset="0"/>
              <a:buChar char="o"/>
            </a:pPr>
            <a:r>
              <a:rPr lang="en-US" altLang="en-US" sz="2200" dirty="0">
                <a:solidFill>
                  <a:srgbClr val="0000FF"/>
                </a:solidFill>
              </a:rPr>
              <a:t>Bagging creates data sets using Bootstrapping (no data weighting)</a:t>
            </a:r>
          </a:p>
          <a:p>
            <a:pPr eaLnBrk="1" hangingPunct="1"/>
            <a:endParaRPr lang="en-US" altLang="en-US" sz="2800" dirty="0">
              <a:solidFill>
                <a:srgbClr val="0000FF"/>
              </a:solidFill>
            </a:endParaRPr>
          </a:p>
        </p:txBody>
      </p:sp>
      <p:sp>
        <p:nvSpPr>
          <p:cNvPr id="6" name="標題 1">
            <a:extLst>
              <a:ext uri="{FF2B5EF4-FFF2-40B4-BE49-F238E27FC236}">
                <a16:creationId xmlns:a16="http://schemas.microsoft.com/office/drawing/2014/main" id="{69DC118B-5F76-4C1E-9BC6-2C4CD5064DAD}"/>
              </a:ext>
            </a:extLst>
          </p:cNvPr>
          <p:cNvSpPr txBox="1">
            <a:spLocks/>
          </p:cNvSpPr>
          <p:nvPr/>
        </p:nvSpPr>
        <p:spPr bwMode="auto">
          <a:xfrm>
            <a:off x="0" y="0"/>
            <a:ext cx="91440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TW" sz="54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omic Sans MS" panose="030F0702030302020204" pitchFamily="66" charset="0"/>
                <a:ea typeface="新細明體" panose="02020500000000000000" pitchFamily="18" charset="-120"/>
                <a:cs typeface="+mj-cs"/>
              </a:rPr>
              <a:t>Bagging vs. Boosting</a:t>
            </a:r>
            <a:endParaRPr kumimoji="0" lang="zh-TW" altLang="en-US" sz="54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omic Sans MS" panose="030F0702030302020204" pitchFamily="66" charset="0"/>
              <a:ea typeface="新細明體" panose="02020500000000000000" pitchFamily="18" charset="-120"/>
              <a:cs typeface="+mj-cs"/>
            </a:endParaRPr>
          </a:p>
        </p:txBody>
      </p:sp>
      <p:sp>
        <p:nvSpPr>
          <p:cNvPr id="5" name="投影片編號版面配置區 4">
            <a:extLst>
              <a:ext uri="{FF2B5EF4-FFF2-40B4-BE49-F238E27FC236}">
                <a16:creationId xmlns:a16="http://schemas.microsoft.com/office/drawing/2014/main" id="{4E157590-E305-4490-8A1C-D98AE094F30D}"/>
              </a:ext>
            </a:extLst>
          </p:cNvPr>
          <p:cNvSpPr txBox="1">
            <a:spLocks/>
          </p:cNvSpPr>
          <p:nvPr/>
        </p:nvSpPr>
        <p:spPr bwMode="auto">
          <a:xfrm>
            <a:off x="8575675" y="6629400"/>
            <a:ext cx="568325" cy="22542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l" defTabSz="914400" rtl="0" eaLnBrk="0" fontAlgn="auto" latinLnBrk="0" hangingPunct="0">
              <a:spcBef>
                <a:spcPts val="0"/>
              </a:spcBef>
              <a:spcAft>
                <a:spcPts val="0"/>
              </a:spcAft>
              <a:defRPr sz="2400" kern="1200">
                <a:solidFill>
                  <a:schemeClr val="tx1"/>
                </a:solidFill>
                <a:latin typeface="Arial" panose="020B0604020202020204" pitchFamily="34" charset="0"/>
                <a:ea typeface="+mn-ea"/>
                <a:cs typeface="+mn-cs"/>
              </a:defRPr>
            </a:lvl1pPr>
            <a:lvl2pPr marL="742950" indent="-285750" algn="l" defTabSz="914400" rtl="0" eaLnBrk="0" latinLnBrk="0" hangingPunct="0">
              <a:defRPr sz="2400" kern="1200">
                <a:solidFill>
                  <a:schemeClr val="tx1"/>
                </a:solidFill>
                <a:latin typeface="Arial" panose="020B0604020202020204" pitchFamily="34" charset="0"/>
                <a:ea typeface="+mn-ea"/>
                <a:cs typeface="+mn-cs"/>
              </a:defRPr>
            </a:lvl2pPr>
            <a:lvl3pPr marL="1143000" indent="-228600" algn="l" defTabSz="914400" rtl="0" eaLnBrk="0" latinLnBrk="0" hangingPunct="0">
              <a:defRPr sz="2400" kern="1200">
                <a:solidFill>
                  <a:schemeClr val="tx1"/>
                </a:solidFill>
                <a:latin typeface="Arial" panose="020B0604020202020204" pitchFamily="34" charset="0"/>
                <a:ea typeface="+mn-ea"/>
                <a:cs typeface="+mn-cs"/>
              </a:defRPr>
            </a:lvl3pPr>
            <a:lvl4pPr marL="1600200" indent="-228600" algn="l" defTabSz="914400" rtl="0" eaLnBrk="0" latinLnBrk="0" hangingPunct="0">
              <a:defRPr sz="2400" kern="1200">
                <a:solidFill>
                  <a:schemeClr val="tx1"/>
                </a:solidFill>
                <a:latin typeface="Arial" panose="020B0604020202020204" pitchFamily="34" charset="0"/>
                <a:ea typeface="+mn-ea"/>
                <a:cs typeface="+mn-cs"/>
              </a:defRPr>
            </a:lvl4pPr>
            <a:lvl5pPr marL="2057400" indent="-228600" algn="l" defTabSz="914400" rtl="0" eaLnBrk="0" latinLnBrk="0" hangingPunct="0">
              <a:defRPr sz="24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C4B5BA-84F0-4490-9C0D-8C2E6B700225}" type="slidenum">
              <a:rPr kumimoji="0" lang="en-US" altLang="zh-TW" sz="1200" b="0" i="0" u="none" strike="noStrike" kern="1200" cap="none" spc="0" normalizeH="0" baseline="0" noProof="0" smtClean="0">
                <a:ln>
                  <a:noFill/>
                </a:ln>
                <a:solidFill>
                  <a:srgbClr val="000000"/>
                </a:solidFill>
                <a:effectLst/>
                <a:uLnTx/>
                <a:uFillTx/>
                <a:latin typeface="Verdana" panose="020B060403050404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zh-TW" sz="1200" b="0" i="0" u="none" strike="noStrike" kern="1200" cap="none" spc="0" normalizeH="0" baseline="0" noProof="0" dirty="0">
              <a:ln>
                <a:noFill/>
              </a:ln>
              <a:solidFill>
                <a:srgbClr val="000000"/>
              </a:solidFill>
              <a:effectLst/>
              <a:uLnTx/>
              <a:uFillTx/>
              <a:latin typeface="Verdana" panose="020B0604030504040204" pitchFamily="34" charset="0"/>
              <a:ea typeface="新細明體" panose="02020500000000000000" pitchFamily="18" charset="-120"/>
              <a:cs typeface="+mn-cs"/>
            </a:endParaRPr>
          </a:p>
        </p:txBody>
      </p:sp>
      <p:pic>
        <p:nvPicPr>
          <p:cNvPr id="2" name="Picture 1">
            <a:extLst>
              <a:ext uri="{FF2B5EF4-FFF2-40B4-BE49-F238E27FC236}">
                <a16:creationId xmlns:a16="http://schemas.microsoft.com/office/drawing/2014/main" id="{F7299035-AC65-E991-C265-2DA1C92FE327}"/>
              </a:ext>
            </a:extLst>
          </p:cNvPr>
          <p:cNvPicPr>
            <a:picLocks noChangeAspect="1"/>
          </p:cNvPicPr>
          <p:nvPr/>
        </p:nvPicPr>
        <p:blipFill rotWithShape="1">
          <a:blip r:embed="rId3"/>
          <a:srcRect r="50000"/>
          <a:stretch/>
        </p:blipFill>
        <p:spPr>
          <a:xfrm>
            <a:off x="1295400" y="4123765"/>
            <a:ext cx="3276600" cy="2505635"/>
          </a:xfrm>
          <a:prstGeom prst="rect">
            <a:avLst/>
          </a:prstGeom>
        </p:spPr>
      </p:pic>
      <p:pic>
        <p:nvPicPr>
          <p:cNvPr id="7" name="Picture 6">
            <a:extLst>
              <a:ext uri="{FF2B5EF4-FFF2-40B4-BE49-F238E27FC236}">
                <a16:creationId xmlns:a16="http://schemas.microsoft.com/office/drawing/2014/main" id="{C9A3F185-460B-4F5E-F36D-DCEE8BBEF723}"/>
              </a:ext>
            </a:extLst>
          </p:cNvPr>
          <p:cNvPicPr>
            <a:picLocks noChangeAspect="1"/>
          </p:cNvPicPr>
          <p:nvPr/>
        </p:nvPicPr>
        <p:blipFill rotWithShape="1">
          <a:blip r:embed="rId3"/>
          <a:srcRect l="48837"/>
          <a:stretch/>
        </p:blipFill>
        <p:spPr>
          <a:xfrm>
            <a:off x="4495800" y="4123765"/>
            <a:ext cx="3352800" cy="2505635"/>
          </a:xfrm>
          <a:prstGeom prst="rect">
            <a:avLst/>
          </a:prstGeom>
        </p:spPr>
      </p:pic>
    </p:spTree>
    <p:extLst>
      <p:ext uri="{BB962C8B-B14F-4D97-AF65-F5344CB8AC3E}">
        <p14:creationId xmlns:p14="http://schemas.microsoft.com/office/powerpoint/2010/main" val="317715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2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2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3DF8FD-B70C-453D-8A6A-5CFD4F32F553}"/>
              </a:ext>
            </a:extLst>
          </p:cNvPr>
          <p:cNvSpPr/>
          <p:nvPr/>
        </p:nvSpPr>
        <p:spPr>
          <a:xfrm>
            <a:off x="457200" y="2743200"/>
            <a:ext cx="8229600" cy="11811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CA" sz="4500" i="1" kern="0" dirty="0">
                <a:solidFill>
                  <a:srgbClr val="FFFFFF"/>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a:rPr>
              <a:t>Bagging</a:t>
            </a:r>
            <a:endParaRPr kumimoji="0" lang="en-CA" sz="4500" b="0" i="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Times New Roman"/>
            </a:endParaRPr>
          </a:p>
        </p:txBody>
      </p:sp>
    </p:spTree>
    <p:extLst>
      <p:ext uri="{BB962C8B-B14F-4D97-AF65-F5344CB8AC3E}">
        <p14:creationId xmlns:p14="http://schemas.microsoft.com/office/powerpoint/2010/main" val="38928512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標題 1">
            <a:extLst>
              <a:ext uri="{FF2B5EF4-FFF2-40B4-BE49-F238E27FC236}">
                <a16:creationId xmlns:a16="http://schemas.microsoft.com/office/drawing/2014/main" id="{21BDB950-2952-4714-915C-3EF632D1B696}"/>
              </a:ext>
            </a:extLst>
          </p:cNvPr>
          <p:cNvSpPr>
            <a:spLocks noGrp="1"/>
          </p:cNvSpPr>
          <p:nvPr>
            <p:ph type="title"/>
          </p:nvPr>
        </p:nvSpPr>
        <p:spPr bwMode="auto">
          <a:xfrm>
            <a:off x="0" y="0"/>
            <a:ext cx="9144000" cy="877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TW" sz="5400" b="1" dirty="0">
                <a:solidFill>
                  <a:srgbClr val="0070C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rPr>
              <a:t>Bagging</a:t>
            </a:r>
            <a:endParaRPr lang="zh-TW" altLang="en-US" sz="5400" b="1" dirty="0">
              <a:solidFill>
                <a:srgbClr val="0070C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endParaRPr>
          </a:p>
        </p:txBody>
      </p:sp>
      <p:sp>
        <p:nvSpPr>
          <p:cNvPr id="26627" name="內容版面配置區 2">
            <a:extLst>
              <a:ext uri="{FF2B5EF4-FFF2-40B4-BE49-F238E27FC236}">
                <a16:creationId xmlns:a16="http://schemas.microsoft.com/office/drawing/2014/main" id="{BE26562F-BD2D-4C44-8576-6947ED2BFC85}"/>
              </a:ext>
            </a:extLst>
          </p:cNvPr>
          <p:cNvSpPr>
            <a:spLocks noGrp="1"/>
          </p:cNvSpPr>
          <p:nvPr>
            <p:ph idx="1"/>
          </p:nvPr>
        </p:nvSpPr>
        <p:spPr bwMode="auto">
          <a:xfrm>
            <a:off x="174625" y="1005342"/>
            <a:ext cx="8918575" cy="5440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1200"/>
              </a:spcBef>
              <a:buClr>
                <a:srgbClr val="0000FF"/>
              </a:buClr>
            </a:pPr>
            <a:r>
              <a:rPr lang="en-US" altLang="zh-TW" sz="2400" dirty="0">
                <a:solidFill>
                  <a:srgbClr val="FF0000"/>
                </a:solidFill>
                <a:effectLst>
                  <a:outerShdw blurRad="38100" dist="38100" dir="2700000" algn="tl">
                    <a:srgbClr val="000000">
                      <a:alpha val="43137"/>
                    </a:srgbClr>
                  </a:outerShdw>
                </a:effectLst>
                <a:latin typeface="Verdana" panose="020B0604030504040204" pitchFamily="34" charset="0"/>
                <a:ea typeface="新細明體" panose="02020500000000000000" pitchFamily="18" charset="-120"/>
              </a:rPr>
              <a:t>Bagging</a:t>
            </a:r>
            <a:r>
              <a:rPr lang="en-US" altLang="zh-TW" sz="2400" dirty="0">
                <a:solidFill>
                  <a:srgbClr val="0000FF"/>
                </a:solidFill>
                <a:latin typeface="Verdana" panose="020B0604030504040204" pitchFamily="34" charset="0"/>
                <a:ea typeface="新細明體" panose="02020500000000000000" pitchFamily="18" charset="-120"/>
              </a:rPr>
              <a:t>, short for </a:t>
            </a:r>
            <a:r>
              <a:rPr lang="en-US" altLang="zh-TW" sz="2400" dirty="0">
                <a:solidFill>
                  <a:srgbClr val="FF0000"/>
                </a:solidFill>
                <a:latin typeface="Verdana" panose="020B0604030504040204" pitchFamily="34" charset="0"/>
                <a:ea typeface="新細明體" panose="02020500000000000000" pitchFamily="18" charset="-120"/>
              </a:rPr>
              <a:t>B</a:t>
            </a:r>
            <a:r>
              <a:rPr lang="en-US" altLang="zh-TW" sz="2400" dirty="0">
                <a:solidFill>
                  <a:srgbClr val="0000FF"/>
                </a:solidFill>
                <a:latin typeface="Verdana" panose="020B0604030504040204" pitchFamily="34" charset="0"/>
                <a:ea typeface="新細明體" panose="02020500000000000000" pitchFamily="18" charset="-120"/>
              </a:rPr>
              <a:t>ootstrap </a:t>
            </a:r>
            <a:r>
              <a:rPr lang="en-US" altLang="zh-TW" sz="2400" dirty="0">
                <a:solidFill>
                  <a:srgbClr val="FF0000"/>
                </a:solidFill>
                <a:latin typeface="Verdana" panose="020B0604030504040204" pitchFamily="34" charset="0"/>
                <a:ea typeface="新細明體" panose="02020500000000000000" pitchFamily="18" charset="-120"/>
              </a:rPr>
              <a:t>agg</a:t>
            </a:r>
            <a:r>
              <a:rPr lang="en-US" altLang="zh-TW" sz="2400" dirty="0">
                <a:solidFill>
                  <a:srgbClr val="0000FF"/>
                </a:solidFill>
                <a:latin typeface="Verdana" panose="020B0604030504040204" pitchFamily="34" charset="0"/>
                <a:ea typeface="新細明體" panose="02020500000000000000" pitchFamily="18" charset="-120"/>
              </a:rPr>
              <a:t>regat</a:t>
            </a:r>
            <a:r>
              <a:rPr lang="en-US" altLang="zh-TW" sz="2400" dirty="0">
                <a:solidFill>
                  <a:srgbClr val="FF0000"/>
                </a:solidFill>
                <a:latin typeface="Verdana" panose="020B0604030504040204" pitchFamily="34" charset="0"/>
                <a:ea typeface="新細明體" panose="02020500000000000000" pitchFamily="18" charset="-120"/>
              </a:rPr>
              <a:t>ing</a:t>
            </a:r>
            <a:r>
              <a:rPr lang="en-US" altLang="zh-TW" sz="2400" dirty="0">
                <a:solidFill>
                  <a:srgbClr val="0000FF"/>
                </a:solidFill>
                <a:latin typeface="Verdana" panose="020B0604030504040204" pitchFamily="34" charset="0"/>
                <a:ea typeface="新細明體" panose="02020500000000000000" pitchFamily="18" charset="-120"/>
              </a:rPr>
              <a:t>, is one of the earliest ensemble based algorithms.</a:t>
            </a:r>
          </a:p>
          <a:p>
            <a:pPr eaLnBrk="1" hangingPunct="1">
              <a:spcBef>
                <a:spcPts val="1200"/>
              </a:spcBef>
            </a:pPr>
            <a:r>
              <a:rPr lang="en-US" altLang="zh-TW" sz="2400" dirty="0">
                <a:solidFill>
                  <a:srgbClr val="0000FF"/>
                </a:solidFill>
                <a:latin typeface="Verdana" panose="020B0604030504040204" pitchFamily="34" charset="0"/>
                <a:ea typeface="新細明體" panose="02020500000000000000" pitchFamily="18" charset="-120"/>
              </a:rPr>
              <a:t>It is also one of the most intuitive and </a:t>
            </a:r>
            <a:r>
              <a:rPr lang="en-US" altLang="zh-TW" sz="2400" dirty="0">
                <a:solidFill>
                  <a:srgbClr val="00B050"/>
                </a:solidFill>
                <a:latin typeface="Verdana" panose="020B0604030504040204" pitchFamily="34" charset="0"/>
                <a:ea typeface="新細明體" panose="02020500000000000000" pitchFamily="18" charset="-120"/>
              </a:rPr>
              <a:t>simplest</a:t>
            </a:r>
            <a:r>
              <a:rPr lang="en-US" altLang="zh-TW" sz="2400" dirty="0">
                <a:solidFill>
                  <a:srgbClr val="0000FF"/>
                </a:solidFill>
                <a:latin typeface="Verdana" panose="020B0604030504040204" pitchFamily="34" charset="0"/>
                <a:ea typeface="新細明體" panose="02020500000000000000" pitchFamily="18" charset="-120"/>
              </a:rPr>
              <a:t> to implement, with a surprisingly </a:t>
            </a:r>
            <a:r>
              <a:rPr lang="en-US" altLang="zh-TW" sz="2400" dirty="0">
                <a:solidFill>
                  <a:srgbClr val="00B050"/>
                </a:solidFill>
                <a:latin typeface="Verdana" panose="020B0604030504040204" pitchFamily="34" charset="0"/>
                <a:ea typeface="新細明體" panose="02020500000000000000" pitchFamily="18" charset="-120"/>
              </a:rPr>
              <a:t>good performance</a:t>
            </a:r>
          </a:p>
          <a:p>
            <a:pPr eaLnBrk="1" hangingPunct="1">
              <a:spcBef>
                <a:spcPts val="1200"/>
              </a:spcBef>
            </a:pPr>
            <a:r>
              <a:rPr lang="en-US" altLang="zh-TW" sz="2400" dirty="0">
                <a:solidFill>
                  <a:srgbClr val="0000FF"/>
                </a:solidFill>
                <a:latin typeface="Verdana" panose="020B0604030504040204" pitchFamily="34" charset="0"/>
                <a:ea typeface="新細明體" panose="02020500000000000000" pitchFamily="18" charset="-120"/>
              </a:rPr>
              <a:t>Use bootstrapped </a:t>
            </a:r>
            <a:r>
              <a:rPr lang="en-US" altLang="zh-TW" sz="2400" u="sng" dirty="0">
                <a:effectLst>
                  <a:outerShdw blurRad="38100" dist="38100" dir="2700000" algn="tl">
                    <a:srgbClr val="000000">
                      <a:alpha val="43137"/>
                    </a:srgbClr>
                  </a:outerShdw>
                </a:effectLst>
                <a:latin typeface="Verdana" panose="020B0604030504040204" pitchFamily="34" charset="0"/>
                <a:ea typeface="新細明體" panose="02020500000000000000" pitchFamily="18" charset="-120"/>
              </a:rPr>
              <a:t>replicas</a:t>
            </a:r>
            <a:r>
              <a:rPr lang="en-US" altLang="zh-TW" sz="2400" dirty="0">
                <a:solidFill>
                  <a:srgbClr val="0000FF"/>
                </a:solidFill>
                <a:latin typeface="Verdana" panose="020B0604030504040204" pitchFamily="34" charset="0"/>
                <a:ea typeface="新細明體" panose="02020500000000000000" pitchFamily="18" charset="-120"/>
              </a:rPr>
              <a:t> of the training data; large number of (say 200)  training subsets are randomly drawn - </a:t>
            </a:r>
            <a:r>
              <a:rPr lang="en-US" altLang="zh-TW" sz="2400" dirty="0">
                <a:solidFill>
                  <a:srgbClr val="FF0000"/>
                </a:solidFill>
                <a:effectLst>
                  <a:outerShdw blurRad="38100" dist="38100" dir="2700000" algn="tl">
                    <a:srgbClr val="000000">
                      <a:alpha val="43137"/>
                    </a:srgbClr>
                  </a:outerShdw>
                </a:effectLst>
                <a:latin typeface="Verdana" panose="020B0604030504040204" pitchFamily="34" charset="0"/>
                <a:ea typeface="新細明體" panose="02020500000000000000" pitchFamily="18" charset="-120"/>
              </a:rPr>
              <a:t>with replacement</a:t>
            </a:r>
            <a:r>
              <a:rPr lang="en-US" altLang="zh-TW" sz="2400" dirty="0">
                <a:solidFill>
                  <a:srgbClr val="0000FF"/>
                </a:solidFill>
                <a:latin typeface="Verdana" panose="020B0604030504040204" pitchFamily="34" charset="0"/>
                <a:ea typeface="新細明體" panose="02020500000000000000" pitchFamily="18" charset="-120"/>
              </a:rPr>
              <a:t> - from the entire training data</a:t>
            </a:r>
          </a:p>
          <a:p>
            <a:pPr eaLnBrk="1" hangingPunct="1">
              <a:spcBef>
                <a:spcPts val="1200"/>
              </a:spcBef>
            </a:pPr>
            <a:r>
              <a:rPr lang="en-US" altLang="zh-TW" sz="2400" u="sng" dirty="0">
                <a:effectLst>
                  <a:outerShdw blurRad="38100" dist="38100" dir="2700000" algn="tl">
                    <a:srgbClr val="000000">
                      <a:alpha val="43137"/>
                    </a:srgbClr>
                  </a:outerShdw>
                </a:effectLst>
                <a:latin typeface="Verdana" panose="020B0604030504040204" pitchFamily="34" charset="0"/>
                <a:ea typeface="新細明體" panose="02020500000000000000" pitchFamily="18" charset="-120"/>
              </a:rPr>
              <a:t>Each</a:t>
            </a:r>
            <a:r>
              <a:rPr lang="en-US" altLang="zh-TW" sz="2400" dirty="0">
                <a:solidFill>
                  <a:srgbClr val="0000FF"/>
                </a:solidFill>
                <a:latin typeface="Verdana" panose="020B0604030504040204" pitchFamily="34" charset="0"/>
                <a:ea typeface="新細明體" panose="02020500000000000000" pitchFamily="18" charset="-120"/>
              </a:rPr>
              <a:t> resampled </a:t>
            </a:r>
            <a:r>
              <a:rPr lang="en-US" altLang="zh-TW" sz="2400" dirty="0">
                <a:effectLst>
                  <a:outerShdw blurRad="38100" dist="38100" dir="2700000" algn="tl">
                    <a:srgbClr val="000000">
                      <a:alpha val="43137"/>
                    </a:srgbClr>
                  </a:outerShdw>
                </a:effectLst>
                <a:latin typeface="Verdana" panose="020B0604030504040204" pitchFamily="34" charset="0"/>
                <a:ea typeface="新細明體" panose="02020500000000000000" pitchFamily="18" charset="-120"/>
              </a:rPr>
              <a:t>training set </a:t>
            </a:r>
            <a:r>
              <a:rPr lang="en-US" altLang="zh-TW" sz="2400" dirty="0">
                <a:solidFill>
                  <a:srgbClr val="0000FF"/>
                </a:solidFill>
                <a:latin typeface="Verdana" panose="020B0604030504040204" pitchFamily="34" charset="0"/>
                <a:ea typeface="新細明體" panose="02020500000000000000" pitchFamily="18" charset="-120"/>
              </a:rPr>
              <a:t>is used to train a </a:t>
            </a:r>
            <a:r>
              <a:rPr lang="en-US" altLang="zh-TW" sz="2400" dirty="0">
                <a:latin typeface="Verdana" panose="020B0604030504040204" pitchFamily="34" charset="0"/>
                <a:ea typeface="新細明體" panose="02020500000000000000" pitchFamily="18" charset="-120"/>
              </a:rPr>
              <a:t>different classifier</a:t>
            </a:r>
            <a:r>
              <a:rPr lang="en-US" altLang="zh-TW" sz="2400" dirty="0">
                <a:solidFill>
                  <a:srgbClr val="0000FF"/>
                </a:solidFill>
                <a:latin typeface="Verdana" panose="020B0604030504040204" pitchFamily="34" charset="0"/>
                <a:ea typeface="新細明體" panose="02020500000000000000" pitchFamily="18" charset="-120"/>
              </a:rPr>
              <a:t> of the </a:t>
            </a:r>
            <a:r>
              <a:rPr lang="en-US" altLang="zh-TW" sz="2400" dirty="0">
                <a:latin typeface="Verdana" panose="020B0604030504040204" pitchFamily="34" charset="0"/>
                <a:ea typeface="新細明體" panose="02020500000000000000" pitchFamily="18" charset="-120"/>
              </a:rPr>
              <a:t>same type</a:t>
            </a:r>
          </a:p>
          <a:p>
            <a:pPr eaLnBrk="1" hangingPunct="1">
              <a:spcBef>
                <a:spcPts val="1200"/>
              </a:spcBef>
            </a:pPr>
            <a:r>
              <a:rPr lang="en-US" altLang="zh-TW" sz="2400" dirty="0">
                <a:solidFill>
                  <a:srgbClr val="0000FF"/>
                </a:solidFill>
                <a:latin typeface="Verdana" panose="020B0604030504040204" pitchFamily="34" charset="0"/>
                <a:ea typeface="新細明體" panose="02020500000000000000" pitchFamily="18" charset="-120"/>
              </a:rPr>
              <a:t>Individual classifiers are combined by taking a </a:t>
            </a:r>
            <a:r>
              <a:rPr lang="en-US" altLang="zh-TW" sz="2400" dirty="0">
                <a:effectLst>
                  <a:outerShdw blurRad="38100" dist="38100" dir="2700000" algn="tl">
                    <a:srgbClr val="000000">
                      <a:alpha val="43137"/>
                    </a:srgbClr>
                  </a:outerShdw>
                </a:effectLst>
                <a:latin typeface="Verdana" panose="020B0604030504040204" pitchFamily="34" charset="0"/>
                <a:ea typeface="新細明體" panose="02020500000000000000" pitchFamily="18" charset="-120"/>
              </a:rPr>
              <a:t>majority vote</a:t>
            </a:r>
            <a:r>
              <a:rPr lang="en-US" altLang="zh-TW" sz="2400" dirty="0">
                <a:solidFill>
                  <a:srgbClr val="0000FF"/>
                </a:solidFill>
                <a:latin typeface="Verdana" panose="020B0604030504040204" pitchFamily="34" charset="0"/>
                <a:ea typeface="新細明體" panose="02020500000000000000" pitchFamily="18" charset="-120"/>
              </a:rPr>
              <a:t> of their decisions</a:t>
            </a:r>
          </a:p>
        </p:txBody>
      </p:sp>
      <p:sp>
        <p:nvSpPr>
          <p:cNvPr id="5" name="投影片編號版面配置區 4">
            <a:extLst>
              <a:ext uri="{FF2B5EF4-FFF2-40B4-BE49-F238E27FC236}">
                <a16:creationId xmlns:a16="http://schemas.microsoft.com/office/drawing/2014/main" id="{0FC0DD5A-F7C3-4EB4-894B-3E9D6D8B1859}"/>
              </a:ext>
            </a:extLst>
          </p:cNvPr>
          <p:cNvSpPr>
            <a:spLocks noGrp="1"/>
          </p:cNvSpPr>
          <p:nvPr>
            <p:ph type="sldNum" sz="quarter" idx="10"/>
          </p:nvPr>
        </p:nvSpPr>
        <p:spPr bwMode="auto">
          <a:xfrm>
            <a:off x="8575675" y="6629400"/>
            <a:ext cx="568325" cy="2254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C4B5BA-84F0-4490-9C0D-8C2E6B700225}" type="slidenum">
              <a:rPr kumimoji="0" lang="en-US" altLang="zh-TW" sz="1200" b="0" i="0" u="none" strike="noStrike" kern="1200" cap="none" spc="0" normalizeH="0" baseline="0" noProof="0" smtClean="0">
                <a:ln>
                  <a:noFill/>
                </a:ln>
                <a:solidFill>
                  <a:srgbClr val="000000"/>
                </a:solidFill>
                <a:effectLst/>
                <a:uLnTx/>
                <a:uFillTx/>
                <a:latin typeface="Verdana" panose="020B060403050404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zh-TW" sz="1200" b="0" i="0" u="none" strike="noStrike" kern="1200" cap="none" spc="0" normalizeH="0" baseline="0" noProof="0" dirty="0">
              <a:ln>
                <a:noFill/>
              </a:ln>
              <a:solidFill>
                <a:srgbClr val="000000"/>
              </a:solidFill>
              <a:effectLst/>
              <a:uLnTx/>
              <a:uFillTx/>
              <a:latin typeface="Verdana" panose="020B0604030504040204" pitchFamily="34" charset="0"/>
              <a:ea typeface="新細明體" panose="02020500000000000000" pitchFamily="18" charset="-12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059959-CD56-4D60-8581-50CE292B8E71}"/>
              </a:ext>
            </a:extLst>
          </p:cNvPr>
          <p:cNvSpPr>
            <a:spLocks noGrp="1"/>
          </p:cNvSpPr>
          <p:nvPr>
            <p:ph type="sldNum" sz="quarter" idx="12"/>
          </p:nvPr>
        </p:nvSpPr>
        <p:spPr>
          <a:xfrm>
            <a:off x="8534400" y="6553200"/>
            <a:ext cx="609600" cy="304800"/>
          </a:xfrm>
        </p:spPr>
        <p:txBody>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685800" rtl="0" eaLnBrk="1" fontAlgn="base" latinLnBrk="0" hangingPunct="1">
              <a:lnSpc>
                <a:spcPct val="100000"/>
              </a:lnSpc>
              <a:spcBef>
                <a:spcPct val="0"/>
              </a:spcBef>
              <a:spcAft>
                <a:spcPct val="0"/>
              </a:spcAft>
              <a:buClrTx/>
              <a:buSzTx/>
              <a:buFontTx/>
              <a:buNone/>
              <a:tabLst/>
              <a:defRPr/>
            </a:pPr>
            <a:fld id="{5E29AE38-4D98-41E7-8C4D-FE5F151A99BD}"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6" name="標題 1">
            <a:extLst>
              <a:ext uri="{FF2B5EF4-FFF2-40B4-BE49-F238E27FC236}">
                <a16:creationId xmlns:a16="http://schemas.microsoft.com/office/drawing/2014/main" id="{69DC118B-5F76-4C1E-9BC6-2C4CD5064DAD}"/>
              </a:ext>
            </a:extLst>
          </p:cNvPr>
          <p:cNvSpPr txBox="1">
            <a:spLocks/>
          </p:cNvSpPr>
          <p:nvPr/>
        </p:nvSpPr>
        <p:spPr bwMode="auto">
          <a:xfrm>
            <a:off x="0" y="0"/>
            <a:ext cx="91440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TW" sz="54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omic Sans MS" panose="030F0702030302020204" pitchFamily="66" charset="0"/>
                <a:ea typeface="新細明體" panose="02020500000000000000" pitchFamily="18" charset="-120"/>
                <a:cs typeface="+mj-cs"/>
              </a:rPr>
              <a:t>Bootstrapping</a:t>
            </a:r>
            <a:endParaRPr kumimoji="0" lang="zh-TW" altLang="en-US" sz="54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omic Sans MS" panose="030F0702030302020204" pitchFamily="66" charset="0"/>
              <a:ea typeface="新細明體" panose="02020500000000000000" pitchFamily="18" charset="-120"/>
              <a:cs typeface="+mj-cs"/>
            </a:endParaRPr>
          </a:p>
        </p:txBody>
      </p:sp>
      <p:pic>
        <p:nvPicPr>
          <p:cNvPr id="1026" name="Picture 2">
            <a:extLst>
              <a:ext uri="{FF2B5EF4-FFF2-40B4-BE49-F238E27FC236}">
                <a16:creationId xmlns:a16="http://schemas.microsoft.com/office/drawing/2014/main" id="{1FEF8362-A0B9-4D39-8BDD-68913F3046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810000"/>
            <a:ext cx="5029200" cy="2612231"/>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F0F26D9E-E09B-424C-A263-45984CF701A0}"/>
              </a:ext>
            </a:extLst>
          </p:cNvPr>
          <p:cNvSpPr>
            <a:spLocks noGrp="1"/>
          </p:cNvSpPr>
          <p:nvPr>
            <p:ph idx="1"/>
          </p:nvPr>
        </p:nvSpPr>
        <p:spPr>
          <a:xfrm>
            <a:off x="76200" y="1066801"/>
            <a:ext cx="8915400" cy="2133600"/>
          </a:xfrm>
        </p:spPr>
        <p:txBody>
          <a:bodyPr/>
          <a:lstStyle/>
          <a:p>
            <a:pPr eaLnBrk="1" hangingPunct="1"/>
            <a:r>
              <a:rPr lang="en-US" altLang="en-US" sz="2400" dirty="0">
                <a:solidFill>
                  <a:srgbClr val="0000FF"/>
                </a:solidFill>
              </a:rPr>
              <a:t>The </a:t>
            </a:r>
            <a:r>
              <a:rPr lang="en-US" altLang="en-US" sz="2400" dirty="0">
                <a:effectLst>
                  <a:outerShdw blurRad="38100" dist="38100" dir="2700000" algn="tl">
                    <a:srgbClr val="000000">
                      <a:alpha val="43137"/>
                    </a:srgbClr>
                  </a:outerShdw>
                </a:effectLst>
              </a:rPr>
              <a:t>idea</a:t>
            </a:r>
            <a:r>
              <a:rPr lang="en-US" altLang="en-US" sz="2400" dirty="0">
                <a:solidFill>
                  <a:srgbClr val="0000FF"/>
                </a:solidFill>
              </a:rPr>
              <a:t> behind bagging is </a:t>
            </a:r>
            <a:r>
              <a:rPr lang="en-US" altLang="en-US" sz="2400" dirty="0">
                <a:effectLst>
                  <a:outerShdw blurRad="38100" dist="38100" dir="2700000" algn="tl">
                    <a:srgbClr val="000000">
                      <a:alpha val="43137"/>
                    </a:srgbClr>
                  </a:outerShdw>
                </a:effectLst>
              </a:rPr>
              <a:t>combining the results</a:t>
            </a:r>
            <a:r>
              <a:rPr lang="en-US" altLang="en-US" sz="2400" dirty="0">
                <a:solidFill>
                  <a:srgbClr val="0000FF"/>
                </a:solidFill>
              </a:rPr>
              <a:t> of multiple models (for instance, all decision trees) to get a generalized result.</a:t>
            </a:r>
          </a:p>
          <a:p>
            <a:pPr eaLnBrk="1" hangingPunct="1"/>
            <a:r>
              <a:rPr lang="en-US" altLang="en-US" sz="2400" dirty="0">
                <a:effectLst>
                  <a:outerShdw blurRad="38100" dist="38100" dir="2700000" algn="tl">
                    <a:srgbClr val="000000">
                      <a:alpha val="43137"/>
                    </a:srgbClr>
                  </a:outerShdw>
                </a:effectLst>
              </a:rPr>
              <a:t>Bootstrapping</a:t>
            </a:r>
            <a:r>
              <a:rPr lang="en-US" altLang="en-US" sz="2400" dirty="0">
                <a:solidFill>
                  <a:srgbClr val="0000FF"/>
                </a:solidFill>
              </a:rPr>
              <a:t> is a </a:t>
            </a:r>
            <a:r>
              <a:rPr lang="en-US" altLang="en-US" sz="2400" dirty="0">
                <a:effectLst>
                  <a:outerShdw blurRad="38100" dist="38100" dir="2700000" algn="tl">
                    <a:srgbClr val="000000">
                      <a:alpha val="43137"/>
                    </a:srgbClr>
                  </a:outerShdw>
                </a:effectLst>
              </a:rPr>
              <a:t>sampling technique</a:t>
            </a:r>
            <a:r>
              <a:rPr lang="en-US" altLang="en-US" sz="2400" dirty="0">
                <a:solidFill>
                  <a:srgbClr val="0000FF"/>
                </a:solidFill>
              </a:rPr>
              <a:t> in which we create subsets of observations from the original dataset, </a:t>
            </a:r>
            <a:r>
              <a:rPr lang="en-US" altLang="en-US" sz="2400" dirty="0">
                <a:solidFill>
                  <a:srgbClr val="FF0000"/>
                </a:solidFill>
              </a:rPr>
              <a:t>with replacement</a:t>
            </a:r>
            <a:r>
              <a:rPr lang="en-US" altLang="en-US" sz="2400" dirty="0">
                <a:solidFill>
                  <a:srgbClr val="0000FF"/>
                </a:solidFill>
              </a:rPr>
              <a:t>. </a:t>
            </a:r>
          </a:p>
          <a:p>
            <a:pPr eaLnBrk="1" hangingPunct="1"/>
            <a:r>
              <a:rPr lang="en-US" altLang="en-US" sz="2400" dirty="0">
                <a:solidFill>
                  <a:srgbClr val="0000FF"/>
                </a:solidFill>
              </a:rPr>
              <a:t>The </a:t>
            </a:r>
            <a:r>
              <a:rPr lang="en-US" altLang="en-US" sz="2400" dirty="0">
                <a:solidFill>
                  <a:srgbClr val="00B050"/>
                </a:solidFill>
              </a:rPr>
              <a:t>size of the subsets </a:t>
            </a:r>
            <a:r>
              <a:rPr lang="en-US" altLang="en-US" sz="2400" dirty="0">
                <a:solidFill>
                  <a:srgbClr val="0000FF"/>
                </a:solidFill>
              </a:rPr>
              <a:t>is the </a:t>
            </a:r>
            <a:r>
              <a:rPr lang="en-US" altLang="en-US" sz="2400" u="sng" dirty="0">
                <a:solidFill>
                  <a:srgbClr val="00B050"/>
                </a:solidFill>
                <a:effectLst>
                  <a:outerShdw blurRad="38100" dist="38100" dir="2700000" algn="tl">
                    <a:srgbClr val="000000">
                      <a:alpha val="43137"/>
                    </a:srgbClr>
                  </a:outerShdw>
                </a:effectLst>
              </a:rPr>
              <a:t>same as the size </a:t>
            </a:r>
            <a:r>
              <a:rPr lang="en-US" altLang="en-US" sz="2400" dirty="0">
                <a:solidFill>
                  <a:srgbClr val="0000FF"/>
                </a:solidFill>
              </a:rPr>
              <a:t>of the original set.</a:t>
            </a:r>
          </a:p>
        </p:txBody>
      </p:sp>
    </p:spTree>
    <p:extLst>
      <p:ext uri="{BB962C8B-B14F-4D97-AF65-F5344CB8AC3E}">
        <p14:creationId xmlns:p14="http://schemas.microsoft.com/office/powerpoint/2010/main" val="207662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E064752F-68BE-D21C-1CD9-365C51731176}"/>
              </a:ext>
            </a:extLst>
          </p:cNvPr>
          <p:cNvSpPr>
            <a:spLocks noGrp="1" noChangeArrowheads="1"/>
          </p:cNvSpPr>
          <p:nvPr>
            <p:ph type="title"/>
          </p:nvPr>
        </p:nvSpPr>
        <p:spPr>
          <a:xfrm>
            <a:off x="0" y="0"/>
            <a:ext cx="9144000" cy="838200"/>
          </a:xfrm>
        </p:spPr>
        <p:txBody>
          <a:bodyPr>
            <a:noAutofit/>
          </a:bodyPr>
          <a:lstStyle/>
          <a:p>
            <a:pPr algn="ctr" eaLnBrk="1" hangingPunct="1"/>
            <a:r>
              <a:rPr lang="en-US" altLang="en-US" sz="5400" b="1" dirty="0">
                <a:solidFill>
                  <a:srgbClr val="0070C0"/>
                </a:solidFill>
                <a:effectLst>
                  <a:outerShdw blurRad="38100" dist="38100" dir="2700000" algn="tl">
                    <a:srgbClr val="000000">
                      <a:alpha val="43137"/>
                    </a:srgbClr>
                  </a:outerShdw>
                </a:effectLst>
                <a:latin typeface="Comic Sans MS" panose="030F0702030302020204" pitchFamily="66" charset="0"/>
              </a:rPr>
              <a:t>Bootstrapping</a:t>
            </a:r>
          </a:p>
        </p:txBody>
      </p:sp>
      <p:pic>
        <p:nvPicPr>
          <p:cNvPr id="15364" name="Picture 4">
            <a:extLst>
              <a:ext uri="{FF2B5EF4-FFF2-40B4-BE49-F238E27FC236}">
                <a16:creationId xmlns:a16="http://schemas.microsoft.com/office/drawing/2014/main" id="{F662E7FB-4EE0-B80B-55E7-C74FCBF2ECCE}"/>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71205"/>
          <a:stretch/>
        </p:blipFill>
        <p:spPr>
          <a:xfrm>
            <a:off x="1064085" y="1507126"/>
            <a:ext cx="7239000" cy="245474"/>
          </a:xfrm>
          <a:noFill/>
        </p:spPr>
      </p:pic>
      <p:sp>
        <p:nvSpPr>
          <p:cNvPr id="15363" name="Rectangle 3">
            <a:extLst>
              <a:ext uri="{FF2B5EF4-FFF2-40B4-BE49-F238E27FC236}">
                <a16:creationId xmlns:a16="http://schemas.microsoft.com/office/drawing/2014/main" id="{F69774E6-B104-456E-41E5-A0C9DDA9A872}"/>
              </a:ext>
            </a:extLst>
          </p:cNvPr>
          <p:cNvSpPr>
            <a:spLocks noGrp="1" noChangeArrowheads="1"/>
          </p:cNvSpPr>
          <p:nvPr>
            <p:ph type="body" idx="4294967295"/>
          </p:nvPr>
        </p:nvSpPr>
        <p:spPr>
          <a:xfrm>
            <a:off x="593366" y="838200"/>
            <a:ext cx="8229600" cy="5562600"/>
          </a:xfrm>
        </p:spPr>
        <p:txBody>
          <a:bodyPr>
            <a:normAutofit/>
          </a:bodyPr>
          <a:lstStyle/>
          <a:p>
            <a:pPr eaLnBrk="1" hangingPunct="1">
              <a:buFont typeface="Wingdings" panose="05000000000000000000" pitchFamily="2" charset="2"/>
              <a:buChar char="§"/>
            </a:pPr>
            <a:r>
              <a:rPr lang="en-US" altLang="en-US" sz="2400" dirty="0">
                <a:solidFill>
                  <a:srgbClr val="0000FF"/>
                </a:solidFill>
              </a:rPr>
              <a:t>Sampling with replacement</a:t>
            </a:r>
          </a:p>
          <a:p>
            <a:pPr eaLnBrk="1" hangingPunct="1"/>
            <a:endParaRPr lang="en-US" altLang="en-US" sz="2400" dirty="0">
              <a:solidFill>
                <a:srgbClr val="0000FF"/>
              </a:solidFill>
            </a:endParaRPr>
          </a:p>
          <a:p>
            <a:pPr eaLnBrk="1" hangingPunct="1"/>
            <a:endParaRPr lang="en-US" altLang="en-US" sz="2400" dirty="0">
              <a:solidFill>
                <a:srgbClr val="0000FF"/>
              </a:solidFill>
            </a:endParaRPr>
          </a:p>
          <a:p>
            <a:pPr eaLnBrk="1" hangingPunct="1"/>
            <a:endParaRPr lang="en-US" altLang="en-US" sz="2400" dirty="0">
              <a:solidFill>
                <a:srgbClr val="0000FF"/>
              </a:solidFill>
            </a:endParaRPr>
          </a:p>
          <a:p>
            <a:pPr eaLnBrk="1" hangingPunct="1">
              <a:buFont typeface="Wingdings" panose="05000000000000000000" pitchFamily="2" charset="2"/>
              <a:buChar char="§"/>
            </a:pPr>
            <a:r>
              <a:rPr lang="en-US" altLang="en-US" sz="2400" dirty="0">
                <a:solidFill>
                  <a:srgbClr val="0000FF"/>
                </a:solidFill>
              </a:rPr>
              <a:t>Most bootstrap samples contain </a:t>
            </a:r>
            <a:r>
              <a:rPr lang="en-US" altLang="en-US" sz="2400" u="sng" dirty="0">
                <a:solidFill>
                  <a:srgbClr val="FF0000"/>
                </a:solidFill>
                <a:effectLst>
                  <a:outerShdw blurRad="38100" dist="38100" dir="2700000" algn="tl">
                    <a:srgbClr val="000000">
                      <a:alpha val="43137"/>
                    </a:srgbClr>
                  </a:outerShdw>
                </a:effectLst>
              </a:rPr>
              <a:t>duplicates</a:t>
            </a:r>
            <a:r>
              <a:rPr lang="en-US" altLang="en-US" sz="2400" dirty="0">
                <a:solidFill>
                  <a:srgbClr val="0000FF"/>
                </a:solidFill>
              </a:rPr>
              <a:t> from the original</a:t>
            </a:r>
          </a:p>
          <a:p>
            <a:pPr eaLnBrk="1" hangingPunct="1">
              <a:buFont typeface="Wingdings" panose="05000000000000000000" pitchFamily="2" charset="2"/>
              <a:buChar char="§"/>
            </a:pPr>
            <a:r>
              <a:rPr lang="en-US" altLang="en-US" sz="2400" dirty="0">
                <a:solidFill>
                  <a:srgbClr val="0000FF"/>
                </a:solidFill>
              </a:rPr>
              <a:t>Some samples may be </a:t>
            </a:r>
            <a:r>
              <a:rPr lang="en-US" altLang="en-US" sz="2400" u="sng" dirty="0">
                <a:solidFill>
                  <a:srgbClr val="FF0000"/>
                </a:solidFill>
                <a:effectLst>
                  <a:outerShdw blurRad="38100" dist="38100" dir="2700000" algn="tl">
                    <a:srgbClr val="000000">
                      <a:alpha val="43137"/>
                    </a:srgbClr>
                  </a:outerShdw>
                </a:effectLst>
              </a:rPr>
              <a:t>missing</a:t>
            </a:r>
            <a:r>
              <a:rPr lang="en-US" altLang="en-US" sz="2400" dirty="0">
                <a:solidFill>
                  <a:srgbClr val="0000FF"/>
                </a:solidFill>
              </a:rPr>
              <a:t> from the original set</a:t>
            </a:r>
          </a:p>
          <a:p>
            <a:pPr lvl="1"/>
            <a:r>
              <a:rPr lang="en-US" altLang="en-US" sz="2100" dirty="0">
                <a:solidFill>
                  <a:srgbClr val="0000FF"/>
                </a:solidFill>
              </a:rPr>
              <a:t> Bagging (Round 1) </a:t>
            </a:r>
            <a:r>
              <a:rPr lang="en-US" altLang="en-US" sz="2100" dirty="0">
                <a:solidFill>
                  <a:srgbClr val="0000FF"/>
                </a:solidFill>
                <a:sym typeface="Wingdings" panose="05000000000000000000" pitchFamily="2" charset="2"/>
              </a:rPr>
              <a:t> Missing </a:t>
            </a:r>
            <a:r>
              <a:rPr lang="en-US" altLang="en-US" sz="2100" dirty="0">
                <a:solidFill>
                  <a:srgbClr val="0000FF"/>
                </a:solidFill>
              </a:rPr>
              <a:t>1, 3, 4, 6</a:t>
            </a:r>
          </a:p>
          <a:p>
            <a:pPr eaLnBrk="1" hangingPunct="1"/>
            <a:endParaRPr lang="en-US" altLang="en-US" sz="2400" dirty="0">
              <a:solidFill>
                <a:srgbClr val="0000FF"/>
              </a:solidFill>
            </a:endParaRPr>
          </a:p>
          <a:p>
            <a:pPr eaLnBrk="1" hangingPunct="1">
              <a:buFont typeface="Wingdings" panose="05000000000000000000" pitchFamily="2" charset="2"/>
              <a:buChar char="§"/>
            </a:pPr>
            <a:r>
              <a:rPr lang="en-US" altLang="en-US" sz="2400" dirty="0">
                <a:solidFill>
                  <a:srgbClr val="0000FF"/>
                </a:solidFill>
              </a:rPr>
              <a:t>Build classifier on each bootstrap sample</a:t>
            </a:r>
          </a:p>
          <a:p>
            <a:pPr eaLnBrk="1" hangingPunct="1">
              <a:buFont typeface="Wingdings" panose="05000000000000000000" pitchFamily="2" charset="2"/>
              <a:buChar char="§"/>
            </a:pPr>
            <a:endParaRPr lang="en-US" altLang="en-US" sz="2400" dirty="0">
              <a:solidFill>
                <a:srgbClr val="0000FF"/>
              </a:solidFill>
            </a:endParaRPr>
          </a:p>
          <a:p>
            <a:pPr eaLnBrk="1" hangingPunct="1">
              <a:buFont typeface="Wingdings" panose="05000000000000000000" pitchFamily="2" charset="2"/>
              <a:buChar char="§"/>
            </a:pPr>
            <a:r>
              <a:rPr lang="en-US" altLang="en-US" sz="2400" dirty="0">
                <a:solidFill>
                  <a:srgbClr val="0000FF"/>
                </a:solidFill>
              </a:rPr>
              <a:t>Each sample has probability (1 – 1/n)</a:t>
            </a:r>
            <a:r>
              <a:rPr lang="en-US" altLang="en-US" sz="2400" baseline="30000" dirty="0">
                <a:solidFill>
                  <a:srgbClr val="0000FF"/>
                </a:solidFill>
              </a:rPr>
              <a:t>n</a:t>
            </a:r>
            <a:r>
              <a:rPr lang="en-US" altLang="en-US" sz="2400" dirty="0">
                <a:solidFill>
                  <a:srgbClr val="0000FF"/>
                </a:solidFill>
              </a:rPr>
              <a:t> of being selected</a:t>
            </a:r>
            <a:endParaRPr lang="en-US" altLang="en-US" sz="2400" baseline="30000" dirty="0">
              <a:solidFill>
                <a:srgbClr val="0000FF"/>
              </a:solidFill>
            </a:endParaRPr>
          </a:p>
        </p:txBody>
      </p:sp>
      <p:pic>
        <p:nvPicPr>
          <p:cNvPr id="6" name="Picture 4">
            <a:extLst>
              <a:ext uri="{FF2B5EF4-FFF2-40B4-BE49-F238E27FC236}">
                <a16:creationId xmlns:a16="http://schemas.microsoft.com/office/drawing/2014/main" id="{4DFCFAFC-0F7F-B372-3A11-79867E9AAF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857" b="53329"/>
          <a:stretch/>
        </p:blipFill>
        <p:spPr>
          <a:xfrm>
            <a:off x="1064085" y="1676400"/>
            <a:ext cx="7239000" cy="228600"/>
          </a:xfrm>
          <a:prstGeom prst="rect">
            <a:avLst/>
          </a:prstGeom>
          <a:noFill/>
        </p:spPr>
      </p:pic>
      <p:pic>
        <p:nvPicPr>
          <p:cNvPr id="7" name="Picture 4">
            <a:extLst>
              <a:ext uri="{FF2B5EF4-FFF2-40B4-BE49-F238E27FC236}">
                <a16:creationId xmlns:a16="http://schemas.microsoft.com/office/drawing/2014/main" id="{7F14CC7A-8663-0427-90E8-4BF26F0C3B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6672"/>
          <a:stretch/>
        </p:blipFill>
        <p:spPr>
          <a:xfrm>
            <a:off x="1064085" y="1905000"/>
            <a:ext cx="7239000" cy="454614"/>
          </a:xfrm>
          <a:prstGeom prst="rect">
            <a:avLst/>
          </a:prstGeom>
          <a:noFill/>
        </p:spPr>
      </p:pic>
      <p:sp>
        <p:nvSpPr>
          <p:cNvPr id="2" name="Oval 1">
            <a:extLst>
              <a:ext uri="{FF2B5EF4-FFF2-40B4-BE49-F238E27FC236}">
                <a16:creationId xmlns:a16="http://schemas.microsoft.com/office/drawing/2014/main" id="{FDE9302D-4E14-31E6-DA8B-DC870404F50B}"/>
              </a:ext>
            </a:extLst>
          </p:cNvPr>
          <p:cNvSpPr/>
          <p:nvPr/>
        </p:nvSpPr>
        <p:spPr>
          <a:xfrm>
            <a:off x="4038600" y="1676400"/>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04E1C13F-6697-966C-3EEA-CDDD3A431AA7}"/>
              </a:ext>
            </a:extLst>
          </p:cNvPr>
          <p:cNvSpPr/>
          <p:nvPr/>
        </p:nvSpPr>
        <p:spPr>
          <a:xfrm>
            <a:off x="6185719" y="1714500"/>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2EFBB9A4-3B8E-AED1-C94E-871F0DB8D586}"/>
              </a:ext>
            </a:extLst>
          </p:cNvPr>
          <p:cNvSpPr/>
          <p:nvPr/>
        </p:nvSpPr>
        <p:spPr>
          <a:xfrm>
            <a:off x="6705600" y="1714500"/>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Slide Number Placeholder 1">
            <a:extLst>
              <a:ext uri="{FF2B5EF4-FFF2-40B4-BE49-F238E27FC236}">
                <a16:creationId xmlns:a16="http://schemas.microsoft.com/office/drawing/2014/main" id="{AC19EF90-581E-587C-BBDA-6CE172A04D71}"/>
              </a:ext>
            </a:extLst>
          </p:cNvPr>
          <p:cNvSpPr txBox="1">
            <a:spLocks/>
          </p:cNvSpPr>
          <p:nvPr/>
        </p:nvSpPr>
        <p:spPr>
          <a:xfrm>
            <a:off x="8534400" y="6553200"/>
            <a:ext cx="609600" cy="304800"/>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900" kern="1200">
                <a:solidFill>
                  <a:schemeClr val="tx1"/>
                </a:solidFill>
                <a:latin typeface="Calibri" panose="020F0502020204030204" pitchFamily="34" charset="0"/>
                <a:ea typeface="+mn-ea"/>
                <a:cs typeface="+mn-cs"/>
              </a:defRPr>
            </a:lvl1pPr>
            <a:lvl2pPr marL="557213" indent="-214313" algn="l" defTabSz="914400" rtl="0" eaLnBrk="1" latinLnBrk="0" hangingPunct="1">
              <a:defRPr sz="1800" kern="1200">
                <a:solidFill>
                  <a:schemeClr val="tx1"/>
                </a:solidFill>
                <a:latin typeface="Calibri" panose="020F0502020204030204" pitchFamily="34" charset="0"/>
                <a:ea typeface="+mn-ea"/>
                <a:cs typeface="+mn-cs"/>
              </a:defRPr>
            </a:lvl2pPr>
            <a:lvl3pPr marL="857250" indent="-171450" algn="l" defTabSz="914400" rtl="0" eaLnBrk="1" latinLnBrk="0" hangingPunct="1">
              <a:defRPr sz="1800" kern="1200">
                <a:solidFill>
                  <a:schemeClr val="tx1"/>
                </a:solidFill>
                <a:latin typeface="Calibri" panose="020F0502020204030204" pitchFamily="34" charset="0"/>
                <a:ea typeface="+mn-ea"/>
                <a:cs typeface="+mn-cs"/>
              </a:defRPr>
            </a:lvl3pPr>
            <a:lvl4pPr marL="1200150" indent="-171450" algn="l" defTabSz="914400" rtl="0" eaLnBrk="1" latinLnBrk="0" hangingPunct="1">
              <a:defRPr sz="1800" kern="1200">
                <a:solidFill>
                  <a:schemeClr val="tx1"/>
                </a:solidFill>
                <a:latin typeface="Calibri" panose="020F0502020204030204" pitchFamily="34" charset="0"/>
                <a:ea typeface="+mn-ea"/>
                <a:cs typeface="+mn-cs"/>
              </a:defRPr>
            </a:lvl4pPr>
            <a:lvl5pPr marL="1543050" indent="-171450" algn="l" defTabSz="914400" rtl="0" eaLnBrk="1" latinLnBrk="0" hangingPunct="1">
              <a:defRPr sz="1800" kern="1200">
                <a:solidFill>
                  <a:schemeClr val="tx1"/>
                </a:solidFill>
                <a:latin typeface="Calibri" panose="020F0502020204030204" pitchFamily="34" charset="0"/>
                <a:ea typeface="+mn-ea"/>
                <a:cs typeface="+mn-cs"/>
              </a:defRPr>
            </a:lvl5pPr>
            <a:lvl6pPr marL="1885950" indent="-17145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6pPr>
            <a:lvl7pPr marL="2228850" indent="-17145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7pPr>
            <a:lvl8pPr marL="2571750" indent="-17145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8pPr>
            <a:lvl9pPr marL="2914650" indent="-17145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9pPr>
          </a:lstStyle>
          <a:p>
            <a:pPr marL="0" marR="0" lvl="0" indent="0" algn="r" defTabSz="685800" rtl="0" eaLnBrk="1" fontAlgn="base" latinLnBrk="0" hangingPunct="1">
              <a:lnSpc>
                <a:spcPct val="100000"/>
              </a:lnSpc>
              <a:spcBef>
                <a:spcPct val="0"/>
              </a:spcBef>
              <a:spcAft>
                <a:spcPct val="0"/>
              </a:spcAft>
              <a:buClrTx/>
              <a:buSzTx/>
              <a:buFontTx/>
              <a:buNone/>
              <a:tabLst/>
              <a:defRPr/>
            </a:pPr>
            <a:fld id="{5E29AE38-4D98-41E7-8C4D-FE5F151A99BD}"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2" name="Oval 11">
            <a:extLst>
              <a:ext uri="{FF2B5EF4-FFF2-40B4-BE49-F238E27FC236}">
                <a16:creationId xmlns:a16="http://schemas.microsoft.com/office/drawing/2014/main" id="{54E65EF0-A6D7-720B-9E03-7798491662CB}"/>
              </a:ext>
            </a:extLst>
          </p:cNvPr>
          <p:cNvSpPr/>
          <p:nvPr/>
        </p:nvSpPr>
        <p:spPr>
          <a:xfrm>
            <a:off x="3488966" y="1698171"/>
            <a:ext cx="457200" cy="2286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CE0A8761-8F58-C073-7485-0836858E0B47}"/>
              </a:ext>
            </a:extLst>
          </p:cNvPr>
          <p:cNvSpPr/>
          <p:nvPr/>
        </p:nvSpPr>
        <p:spPr>
          <a:xfrm>
            <a:off x="4588234" y="1698171"/>
            <a:ext cx="457200" cy="2286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7576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363">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363">
                                            <p:txEl>
                                              <p:pRg st="6" end="6"/>
                                            </p:txEl>
                                          </p:spTgt>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9"/>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0"/>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3"/>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2"/>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5363">
                                            <p:txEl>
                                              <p:pRg st="8" end="8"/>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536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9" grpId="0" animBg="1"/>
      <p:bldP spid="9" grpId="1" animBg="1"/>
      <p:bldP spid="10" grpId="0" animBg="1"/>
      <p:bldP spid="10" grpId="1" animBg="1"/>
      <p:bldP spid="12" grpId="0" animBg="1"/>
      <p:bldP spid="12" grpId="1" animBg="1"/>
      <p:bldP spid="13" grpId="0" animBg="1"/>
      <p:bldP spid="13"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2.xml><?xml version="1.0" encoding="utf-8"?>
<a:theme xmlns:a="http://schemas.openxmlformats.org/drawingml/2006/main" name="22_Default Design">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ctr" defTabSz="914400" rtl="0" eaLnBrk="0" fontAlgn="base" latinLnBrk="0" hangingPunct="0">
          <a:lnSpc>
            <a:spcPct val="90000"/>
          </a:lnSpc>
          <a:spcBef>
            <a:spcPct val="50000"/>
          </a:spcBef>
          <a:spcAft>
            <a:spcPct val="0"/>
          </a:spcAft>
          <a:buClr>
            <a:schemeClr val="bg1"/>
          </a:buClr>
          <a:buSzTx/>
          <a:buFont typeface="Arial" charset="0"/>
          <a:buNone/>
          <a:tabLst/>
          <a:defRPr kumimoji="0" lang="en-US" alt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ctr" defTabSz="914400" rtl="0" eaLnBrk="0" fontAlgn="base" latinLnBrk="0" hangingPunct="0">
          <a:lnSpc>
            <a:spcPct val="90000"/>
          </a:lnSpc>
          <a:spcBef>
            <a:spcPct val="50000"/>
          </a:spcBef>
          <a:spcAft>
            <a:spcPct val="0"/>
          </a:spcAft>
          <a:buClr>
            <a:schemeClr val="bg1"/>
          </a:buClr>
          <a:buSzTx/>
          <a:buFont typeface="Arial" charset="0"/>
          <a:buNone/>
          <a:tabLst/>
          <a:defRPr kumimoji="0" lang="en-US" alt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intel3.0-blue">
  <a:themeElements>
    <a:clrScheme name="Custom 1">
      <a:dk1>
        <a:srgbClr val="000000"/>
      </a:dk1>
      <a:lt1>
        <a:srgbClr val="FFFFFF"/>
      </a:lt1>
      <a:dk2>
        <a:srgbClr val="0860A8"/>
      </a:dk2>
      <a:lt2>
        <a:srgbClr val="FDB605"/>
      </a:lt2>
      <a:accent1>
        <a:srgbClr val="009900"/>
      </a:accent1>
      <a:accent2>
        <a:srgbClr val="FF5C00"/>
      </a:accent2>
      <a:accent3>
        <a:srgbClr val="AAB6D1"/>
      </a:accent3>
      <a:accent4>
        <a:srgbClr val="DADADA"/>
      </a:accent4>
      <a:accent5>
        <a:srgbClr val="AACAAA"/>
      </a:accent5>
      <a:accent6>
        <a:srgbClr val="E75300"/>
      </a:accent6>
      <a:hlink>
        <a:srgbClr val="FFFF00"/>
      </a:hlink>
      <a:folHlink>
        <a:srgbClr val="567EB9"/>
      </a:folHlink>
    </a:clrScheme>
    <a:fontScheme name="intel3.0-blue">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lnDef>
  </a:objectDefaults>
  <a:extraClrSchemeLst>
    <a:extraClrScheme>
      <a:clrScheme name="intel3.0-blu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ntel3.0-blu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ntel3.0-blu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ntel3.0-blu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ntel3.0-blu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ntel3.0-blu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ntel3.0-blu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intel3.0-blue 8">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5BB3B9"/>
        </a:hlink>
        <a:folHlink>
          <a:srgbClr val="CC00FF"/>
        </a:folHlink>
      </a:clrScheme>
      <a:clrMap bg1="dk2" tx1="lt1" bg2="dk1" tx2="lt2" accent1="accent1" accent2="accent2" accent3="accent3" accent4="accent4" accent5="accent5" accent6="accent6" hlink="hlink" folHlink="folHlink"/>
    </a:extraClrScheme>
    <a:extraClrScheme>
      <a:clrScheme name="intel3.0-blue 9">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FFCC00"/>
        </a:hlink>
        <a:folHlink>
          <a:srgbClr val="CC00FF"/>
        </a:folHlink>
      </a:clrScheme>
      <a:clrMap bg1="dk2" tx1="lt1" bg2="dk1" tx2="lt2" accent1="accent1" accent2="accent2" accent3="accent3" accent4="accent4" accent5="accent5" accent6="accent6" hlink="hlink" folHlink="folHlink"/>
    </a:extraClrScheme>
    <a:extraClrScheme>
      <a:clrScheme name="intel3.0-blue 10">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CC00FF"/>
        </a:folHlink>
      </a:clrScheme>
      <a:clrMap bg1="dk2" tx1="lt1" bg2="dk1" tx2="lt2" accent1="accent1" accent2="accent2" accent3="accent3" accent4="accent4" accent5="accent5" accent6="accent6" hlink="hlink" folHlink="folHlink"/>
    </a:extraClrScheme>
    <a:extraClrScheme>
      <a:clrScheme name="intel3.0-blue 11">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CC0099"/>
        </a:folHlink>
      </a:clrScheme>
      <a:clrMap bg1="dk2" tx1="lt1" bg2="dk1" tx2="lt2" accent1="accent1" accent2="accent2" accent3="accent3" accent4="accent4" accent5="accent5" accent6="accent6" hlink="hlink" folHlink="folHlink"/>
    </a:extraClrScheme>
    <a:extraClrScheme>
      <a:clrScheme name="intel3.0-blue 12">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AA014C"/>
        </a:folHlink>
      </a:clrScheme>
      <a:clrMap bg1="dk2" tx1="lt1" bg2="dk1" tx2="lt2" accent1="accent1" accent2="accent2" accent3="accent3" accent4="accent4" accent5="accent5" accent6="accent6" hlink="hlink" folHlink="folHlink"/>
    </a:extraClrScheme>
    <a:extraClrScheme>
      <a:clrScheme name="intel3.0-blue 13">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C5C0"/>
        </a:hlink>
        <a:folHlink>
          <a:srgbClr val="AA014C"/>
        </a:folHlink>
      </a:clrScheme>
      <a:clrMap bg1="dk2" tx1="lt1" bg2="dk1" tx2="lt2" accent1="accent1" accent2="accent2" accent3="accent3" accent4="accent4" accent5="accent5" accent6="accent6" hlink="hlink" folHlink="folHlink"/>
    </a:extraClrScheme>
    <a:extraClrScheme>
      <a:clrScheme name="intel3.0-blue 14">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00C5C0"/>
        </a:hlink>
        <a:folHlink>
          <a:srgbClr val="AA014C"/>
        </a:folHlink>
      </a:clrScheme>
      <a:clrMap bg1="dk2" tx1="lt1" bg2="dk1" tx2="lt2" accent1="accent1" accent2="accent2" accent3="accent3" accent4="accent4" accent5="accent5" accent6="accent6" hlink="hlink" folHlink="folHlink"/>
    </a:extraClrScheme>
    <a:extraClrScheme>
      <a:clrScheme name="intel3.0-blue 15">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10C8E1"/>
        </a:hlink>
        <a:folHlink>
          <a:srgbClr val="AA014C"/>
        </a:folHlink>
      </a:clrScheme>
      <a:clrMap bg1="dk2" tx1="lt1" bg2="dk1" tx2="lt2" accent1="accent1" accent2="accent2" accent3="accent3" accent4="accent4" accent5="accent5" accent6="accent6" hlink="hlink" folHlink="folHlink"/>
    </a:extraClrScheme>
    <a:extraClrScheme>
      <a:clrScheme name="intel3.0-blue 16">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10C8E1"/>
        </a:hlink>
        <a:folHlink>
          <a:srgbClr val="F3016E"/>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51103</TotalTime>
  <Words>3336</Words>
  <Application>Microsoft Office PowerPoint</Application>
  <PresentationFormat>On-screen Show (4:3)</PresentationFormat>
  <Paragraphs>392</Paragraphs>
  <Slides>43</Slides>
  <Notes>24</Notes>
  <HiddenSlides>0</HiddenSlides>
  <MMClips>0</MMClips>
  <ScaleCrop>false</ScaleCrop>
  <HeadingPairs>
    <vt:vector size="8" baseType="variant">
      <vt:variant>
        <vt:lpstr>Fonts Used</vt:lpstr>
      </vt:variant>
      <vt:variant>
        <vt:i4>19</vt:i4>
      </vt:variant>
      <vt:variant>
        <vt:lpstr>Theme</vt:lpstr>
      </vt:variant>
      <vt:variant>
        <vt:i4>13</vt:i4>
      </vt:variant>
      <vt:variant>
        <vt:lpstr>Embedded OLE Servers</vt:lpstr>
      </vt:variant>
      <vt:variant>
        <vt:i4>1</vt:i4>
      </vt:variant>
      <vt:variant>
        <vt:lpstr>Slide Titles</vt:lpstr>
      </vt:variant>
      <vt:variant>
        <vt:i4>43</vt:i4>
      </vt:variant>
    </vt:vector>
  </HeadingPairs>
  <TitlesOfParts>
    <vt:vector size="76" baseType="lpstr">
      <vt:lpstr>Arial</vt:lpstr>
      <vt:lpstr>Arial</vt:lpstr>
      <vt:lpstr>Arial Black</vt:lpstr>
      <vt:lpstr>Calibri</vt:lpstr>
      <vt:lpstr>Calibri Light</vt:lpstr>
      <vt:lpstr>Cambria Math</vt:lpstr>
      <vt:lpstr>Comic Sans MS</vt:lpstr>
      <vt:lpstr>Courier</vt:lpstr>
      <vt:lpstr>Courier New</vt:lpstr>
      <vt:lpstr>Franklin Gothic Book</vt:lpstr>
      <vt:lpstr>Inter</vt:lpstr>
      <vt:lpstr>Neo Sans Intel</vt:lpstr>
      <vt:lpstr>Perpetua</vt:lpstr>
      <vt:lpstr>Times</vt:lpstr>
      <vt:lpstr>Times </vt:lpstr>
      <vt:lpstr>Times New Roman</vt:lpstr>
      <vt:lpstr>Verdana</vt:lpstr>
      <vt:lpstr>Wingdings</vt:lpstr>
      <vt:lpstr>Wingdings 2</vt:lpstr>
      <vt:lpstr>Office Theme</vt:lpstr>
      <vt:lpstr>22_Default Design</vt:lpstr>
      <vt:lpstr>Eclipse</vt:lpstr>
      <vt:lpstr>intel3.0-blue</vt:lpstr>
      <vt:lpstr>lecture_title</vt:lpstr>
      <vt:lpstr>1_lecture_title</vt:lpstr>
      <vt:lpstr>1_Office Theme</vt:lpstr>
      <vt:lpstr>2_Office Theme</vt:lpstr>
      <vt:lpstr>3_Office Theme</vt:lpstr>
      <vt:lpstr>simple-light</vt:lpstr>
      <vt:lpstr>4_Office Theme</vt:lpstr>
      <vt:lpstr>5_Office Theme</vt:lpstr>
      <vt:lpstr>Default Design</vt:lpstr>
      <vt:lpstr>Equation</vt:lpstr>
      <vt:lpstr>ENG6500: Intro to Machine Learning  Ensemble Learning  “Part III: Bagging”</vt:lpstr>
      <vt:lpstr>PowerPoint Presentation</vt:lpstr>
      <vt:lpstr>Recall Boosting</vt:lpstr>
      <vt:lpstr>Types of Ensemble Learning</vt:lpstr>
      <vt:lpstr>PowerPoint Presentation</vt:lpstr>
      <vt:lpstr>PowerPoint Presentation</vt:lpstr>
      <vt:lpstr>Bagging</vt:lpstr>
      <vt:lpstr>PowerPoint Presentation</vt:lpstr>
      <vt:lpstr>Bootstrapping</vt:lpstr>
      <vt:lpstr>PowerPoint Presentation</vt:lpstr>
      <vt:lpstr>PowerPoint Presentation</vt:lpstr>
      <vt:lpstr>Decision Boundaries</vt:lpstr>
      <vt:lpstr>Bagging</vt:lpstr>
      <vt:lpstr>PowerPoint Presentation</vt:lpstr>
      <vt:lpstr>Decision trees</vt:lpstr>
      <vt:lpstr>Building the Tree (ASM)</vt:lpstr>
      <vt:lpstr>The Key Idea</vt:lpstr>
      <vt:lpstr>Attribute Selection Measure</vt:lpstr>
      <vt:lpstr>Multiple Trees</vt:lpstr>
      <vt:lpstr>Decision Trees  Forests</vt:lpstr>
      <vt:lpstr>PowerPoint Presentation</vt:lpstr>
      <vt:lpstr>PowerPoint Presentation</vt:lpstr>
      <vt:lpstr>PowerPoint Presentation</vt:lpstr>
      <vt:lpstr>Tuning Random Forests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RF Features/Advantages</vt:lpstr>
      <vt:lpstr>RF: Disadvantages</vt:lpstr>
      <vt:lpstr>PowerPoint Presentation</vt:lpstr>
      <vt:lpstr>SK-Learn Steps ..</vt:lpstr>
      <vt:lpstr>SK-Learn Steps ..</vt:lpstr>
      <vt:lpstr>SK-Learn Steps ..</vt:lpstr>
      <vt:lpstr>PowerPoint Presentation</vt:lpstr>
      <vt:lpstr>Summary</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Shawki M Areibi</dc:creator>
  <cp:lastModifiedBy>Shawki M Areibi</cp:lastModifiedBy>
  <cp:revision>688</cp:revision>
  <cp:lastPrinted>2005-11-01T15:52:28Z</cp:lastPrinted>
  <dcterms:created xsi:type="dcterms:W3CDTF">2014-08-22T19:10:40Z</dcterms:created>
  <dcterms:modified xsi:type="dcterms:W3CDTF">2022-07-21T18:24:04Z</dcterms:modified>
</cp:coreProperties>
</file>