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909" r:id="rId3"/>
    <p:sldMasterId id="2147483925" r:id="rId4"/>
    <p:sldMasterId id="2147483958" r:id="rId5"/>
    <p:sldMasterId id="2147483971" r:id="rId6"/>
    <p:sldMasterId id="2147483983" r:id="rId7"/>
    <p:sldMasterId id="2147484007" r:id="rId8"/>
    <p:sldMasterId id="2147484019" r:id="rId9"/>
    <p:sldMasterId id="2147484032" r:id="rId10"/>
    <p:sldMasterId id="2147484044" r:id="rId11"/>
  </p:sldMasterIdLst>
  <p:notesMasterIdLst>
    <p:notesMasterId r:id="rId83"/>
  </p:notesMasterIdLst>
  <p:handoutMasterIdLst>
    <p:handoutMasterId r:id="rId84"/>
  </p:handoutMasterIdLst>
  <p:sldIdLst>
    <p:sldId id="256" r:id="rId12"/>
    <p:sldId id="707" r:id="rId13"/>
    <p:sldId id="727" r:id="rId14"/>
    <p:sldId id="416" r:id="rId15"/>
    <p:sldId id="375" r:id="rId16"/>
    <p:sldId id="1374" r:id="rId17"/>
    <p:sldId id="277" r:id="rId18"/>
    <p:sldId id="283" r:id="rId19"/>
    <p:sldId id="284" r:id="rId20"/>
    <p:sldId id="285" r:id="rId21"/>
    <p:sldId id="295" r:id="rId22"/>
    <p:sldId id="1351" r:id="rId23"/>
    <p:sldId id="1352" r:id="rId24"/>
    <p:sldId id="419" r:id="rId25"/>
    <p:sldId id="1353" r:id="rId26"/>
    <p:sldId id="324" r:id="rId27"/>
    <p:sldId id="325" r:id="rId28"/>
    <p:sldId id="420" r:id="rId29"/>
    <p:sldId id="429" r:id="rId30"/>
    <p:sldId id="351" r:id="rId31"/>
    <p:sldId id="352" r:id="rId32"/>
    <p:sldId id="430" r:id="rId33"/>
    <p:sldId id="381" r:id="rId34"/>
    <p:sldId id="361" r:id="rId35"/>
    <p:sldId id="418" r:id="rId36"/>
    <p:sldId id="384" r:id="rId37"/>
    <p:sldId id="713" r:id="rId38"/>
    <p:sldId id="1356" r:id="rId39"/>
    <p:sldId id="1375" r:id="rId40"/>
    <p:sldId id="391" r:id="rId41"/>
    <p:sldId id="1358" r:id="rId42"/>
    <p:sldId id="1357" r:id="rId43"/>
    <p:sldId id="1360" r:id="rId44"/>
    <p:sldId id="1362" r:id="rId45"/>
    <p:sldId id="1363" r:id="rId46"/>
    <p:sldId id="1354" r:id="rId47"/>
    <p:sldId id="1359" r:id="rId48"/>
    <p:sldId id="1365" r:id="rId49"/>
    <p:sldId id="1364" r:id="rId50"/>
    <p:sldId id="1377" r:id="rId51"/>
    <p:sldId id="369" r:id="rId52"/>
    <p:sldId id="370" r:id="rId53"/>
    <p:sldId id="371" r:id="rId54"/>
    <p:sldId id="372" r:id="rId55"/>
    <p:sldId id="387" r:id="rId56"/>
    <p:sldId id="388" r:id="rId57"/>
    <p:sldId id="389" r:id="rId58"/>
    <p:sldId id="1376" r:id="rId59"/>
    <p:sldId id="1157" r:id="rId60"/>
    <p:sldId id="1158" r:id="rId61"/>
    <p:sldId id="1347" r:id="rId62"/>
    <p:sldId id="1378" r:id="rId63"/>
    <p:sldId id="1159" r:id="rId64"/>
    <p:sldId id="1160" r:id="rId65"/>
    <p:sldId id="290" r:id="rId66"/>
    <p:sldId id="291" r:id="rId67"/>
    <p:sldId id="293" r:id="rId68"/>
    <p:sldId id="298" r:id="rId69"/>
    <p:sldId id="299" r:id="rId70"/>
    <p:sldId id="1355" r:id="rId71"/>
    <p:sldId id="1371" r:id="rId72"/>
    <p:sldId id="1372" r:id="rId73"/>
    <p:sldId id="1366" r:id="rId74"/>
    <p:sldId id="1367" r:id="rId75"/>
    <p:sldId id="712" r:id="rId76"/>
    <p:sldId id="306" r:id="rId77"/>
    <p:sldId id="259" r:id="rId78"/>
    <p:sldId id="709" r:id="rId79"/>
    <p:sldId id="711" r:id="rId80"/>
    <p:sldId id="1373" r:id="rId81"/>
    <p:sldId id="363"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59" autoAdjust="0"/>
    <p:restoredTop sz="57407" autoAdjust="0"/>
  </p:normalViewPr>
  <p:slideViewPr>
    <p:cSldViewPr snapToObjects="1">
      <p:cViewPr varScale="1">
        <p:scale>
          <a:sx n="62" d="100"/>
          <a:sy n="62" d="100"/>
        </p:scale>
        <p:origin x="2532"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defRPr sz="1200">
                <a:uFillTx/>
              </a:defRPr>
            </a:lvl1pPr>
          </a:lstStyle>
          <a:p>
            <a:pPr>
              <a:defRPr>
                <a:uFillTx/>
              </a:defRPr>
            </a:pPr>
            <a:endParaRPr lang="en-US">
              <a:uFillTx/>
            </a:endParaRPr>
          </a:p>
        </p:txBody>
      </p:sp>
      <p:sp>
        <p:nvSpPr>
          <p:cNvPr id="9219" name="Rectangle 3"/>
          <p:cNvSpPr>
            <a:spLocks noGrp="1" noChangeArrowheads="1"/>
          </p:cNvSpPr>
          <p:nvPr>
            <p:ph type="dt" sz="quarter"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200">
                <a:uFillTx/>
              </a:defRPr>
            </a:lvl1pPr>
          </a:lstStyle>
          <a:p>
            <a:pPr>
              <a:defRPr>
                <a:uFillTx/>
              </a:defRPr>
            </a:pPr>
            <a:endParaRPr lang="en-US">
              <a:uFillTx/>
            </a:endParaRPr>
          </a:p>
        </p:txBody>
      </p:sp>
      <p:sp>
        <p:nvSpPr>
          <p:cNvPr id="9220" name="Rectangle 4"/>
          <p:cNvSpPr>
            <a:spLocks noGrp="1" noChangeArrowheads="1"/>
          </p:cNvSpPr>
          <p:nvPr>
            <p:ph type="ftr" sz="quarter" idx="2"/>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defRPr sz="1200">
                <a:uFillTx/>
              </a:defRPr>
            </a:lvl1pPr>
          </a:lstStyle>
          <a:p>
            <a:pPr>
              <a:defRPr>
                <a:uFillTx/>
              </a:defRPr>
            </a:pPr>
            <a:endParaRPr lang="en-US">
              <a:uFillTx/>
            </a:endParaRPr>
          </a:p>
        </p:txBody>
      </p:sp>
      <p:sp>
        <p:nvSpPr>
          <p:cNvPr id="9221" name="Rectangle 5"/>
          <p:cNvSpPr>
            <a:spLocks noGrp="1" noChangeArrowheads="1"/>
          </p:cNvSpPr>
          <p:nvPr>
            <p:ph type="sldNum" sz="quarter" idx="3"/>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a:defRPr sz="1200">
                <a:uFillTx/>
              </a:defRPr>
            </a:lvl1pPr>
          </a:lstStyle>
          <a:p>
            <a:pPr>
              <a:defRPr>
                <a:uFillTx/>
              </a:defRPr>
            </a:pPr>
            <a:fld id="{62AAD492-056F-8C46-AA47-93435F7FAF97}" type="slidenum">
              <a:rPr lang="en-US">
                <a:uFillTx/>
              </a:rPr>
              <a:pPr>
                <a:defRPr>
                  <a:uFillTx/>
                </a:defRPr>
              </a:pPr>
              <a:t>‹#›</a:t>
            </a:fld>
            <a:endParaRPr lang="en-US">
              <a:uFillTx/>
            </a:endParaRPr>
          </a:p>
        </p:txBody>
      </p:sp>
    </p:spTree>
    <p:extLst>
      <p:ext uri="{BB962C8B-B14F-4D97-AF65-F5344CB8AC3E}">
        <p14:creationId xmlns:p14="http://schemas.microsoft.com/office/powerpoint/2010/main" val="12966810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defRPr sz="1200">
                <a:uFillTx/>
              </a:defRPr>
            </a:lvl1pPr>
          </a:lstStyle>
          <a:p>
            <a:pPr>
              <a:defRPr>
                <a:uFillTx/>
              </a:defRPr>
            </a:pPr>
            <a:endParaRPr lang="en-US">
              <a:uFillTx/>
            </a:endParaRPr>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200">
                <a:uFillTx/>
              </a:defRPr>
            </a:lvl1pPr>
          </a:lstStyle>
          <a:p>
            <a:pPr>
              <a:defRPr>
                <a:uFillTx/>
              </a:defRPr>
            </a:pPr>
            <a:endParaRPr lang="en-US">
              <a:uFillTx/>
            </a:endParaRPr>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en-US" noProof="0">
                <a:uFillTx/>
              </a:rPr>
              <a:t>Click to edit Master text styles</a:t>
            </a:r>
          </a:p>
          <a:p>
            <a:pPr lvl="1"/>
            <a:r>
              <a:rPr lang="en-US" noProof="0">
                <a:uFillTx/>
              </a:rPr>
              <a:t>Second level</a:t>
            </a:r>
          </a:p>
          <a:p>
            <a:pPr lvl="2"/>
            <a:r>
              <a:rPr lang="en-US" noProof="0">
                <a:uFillTx/>
              </a:rPr>
              <a:t>Third level</a:t>
            </a:r>
          </a:p>
          <a:p>
            <a:pPr lvl="3"/>
            <a:r>
              <a:rPr lang="en-US" noProof="0">
                <a:uFillTx/>
              </a:rPr>
              <a:t>Fourth level</a:t>
            </a:r>
          </a:p>
          <a:p>
            <a:pPr lvl="4"/>
            <a:r>
              <a:rPr lang="en-US" noProof="0">
                <a:uFillTx/>
              </a:rPr>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defRPr sz="1200">
                <a:uFillTx/>
              </a:defRPr>
            </a:lvl1pPr>
          </a:lstStyle>
          <a:p>
            <a:pPr>
              <a:defRPr>
                <a:uFillTx/>
              </a:defRPr>
            </a:pPr>
            <a:endParaRPr lang="en-US">
              <a:uFillTx/>
            </a:endParaRPr>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a:defRPr sz="1200">
                <a:uFillTx/>
              </a:defRPr>
            </a:lvl1pPr>
          </a:lstStyle>
          <a:p>
            <a:pPr>
              <a:defRPr>
                <a:uFillTx/>
              </a:defRPr>
            </a:pPr>
            <a:fld id="{670E17A5-503D-AF40-9446-B33EB8126F24}" type="slidenum">
              <a:rPr lang="en-US">
                <a:uFillTx/>
              </a:rPr>
              <a:pPr>
                <a:defRPr>
                  <a:uFillTx/>
                </a:defRPr>
              </a:pPr>
              <a:t>‹#›</a:t>
            </a:fld>
            <a:endParaRPr lang="en-US">
              <a:uFillTx/>
            </a:endParaRPr>
          </a:p>
        </p:txBody>
      </p:sp>
    </p:spTree>
    <p:extLst>
      <p:ext uri="{BB962C8B-B14F-4D97-AF65-F5344CB8AC3E}">
        <p14:creationId xmlns:p14="http://schemas.microsoft.com/office/powerpoint/2010/main" val="80155608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uFillTx/>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uFillTx/>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uFillTx/>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uFillTx/>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uFillTx/>
        <a:latin typeface="Times New Roman" charset="0"/>
        <a:ea typeface="ＭＳ Ｐゴシック" charset="-128"/>
        <a:cs typeface="+mn-cs"/>
      </a:defRPr>
    </a:lvl5pPr>
    <a:lvl6pPr marL="2286000" algn="l" defTabSz="457200" rtl="0" eaLnBrk="1" latinLnBrk="0" hangingPunct="1">
      <a:defRPr sz="1200" kern="1200">
        <a:solidFill>
          <a:schemeClr val="tx1"/>
        </a:solidFill>
        <a:uFillTx/>
        <a:latin typeface="+mn-lt"/>
        <a:ea typeface="+mn-ea"/>
        <a:cs typeface="+mn-cs"/>
      </a:defRPr>
    </a:lvl6pPr>
    <a:lvl7pPr marL="2743200" algn="l" defTabSz="457200" rtl="0" eaLnBrk="1" latinLnBrk="0" hangingPunct="1">
      <a:defRPr sz="1200" kern="1200">
        <a:solidFill>
          <a:schemeClr val="tx1"/>
        </a:solidFill>
        <a:uFillTx/>
        <a:latin typeface="+mn-lt"/>
        <a:ea typeface="+mn-ea"/>
        <a:cs typeface="+mn-cs"/>
      </a:defRPr>
    </a:lvl7pPr>
    <a:lvl8pPr marL="3200400" algn="l" defTabSz="457200" rtl="0" eaLnBrk="1" latinLnBrk="0" hangingPunct="1">
      <a:defRPr sz="1200" kern="1200">
        <a:solidFill>
          <a:schemeClr val="tx1"/>
        </a:solidFill>
        <a:uFillTx/>
        <a:latin typeface="+mn-lt"/>
        <a:ea typeface="+mn-ea"/>
        <a:cs typeface="+mn-cs"/>
      </a:defRPr>
    </a:lvl8pPr>
    <a:lvl9pPr marL="3657600" algn="l" defTabSz="457200" rtl="0" eaLnBrk="1" latinLnBrk="0" hangingPunct="1">
      <a:defRPr sz="1200" kern="1200">
        <a:solidFill>
          <a:schemeClr val="tx1"/>
        </a:solidFill>
        <a:uFillTx/>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this lecture we will cover yet another Machine Learning classification Algorithm: </a:t>
            </a:r>
            <a:r>
              <a:rPr lang="en-CA" b="1" dirty="0"/>
              <a:t>Naïve Bayes</a:t>
            </a:r>
          </a:p>
        </p:txBody>
      </p:sp>
      <p:sp>
        <p:nvSpPr>
          <p:cNvPr id="4" name="Slide Number Placeholder 3"/>
          <p:cNvSpPr>
            <a:spLocks noGrp="1"/>
          </p:cNvSpPr>
          <p:nvPr>
            <p:ph type="sldNum" sz="quarter" idx="10"/>
          </p:nvPr>
        </p:nvSpPr>
        <p:spPr/>
        <p:txBody>
          <a:bodyPr/>
          <a:lstStyle/>
          <a:p>
            <a:fld id="{D127F9DA-4F60-4060-B86F-F45BB6B3CB8F}" type="slidenum">
              <a:rPr lang="en-CA" smtClean="0"/>
              <a:pPr/>
              <a:t>1</a:t>
            </a:fld>
            <a:endParaRPr lang="en-CA"/>
          </a:p>
        </p:txBody>
      </p:sp>
    </p:spTree>
    <p:extLst>
      <p:ext uri="{BB962C8B-B14F-4D97-AF65-F5344CB8AC3E}">
        <p14:creationId xmlns:p14="http://schemas.microsoft.com/office/powerpoint/2010/main" val="3247929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50EC8985-3E61-3009-178B-A37AFE9007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DB16B21-477F-47B2-A0E3-D48E4367F7E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15" name="Rectangle 2">
            <a:extLst>
              <a:ext uri="{FF2B5EF4-FFF2-40B4-BE49-F238E27FC236}">
                <a16:creationId xmlns:a16="http://schemas.microsoft.com/office/drawing/2014/main" id="{BB5F89B5-873C-225C-3B78-105661AF8625}"/>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2C788759-ACA5-D1F1-0B65-F48966C490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latin typeface="Arial" panose="020B0604020202020204" pitchFamily="34" charset="0"/>
              </a:rPr>
              <a:t>The Joint Probability </a:t>
            </a:r>
            <a:r>
              <a:rPr lang="en-US" altLang="en-US" dirty="0">
                <a:latin typeface="Arial" panose="020B0604020202020204" pitchFamily="34" charset="0"/>
                <a:sym typeface="Wingdings" panose="05000000000000000000" pitchFamily="2" charset="2"/>
              </a:rPr>
              <a:t> </a:t>
            </a:r>
            <a:r>
              <a:rPr lang="en-US" altLang="en-US" dirty="0">
                <a:latin typeface="Arial" panose="020B0604020202020204" pitchFamily="34" charset="0"/>
              </a:rPr>
              <a:t> Intersection </a:t>
            </a:r>
            <a:r>
              <a:rPr lang="en-US" altLang="en-US" dirty="0">
                <a:latin typeface="Arial" panose="020B0604020202020204" pitchFamily="34" charset="0"/>
                <a:sym typeface="Wingdings" panose="05000000000000000000" pitchFamily="2" charset="2"/>
              </a:rPr>
              <a:t> </a:t>
            </a:r>
            <a:r>
              <a:rPr lang="en-US" altLang="en-US" dirty="0">
                <a:latin typeface="Arial" panose="020B0604020202020204" pitchFamily="34" charset="0"/>
              </a:rPr>
              <a:t> Probability of A AND B</a:t>
            </a:r>
          </a:p>
          <a:p>
            <a:pPr eaLnBrk="1" hangingPunct="1"/>
            <a:endParaRPr lang="en-CA"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39931BFF-6E33-F851-CA75-BD4C639724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C75584-54FE-486E-8A90-F13087E422A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155" name="Rectangle 2">
            <a:extLst>
              <a:ext uri="{FF2B5EF4-FFF2-40B4-BE49-F238E27FC236}">
                <a16:creationId xmlns:a16="http://schemas.microsoft.com/office/drawing/2014/main" id="{E6A824F8-E8E3-28D8-00CA-C29C7C2626FF}"/>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32EF0764-C326-A36D-321E-A01AEA8A0D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CA" altLang="en-US" dirty="0">
                <a:latin typeface="Arial" panose="020B0604020202020204" pitchFamily="34" charset="0"/>
              </a:rPr>
              <a:t>Events are mutually exclusive if the intersection or </a:t>
            </a:r>
            <a:r>
              <a:rPr lang="en-CA" altLang="en-US" b="1" dirty="0">
                <a:latin typeface="Arial" panose="020B0604020202020204" pitchFamily="34" charset="0"/>
              </a:rPr>
              <a:t>joint probability is Phi</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Mutually exclusive </a:t>
            </a:r>
            <a:r>
              <a:rPr lang="en-US" dirty="0"/>
              <a:t>is a statistical term describing two or more events that </a:t>
            </a:r>
            <a:r>
              <a:rPr lang="en-US" b="1" dirty="0"/>
              <a:t>cannot happen simultaneously</a:t>
            </a:r>
            <a:r>
              <a:rPr lang="en-US" dirty="0"/>
              <a: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Example of Mutually Exclusive Events: </a:t>
            </a:r>
            <a:endParaRPr lang="en-US" dirty="0">
              <a:sym typeface="Wingdings" panose="05000000000000000000" pitchFamily="2" charset="2"/>
            </a:endParaRPr>
          </a:p>
          <a:p>
            <a:pPr marL="628650" lvl="1" indent="-171450">
              <a:buFont typeface="Arial" panose="020B0604020202020204" pitchFamily="34" charset="0"/>
              <a:buChar char="•"/>
            </a:pPr>
            <a:r>
              <a:rPr lang="en-US" dirty="0"/>
              <a:t>For example, </a:t>
            </a:r>
            <a:r>
              <a:rPr lang="en-US" b="1" dirty="0"/>
              <a:t>war and peace </a:t>
            </a:r>
            <a:r>
              <a:rPr lang="en-US" dirty="0"/>
              <a:t>cannot coexist at the same time. </a:t>
            </a:r>
          </a:p>
          <a:p>
            <a:pPr marL="628650" lvl="1" indent="-171450">
              <a:buFont typeface="Arial" panose="020B0604020202020204" pitchFamily="34" charset="0"/>
              <a:buChar char="•"/>
            </a:pPr>
            <a:r>
              <a:rPr lang="en-US" b="1" dirty="0"/>
              <a:t>Flipping a coin</a:t>
            </a:r>
            <a:r>
              <a:rPr lang="en-US" dirty="0"/>
              <a:t>, occurrence of a </a:t>
            </a:r>
            <a:r>
              <a:rPr lang="en-US" b="1" dirty="0"/>
              <a:t>head</a:t>
            </a:r>
            <a:r>
              <a:rPr lang="en-US" dirty="0"/>
              <a:t> </a:t>
            </a:r>
            <a:r>
              <a:rPr lang="en-US" u="sng" dirty="0">
                <a:effectLst>
                  <a:outerShdw blurRad="38100" dist="38100" dir="2700000" algn="tl">
                    <a:srgbClr val="000000">
                      <a:alpha val="43137"/>
                    </a:srgbClr>
                  </a:outerShdw>
                </a:effectLst>
              </a:rPr>
              <a:t>and</a:t>
            </a:r>
            <a:r>
              <a:rPr lang="en-US" dirty="0"/>
              <a:t> occurrence of a </a:t>
            </a:r>
            <a:r>
              <a:rPr lang="en-US" b="1" dirty="0"/>
              <a:t>tail</a:t>
            </a:r>
            <a:r>
              <a:rPr lang="en-US" dirty="0"/>
              <a:t> are mutually exclusive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Mutually Non Exclusive </a:t>
            </a:r>
            <a:r>
              <a:rPr lang="en-US" b="0" dirty="0"/>
              <a:t>Events </a:t>
            </a:r>
            <a:r>
              <a:rPr lang="en-US" b="0" dirty="0">
                <a:sym typeface="Wingdings" panose="05000000000000000000" pitchFamily="2" charset="2"/>
              </a:rPr>
              <a:t> </a:t>
            </a:r>
          </a:p>
          <a:p>
            <a:pPr marL="628650" lvl="1" indent="-171450">
              <a:buFont typeface="Arial" panose="020B0604020202020204" pitchFamily="34" charset="0"/>
              <a:buChar char="•"/>
            </a:pPr>
            <a:r>
              <a:rPr lang="en-US" b="0" dirty="0">
                <a:sym typeface="Wingdings" panose="05000000000000000000" pitchFamily="2" charset="2"/>
              </a:rPr>
              <a:t>Driving and listening to the radio</a:t>
            </a:r>
          </a:p>
          <a:p>
            <a:pPr marL="628650" lvl="1" indent="-171450">
              <a:buFont typeface="Arial" panose="020B0604020202020204" pitchFamily="34" charset="0"/>
              <a:buChar char="•"/>
            </a:pPr>
            <a:r>
              <a:rPr lang="en-US" b="0" dirty="0"/>
              <a:t>in the case of rolling a die the </a:t>
            </a:r>
            <a:r>
              <a:rPr lang="en-US" b="1" dirty="0"/>
              <a:t>event of getting an ‘odd-face</a:t>
            </a:r>
            <a:r>
              <a:rPr lang="en-US" b="0" dirty="0"/>
              <a:t>’ and the </a:t>
            </a:r>
            <a:r>
              <a:rPr lang="en-US" b="1" dirty="0"/>
              <a:t>event of getting ‘less than 4</a:t>
            </a:r>
            <a:r>
              <a:rPr lang="en-US" b="0" dirty="0"/>
              <a:t>’ are not mutually exclusive and they are also known as compatible event.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uFillTx/>
              </a:defRPr>
            </a:pPr>
            <a:fld id="{670E17A5-503D-AF40-9446-B33EB8126F24}"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uFillTx/>
                </a:defRPr>
              </a:pPr>
              <a:t>12</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233112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Independent events </a:t>
            </a:r>
            <a:r>
              <a:rPr lang="en-US" dirty="0"/>
              <a:t>are those events whose occurrence is not dependent on any other event. </a:t>
            </a:r>
          </a:p>
          <a:p>
            <a:pPr marL="628650" lvl="1" indent="-171450">
              <a:buFont typeface="Arial" panose="020B0604020202020204" pitchFamily="34" charset="0"/>
              <a:buChar char="•"/>
            </a:pPr>
            <a:r>
              <a:rPr lang="en-US" dirty="0"/>
              <a:t>For example, if we flip a coin in the air and get the outcome as Head, then again if we flip the coin but this time we get the outcome as Tail.</a:t>
            </a:r>
          </a:p>
          <a:p>
            <a:pPr marL="628650" lvl="1" indent="-171450">
              <a:buFont typeface="Arial" panose="020B0604020202020204" pitchFamily="34" charset="0"/>
              <a:buChar char="•"/>
            </a:pPr>
            <a:r>
              <a:rPr lang="en-US" dirty="0"/>
              <a:t>In both cases, the occurrence of both events is independent of each other.</a:t>
            </a:r>
          </a:p>
          <a:p>
            <a:pPr marL="171450" lvl="0" indent="-171450">
              <a:buFont typeface="Arial" panose="020B0604020202020204" pitchFamily="34" charset="0"/>
              <a:buChar char="•"/>
            </a:pPr>
            <a:r>
              <a:rPr lang="en-US" b="1" dirty="0"/>
              <a:t>Dependent events</a:t>
            </a:r>
            <a:r>
              <a:rPr lang="en-US" dirty="0"/>
              <a:t>: </a:t>
            </a:r>
          </a:p>
          <a:p>
            <a:pPr marL="628650" lvl="1" indent="-171450">
              <a:buFont typeface="Arial" panose="020B0604020202020204" pitchFamily="34" charset="0"/>
              <a:buChar char="•"/>
            </a:pPr>
            <a:r>
              <a:rPr lang="en-US" dirty="0"/>
              <a:t>Events are dependent if the outcome of one event affects the outcome of another.</a:t>
            </a:r>
          </a:p>
          <a:p>
            <a:pPr marL="628650" lvl="1" indent="-171450">
              <a:buFont typeface="Arial" panose="020B0604020202020204" pitchFamily="34" charset="0"/>
              <a:buChar char="•"/>
            </a:pPr>
            <a:r>
              <a:rPr lang="en-US" b="1" dirty="0"/>
              <a:t>Failing a course </a:t>
            </a:r>
            <a:r>
              <a:rPr lang="en-US" dirty="0"/>
              <a:t>and graduating ..</a:t>
            </a:r>
          </a:p>
          <a:p>
            <a:pPr marL="628650" lvl="1" indent="-171450">
              <a:buFont typeface="Arial" panose="020B0604020202020204" pitchFamily="34" charset="0"/>
              <a:buChar char="•"/>
            </a:pPr>
            <a:r>
              <a:rPr lang="en-US" b="1" dirty="0"/>
              <a:t>Robbing a bank </a:t>
            </a:r>
            <a:r>
              <a:rPr lang="en-US" dirty="0"/>
              <a:t>and going to jail.</a:t>
            </a:r>
          </a:p>
          <a:p>
            <a:pPr marL="628650" lvl="1" indent="-171450">
              <a:buFont typeface="Arial" panose="020B0604020202020204" pitchFamily="34" charset="0"/>
              <a:buChar char="•"/>
            </a:pPr>
            <a:r>
              <a:rPr lang="en-US" b="1" dirty="0"/>
              <a:t>Not paying your power bill </a:t>
            </a:r>
            <a:r>
              <a:rPr lang="en-US" dirty="0"/>
              <a:t>on time and having your power cut off.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uFillTx/>
              </a:defRPr>
            </a:pPr>
            <a:fld id="{670E17A5-503D-AF40-9446-B33EB8126F24}"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uFillTx/>
                </a:defRPr>
              </a:pPr>
              <a:t>13</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613060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start reviewing simple probability concepts that we will use to understand Naïve Bayes Classifier</a:t>
            </a:r>
          </a:p>
          <a:p>
            <a:pPr marL="171450" indent="-171450">
              <a:buFont typeface="Arial" panose="020B0604020202020204" pitchFamily="34" charset="0"/>
              <a:buChar char="•"/>
            </a:pPr>
            <a:r>
              <a:rPr lang="en-US" dirty="0"/>
              <a:t>Examples of elementary events include (a) tossing a coin, (b) rolling a die</a:t>
            </a:r>
          </a:p>
          <a:p>
            <a:pPr marL="628650" lvl="1" indent="-171450">
              <a:buFont typeface="Arial" panose="020B0604020202020204" pitchFamily="34" charset="0"/>
              <a:buChar char="•"/>
            </a:pPr>
            <a:r>
              <a:rPr lang="en-US" dirty="0"/>
              <a:t>The probability of tossing a coin and getting a head  = ½</a:t>
            </a:r>
          </a:p>
          <a:p>
            <a:pPr marL="628650" lvl="1" indent="-171450">
              <a:buFont typeface="Arial" panose="020B0604020202020204" pitchFamily="34" charset="0"/>
              <a:buChar char="•"/>
            </a:pPr>
            <a:r>
              <a:rPr lang="en-US" dirty="0"/>
              <a:t>The probability of rolling a die and getting an even number  = 3/6</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uFillTx/>
              </a:defRPr>
            </a:pPr>
            <a:fld id="{670E17A5-503D-AF40-9446-B33EB8126F24}"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uFillTx/>
                </a:defRPr>
              </a:pPr>
              <a:t>14</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589174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a:t>
            </a:r>
            <a:r>
              <a:rPr lang="en-US" b="1" dirty="0"/>
              <a:t>Union Probability </a:t>
            </a:r>
            <a:r>
              <a:rPr lang="en-US" dirty="0">
                <a:sym typeface="Wingdings" panose="05000000000000000000" pitchFamily="2" charset="2"/>
              </a:rPr>
              <a:t> P(A) + P(B) – Joint Probability</a:t>
            </a:r>
            <a:endParaRPr lang="en-US" dirty="0"/>
          </a:p>
          <a:p>
            <a:pPr marL="171450" indent="-171450">
              <a:buFont typeface="Arial" panose="020B0604020202020204" pitchFamily="34" charset="0"/>
              <a:buChar char="•"/>
            </a:pPr>
            <a:r>
              <a:rPr lang="en-US" dirty="0"/>
              <a:t>The </a:t>
            </a:r>
            <a:r>
              <a:rPr lang="en-US" b="1" dirty="0"/>
              <a:t>Joint Probability </a:t>
            </a:r>
            <a:r>
              <a:rPr lang="en-US" dirty="0">
                <a:sym typeface="Wingdings" panose="05000000000000000000" pitchFamily="2" charset="2"/>
              </a:rPr>
              <a:t> Intersection  Probability of A AND B</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uFillTx/>
              </a:defRPr>
            </a:pPr>
            <a:fld id="{670E17A5-503D-AF40-9446-B33EB8126F24}"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uFillTx/>
                </a:defRPr>
              </a:pPr>
              <a:t>15</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292893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7A310615-E43F-A144-A4C0-E362C5CA8B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EF235B-992D-4A0F-BF42-AD1AF516E8C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683" name="Rectangle 2">
            <a:extLst>
              <a:ext uri="{FF2B5EF4-FFF2-40B4-BE49-F238E27FC236}">
                <a16:creationId xmlns:a16="http://schemas.microsoft.com/office/drawing/2014/main" id="{22A58F94-929F-F5C4-141D-67698E51F72E}"/>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337CE043-5504-DC7B-5FD0-A9BCD9E0D7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latin typeface="Arial" panose="020B0604020202020204" pitchFamily="34" charset="0"/>
              </a:rPr>
              <a:t>In this example we will attempt to apply the Joint Probability to solve a simple problem.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E7A86384-BADB-C88B-50E6-CB40FC6A53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9608611-879D-4D32-B067-90B6F3B0A0A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3731" name="Rectangle 2">
            <a:extLst>
              <a:ext uri="{FF2B5EF4-FFF2-40B4-BE49-F238E27FC236}">
                <a16:creationId xmlns:a16="http://schemas.microsoft.com/office/drawing/2014/main" id="{5A8F1486-0A87-AFD6-2720-56988FAB7FAF}"/>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42888C52-B5D4-6AB4-61ED-ADCBA72C92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latin typeface="Arial" panose="020B0604020202020204" pitchFamily="34" charset="0"/>
              </a:rPr>
              <a:t>The joint probability seems to be higher than the P(A) and P(B)</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Conditional probability </a:t>
            </a:r>
            <a:r>
              <a:rPr lang="en-US" dirty="0"/>
              <a:t>is a measure of the probability of an event occurring, given that another event has already occurred.</a:t>
            </a:r>
          </a:p>
          <a:p>
            <a:pPr marL="171450" indent="-171450">
              <a:buFont typeface="Arial" panose="020B0604020202020204" pitchFamily="34" charset="0"/>
              <a:buChar char="•"/>
            </a:pPr>
            <a:r>
              <a:rPr lang="en-US" dirty="0"/>
              <a:t>Deck of Cards (52 Cards) </a:t>
            </a:r>
            <a:r>
              <a:rPr lang="en-US" dirty="0">
                <a:sym typeface="Wingdings" panose="05000000000000000000" pitchFamily="2" charset="2"/>
              </a:rPr>
              <a:t> </a:t>
            </a:r>
            <a:r>
              <a:rPr lang="en-US" dirty="0"/>
              <a:t>There are </a:t>
            </a:r>
            <a:r>
              <a:rPr lang="en-US" b="1" dirty="0"/>
              <a:t>26 red cards </a:t>
            </a:r>
            <a:r>
              <a:rPr lang="en-US" dirty="0"/>
              <a:t>and </a:t>
            </a:r>
            <a:r>
              <a:rPr lang="en-US" b="1" dirty="0"/>
              <a:t>26 black cards</a:t>
            </a:r>
            <a:r>
              <a:rPr lang="en-US" dirty="0"/>
              <a:t> in a standard deck. </a:t>
            </a:r>
          </a:p>
          <a:p>
            <a:pPr marL="171450" indent="-171450">
              <a:buFont typeface="Arial" panose="020B0604020202020204" pitchFamily="34" charset="0"/>
              <a:buChar char="•"/>
            </a:pPr>
            <a:r>
              <a:rPr lang="en-US" b="1" dirty="0"/>
              <a:t>For example</a:t>
            </a:r>
            <a:r>
              <a:rPr lang="en-US" dirty="0"/>
              <a:t>, given that you drew a red card from a deck of cards, what's the probability that it's a four (p(</a:t>
            </a:r>
            <a:r>
              <a:rPr lang="en-US" dirty="0" err="1"/>
              <a:t>four|red</a:t>
            </a:r>
            <a:r>
              <a:rPr lang="en-US" dirty="0"/>
              <a:t>))=2/26=1/13.</a:t>
            </a:r>
          </a:p>
          <a:p>
            <a:pPr marL="628650" lvl="1" indent="-171450">
              <a:buFont typeface="Arial" panose="020B0604020202020204" pitchFamily="34" charset="0"/>
              <a:buChar char="•"/>
            </a:pPr>
            <a:r>
              <a:rPr lang="en-US" dirty="0"/>
              <a:t>So out of the 26 red cards (given a red card), </a:t>
            </a:r>
            <a:r>
              <a:rPr lang="en-US" b="1" dirty="0"/>
              <a:t>there are two fours </a:t>
            </a:r>
            <a:r>
              <a:rPr lang="en-US" dirty="0"/>
              <a:t>so 2/26=1/13.</a:t>
            </a:r>
          </a:p>
          <a:p>
            <a:pPr marL="628650" lvl="1" indent="-171450">
              <a:buFont typeface="Arial" panose="020B0604020202020204" pitchFamily="34" charset="0"/>
              <a:buChar char="•"/>
            </a:pPr>
            <a:endParaRPr lang="en-US" dirty="0"/>
          </a:p>
          <a:p>
            <a:pPr marL="457200" lvl="1" indent="0">
              <a:buFont typeface="Arial" panose="020B0604020202020204" pitchFamily="34" charset="0"/>
              <a:buNone/>
            </a:pPr>
            <a:endParaRPr lang="en-US" dirty="0"/>
          </a:p>
          <a:p>
            <a:pPr marL="171450" indent="-171450">
              <a:buFont typeface="Arial" panose="020B0604020202020204" pitchFamily="34" charset="0"/>
              <a:buChar char="•"/>
            </a:pPr>
            <a:r>
              <a:rPr lang="en-US" b="1" dirty="0"/>
              <a:t>Conditional probability </a:t>
            </a:r>
            <a:r>
              <a:rPr lang="en-US" dirty="0"/>
              <a:t>is known as the possibility of an event or outcome happening, based on the existence of a previous event or outcome.</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18</a:t>
            </a:fld>
            <a:endParaRPr lang="en-US">
              <a:uFillTx/>
            </a:endParaRPr>
          </a:p>
        </p:txBody>
      </p:sp>
    </p:spTree>
    <p:extLst>
      <p:ext uri="{BB962C8B-B14F-4D97-AF65-F5344CB8AC3E}">
        <p14:creationId xmlns:p14="http://schemas.microsoft.com/office/powerpoint/2010/main" val="3628950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rewrite the Conditional Probability in different ways  </a:t>
            </a:r>
          </a:p>
          <a:p>
            <a:pPr marL="628650" lvl="1" indent="-171450">
              <a:buFont typeface="Arial" panose="020B0604020202020204" pitchFamily="34" charset="0"/>
              <a:buChar char="•"/>
            </a:pPr>
            <a:r>
              <a:rPr lang="en-US" dirty="0"/>
              <a:t>P(A|B) = P(A AND B)/P(B)</a:t>
            </a:r>
          </a:p>
          <a:p>
            <a:pPr marL="628650" lvl="1" indent="-171450">
              <a:buFont typeface="Arial" panose="020B0604020202020204" pitchFamily="34" charset="0"/>
              <a:buChar char="•"/>
            </a:pPr>
            <a:r>
              <a:rPr lang="en-US" dirty="0"/>
              <a:t>P(A AND B) = P(A) x P(B|A)</a:t>
            </a:r>
          </a:p>
          <a:p>
            <a:pPr marL="628650" lvl="1" indent="-171450">
              <a:buFont typeface="Arial" panose="020B0604020202020204" pitchFamily="34" charset="0"/>
              <a:buChar char="•"/>
            </a:pPr>
            <a:r>
              <a:rPr lang="en-US" dirty="0"/>
              <a:t>P(A AND B) = P(B) x P(A|B)</a:t>
            </a:r>
          </a:p>
          <a:p>
            <a:endParaRPr lang="en-US" dirty="0"/>
          </a:p>
          <a:p>
            <a:r>
              <a:rPr lang="en-US" dirty="0"/>
              <a:t>Pay attention to the special cases</a:t>
            </a:r>
          </a:p>
          <a:p>
            <a:r>
              <a:rPr lang="en-US" dirty="0"/>
              <a:t>P(A|B) = 0 </a:t>
            </a:r>
            <a:r>
              <a:rPr lang="en-US" dirty="0">
                <a:sym typeface="Wingdings" panose="05000000000000000000" pitchFamily="2" charset="2"/>
              </a:rPr>
              <a:t> Events are mutually exclusive</a:t>
            </a:r>
            <a:endParaRPr lang="en-US" dirty="0"/>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19</a:t>
            </a:fld>
            <a:endParaRPr lang="en-US">
              <a:uFillTx/>
            </a:endParaRPr>
          </a:p>
        </p:txBody>
      </p:sp>
    </p:spTree>
    <p:extLst>
      <p:ext uri="{BB962C8B-B14F-4D97-AF65-F5344CB8AC3E}">
        <p14:creationId xmlns:p14="http://schemas.microsoft.com/office/powerpoint/2010/main" val="1737027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At this point </a:t>
            </a:r>
            <a:r>
              <a:rPr lang="en-US" b="1" dirty="0"/>
              <a:t>we covered 3-4 Classification Algorithms  </a:t>
            </a:r>
            <a:r>
              <a:rPr lang="en-US" b="0" dirty="0"/>
              <a:t>and understood how they operate and their advantages and disadvantages</a:t>
            </a:r>
            <a:r>
              <a:rPr lang="en-US" b="1" dirty="0"/>
              <a:t>, </a:t>
            </a:r>
          </a:p>
          <a:p>
            <a:pPr marL="685800" lvl="1" indent="-228600">
              <a:buFont typeface="+mj-lt"/>
              <a:buAutoNum type="arabicPeriod"/>
            </a:pPr>
            <a:r>
              <a:rPr lang="en-US" b="0" u="sng" dirty="0">
                <a:effectLst>
                  <a:outerShdw blurRad="38100" dist="38100" dir="2700000" algn="tl">
                    <a:srgbClr val="000000">
                      <a:alpha val="43137"/>
                    </a:srgbClr>
                  </a:outerShdw>
                </a:effectLst>
              </a:rPr>
              <a:t>KNN, </a:t>
            </a:r>
          </a:p>
          <a:p>
            <a:pPr marL="685800" lvl="1" indent="-228600">
              <a:buFont typeface="+mj-lt"/>
              <a:buAutoNum type="arabicPeriod"/>
            </a:pPr>
            <a:r>
              <a:rPr lang="en-US" b="0" u="sng" dirty="0">
                <a:effectLst>
                  <a:outerShdw blurRad="38100" dist="38100" dir="2700000" algn="tl">
                    <a:srgbClr val="000000">
                      <a:alpha val="43137"/>
                    </a:srgbClr>
                  </a:outerShdw>
                </a:effectLst>
              </a:rPr>
              <a:t>Decision Trees </a:t>
            </a:r>
          </a:p>
          <a:p>
            <a:pPr marL="685800" lvl="1" indent="-228600">
              <a:buFont typeface="+mj-lt"/>
              <a:buAutoNum type="arabicPeriod"/>
            </a:pPr>
            <a:r>
              <a:rPr lang="en-US" b="0" u="sng" dirty="0">
                <a:effectLst>
                  <a:outerShdw blurRad="38100" dist="38100" dir="2700000" algn="tl">
                    <a:srgbClr val="000000">
                      <a:alpha val="43137"/>
                    </a:srgbClr>
                  </a:outerShdw>
                </a:effectLst>
              </a:rPr>
              <a:t>Logistic Regression </a:t>
            </a:r>
          </a:p>
          <a:p>
            <a:pPr marL="171450" indent="-171450">
              <a:buFont typeface="Arial" panose="020B0604020202020204" pitchFamily="34" charset="0"/>
              <a:buChar char="•"/>
            </a:pPr>
            <a:r>
              <a:rPr lang="en-US" dirty="0"/>
              <a:t>In todays lecture we will </a:t>
            </a:r>
            <a:r>
              <a:rPr lang="en-US" b="1" dirty="0"/>
              <a:t>learn about how Naïve Bayes </a:t>
            </a:r>
            <a:r>
              <a:rPr lang="en-US" dirty="0"/>
              <a:t>differ from the previous two approaches and why we should use.</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2</a:t>
            </a:fld>
            <a:endParaRPr lang="en-US">
              <a:uFillTx/>
            </a:endParaRPr>
          </a:p>
        </p:txBody>
      </p:sp>
    </p:spTree>
    <p:extLst>
      <p:ext uri="{BB962C8B-B14F-4D97-AF65-F5344CB8AC3E}">
        <p14:creationId xmlns:p14="http://schemas.microsoft.com/office/powerpoint/2010/main" val="2148097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96633C26-255F-D38A-9E65-FC81D5B08E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82AF29-857A-4A82-B003-AA74521894C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163" name="Rectangle 2">
            <a:extLst>
              <a:ext uri="{FF2B5EF4-FFF2-40B4-BE49-F238E27FC236}">
                <a16:creationId xmlns:a16="http://schemas.microsoft.com/office/drawing/2014/main" id="{47C6635D-2DB1-0151-38B3-F3B61ED873F5}"/>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F8EAD049-8659-236F-89E2-8F19A176E0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Here is an example to demo Conditional Probability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A384E6CA-FE73-68D1-E189-B1DE4599AB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7A2DD9F-023A-41CD-AC80-59C81436198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211" name="Rectangle 2">
            <a:extLst>
              <a:ext uri="{FF2B5EF4-FFF2-40B4-BE49-F238E27FC236}">
                <a16:creationId xmlns:a16="http://schemas.microsoft.com/office/drawing/2014/main" id="{DB3E7002-25DE-0452-5FF8-1BEF0332F7F0}"/>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FCCC59C1-2FCB-A274-A4FD-9261191407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lvl="0" indent="-171450" eaLnBrk="1" hangingPunct="1">
              <a:buFont typeface="Arial" panose="020B0604020202020204" pitchFamily="34" charset="0"/>
              <a:buChar char="•"/>
            </a:pPr>
            <a:r>
              <a:rPr lang="en-US" altLang="en-US" dirty="0">
                <a:latin typeface="Arial" panose="020B0604020202020204" pitchFamily="34" charset="0"/>
              </a:rPr>
              <a:t>The probability that the wife will watch the show given that the husband will watch the show is higher than the probability of the wife watching the show without any condition.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 is interesting to see how the Conditional Probability can be written in different expressions .</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22</a:t>
            </a:fld>
            <a:endParaRPr lang="en-US">
              <a:uFillTx/>
            </a:endParaRPr>
          </a:p>
        </p:txBody>
      </p:sp>
    </p:spTree>
    <p:extLst>
      <p:ext uri="{BB962C8B-B14F-4D97-AF65-F5344CB8AC3E}">
        <p14:creationId xmlns:p14="http://schemas.microsoft.com/office/powerpoint/2010/main" val="184881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u="sng" dirty="0">
                <a:effectLst>
                  <a:outerShdw blurRad="38100" dist="38100" dir="2700000" algn="tl">
                    <a:srgbClr val="000000">
                      <a:alpha val="43137"/>
                    </a:srgbClr>
                  </a:outerShdw>
                </a:effectLst>
              </a:rPr>
              <a:t>Prior Probability</a:t>
            </a:r>
            <a:r>
              <a:rPr lang="en-US" dirty="0"/>
              <a:t>: </a:t>
            </a:r>
          </a:p>
          <a:p>
            <a:pPr marL="628650" lvl="1" indent="-171450">
              <a:buFont typeface="Arial" panose="020B0604020202020204" pitchFamily="34" charset="0"/>
              <a:buChar char="•"/>
            </a:pPr>
            <a:r>
              <a:rPr lang="en-US" dirty="0"/>
              <a:t>a </a:t>
            </a:r>
            <a:r>
              <a:rPr lang="en-US" b="1" dirty="0"/>
              <a:t>probability</a:t>
            </a:r>
            <a:r>
              <a:rPr lang="en-US" dirty="0"/>
              <a:t> as assessed </a:t>
            </a:r>
            <a:r>
              <a:rPr lang="en-US" b="1" dirty="0"/>
              <a:t>before making reference to certain relevant observations</a:t>
            </a:r>
            <a:r>
              <a:rPr lang="en-US" dirty="0"/>
              <a:t>, especially subjectively or on the assumption that all possible outcomes be given the same probability.</a:t>
            </a:r>
          </a:p>
          <a:p>
            <a:pPr marL="628650" lvl="1" indent="-171450">
              <a:buFont typeface="Arial" panose="020B0604020202020204" pitchFamily="34" charset="0"/>
              <a:buChar char="•"/>
            </a:pPr>
            <a:r>
              <a:rPr lang="en-US" dirty="0"/>
              <a:t>Represents what is originally believed before new evidence is introduced, </a:t>
            </a:r>
          </a:p>
          <a:p>
            <a:pPr marL="628650" lvl="1" indent="-171450">
              <a:buFont typeface="Arial" panose="020B0604020202020204" pitchFamily="34" charset="0"/>
              <a:buChar char="•"/>
            </a:pPr>
            <a:r>
              <a:rPr lang="en-US" dirty="0"/>
              <a:t>the </a:t>
            </a:r>
            <a:r>
              <a:rPr lang="en-US" b="1" dirty="0"/>
              <a:t>probability of an event before new data is collected</a:t>
            </a:r>
            <a:r>
              <a:rPr lang="en-US" dirty="0"/>
              <a:t>.</a:t>
            </a:r>
          </a:p>
          <a:p>
            <a:pPr marL="171450" lvl="0" indent="-171450">
              <a:buFont typeface="Arial" panose="020B0604020202020204" pitchFamily="34" charset="0"/>
              <a:buChar char="•"/>
            </a:pPr>
            <a:r>
              <a:rPr lang="en-US" u="sng" dirty="0">
                <a:effectLst>
                  <a:outerShdw blurRad="38100" dist="38100" dir="2700000" algn="tl">
                    <a:srgbClr val="000000">
                      <a:alpha val="43137"/>
                    </a:srgbClr>
                  </a:outerShdw>
                </a:effectLst>
              </a:rPr>
              <a:t>Posterior Probability</a:t>
            </a:r>
            <a:r>
              <a:rPr lang="en-US" dirty="0"/>
              <a:t>:</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23</a:t>
            </a:fld>
            <a:endParaRPr lang="en-US">
              <a:uFillTx/>
            </a:endParaRPr>
          </a:p>
        </p:txBody>
      </p:sp>
    </p:spTree>
    <p:extLst>
      <p:ext uri="{BB962C8B-B14F-4D97-AF65-F5344CB8AC3E}">
        <p14:creationId xmlns:p14="http://schemas.microsoft.com/office/powerpoint/2010/main" val="1954917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F25CCD85-6669-6AF6-2186-9971842F6B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C9DC792-74A8-4C94-8293-CA9CC430824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8307" name="Rectangle 2">
            <a:extLst>
              <a:ext uri="{FF2B5EF4-FFF2-40B4-BE49-F238E27FC236}">
                <a16:creationId xmlns:a16="http://schemas.microsoft.com/office/drawing/2014/main" id="{9DA846F6-CBA1-B15C-89D1-8D6A61145A68}"/>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E8D63C42-DD26-10DB-3DFA-DA742D25F0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latin typeface="Arial" panose="020B0604020202020204" pitchFamily="34" charset="0"/>
              </a:rPr>
              <a:t>Events are independent if the intersection probability is given by the product of the two probabilities</a:t>
            </a:r>
          </a:p>
          <a:p>
            <a:pPr marL="171450" indent="-171450" eaLnBrk="1" hangingPunct="1">
              <a:buFont typeface="Arial" panose="020B0604020202020204" pitchFamily="34" charset="0"/>
              <a:buChar char="•"/>
            </a:pPr>
            <a:endParaRPr lang="en-US" altLang="en-US" dirty="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B0DBA59C-E058-4267-97DA-BA0D6F582322}"/>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BF10B2BD-AC47-4C11-B938-E4BAC10806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This is the famous Bayes Formula that Naïve Bayes algorithm utilizes for classification</a:t>
            </a:r>
          </a:p>
        </p:txBody>
      </p:sp>
      <p:sp>
        <p:nvSpPr>
          <p:cNvPr id="39940" name="Slide Number Placeholder 3">
            <a:extLst>
              <a:ext uri="{FF2B5EF4-FFF2-40B4-BE49-F238E27FC236}">
                <a16:creationId xmlns:a16="http://schemas.microsoft.com/office/drawing/2014/main" id="{3307E871-274F-4D69-B470-DD28A0EEC9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700">
                <a:solidFill>
                  <a:schemeClr val="tx1"/>
                </a:solidFill>
                <a:latin typeface="Times New Roman" panose="02020603050405020304" pitchFamily="18" charset="0"/>
              </a:defRPr>
            </a:lvl1pPr>
            <a:lvl2pPr marL="742950" indent="-285750" defTabSz="990600" eaLnBrk="0" hangingPunct="0">
              <a:defRPr sz="4700">
                <a:solidFill>
                  <a:schemeClr val="tx1"/>
                </a:solidFill>
                <a:latin typeface="Times New Roman" panose="02020603050405020304" pitchFamily="18" charset="0"/>
              </a:defRPr>
            </a:lvl2pPr>
            <a:lvl3pPr marL="1143000" indent="-228600" defTabSz="990600" eaLnBrk="0" hangingPunct="0">
              <a:defRPr sz="4700">
                <a:solidFill>
                  <a:schemeClr val="tx1"/>
                </a:solidFill>
                <a:latin typeface="Times New Roman" panose="02020603050405020304" pitchFamily="18" charset="0"/>
              </a:defRPr>
            </a:lvl3pPr>
            <a:lvl4pPr marL="1600200" indent="-228600" defTabSz="990600" eaLnBrk="0" hangingPunct="0">
              <a:defRPr sz="4700">
                <a:solidFill>
                  <a:schemeClr val="tx1"/>
                </a:solidFill>
                <a:latin typeface="Times New Roman" panose="02020603050405020304" pitchFamily="18" charset="0"/>
              </a:defRPr>
            </a:lvl4pPr>
            <a:lvl5pPr marL="2057400" indent="-228600" defTabSz="990600" eaLnBrk="0" hangingPunct="0">
              <a:defRPr sz="47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47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47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47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4700">
                <a:solidFill>
                  <a:schemeClr val="tx1"/>
                </a:solidFill>
                <a:latin typeface="Times New Roman" panose="02020603050405020304" pitchFamily="18" charset="0"/>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1F0D6C1B-3428-48E7-8FB3-0BE3B232B286}"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25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4655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summarizes the Naïve Bayes Approach in terms of classification</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26</a:t>
            </a:fld>
            <a:endParaRPr lang="en-US">
              <a:uFillTx/>
            </a:endParaRPr>
          </a:p>
        </p:txBody>
      </p:sp>
    </p:spTree>
    <p:extLst>
      <p:ext uri="{BB962C8B-B14F-4D97-AF65-F5344CB8AC3E}">
        <p14:creationId xmlns:p14="http://schemas.microsoft.com/office/powerpoint/2010/main" val="1012123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BDFC4F-A2B5-4C56-A504-D122B085983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marL="171450" indent="-171450" eaLnBrk="1" hangingPunct="1">
              <a:buFont typeface="Arial" panose="020B0604020202020204" pitchFamily="34" charset="0"/>
              <a:buChar char="•"/>
            </a:pPr>
            <a:r>
              <a:rPr lang="en-US" dirty="0">
                <a:latin typeface="Arial" charset="0"/>
              </a:rPr>
              <a:t>Naive Bayes is a supervised learning algorithm that is based on applying Bayes’ theorem with the “naive” assumption. The Bayes Rule gives the formula for the probability of Y given X. It is called Naive because of the naive assumption that the X’s are independent of each other. </a:t>
            </a:r>
          </a:p>
        </p:txBody>
      </p:sp>
    </p:spTree>
    <p:extLst>
      <p:ext uri="{BB962C8B-B14F-4D97-AF65-F5344CB8AC3E}">
        <p14:creationId xmlns:p14="http://schemas.microsoft.com/office/powerpoint/2010/main" val="7858099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https://iq.opengenus.org/gaussian-naive-bayes/</a:t>
            </a:r>
          </a:p>
          <a:p>
            <a:pPr marL="171450" indent="-171450">
              <a:buFont typeface="Arial" panose="020B0604020202020204" pitchFamily="34" charset="0"/>
              <a:buChar char="•"/>
            </a:pPr>
            <a:r>
              <a:rPr lang="en-US" dirty="0"/>
              <a:t>https://www.mygreatlearning.com/blog/multinomial-naive-bayes-explained/</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29</a:t>
            </a:fld>
            <a:endParaRPr lang="en-US">
              <a:uFillTx/>
            </a:endParaRPr>
          </a:p>
        </p:txBody>
      </p:sp>
    </p:spTree>
    <p:extLst>
      <p:ext uri="{BB962C8B-B14F-4D97-AF65-F5344CB8AC3E}">
        <p14:creationId xmlns:p14="http://schemas.microsoft.com/office/powerpoint/2010/main" val="4461728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Pros:</a:t>
            </a:r>
          </a:p>
          <a:p>
            <a:pPr marL="171450" indent="-171450">
              <a:buFont typeface="Arial" panose="020B0604020202020204" pitchFamily="34" charset="0"/>
              <a:buChar char="•"/>
            </a:pPr>
            <a:r>
              <a:rPr lang="en-US" dirty="0"/>
              <a:t>It is simple and easy to implement.</a:t>
            </a:r>
          </a:p>
          <a:p>
            <a:pPr marL="171450" indent="-171450">
              <a:buFont typeface="Arial" panose="020B0604020202020204" pitchFamily="34" charset="0"/>
              <a:buChar char="•"/>
            </a:pPr>
            <a:r>
              <a:rPr lang="en-US" dirty="0"/>
              <a:t>It doesn't require as much training data.</a:t>
            </a:r>
          </a:p>
          <a:p>
            <a:pPr marL="171450" indent="-171450">
              <a:buFont typeface="Arial" panose="020B0604020202020204" pitchFamily="34" charset="0"/>
              <a:buChar char="•"/>
            </a:pPr>
            <a:r>
              <a:rPr lang="en-US" dirty="0"/>
              <a:t>It handles both continuous and discrete data.</a:t>
            </a:r>
          </a:p>
          <a:p>
            <a:pPr marL="171450" indent="-171450">
              <a:buFont typeface="Arial" panose="020B0604020202020204" pitchFamily="34" charset="0"/>
              <a:buChar char="•"/>
            </a:pPr>
            <a:r>
              <a:rPr lang="en-US" dirty="0"/>
              <a:t>It is highly scalable with the number of predictors and data points.</a:t>
            </a:r>
          </a:p>
          <a:p>
            <a:pPr marL="171450" indent="-171450">
              <a:buFont typeface="Arial" panose="020B0604020202020204" pitchFamily="34" charset="0"/>
              <a:buChar char="•"/>
            </a:pPr>
            <a:r>
              <a:rPr lang="en-US" dirty="0"/>
              <a:t>It is fast and can be used to make real-time predictions.</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30</a:t>
            </a:fld>
            <a:endParaRPr lang="en-US">
              <a:uFillTx/>
            </a:endParaRPr>
          </a:p>
        </p:txBody>
      </p:sp>
    </p:spTree>
    <p:extLst>
      <p:ext uri="{BB962C8B-B14F-4D97-AF65-F5344CB8AC3E}">
        <p14:creationId xmlns:p14="http://schemas.microsoft.com/office/powerpoint/2010/main" val="3942471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The </a:t>
            </a:r>
            <a:r>
              <a:rPr lang="en-US" b="1" dirty="0"/>
              <a:t>Naïve Bayes’ Algorithm </a:t>
            </a:r>
            <a:r>
              <a:rPr lang="en-US" b="0" dirty="0"/>
              <a:t>is named after the Reverend Thomas Bayes (1702–61), </a:t>
            </a:r>
          </a:p>
          <a:p>
            <a:pPr marL="628650" lvl="1" indent="-171450">
              <a:buFont typeface="Arial" panose="020B0604020202020204" pitchFamily="34" charset="0"/>
              <a:buChar char="•"/>
            </a:pPr>
            <a:r>
              <a:rPr lang="en-US" b="1" dirty="0"/>
              <a:t>Bayes studied </a:t>
            </a:r>
            <a:r>
              <a:rPr lang="en-US" b="0" dirty="0"/>
              <a:t>how to compute a distribution for the probability parameter of a binomial distribution.</a:t>
            </a:r>
          </a:p>
          <a:p>
            <a:pPr marL="171450" indent="-171450">
              <a:buFont typeface="Arial" panose="020B0604020202020204" pitchFamily="34" charset="0"/>
              <a:buChar char="•"/>
            </a:pPr>
            <a:r>
              <a:rPr lang="en-US" b="1" dirty="0"/>
              <a:t>After Bayes' death</a:t>
            </a:r>
            <a:r>
              <a:rPr lang="en-US" b="0" dirty="0"/>
              <a:t>, his friend </a:t>
            </a:r>
            <a:r>
              <a:rPr lang="en-US" b="0" u="sng" dirty="0">
                <a:effectLst>
                  <a:outerShdw blurRad="38100" dist="38100" dir="2700000" algn="tl">
                    <a:srgbClr val="000000">
                      <a:alpha val="43137"/>
                    </a:srgbClr>
                  </a:outerShdw>
                </a:effectLst>
              </a:rPr>
              <a:t>Richard Price </a:t>
            </a:r>
            <a:r>
              <a:rPr lang="en-US" b="0" dirty="0"/>
              <a:t>edited and presented this work in 1763, as An Essay towards solving a Problem in the Doctrine of Chances</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Naïve Bayes is simple, easy to understand yet powerful to classify objects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uFillTx/>
              </a:defRPr>
            </a:pPr>
            <a:fld id="{670E17A5-503D-AF40-9446-B33EB8126F24}"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uFillTx/>
                </a:defRPr>
              </a:pPr>
              <a:t>3</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8713233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Summarizing the Naïve Bayes Algorithm, we can use the following steps</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32</a:t>
            </a:fld>
            <a:endParaRPr lang="en-US">
              <a:uFillTx/>
            </a:endParaRPr>
          </a:p>
        </p:txBody>
      </p:sp>
    </p:spTree>
    <p:extLst>
      <p:ext uri="{BB962C8B-B14F-4D97-AF65-F5344CB8AC3E}">
        <p14:creationId xmlns:p14="http://schemas.microsoft.com/office/powerpoint/2010/main" val="37472517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this example we have a dataset with 14 records, and a single feature</a:t>
            </a:r>
          </a:p>
          <a:p>
            <a:pPr marL="171450" indent="-171450">
              <a:buFont typeface="Arial" panose="020B0604020202020204" pitchFamily="34" charset="0"/>
              <a:buChar char="•"/>
            </a:pPr>
            <a:r>
              <a:rPr lang="en-US" dirty="0"/>
              <a:t>We create the Frequency Table and Likelihood Tables (both prior and Posterior Probabilities)</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33</a:t>
            </a:fld>
            <a:endParaRPr lang="en-US">
              <a:uFillTx/>
            </a:endParaRPr>
          </a:p>
        </p:txBody>
      </p:sp>
    </p:spTree>
    <p:extLst>
      <p:ext uri="{BB962C8B-B14F-4D97-AF65-F5344CB8AC3E}">
        <p14:creationId xmlns:p14="http://schemas.microsoft.com/office/powerpoint/2010/main" val="12833349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use the prior and posterior probabilities to calculate the probability of playing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result indicates that based on Overcast the probability of playing is HIGH</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34</a:t>
            </a:fld>
            <a:endParaRPr lang="en-US">
              <a:uFillTx/>
            </a:endParaRPr>
          </a:p>
        </p:txBody>
      </p:sp>
    </p:spTree>
    <p:extLst>
      <p:ext uri="{BB962C8B-B14F-4D97-AF65-F5344CB8AC3E}">
        <p14:creationId xmlns:p14="http://schemas.microsoft.com/office/powerpoint/2010/main" val="41601968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Now we can calculate the probability of NOT playing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From the two results the probability of playing given Overcast is YES</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35</a:t>
            </a:fld>
            <a:endParaRPr lang="en-US">
              <a:uFillTx/>
            </a:endParaRPr>
          </a:p>
        </p:txBody>
      </p:sp>
    </p:spTree>
    <p:extLst>
      <p:ext uri="{BB962C8B-B14F-4D97-AF65-F5344CB8AC3E}">
        <p14:creationId xmlns:p14="http://schemas.microsoft.com/office/powerpoint/2010/main" val="38316655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is another example where we can apply Naïve Bayes</a:t>
            </a:r>
          </a:p>
          <a:p>
            <a:pPr marL="171450" indent="-171450">
              <a:buFont typeface="Arial" panose="020B0604020202020204" pitchFamily="34" charset="0"/>
              <a:buChar char="•"/>
            </a:pPr>
            <a:r>
              <a:rPr lang="en-US" dirty="0"/>
              <a:t>We want to </a:t>
            </a:r>
            <a:r>
              <a:rPr lang="en-US" b="1" dirty="0"/>
              <a:t>classify if a flight </a:t>
            </a:r>
            <a:r>
              <a:rPr lang="en-US" dirty="0"/>
              <a:t>will be one of FOUR CLASSES</a:t>
            </a:r>
          </a:p>
          <a:p>
            <a:pPr marL="628650" lvl="1" indent="-171450">
              <a:buFont typeface="Arial" panose="020B0604020202020204" pitchFamily="34" charset="0"/>
              <a:buChar char="•"/>
            </a:pPr>
            <a:r>
              <a:rPr lang="en-US" dirty="0"/>
              <a:t>On time  </a:t>
            </a:r>
            <a:r>
              <a:rPr lang="en-US" dirty="0">
                <a:sym typeface="Wingdings" panose="05000000000000000000" pitchFamily="2" charset="2"/>
              </a:rPr>
              <a:t> 14 times</a:t>
            </a:r>
            <a:endParaRPr lang="en-US" dirty="0"/>
          </a:p>
          <a:p>
            <a:pPr marL="628650" lvl="1" indent="-171450">
              <a:buFont typeface="Arial" panose="020B0604020202020204" pitchFamily="34" charset="0"/>
              <a:buChar char="•"/>
            </a:pPr>
            <a:r>
              <a:rPr lang="en-US" dirty="0"/>
              <a:t>Late </a:t>
            </a:r>
            <a:r>
              <a:rPr lang="en-US" dirty="0">
                <a:sym typeface="Wingdings" panose="05000000000000000000" pitchFamily="2" charset="2"/>
              </a:rPr>
              <a:t> 2 times</a:t>
            </a:r>
            <a:endParaRPr lang="en-US" dirty="0"/>
          </a:p>
          <a:p>
            <a:pPr marL="628650" lvl="1" indent="-171450">
              <a:buFont typeface="Arial" panose="020B0604020202020204" pitchFamily="34" charset="0"/>
              <a:buChar char="•"/>
            </a:pPr>
            <a:r>
              <a:rPr lang="en-US" dirty="0"/>
              <a:t>Very Late </a:t>
            </a:r>
            <a:r>
              <a:rPr lang="en-US" dirty="0">
                <a:sym typeface="Wingdings" panose="05000000000000000000" pitchFamily="2" charset="2"/>
              </a:rPr>
              <a:t> 3 times</a:t>
            </a:r>
            <a:endParaRPr lang="en-US" dirty="0"/>
          </a:p>
          <a:p>
            <a:pPr marL="628650" lvl="1" indent="-171450">
              <a:buFont typeface="Arial" panose="020B0604020202020204" pitchFamily="34" charset="0"/>
              <a:buChar char="•"/>
            </a:pPr>
            <a:r>
              <a:rPr lang="en-US" dirty="0"/>
              <a:t>Cancelled </a:t>
            </a:r>
            <a:r>
              <a:rPr lang="en-US" dirty="0">
                <a:sym typeface="Wingdings" panose="05000000000000000000" pitchFamily="2" charset="2"/>
              </a:rPr>
              <a:t> 1 time</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Based on the following features: (a) Day, (b) Season, (c) Fog, (d) Rain</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41</a:t>
            </a:fld>
            <a:endParaRPr lang="en-US">
              <a:uFillTx/>
            </a:endParaRPr>
          </a:p>
        </p:txBody>
      </p:sp>
    </p:spTree>
    <p:extLst>
      <p:ext uri="{BB962C8B-B14F-4D97-AF65-F5344CB8AC3E}">
        <p14:creationId xmlns:p14="http://schemas.microsoft.com/office/powerpoint/2010/main" val="31304343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data with four features.</a:t>
            </a:r>
          </a:p>
          <a:p>
            <a:pPr marL="628650" lvl="1" indent="-171450">
              <a:buFont typeface="Arial" panose="020B0604020202020204" pitchFamily="34" charset="0"/>
              <a:buChar char="•"/>
            </a:pPr>
            <a:r>
              <a:rPr lang="en-US" dirty="0"/>
              <a:t>There are </a:t>
            </a:r>
            <a:r>
              <a:rPr lang="en-US" b="1" dirty="0"/>
              <a:t>20 records </a:t>
            </a:r>
            <a:r>
              <a:rPr lang="en-US" dirty="0"/>
              <a:t>in total and 4 features</a:t>
            </a:r>
          </a:p>
          <a:p>
            <a:pPr marL="1085850" lvl="2" indent="-171450">
              <a:buFont typeface="Arial" panose="020B0604020202020204" pitchFamily="34" charset="0"/>
              <a:buChar char="•"/>
            </a:pPr>
            <a:r>
              <a:rPr lang="en-US" b="0" u="sng" dirty="0">
                <a:effectLst>
                  <a:outerShdw blurRad="38100" dist="38100" dir="2700000" algn="tl">
                    <a:srgbClr val="000000">
                      <a:alpha val="43137"/>
                    </a:srgbClr>
                  </a:outerShdw>
                </a:effectLst>
              </a:rPr>
              <a:t>Feature #1</a:t>
            </a:r>
            <a:r>
              <a:rPr lang="en-US" b="1" dirty="0"/>
              <a:t>: Day</a:t>
            </a:r>
            <a:r>
              <a:rPr lang="en-US" dirty="0"/>
              <a:t>: has 4 possible values (a) Weekday, (b) Holiday, (c) Saturday (d) Sunday</a:t>
            </a:r>
          </a:p>
          <a:p>
            <a:pPr marL="1543050" lvl="3" indent="-171450">
              <a:buFont typeface="Arial" panose="020B0604020202020204" pitchFamily="34" charset="0"/>
              <a:buChar char="•"/>
            </a:pPr>
            <a:r>
              <a:rPr lang="en-US" dirty="0"/>
              <a:t>Weekday </a:t>
            </a:r>
            <a:r>
              <a:rPr lang="en-US" dirty="0">
                <a:sym typeface="Wingdings" panose="05000000000000000000" pitchFamily="2" charset="2"/>
              </a:rPr>
              <a:t> 13 instances   (</a:t>
            </a:r>
            <a:r>
              <a:rPr lang="en-US" b="1" dirty="0">
                <a:sym typeface="Wingdings" panose="05000000000000000000" pitchFamily="2" charset="2"/>
              </a:rPr>
              <a:t>9 On Time </a:t>
            </a:r>
            <a:r>
              <a:rPr lang="en-US" dirty="0">
                <a:sym typeface="Wingdings" panose="05000000000000000000" pitchFamily="2" charset="2"/>
              </a:rPr>
              <a:t>….   </a:t>
            </a:r>
            <a:r>
              <a:rPr lang="en-US" b="1" dirty="0">
                <a:sym typeface="Wingdings" panose="05000000000000000000" pitchFamily="2" charset="2"/>
              </a:rPr>
              <a:t>3 Very Late</a:t>
            </a:r>
            <a:r>
              <a:rPr lang="en-US" dirty="0">
                <a:sym typeface="Wingdings" panose="05000000000000000000" pitchFamily="2" charset="2"/>
              </a:rPr>
              <a:t> …..  </a:t>
            </a:r>
            <a:r>
              <a:rPr lang="en-US" b="1" dirty="0">
                <a:sym typeface="Wingdings" panose="05000000000000000000" pitchFamily="2" charset="2"/>
              </a:rPr>
              <a:t>1 Late  </a:t>
            </a:r>
            <a:r>
              <a:rPr lang="en-US" dirty="0">
                <a:sym typeface="Wingdings" panose="05000000000000000000" pitchFamily="2" charset="2"/>
              </a:rPr>
              <a:t>…. </a:t>
            </a:r>
            <a:endParaRPr lang="en-US" dirty="0"/>
          </a:p>
          <a:p>
            <a:pPr marL="1085850" lvl="2" indent="-171450">
              <a:buFont typeface="Arial" panose="020B0604020202020204" pitchFamily="34" charset="0"/>
              <a:buChar char="•"/>
            </a:pPr>
            <a:r>
              <a:rPr lang="en-US" b="0" u="sng" dirty="0">
                <a:effectLst>
                  <a:outerShdw blurRad="38100" dist="38100" dir="2700000" algn="tl">
                    <a:srgbClr val="000000">
                      <a:alpha val="43137"/>
                    </a:srgbClr>
                  </a:outerShdw>
                </a:effectLst>
              </a:rPr>
              <a:t>Feature #2</a:t>
            </a:r>
            <a:r>
              <a:rPr lang="en-US" b="1" dirty="0"/>
              <a:t>: Season</a:t>
            </a:r>
            <a:r>
              <a:rPr lang="en-US" dirty="0"/>
              <a:t>: has 4 possible values (a) Autumn, (b) Winter, (c) Spring, (d) Summer</a:t>
            </a:r>
          </a:p>
          <a:p>
            <a:pPr marL="1085850" lvl="2" indent="-171450">
              <a:buFont typeface="Arial" panose="020B0604020202020204" pitchFamily="34" charset="0"/>
              <a:buChar char="•"/>
            </a:pPr>
            <a:r>
              <a:rPr lang="en-US" b="0" u="sng" dirty="0">
                <a:effectLst>
                  <a:outerShdw blurRad="38100" dist="38100" dir="2700000" algn="tl">
                    <a:srgbClr val="000000">
                      <a:alpha val="43137"/>
                    </a:srgbClr>
                  </a:outerShdw>
                </a:effectLst>
              </a:rPr>
              <a:t>Feature #3</a:t>
            </a:r>
            <a:r>
              <a:rPr lang="en-US" b="1" dirty="0"/>
              <a:t>: Fog</a:t>
            </a:r>
            <a:r>
              <a:rPr lang="en-US" dirty="0"/>
              <a:t>: has 3 possible values (a) None, (b) High, (c) Normal</a:t>
            </a:r>
          </a:p>
          <a:p>
            <a:pPr marL="1085850" lvl="2" indent="-171450">
              <a:buFont typeface="Arial" panose="020B0604020202020204" pitchFamily="34" charset="0"/>
              <a:buChar char="•"/>
            </a:pPr>
            <a:r>
              <a:rPr lang="en-US" u="sng" dirty="0">
                <a:effectLst>
                  <a:outerShdw blurRad="38100" dist="38100" dir="2700000" algn="tl">
                    <a:srgbClr val="000000">
                      <a:alpha val="43137"/>
                    </a:srgbClr>
                  </a:outerShdw>
                </a:effectLst>
              </a:rPr>
              <a:t>Feature #4</a:t>
            </a:r>
            <a:r>
              <a:rPr lang="en-US" dirty="0"/>
              <a:t>: </a:t>
            </a:r>
            <a:r>
              <a:rPr lang="en-US" b="1" dirty="0"/>
              <a:t>Rain</a:t>
            </a:r>
            <a:r>
              <a:rPr lang="en-US" dirty="0"/>
              <a:t>: has 3 possible values (a) None, (b) Slight, (c) Heavy</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42</a:t>
            </a:fld>
            <a:endParaRPr lang="en-US">
              <a:uFillTx/>
            </a:endParaRPr>
          </a:p>
        </p:txBody>
      </p:sp>
    </p:spTree>
    <p:extLst>
      <p:ext uri="{BB962C8B-B14F-4D97-AF65-F5344CB8AC3E}">
        <p14:creationId xmlns:p14="http://schemas.microsoft.com/office/powerpoint/2010/main" val="32823092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remainder of the dataset</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43</a:t>
            </a:fld>
            <a:endParaRPr lang="en-US">
              <a:uFillTx/>
            </a:endParaRPr>
          </a:p>
        </p:txBody>
      </p:sp>
    </p:spTree>
    <p:extLst>
      <p:ext uri="{BB962C8B-B14F-4D97-AF65-F5344CB8AC3E}">
        <p14:creationId xmlns:p14="http://schemas.microsoft.com/office/powerpoint/2010/main" val="5918628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use NB to classify unknown and unseen instances given the training data.</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44</a:t>
            </a:fld>
            <a:endParaRPr lang="en-US">
              <a:uFillTx/>
            </a:endParaRPr>
          </a:p>
        </p:txBody>
      </p:sp>
    </p:spTree>
    <p:extLst>
      <p:ext uri="{BB962C8B-B14F-4D97-AF65-F5344CB8AC3E}">
        <p14:creationId xmlns:p14="http://schemas.microsoft.com/office/powerpoint/2010/main" val="38987162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Classes </a:t>
            </a:r>
            <a:r>
              <a:rPr lang="en-US" dirty="0">
                <a:sym typeface="Wingdings" panose="05000000000000000000" pitchFamily="2" charset="2"/>
              </a:rPr>
              <a:t> </a:t>
            </a:r>
            <a:r>
              <a:rPr lang="en-US" b="1" dirty="0">
                <a:sym typeface="Wingdings" panose="05000000000000000000" pitchFamily="2" charset="2"/>
              </a:rPr>
              <a:t>14 On Time</a:t>
            </a:r>
            <a:r>
              <a:rPr lang="en-US" dirty="0">
                <a:sym typeface="Wingdings" panose="05000000000000000000" pitchFamily="2" charset="2"/>
              </a:rPr>
              <a:t>, </a:t>
            </a:r>
            <a:r>
              <a:rPr lang="en-US" u="sng" dirty="0">
                <a:effectLst>
                  <a:outerShdw blurRad="38100" dist="38100" dir="2700000" algn="tl">
                    <a:srgbClr val="000000">
                      <a:alpha val="43137"/>
                    </a:srgbClr>
                  </a:outerShdw>
                </a:effectLst>
                <a:sym typeface="Wingdings" panose="05000000000000000000" pitchFamily="2" charset="2"/>
              </a:rPr>
              <a:t>2 Late</a:t>
            </a:r>
            <a:r>
              <a:rPr lang="en-US" dirty="0">
                <a:sym typeface="Wingdings" panose="05000000000000000000" pitchFamily="2" charset="2"/>
              </a:rPr>
              <a:t>, </a:t>
            </a:r>
            <a:r>
              <a:rPr lang="en-US" b="1" dirty="0">
                <a:sym typeface="Wingdings" panose="05000000000000000000" pitchFamily="2" charset="2"/>
              </a:rPr>
              <a:t>3 Very Late</a:t>
            </a:r>
            <a:r>
              <a:rPr lang="en-US" dirty="0">
                <a:sym typeface="Wingdings" panose="05000000000000000000" pitchFamily="2" charset="2"/>
              </a:rPr>
              <a:t>, </a:t>
            </a:r>
            <a:r>
              <a:rPr lang="en-US" u="sng" dirty="0">
                <a:effectLst>
                  <a:outerShdw blurRad="38100" dist="38100" dir="2700000" algn="tl">
                    <a:srgbClr val="000000">
                      <a:alpha val="43137"/>
                    </a:srgbClr>
                  </a:outerShdw>
                </a:effectLst>
                <a:sym typeface="Wingdings" panose="05000000000000000000" pitchFamily="2" charset="2"/>
              </a:rPr>
              <a:t>1 Cancelled</a:t>
            </a:r>
            <a:endParaRPr lang="en-US" u="sng" dirty="0">
              <a:effectLst>
                <a:outerShdw blurRad="38100" dist="38100" dir="2700000" algn="tl">
                  <a:srgbClr val="000000">
                    <a:alpha val="43137"/>
                  </a:srgbClr>
                </a:outerShdw>
              </a:effectLst>
            </a:endParaRPr>
          </a:p>
          <a:p>
            <a:pPr marL="171450" indent="-171450">
              <a:buFont typeface="Arial" panose="020B0604020202020204" pitchFamily="34" charset="0"/>
              <a:buChar char="•"/>
            </a:pPr>
            <a:r>
              <a:rPr lang="en-US" b="1" dirty="0"/>
              <a:t>Feature #1: Day</a:t>
            </a:r>
            <a:r>
              <a:rPr lang="en-US" dirty="0"/>
              <a:t>: has 4 possible values (a) </a:t>
            </a:r>
            <a:r>
              <a:rPr lang="en-US" b="1" dirty="0"/>
              <a:t>Weekday</a:t>
            </a:r>
            <a:r>
              <a:rPr lang="en-US" dirty="0"/>
              <a:t>, (b) </a:t>
            </a:r>
            <a:r>
              <a:rPr lang="en-US" b="1" dirty="0"/>
              <a:t>Holiday</a:t>
            </a:r>
            <a:r>
              <a:rPr lang="en-US" dirty="0"/>
              <a:t>, (c) </a:t>
            </a:r>
            <a:r>
              <a:rPr lang="en-US" b="1" dirty="0"/>
              <a:t>Saturday </a:t>
            </a:r>
            <a:r>
              <a:rPr lang="en-US" b="0" dirty="0"/>
              <a:t>(d)</a:t>
            </a:r>
            <a:r>
              <a:rPr lang="en-US" b="1" dirty="0"/>
              <a:t> Sunday</a:t>
            </a:r>
          </a:p>
          <a:p>
            <a:pPr marL="628650" lvl="1" indent="-171450">
              <a:buFont typeface="Arial" panose="020B0604020202020204" pitchFamily="34" charset="0"/>
              <a:buChar char="•"/>
            </a:pPr>
            <a:r>
              <a:rPr lang="en-US" dirty="0"/>
              <a:t>Weekday </a:t>
            </a:r>
            <a:r>
              <a:rPr lang="en-US" dirty="0">
                <a:sym typeface="Wingdings" panose="05000000000000000000" pitchFamily="2" charset="2"/>
              </a:rPr>
              <a:t> </a:t>
            </a:r>
            <a:r>
              <a:rPr lang="en-US" dirty="0"/>
              <a:t> 13 instances   (</a:t>
            </a:r>
            <a:r>
              <a:rPr lang="en-US" b="1" dirty="0"/>
              <a:t>9 On Time </a:t>
            </a:r>
            <a:r>
              <a:rPr lang="en-US" dirty="0"/>
              <a:t>….   </a:t>
            </a:r>
            <a:r>
              <a:rPr lang="en-US" b="1" dirty="0"/>
              <a:t>3 Very Late </a:t>
            </a:r>
            <a:r>
              <a:rPr lang="en-US" dirty="0"/>
              <a:t>…..  </a:t>
            </a:r>
            <a:r>
              <a:rPr lang="en-US" b="1" dirty="0"/>
              <a:t>1 Late  </a:t>
            </a:r>
            <a:r>
              <a:rPr lang="en-US" dirty="0"/>
              <a:t>…. </a:t>
            </a:r>
          </a:p>
          <a:p>
            <a:endParaRPr lang="en-US" dirty="0"/>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45</a:t>
            </a:fld>
            <a:endParaRPr lang="en-US">
              <a:uFillTx/>
            </a:endParaRPr>
          </a:p>
        </p:txBody>
      </p:sp>
    </p:spTree>
    <p:extLst>
      <p:ext uri="{BB962C8B-B14F-4D97-AF65-F5344CB8AC3E}">
        <p14:creationId xmlns:p14="http://schemas.microsoft.com/office/powerpoint/2010/main" val="25005973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tabulate all the posterior and prior probabilities for Attribute “Fog” and “Rain”</a:t>
            </a:r>
          </a:p>
          <a:p>
            <a:endParaRPr lang="en-US" dirty="0"/>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46</a:t>
            </a:fld>
            <a:endParaRPr lang="en-US">
              <a:uFillTx/>
            </a:endParaRPr>
          </a:p>
        </p:txBody>
      </p:sp>
    </p:spTree>
    <p:extLst>
      <p:ext uri="{BB962C8B-B14F-4D97-AF65-F5344CB8AC3E}">
        <p14:creationId xmlns:p14="http://schemas.microsoft.com/office/powerpoint/2010/main" val="2989462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Based on a simple principle of probability … it is an </a:t>
            </a:r>
            <a:r>
              <a:rPr lang="en-US" b="1" dirty="0"/>
              <a:t>effective technique </a:t>
            </a:r>
            <a:r>
              <a:rPr lang="en-US" dirty="0"/>
              <a:t>that can be used as a </a:t>
            </a:r>
            <a:r>
              <a:rPr lang="en-US" b="1" dirty="0"/>
              <a:t>baseline </a:t>
            </a:r>
            <a:r>
              <a:rPr lang="en-US" dirty="0"/>
              <a:t>for classification</a:t>
            </a:r>
          </a:p>
          <a:p>
            <a:pPr marL="171450" indent="-171450">
              <a:buFont typeface="Arial" panose="020B0604020202020204" pitchFamily="34" charset="0"/>
              <a:buChar char="•"/>
            </a:pPr>
            <a:r>
              <a:rPr lang="en-US" dirty="0"/>
              <a:t>Naïve bayes is </a:t>
            </a:r>
            <a:r>
              <a:rPr lang="en-US" b="1" dirty="0"/>
              <a:t>simple</a:t>
            </a:r>
            <a:r>
              <a:rPr lang="en-US" dirty="0"/>
              <a:t> but </a:t>
            </a:r>
            <a:r>
              <a:rPr lang="en-US" u="sng" dirty="0">
                <a:effectLst>
                  <a:outerShdw blurRad="38100" dist="38100" dir="2700000" algn="tl">
                    <a:srgbClr val="000000">
                      <a:alpha val="43137"/>
                    </a:srgbClr>
                  </a:outerShdw>
                </a:effectLst>
              </a:rPr>
              <a:t>effective</a:t>
            </a:r>
            <a:r>
              <a:rPr lang="en-US" dirty="0"/>
              <a:t> in producing good results ..</a:t>
            </a:r>
          </a:p>
          <a:p>
            <a:pPr marL="171450" indent="-171450">
              <a:buFont typeface="Arial" panose="020B0604020202020204" pitchFamily="34" charset="0"/>
              <a:buChar char="•"/>
            </a:pPr>
            <a:r>
              <a:rPr lang="en-US" b="1" dirty="0"/>
              <a:t>Comparing NB with the previous approaches </a:t>
            </a:r>
            <a:r>
              <a:rPr lang="en-US" dirty="0"/>
              <a:t>we studied such as DT, KNN, we can say that NB uses probability to classify objects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uFillTx/>
              </a:defRPr>
            </a:pPr>
            <a:fld id="{670E17A5-503D-AF40-9446-B33EB8126F24}"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uFillTx/>
                </a:defRPr>
              </a:pPr>
              <a:t>4</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3570361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We calculate all the necessary probabilities for each Class.</a:t>
            </a:r>
          </a:p>
          <a:p>
            <a:pPr marL="171450" lvl="0" indent="-171450">
              <a:buFont typeface="Arial" panose="020B0604020202020204" pitchFamily="34" charset="0"/>
              <a:buChar char="•"/>
            </a:pPr>
            <a:r>
              <a:rPr lang="en-US" dirty="0"/>
              <a:t>We find that the probability of “Very Late” is the highest thus the Class for the test data</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47</a:t>
            </a:fld>
            <a:endParaRPr lang="en-US">
              <a:uFillTx/>
            </a:endParaRPr>
          </a:p>
        </p:txBody>
      </p:sp>
    </p:spTree>
    <p:extLst>
      <p:ext uri="{BB962C8B-B14F-4D97-AF65-F5344CB8AC3E}">
        <p14:creationId xmlns:p14="http://schemas.microsoft.com/office/powerpoint/2010/main" val="950658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yet another example</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48</a:t>
            </a:fld>
            <a:endParaRPr lang="en-US">
              <a:uFillTx/>
            </a:endParaRPr>
          </a:p>
        </p:txBody>
      </p:sp>
    </p:spTree>
    <p:extLst>
      <p:ext uri="{BB962C8B-B14F-4D97-AF65-F5344CB8AC3E}">
        <p14:creationId xmlns:p14="http://schemas.microsoft.com/office/powerpoint/2010/main" val="37598630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this example we have a dataset with </a:t>
            </a:r>
            <a:r>
              <a:rPr lang="en-US" b="1" dirty="0"/>
              <a:t>14 records </a:t>
            </a:r>
            <a:r>
              <a:rPr lang="en-US" dirty="0"/>
              <a:t>(9 YES, 5 NO)</a:t>
            </a:r>
          </a:p>
          <a:p>
            <a:pPr marL="171450" indent="-171450">
              <a:buFont typeface="Arial" panose="020B0604020202020204" pitchFamily="34" charset="0"/>
              <a:buChar char="•"/>
            </a:pPr>
            <a:r>
              <a:rPr lang="en-US" dirty="0"/>
              <a:t>The dataset comes with </a:t>
            </a:r>
            <a:r>
              <a:rPr lang="en-US" b="1" dirty="0"/>
              <a:t>4 features </a:t>
            </a:r>
            <a:r>
              <a:rPr lang="en-US" dirty="0"/>
              <a:t>(Age, Income, Student, Credit-Rating)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want to classify the test point given.</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49</a:t>
            </a:fld>
            <a:endParaRPr lang="en-US">
              <a:uFillTx/>
            </a:endParaRPr>
          </a:p>
        </p:txBody>
      </p:sp>
    </p:spTree>
    <p:extLst>
      <p:ext uri="{BB962C8B-B14F-4D97-AF65-F5344CB8AC3E}">
        <p14:creationId xmlns:p14="http://schemas.microsoft.com/office/powerpoint/2010/main" val="813491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calculating the (a) Prior, (b) Posterior Probabilities we can classify the test point</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50</a:t>
            </a:fld>
            <a:endParaRPr lang="en-US">
              <a:uFillTx/>
            </a:endParaRPr>
          </a:p>
        </p:txBody>
      </p:sp>
    </p:spTree>
    <p:extLst>
      <p:ext uri="{BB962C8B-B14F-4D97-AF65-F5344CB8AC3E}">
        <p14:creationId xmlns:p14="http://schemas.microsoft.com/office/powerpoint/2010/main" val="35338248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One of the main </a:t>
            </a:r>
            <a:r>
              <a:rPr lang="en-US" b="1" dirty="0"/>
              <a:t>disadvantages of Naïve Bayes </a:t>
            </a:r>
            <a:r>
              <a:rPr lang="en-US" dirty="0"/>
              <a:t>is the assumption that attributes are independent!</a:t>
            </a:r>
          </a:p>
          <a:p>
            <a:pPr marL="171450" indent="-171450">
              <a:buFont typeface="Arial" panose="020B0604020202020204" pitchFamily="34" charset="0"/>
              <a:buChar char="•"/>
            </a:pPr>
            <a:r>
              <a:rPr lang="en-US" dirty="0"/>
              <a:t>In cases where </a:t>
            </a:r>
            <a:r>
              <a:rPr lang="en-US" b="1" dirty="0"/>
              <a:t>attributes indeed are dependent </a:t>
            </a:r>
            <a:r>
              <a:rPr lang="en-US" dirty="0"/>
              <a:t>we will not be able to use Naïve Bayes and resort to something different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uFillTx/>
              </a:defRPr>
            </a:pPr>
            <a:fld id="{670E17A5-503D-AF40-9446-B33EB8126F24}"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uFillTx/>
                </a:defRPr>
              </a:pPr>
              <a:t>53</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7626909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how to use NB for classification </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60</a:t>
            </a:fld>
            <a:endParaRPr lang="en-US">
              <a:uFillTx/>
            </a:endParaRPr>
          </a:p>
        </p:txBody>
      </p:sp>
    </p:spTree>
    <p:extLst>
      <p:ext uri="{BB962C8B-B14F-4D97-AF65-F5344CB8AC3E}">
        <p14:creationId xmlns:p14="http://schemas.microsoft.com/office/powerpoint/2010/main" val="3095367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libraries are imported</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61</a:t>
            </a:fld>
            <a:endParaRPr lang="en-US">
              <a:uFillTx/>
            </a:endParaRPr>
          </a:p>
        </p:txBody>
      </p:sp>
    </p:spTree>
    <p:extLst>
      <p:ext uri="{BB962C8B-B14F-4D97-AF65-F5344CB8AC3E}">
        <p14:creationId xmlns:p14="http://schemas.microsoft.com/office/powerpoint/2010/main" val="37924689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Load the dataset</a:t>
            </a:r>
          </a:p>
          <a:p>
            <a:pPr marL="171450" indent="-171450">
              <a:buFont typeface="Arial" panose="020B0604020202020204" pitchFamily="34" charset="0"/>
              <a:buChar char="•"/>
            </a:pPr>
            <a:r>
              <a:rPr lang="en-US" dirty="0"/>
              <a:t>Perform some exploration</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62</a:t>
            </a:fld>
            <a:endParaRPr lang="en-US">
              <a:uFillTx/>
            </a:endParaRPr>
          </a:p>
        </p:txBody>
      </p:sp>
    </p:spTree>
    <p:extLst>
      <p:ext uri="{BB962C8B-B14F-4D97-AF65-F5344CB8AC3E}">
        <p14:creationId xmlns:p14="http://schemas.microsoft.com/office/powerpoint/2010/main" val="6187212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Display the data if needed</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63</a:t>
            </a:fld>
            <a:endParaRPr lang="en-US">
              <a:uFillTx/>
            </a:endParaRPr>
          </a:p>
        </p:txBody>
      </p:sp>
    </p:spTree>
    <p:extLst>
      <p:ext uri="{BB962C8B-B14F-4D97-AF65-F5344CB8AC3E}">
        <p14:creationId xmlns:p14="http://schemas.microsoft.com/office/powerpoint/2010/main" val="4037391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Use Gaussian NB Classifier and display the accuracy</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64</a:t>
            </a:fld>
            <a:endParaRPr lang="en-US">
              <a:uFillTx/>
            </a:endParaRPr>
          </a:p>
        </p:txBody>
      </p:sp>
    </p:spTree>
    <p:extLst>
      <p:ext uri="{BB962C8B-B14F-4D97-AF65-F5344CB8AC3E}">
        <p14:creationId xmlns:p14="http://schemas.microsoft.com/office/powerpoint/2010/main" val="3255241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some situations </a:t>
            </a:r>
            <a:r>
              <a:rPr lang="en-US" b="1" dirty="0"/>
              <a:t>non-deterministic relationship </a:t>
            </a:r>
            <a:r>
              <a:rPr lang="en-US" b="0" dirty="0"/>
              <a:t>exists between </a:t>
            </a:r>
            <a:r>
              <a:rPr lang="en-US" b="1" dirty="0"/>
              <a:t>features </a:t>
            </a:r>
            <a:r>
              <a:rPr lang="en-US" b="0" dirty="0"/>
              <a:t>and</a:t>
            </a:r>
            <a:r>
              <a:rPr lang="en-US" b="1" dirty="0"/>
              <a:t> label </a:t>
            </a:r>
          </a:p>
          <a:p>
            <a:pPr marL="628650" lvl="1" indent="-171450">
              <a:buFont typeface="Arial" panose="020B0604020202020204" pitchFamily="34" charset="0"/>
              <a:buChar char="•"/>
            </a:pPr>
            <a:r>
              <a:rPr lang="en-US" b="0" dirty="0"/>
              <a:t>Neither rules nor distances may be convenient</a:t>
            </a:r>
            <a:endParaRPr lang="en-US" b="1" dirty="0"/>
          </a:p>
          <a:p>
            <a:pPr marL="628650" lvl="1" indent="-171450">
              <a:buFont typeface="Arial" panose="020B0604020202020204" pitchFamily="34" charset="0"/>
              <a:buChar char="•"/>
            </a:pPr>
            <a:r>
              <a:rPr lang="en-US" dirty="0"/>
              <a:t>Therefore, we may resort to probability</a:t>
            </a:r>
          </a:p>
          <a:p>
            <a:pPr marL="171450" indent="-171450">
              <a:buFont typeface="Arial" panose="020B0604020202020204" pitchFamily="34" charset="0"/>
              <a:buChar char="•"/>
            </a:pPr>
            <a:r>
              <a:rPr lang="en-US" dirty="0"/>
              <a:t>In statistics, naive Bayes classifiers are:</a:t>
            </a:r>
          </a:p>
          <a:p>
            <a:pPr marL="628650" lvl="1" indent="-171450">
              <a:buFont typeface="Arial" panose="020B0604020202020204" pitchFamily="34" charset="0"/>
              <a:buChar char="•"/>
            </a:pPr>
            <a:r>
              <a:rPr lang="en-US" dirty="0"/>
              <a:t>A family of </a:t>
            </a:r>
            <a:r>
              <a:rPr lang="en-US" b="1" dirty="0"/>
              <a:t>simple "probabilistic classifiers</a:t>
            </a:r>
            <a:r>
              <a:rPr lang="en-US" dirty="0"/>
              <a:t>" based on applying Bayes' theorem with strong independence assumptions between the features. </a:t>
            </a:r>
          </a:p>
          <a:p>
            <a:endParaRPr lang="en-US" dirty="0"/>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5</a:t>
            </a:fld>
            <a:endParaRPr lang="en-US">
              <a:uFillTx/>
            </a:endParaRPr>
          </a:p>
        </p:txBody>
      </p:sp>
    </p:spTree>
    <p:extLst>
      <p:ext uri="{BB962C8B-B14F-4D97-AF65-F5344CB8AC3E}">
        <p14:creationId xmlns:p14="http://schemas.microsoft.com/office/powerpoint/2010/main" val="32559718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04A558AE-F916-4F63-B455-B6A9B21754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D1CF7FF4-4BAE-48CF-9713-07571FDB32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C45F51F1-B9DE-45DA-BCB5-66DEE3C4825A}"/>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3BC6080-1E60-4B47-AD09-F415FBD39F4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6DB96C-7A19-4021-A669-96337F1088C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18753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a:t>
            </a:r>
            <a:r>
              <a:rPr lang="en-US" b="1" dirty="0"/>
              <a:t>review the concept of probability </a:t>
            </a:r>
            <a:r>
              <a:rPr lang="en-US" dirty="0"/>
              <a:t>quickly before introducing the Naïve Bayes Classifier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uFillTx/>
              </a:defRPr>
            </a:pPr>
            <a:fld id="{670E17A5-503D-AF40-9446-B33EB8126F24}"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uFillTx/>
                </a:defRPr>
              </a:pPr>
              <a:t>6</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966523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30D1AC7D-48ED-EBEE-3A56-FCC799E581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E59CF5E-4CEA-4E1A-B933-22A157A382C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627" name="Rectangle 2">
            <a:extLst>
              <a:ext uri="{FF2B5EF4-FFF2-40B4-BE49-F238E27FC236}">
                <a16:creationId xmlns:a16="http://schemas.microsoft.com/office/drawing/2014/main" id="{9C9C4633-CFA1-934B-F8E8-4FEBAFED302D}"/>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C739BBFD-B29E-1DDF-63FC-4594ECBC42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latin typeface="Arial" panose="020B0604020202020204" pitchFamily="34" charset="0"/>
              </a:rPr>
              <a:t>The </a:t>
            </a:r>
            <a:r>
              <a:rPr lang="en-US" altLang="en-US" b="1" dirty="0">
                <a:latin typeface="Arial" panose="020B0604020202020204" pitchFamily="34" charset="0"/>
              </a:rPr>
              <a:t>sample space, S</a:t>
            </a:r>
            <a:r>
              <a:rPr lang="en-US" altLang="en-US" dirty="0">
                <a:latin typeface="Arial" panose="020B0604020202020204" pitchFamily="34" charset="0"/>
              </a:rPr>
              <a:t>, for a random phenomena is the set of all possible outcomes.</a:t>
            </a:r>
          </a:p>
          <a:p>
            <a:pPr marL="628650" lvl="1" indent="-171450" eaLnBrk="1" hangingPunct="1">
              <a:buFont typeface="Arial" panose="020B0604020202020204" pitchFamily="34" charset="0"/>
              <a:buChar char="•"/>
            </a:pPr>
            <a:r>
              <a:rPr lang="en-US" altLang="en-US" dirty="0">
                <a:latin typeface="Arial" panose="020B0604020202020204" pitchFamily="34" charset="0"/>
              </a:rPr>
              <a:t>Actual events, the compliment event, intersection, union </a:t>
            </a:r>
            <a:r>
              <a:rPr lang="en-US" altLang="en-US" dirty="0" err="1">
                <a:latin typeface="Arial" panose="020B0604020202020204" pitchFamily="34" charset="0"/>
              </a:rPr>
              <a:t>e.t.c</a:t>
            </a:r>
            <a:endParaRPr lang="en-US" altLang="en-US" dirty="0">
              <a:latin typeface="Arial" panose="020B0604020202020204" pitchFamily="34" charset="0"/>
            </a:endParaRPr>
          </a:p>
          <a:p>
            <a:pPr marL="171450" indent="-171450" eaLnBrk="1" hangingPunct="1">
              <a:buFont typeface="Arial" panose="020B0604020202020204" pitchFamily="34" charset="0"/>
              <a:buChar char="•"/>
            </a:pPr>
            <a:r>
              <a:rPr lang="en-US" altLang="en-US" b="1" dirty="0">
                <a:latin typeface="Arial" panose="020B0604020202020204" pitchFamily="34" charset="0"/>
              </a:rPr>
              <a:t>Events are </a:t>
            </a:r>
            <a:r>
              <a:rPr lang="en-US" altLang="en-US" dirty="0">
                <a:latin typeface="Arial" panose="020B0604020202020204" pitchFamily="34" charset="0"/>
              </a:rPr>
              <a:t>random outcomes in the Sample Space such as:</a:t>
            </a:r>
          </a:p>
          <a:p>
            <a:pPr marL="628650" lvl="1" indent="-171450" eaLnBrk="1" hangingPunct="1">
              <a:buFont typeface="Arial" panose="020B0604020202020204" pitchFamily="34" charset="0"/>
              <a:buChar char="•"/>
            </a:pPr>
            <a:r>
              <a:rPr lang="en-US" altLang="en-US" dirty="0">
                <a:latin typeface="Arial" panose="020B0604020202020204" pitchFamily="34" charset="0"/>
              </a:rPr>
              <a:t>Flipping a coin, </a:t>
            </a:r>
          </a:p>
          <a:p>
            <a:pPr marL="628650" lvl="1" indent="-171450" eaLnBrk="1" hangingPunct="1">
              <a:buFont typeface="Arial" panose="020B0604020202020204" pitchFamily="34" charset="0"/>
              <a:buChar char="•"/>
            </a:pPr>
            <a:r>
              <a:rPr lang="en-US" altLang="en-US" dirty="0">
                <a:latin typeface="Arial" panose="020B0604020202020204" pitchFamily="34" charset="0"/>
              </a:rPr>
              <a:t>Rolling a dice </a:t>
            </a:r>
          </a:p>
          <a:p>
            <a:pPr marL="628650" lvl="1" indent="-171450" eaLnBrk="1" hangingPunct="1">
              <a:buFont typeface="Arial" panose="020B0604020202020204" pitchFamily="34" charset="0"/>
              <a:buChar char="•"/>
            </a:pPr>
            <a:r>
              <a:rPr lang="en-US" altLang="en-US" dirty="0">
                <a:latin typeface="Arial" panose="020B0604020202020204" pitchFamily="34" charset="0"/>
              </a:rPr>
              <a:t>….</a:t>
            </a:r>
          </a:p>
          <a:p>
            <a:pPr eaLnBrk="1" hangingPunct="1"/>
            <a:endParaRPr lang="en-CA" altLang="en-US"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1C473C76-1310-E632-EB0C-D540A19A48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C23A60-C47A-48A5-803B-85E1E48D509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2771" name="Rectangle 2">
            <a:extLst>
              <a:ext uri="{FF2B5EF4-FFF2-40B4-BE49-F238E27FC236}">
                <a16:creationId xmlns:a16="http://schemas.microsoft.com/office/drawing/2014/main" id="{BA4E0B77-518F-A209-9B3C-D6513E7C7C1A}"/>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30440E35-2FB2-3F6D-8511-FBA967A830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CA" altLang="en-US" dirty="0">
                <a:latin typeface="Arial" panose="020B0604020202020204" pitchFamily="34" charset="0"/>
              </a:rPr>
              <a:t>The </a:t>
            </a:r>
            <a:r>
              <a:rPr lang="en-CA" altLang="en-US" b="1" dirty="0">
                <a:latin typeface="Arial" panose="020B0604020202020204" pitchFamily="34" charset="0"/>
              </a:rPr>
              <a:t>Null event Phi </a:t>
            </a:r>
            <a:r>
              <a:rPr lang="en-CA" altLang="en-US" dirty="0">
                <a:latin typeface="Arial" panose="020B0604020202020204" pitchFamily="34" charset="0"/>
              </a:rPr>
              <a:t>has no outcomes </a:t>
            </a:r>
          </a:p>
          <a:p>
            <a:pPr marL="171450" indent="-171450" eaLnBrk="1" hangingPunct="1">
              <a:buFont typeface="Arial" panose="020B0604020202020204" pitchFamily="34" charset="0"/>
              <a:buChar char="•"/>
            </a:pPr>
            <a:r>
              <a:rPr lang="en-CA" altLang="en-US" dirty="0">
                <a:latin typeface="Arial" panose="020B0604020202020204" pitchFamily="34" charset="0"/>
              </a:rPr>
              <a:t>The entire </a:t>
            </a:r>
            <a:r>
              <a:rPr lang="en-CA" altLang="en-US" b="1" dirty="0">
                <a:latin typeface="Arial" panose="020B0604020202020204" pitchFamily="34" charset="0"/>
              </a:rPr>
              <a:t>Sample Space </a:t>
            </a:r>
            <a:r>
              <a:rPr lang="en-CA" altLang="en-US" dirty="0">
                <a:latin typeface="Arial" panose="020B0604020202020204" pitchFamily="34" charset="0"/>
              </a:rPr>
              <a:t>contains all outcomes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05FEF122-97D7-3AE7-F8E6-42C23CB772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CEF4A4-767D-4493-B418-7A11182FDBC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819" name="Rectangle 2">
            <a:extLst>
              <a:ext uri="{FF2B5EF4-FFF2-40B4-BE49-F238E27FC236}">
                <a16:creationId xmlns:a16="http://schemas.microsoft.com/office/drawing/2014/main" id="{65B70BD4-FAFD-651D-3706-AFCED111F1AE}"/>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CA5F13E8-1F01-E1C8-38B2-D930AADBB8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latin typeface="Arial" panose="020B0604020202020204" pitchFamily="34" charset="0"/>
              </a:rPr>
              <a:t>The Union Probability should exclude the intersection of A and B (</a:t>
            </a:r>
            <a:r>
              <a:rPr lang="en-US" altLang="en-US" dirty="0" err="1">
                <a:latin typeface="Arial" panose="020B0604020202020204" pitchFamily="34" charset="0"/>
              </a:rPr>
              <a:t>i.e</a:t>
            </a:r>
            <a:r>
              <a:rPr lang="en-US" altLang="en-US" dirty="0">
                <a:latin typeface="Arial" panose="020B0604020202020204" pitchFamily="34" charset="0"/>
              </a:rPr>
              <a:t> the Joint Probability)</a:t>
            </a:r>
          </a:p>
          <a:p>
            <a:pPr marL="171450" indent="-171450" eaLnBrk="1" hangingPunct="1">
              <a:buFont typeface="Arial" panose="020B0604020202020204" pitchFamily="34" charset="0"/>
              <a:buChar char="•"/>
            </a:pPr>
            <a:r>
              <a:rPr lang="en-US" altLang="en-US" dirty="0">
                <a:latin typeface="Arial" panose="020B0604020202020204" pitchFamily="34" charset="0"/>
              </a:rPr>
              <a:t>The Union Probability </a:t>
            </a:r>
            <a:r>
              <a:rPr lang="en-US" altLang="en-US" dirty="0">
                <a:latin typeface="Arial" panose="020B0604020202020204" pitchFamily="34" charset="0"/>
                <a:sym typeface="Wingdings" panose="05000000000000000000" pitchFamily="2" charset="2"/>
              </a:rPr>
              <a:t> </a:t>
            </a:r>
            <a:r>
              <a:rPr lang="en-US" altLang="en-US" dirty="0">
                <a:latin typeface="Arial" panose="020B0604020202020204" pitchFamily="34" charset="0"/>
              </a:rPr>
              <a:t> P(A) + P(B) – Joint Probability</a:t>
            </a:r>
          </a:p>
          <a:p>
            <a:pPr eaLnBrk="1" hangingPunct="1"/>
            <a:endParaRPr lang="en-CA"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5DE28-98FC-4E89-956C-BC17917B530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B2D35F86-B719-4EEC-9D4A-F2173D25F5B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F3F5203-108A-4DA9-B994-2FE9E067568C}"/>
              </a:ext>
            </a:extLst>
          </p:cNvPr>
          <p:cNvSpPr>
            <a:spLocks noGrp="1"/>
          </p:cNvSpPr>
          <p:nvPr>
            <p:ph type="dt" sz="half" idx="10"/>
          </p:nvPr>
        </p:nvSpPr>
        <p:spPr/>
        <p:txBody>
          <a:bodyPr/>
          <a:lstStyle/>
          <a:p>
            <a:pPr>
              <a:defRPr>
                <a:uFillTx/>
              </a:defRPr>
            </a:pPr>
            <a:fld id="{617B53A1-93AD-4C3B-82C4-8E8F072ECBCC}" type="datetime4">
              <a:rPr lang="en-US" smtClean="0">
                <a:uFillTx/>
              </a:rPr>
              <a:t>June 23, 2022</a:t>
            </a:fld>
            <a:endParaRPr lang="en-US">
              <a:uFillTx/>
            </a:endParaRPr>
          </a:p>
        </p:txBody>
      </p:sp>
      <p:sp>
        <p:nvSpPr>
          <p:cNvPr id="5" name="Footer Placeholder 4">
            <a:extLst>
              <a:ext uri="{FF2B5EF4-FFF2-40B4-BE49-F238E27FC236}">
                <a16:creationId xmlns:a16="http://schemas.microsoft.com/office/drawing/2014/main" id="{AAADB3FD-B32F-43D6-B6D3-62DB898DB155}"/>
              </a:ext>
            </a:extLst>
          </p:cNvPr>
          <p:cNvSpPr>
            <a:spLocks noGrp="1"/>
          </p:cNvSpPr>
          <p:nvPr>
            <p:ph type="ftr" sz="quarter" idx="11"/>
          </p:nvPr>
        </p:nvSpPr>
        <p:spPr/>
        <p:txBody>
          <a:bodyPr/>
          <a:lstStyle/>
          <a:p>
            <a:pPr>
              <a:defRPr>
                <a:uFillTx/>
              </a:defRPr>
            </a:pPr>
            <a:r>
              <a:rPr lang="en-US">
                <a:uFillTx/>
              </a:rPr>
              <a:t>Data Mining: Concepts and Techniques</a:t>
            </a:r>
          </a:p>
        </p:txBody>
      </p:sp>
      <p:sp>
        <p:nvSpPr>
          <p:cNvPr id="6" name="Slide Number Placeholder 5">
            <a:extLst>
              <a:ext uri="{FF2B5EF4-FFF2-40B4-BE49-F238E27FC236}">
                <a16:creationId xmlns:a16="http://schemas.microsoft.com/office/drawing/2014/main" id="{CCFB439C-AEBD-4370-997C-A27ED741B34D}"/>
              </a:ext>
            </a:extLst>
          </p:cNvPr>
          <p:cNvSpPr>
            <a:spLocks noGrp="1"/>
          </p:cNvSpPr>
          <p:nvPr>
            <p:ph type="sldNum" sz="quarter" idx="12"/>
          </p:nvPr>
        </p:nvSpPr>
        <p:spPr/>
        <p:txBody>
          <a:bodyPr/>
          <a:lstStyle/>
          <a:p>
            <a:pPr>
              <a:defRPr>
                <a:uFillTx/>
              </a:defRPr>
            </a:pPr>
            <a:fld id="{1F7A8112-AB2E-3545-A9E7-8AD357E5B7BE}"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3075429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A30B1-C415-4130-972E-469F0314B63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41D3342-3F97-4861-8B7C-A0BFF9A89C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F216723-E6D7-451D-A2FE-ACDAF5BD588C}"/>
              </a:ext>
            </a:extLst>
          </p:cNvPr>
          <p:cNvSpPr>
            <a:spLocks noGrp="1"/>
          </p:cNvSpPr>
          <p:nvPr>
            <p:ph type="dt" sz="half" idx="10"/>
          </p:nvPr>
        </p:nvSpPr>
        <p:spPr/>
        <p:txBody>
          <a:bodyPr/>
          <a:lstStyle/>
          <a:p>
            <a:pPr>
              <a:defRPr>
                <a:uFillTx/>
              </a:defRPr>
            </a:pPr>
            <a:fld id="{BE550A81-F542-4D8B-BD49-375A51619E92}" type="datetime4">
              <a:rPr lang="en-US" smtClean="0">
                <a:uFillTx/>
              </a:rPr>
              <a:t>June 23, 2022</a:t>
            </a:fld>
            <a:endParaRPr lang="en-US">
              <a:uFillTx/>
            </a:endParaRPr>
          </a:p>
        </p:txBody>
      </p:sp>
      <p:sp>
        <p:nvSpPr>
          <p:cNvPr id="5" name="Footer Placeholder 4">
            <a:extLst>
              <a:ext uri="{FF2B5EF4-FFF2-40B4-BE49-F238E27FC236}">
                <a16:creationId xmlns:a16="http://schemas.microsoft.com/office/drawing/2014/main" id="{FF3E6DA5-505C-40F1-B913-82700CC034DC}"/>
              </a:ext>
            </a:extLst>
          </p:cNvPr>
          <p:cNvSpPr>
            <a:spLocks noGrp="1"/>
          </p:cNvSpPr>
          <p:nvPr>
            <p:ph type="ftr" sz="quarter" idx="11"/>
          </p:nvPr>
        </p:nvSpPr>
        <p:spPr/>
        <p:txBody>
          <a:bodyPr/>
          <a:lstStyle/>
          <a:p>
            <a:pPr>
              <a:defRPr>
                <a:uFillTx/>
              </a:defRPr>
            </a:pPr>
            <a:r>
              <a:rPr lang="en-US">
                <a:uFillTx/>
              </a:rPr>
              <a:t>Data Mining: Concepts and Techniques</a:t>
            </a:r>
          </a:p>
        </p:txBody>
      </p:sp>
      <p:sp>
        <p:nvSpPr>
          <p:cNvPr id="6" name="Slide Number Placeholder 5">
            <a:extLst>
              <a:ext uri="{FF2B5EF4-FFF2-40B4-BE49-F238E27FC236}">
                <a16:creationId xmlns:a16="http://schemas.microsoft.com/office/drawing/2014/main" id="{EF06AE25-8D97-43BA-A5A7-1B3A93A02620}"/>
              </a:ext>
            </a:extLst>
          </p:cNvPr>
          <p:cNvSpPr>
            <a:spLocks noGrp="1"/>
          </p:cNvSpPr>
          <p:nvPr>
            <p:ph type="sldNum" sz="quarter" idx="12"/>
          </p:nvPr>
        </p:nvSpPr>
        <p:spPr/>
        <p:txBody>
          <a:bodyPr/>
          <a:lstStyle/>
          <a:p>
            <a:pPr>
              <a:defRPr>
                <a:uFillTx/>
              </a:defRPr>
            </a:pPr>
            <a:fld id="{DB2F7DA9-8206-214D-B528-C8B0202C0094}"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32048793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4">
            <a:extLst>
              <a:ext uri="{FF2B5EF4-FFF2-40B4-BE49-F238E27FC236}">
                <a16:creationId xmlns:a16="http://schemas.microsoft.com/office/drawing/2014/main" id="{8CB69BA8-6B46-B649-2E1A-236E54792E8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24F4115-9EF6-BC30-3869-3D9D8D44E3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AC6029-9024-36A4-A767-829394CE09C1}"/>
              </a:ext>
            </a:extLst>
          </p:cNvPr>
          <p:cNvSpPr>
            <a:spLocks noGrp="1" noChangeArrowheads="1"/>
          </p:cNvSpPr>
          <p:nvPr>
            <p:ph type="sldNum" sz="quarter" idx="12"/>
          </p:nvPr>
        </p:nvSpPr>
        <p:spPr>
          <a:ln/>
        </p:spPr>
        <p:txBody>
          <a:bodyPr/>
          <a:lstStyle>
            <a:lvl1pPr>
              <a:defRPr/>
            </a:lvl1pPr>
          </a:lstStyle>
          <a:p>
            <a:fld id="{85369FB0-F6B9-4B86-B466-6AC943577A19}" type="slidenum">
              <a:rPr lang="en-US" altLang="en-US"/>
              <a:pPr/>
              <a:t>‹#›</a:t>
            </a:fld>
            <a:endParaRPr lang="en-US" altLang="en-US"/>
          </a:p>
        </p:txBody>
      </p:sp>
    </p:spTree>
    <p:extLst>
      <p:ext uri="{BB962C8B-B14F-4D97-AF65-F5344CB8AC3E}">
        <p14:creationId xmlns:p14="http://schemas.microsoft.com/office/powerpoint/2010/main" val="11121949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85A7610A-C750-5ACB-AB0D-0E091BF94AD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DE81F23-C854-D0A5-D777-407523057A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1475AFF-0786-F0FA-6CAF-3C36425E5706}"/>
              </a:ext>
            </a:extLst>
          </p:cNvPr>
          <p:cNvSpPr>
            <a:spLocks noGrp="1" noChangeArrowheads="1"/>
          </p:cNvSpPr>
          <p:nvPr>
            <p:ph type="sldNum" sz="quarter" idx="12"/>
          </p:nvPr>
        </p:nvSpPr>
        <p:spPr>
          <a:ln/>
        </p:spPr>
        <p:txBody>
          <a:bodyPr/>
          <a:lstStyle>
            <a:lvl1pPr>
              <a:defRPr/>
            </a:lvl1pPr>
          </a:lstStyle>
          <a:p>
            <a:fld id="{3A874560-4A89-4BD0-99F0-F0EB5510F582}" type="slidenum">
              <a:rPr lang="en-US" altLang="en-US"/>
              <a:pPr/>
              <a:t>‹#›</a:t>
            </a:fld>
            <a:endParaRPr lang="en-US" altLang="en-US"/>
          </a:p>
        </p:txBody>
      </p:sp>
    </p:spTree>
    <p:extLst>
      <p:ext uri="{BB962C8B-B14F-4D97-AF65-F5344CB8AC3E}">
        <p14:creationId xmlns:p14="http://schemas.microsoft.com/office/powerpoint/2010/main" val="22380055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49A75F5-5D89-49E7-0581-E2D7CA66F64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5177E6B-02A9-F9B1-F8A3-3F9364EF37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33026D8-CE64-67FA-90A1-B73E577A626B}"/>
              </a:ext>
            </a:extLst>
          </p:cNvPr>
          <p:cNvSpPr>
            <a:spLocks noGrp="1" noChangeArrowheads="1"/>
          </p:cNvSpPr>
          <p:nvPr>
            <p:ph type="sldNum" sz="quarter" idx="12"/>
          </p:nvPr>
        </p:nvSpPr>
        <p:spPr>
          <a:ln/>
        </p:spPr>
        <p:txBody>
          <a:bodyPr/>
          <a:lstStyle>
            <a:lvl1pPr>
              <a:defRPr/>
            </a:lvl1pPr>
          </a:lstStyle>
          <a:p>
            <a:fld id="{DCB9DFEC-821E-491C-AC66-6162245C90CE}" type="slidenum">
              <a:rPr lang="en-US" altLang="en-US"/>
              <a:pPr/>
              <a:t>‹#›</a:t>
            </a:fld>
            <a:endParaRPr lang="en-US" altLang="en-US"/>
          </a:p>
        </p:txBody>
      </p:sp>
    </p:spTree>
    <p:extLst>
      <p:ext uri="{BB962C8B-B14F-4D97-AF65-F5344CB8AC3E}">
        <p14:creationId xmlns:p14="http://schemas.microsoft.com/office/powerpoint/2010/main" val="58663628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a:extLst>
              <a:ext uri="{FF2B5EF4-FFF2-40B4-BE49-F238E27FC236}">
                <a16:creationId xmlns:a16="http://schemas.microsoft.com/office/drawing/2014/main" id="{F6C055F4-C97A-5423-92F8-DE3EEDC44BA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D90C5CB-8BD8-6836-67EF-5E1A5FF10B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B005B46-1B22-43EB-0245-CA1B1B31629F}"/>
              </a:ext>
            </a:extLst>
          </p:cNvPr>
          <p:cNvSpPr>
            <a:spLocks noGrp="1" noChangeArrowheads="1"/>
          </p:cNvSpPr>
          <p:nvPr>
            <p:ph type="sldNum" sz="quarter" idx="12"/>
          </p:nvPr>
        </p:nvSpPr>
        <p:spPr>
          <a:ln/>
        </p:spPr>
        <p:txBody>
          <a:bodyPr/>
          <a:lstStyle>
            <a:lvl1pPr>
              <a:defRPr/>
            </a:lvl1pPr>
          </a:lstStyle>
          <a:p>
            <a:fld id="{DB7B6E7E-4EC9-4271-AE49-DD60C29FD7E8}" type="slidenum">
              <a:rPr lang="en-US" altLang="en-US"/>
              <a:pPr/>
              <a:t>‹#›</a:t>
            </a:fld>
            <a:endParaRPr lang="en-US" altLang="en-US"/>
          </a:p>
        </p:txBody>
      </p:sp>
    </p:spTree>
    <p:extLst>
      <p:ext uri="{BB962C8B-B14F-4D97-AF65-F5344CB8AC3E}">
        <p14:creationId xmlns:p14="http://schemas.microsoft.com/office/powerpoint/2010/main" val="40752234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a:extLst>
              <a:ext uri="{FF2B5EF4-FFF2-40B4-BE49-F238E27FC236}">
                <a16:creationId xmlns:a16="http://schemas.microsoft.com/office/drawing/2014/main" id="{663F90B1-000A-0F93-6AD2-DF68BC580AF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5B44498-C990-17F5-F985-1524EAF8BC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4DFDC8A-5DBE-9C94-6CE6-F44103E3C98A}"/>
              </a:ext>
            </a:extLst>
          </p:cNvPr>
          <p:cNvSpPr>
            <a:spLocks noGrp="1" noChangeArrowheads="1"/>
          </p:cNvSpPr>
          <p:nvPr>
            <p:ph type="sldNum" sz="quarter" idx="12"/>
          </p:nvPr>
        </p:nvSpPr>
        <p:spPr>
          <a:ln/>
        </p:spPr>
        <p:txBody>
          <a:bodyPr/>
          <a:lstStyle>
            <a:lvl1pPr>
              <a:defRPr/>
            </a:lvl1pPr>
          </a:lstStyle>
          <a:p>
            <a:fld id="{A3ADC03B-3863-47EF-A032-16C0A8F67822}" type="slidenum">
              <a:rPr lang="en-US" altLang="en-US"/>
              <a:pPr/>
              <a:t>‹#›</a:t>
            </a:fld>
            <a:endParaRPr lang="en-US" altLang="en-US"/>
          </a:p>
        </p:txBody>
      </p:sp>
    </p:spTree>
    <p:extLst>
      <p:ext uri="{BB962C8B-B14F-4D97-AF65-F5344CB8AC3E}">
        <p14:creationId xmlns:p14="http://schemas.microsoft.com/office/powerpoint/2010/main" val="6144471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a:extLst>
              <a:ext uri="{FF2B5EF4-FFF2-40B4-BE49-F238E27FC236}">
                <a16:creationId xmlns:a16="http://schemas.microsoft.com/office/drawing/2014/main" id="{B8B2D250-238E-5BE5-6164-89B824444CC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23C7878-4E11-7163-547E-7423D15FEE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8BDB6A0-C1F2-4F26-E04F-F2550E0AC532}"/>
              </a:ext>
            </a:extLst>
          </p:cNvPr>
          <p:cNvSpPr>
            <a:spLocks noGrp="1" noChangeArrowheads="1"/>
          </p:cNvSpPr>
          <p:nvPr>
            <p:ph type="sldNum" sz="quarter" idx="12"/>
          </p:nvPr>
        </p:nvSpPr>
        <p:spPr>
          <a:ln/>
        </p:spPr>
        <p:txBody>
          <a:bodyPr/>
          <a:lstStyle>
            <a:lvl1pPr>
              <a:defRPr/>
            </a:lvl1pPr>
          </a:lstStyle>
          <a:p>
            <a:fld id="{58B93999-FAED-4804-9B17-1103C689BE33}" type="slidenum">
              <a:rPr lang="en-US" altLang="en-US"/>
              <a:pPr/>
              <a:t>‹#›</a:t>
            </a:fld>
            <a:endParaRPr lang="en-US" altLang="en-US"/>
          </a:p>
        </p:txBody>
      </p:sp>
    </p:spTree>
    <p:extLst>
      <p:ext uri="{BB962C8B-B14F-4D97-AF65-F5344CB8AC3E}">
        <p14:creationId xmlns:p14="http://schemas.microsoft.com/office/powerpoint/2010/main" val="37927792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25B057B-8C92-3A8A-EA95-5DCB717ED36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59AB6DD-B4AF-587C-8AF8-722F49448B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02E61C1-C3CB-6E1A-3C40-7742627269F2}"/>
              </a:ext>
            </a:extLst>
          </p:cNvPr>
          <p:cNvSpPr>
            <a:spLocks noGrp="1" noChangeArrowheads="1"/>
          </p:cNvSpPr>
          <p:nvPr>
            <p:ph type="sldNum" sz="quarter" idx="12"/>
          </p:nvPr>
        </p:nvSpPr>
        <p:spPr>
          <a:ln/>
        </p:spPr>
        <p:txBody>
          <a:bodyPr/>
          <a:lstStyle>
            <a:lvl1pPr>
              <a:defRPr/>
            </a:lvl1pPr>
          </a:lstStyle>
          <a:p>
            <a:fld id="{51178E52-BBF0-4471-9A3A-C7BC21216B1A}" type="slidenum">
              <a:rPr lang="en-US" altLang="en-US"/>
              <a:pPr/>
              <a:t>‹#›</a:t>
            </a:fld>
            <a:endParaRPr lang="en-US" altLang="en-US"/>
          </a:p>
        </p:txBody>
      </p:sp>
    </p:spTree>
    <p:extLst>
      <p:ext uri="{BB962C8B-B14F-4D97-AF65-F5344CB8AC3E}">
        <p14:creationId xmlns:p14="http://schemas.microsoft.com/office/powerpoint/2010/main" val="33361088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48266B5-EF95-268C-1841-0F9C38CBE11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5289B01-7448-9CBC-6FF4-EFC83CD68D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DF37981-42D1-8349-08ED-23995256A45D}"/>
              </a:ext>
            </a:extLst>
          </p:cNvPr>
          <p:cNvSpPr>
            <a:spLocks noGrp="1" noChangeArrowheads="1"/>
          </p:cNvSpPr>
          <p:nvPr>
            <p:ph type="sldNum" sz="quarter" idx="12"/>
          </p:nvPr>
        </p:nvSpPr>
        <p:spPr>
          <a:ln/>
        </p:spPr>
        <p:txBody>
          <a:bodyPr/>
          <a:lstStyle>
            <a:lvl1pPr>
              <a:defRPr/>
            </a:lvl1pPr>
          </a:lstStyle>
          <a:p>
            <a:fld id="{BAD915CA-B28B-4A7D-86D4-6BA7ECD39CFE}" type="slidenum">
              <a:rPr lang="en-US" altLang="en-US"/>
              <a:pPr/>
              <a:t>‹#›</a:t>
            </a:fld>
            <a:endParaRPr lang="en-US" altLang="en-US"/>
          </a:p>
        </p:txBody>
      </p:sp>
    </p:spTree>
    <p:extLst>
      <p:ext uri="{BB962C8B-B14F-4D97-AF65-F5344CB8AC3E}">
        <p14:creationId xmlns:p14="http://schemas.microsoft.com/office/powerpoint/2010/main" val="6962707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F592FD5-EF81-9162-ECA2-B6B3312B6E6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8C6D773-BC72-540D-93D0-B5204864D5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6D20D93-E65C-B972-60C9-25519E48007E}"/>
              </a:ext>
            </a:extLst>
          </p:cNvPr>
          <p:cNvSpPr>
            <a:spLocks noGrp="1" noChangeArrowheads="1"/>
          </p:cNvSpPr>
          <p:nvPr>
            <p:ph type="sldNum" sz="quarter" idx="12"/>
          </p:nvPr>
        </p:nvSpPr>
        <p:spPr>
          <a:ln/>
        </p:spPr>
        <p:txBody>
          <a:bodyPr/>
          <a:lstStyle>
            <a:lvl1pPr>
              <a:defRPr/>
            </a:lvl1pPr>
          </a:lstStyle>
          <a:p>
            <a:fld id="{EED83E18-0F24-4ABF-A46B-445E88A941E3}" type="slidenum">
              <a:rPr lang="en-US" altLang="en-US"/>
              <a:pPr/>
              <a:t>‹#›</a:t>
            </a:fld>
            <a:endParaRPr lang="en-US" altLang="en-US"/>
          </a:p>
        </p:txBody>
      </p:sp>
    </p:spTree>
    <p:extLst>
      <p:ext uri="{BB962C8B-B14F-4D97-AF65-F5344CB8AC3E}">
        <p14:creationId xmlns:p14="http://schemas.microsoft.com/office/powerpoint/2010/main" val="37790218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DB477382-C45D-7AC6-9D21-3631CCE7BB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534D63F-8B27-F53D-604F-3581B8A966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78242BE-7E00-DE5A-BBAD-B4DC1A01E24F}"/>
              </a:ext>
            </a:extLst>
          </p:cNvPr>
          <p:cNvSpPr>
            <a:spLocks noGrp="1" noChangeArrowheads="1"/>
          </p:cNvSpPr>
          <p:nvPr>
            <p:ph type="sldNum" sz="quarter" idx="12"/>
          </p:nvPr>
        </p:nvSpPr>
        <p:spPr>
          <a:ln/>
        </p:spPr>
        <p:txBody>
          <a:bodyPr/>
          <a:lstStyle>
            <a:lvl1pPr>
              <a:defRPr/>
            </a:lvl1pPr>
          </a:lstStyle>
          <a:p>
            <a:fld id="{C8BBF249-0628-48A1-A218-AC2050209EB9}" type="slidenum">
              <a:rPr lang="en-US" altLang="en-US"/>
              <a:pPr/>
              <a:t>‹#›</a:t>
            </a:fld>
            <a:endParaRPr lang="en-US" altLang="en-US"/>
          </a:p>
        </p:txBody>
      </p:sp>
    </p:spTree>
    <p:extLst>
      <p:ext uri="{BB962C8B-B14F-4D97-AF65-F5344CB8AC3E}">
        <p14:creationId xmlns:p14="http://schemas.microsoft.com/office/powerpoint/2010/main" val="1399683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FAA05D-46E7-4370-9FDC-3F53DFBCAAA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CAE997B-AB8C-4A3B-B667-80F56D3CAFE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D79D13F-773F-4CC0-B577-1CC523574A82}"/>
              </a:ext>
            </a:extLst>
          </p:cNvPr>
          <p:cNvSpPr>
            <a:spLocks noGrp="1"/>
          </p:cNvSpPr>
          <p:nvPr>
            <p:ph type="dt" sz="half" idx="10"/>
          </p:nvPr>
        </p:nvSpPr>
        <p:spPr/>
        <p:txBody>
          <a:bodyPr/>
          <a:lstStyle/>
          <a:p>
            <a:pPr>
              <a:defRPr>
                <a:uFillTx/>
              </a:defRPr>
            </a:pPr>
            <a:fld id="{751CB811-6BE6-4A7B-B4D1-83B1E308507F}" type="datetime4">
              <a:rPr lang="en-US" smtClean="0">
                <a:uFillTx/>
              </a:rPr>
              <a:t>June 23, 2022</a:t>
            </a:fld>
            <a:endParaRPr lang="en-US">
              <a:uFillTx/>
            </a:endParaRPr>
          </a:p>
        </p:txBody>
      </p:sp>
      <p:sp>
        <p:nvSpPr>
          <p:cNvPr id="5" name="Footer Placeholder 4">
            <a:extLst>
              <a:ext uri="{FF2B5EF4-FFF2-40B4-BE49-F238E27FC236}">
                <a16:creationId xmlns:a16="http://schemas.microsoft.com/office/drawing/2014/main" id="{6ADCDCB1-E6B0-49B1-B76F-5E8C28D74ED0}"/>
              </a:ext>
            </a:extLst>
          </p:cNvPr>
          <p:cNvSpPr>
            <a:spLocks noGrp="1"/>
          </p:cNvSpPr>
          <p:nvPr>
            <p:ph type="ftr" sz="quarter" idx="11"/>
          </p:nvPr>
        </p:nvSpPr>
        <p:spPr/>
        <p:txBody>
          <a:bodyPr/>
          <a:lstStyle/>
          <a:p>
            <a:pPr>
              <a:defRPr>
                <a:uFillTx/>
              </a:defRPr>
            </a:pPr>
            <a:r>
              <a:rPr lang="en-US">
                <a:uFillTx/>
              </a:rPr>
              <a:t>Data Mining: Concepts and Techniques</a:t>
            </a:r>
          </a:p>
        </p:txBody>
      </p:sp>
      <p:sp>
        <p:nvSpPr>
          <p:cNvPr id="6" name="Slide Number Placeholder 5">
            <a:extLst>
              <a:ext uri="{FF2B5EF4-FFF2-40B4-BE49-F238E27FC236}">
                <a16:creationId xmlns:a16="http://schemas.microsoft.com/office/drawing/2014/main" id="{99913A1A-15DD-4D04-A7CF-EDF65E38BCCA}"/>
              </a:ext>
            </a:extLst>
          </p:cNvPr>
          <p:cNvSpPr>
            <a:spLocks noGrp="1"/>
          </p:cNvSpPr>
          <p:nvPr>
            <p:ph type="sldNum" sz="quarter" idx="12"/>
          </p:nvPr>
        </p:nvSpPr>
        <p:spPr/>
        <p:txBody>
          <a:bodyPr/>
          <a:lstStyle/>
          <a:p>
            <a:pPr>
              <a:defRPr>
                <a:uFillTx/>
              </a:defRPr>
            </a:pPr>
            <a:fld id="{CDD46474-F460-DF43-9214-4384862C9451}"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290878981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812A86C2-A73B-5DB9-1F48-DB0A10FA150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F327A38-910F-2B22-CC44-EFA6D023B6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EBDB5D0-4E53-0625-626D-F4CD933B53AC}"/>
              </a:ext>
            </a:extLst>
          </p:cNvPr>
          <p:cNvSpPr>
            <a:spLocks noGrp="1" noChangeArrowheads="1"/>
          </p:cNvSpPr>
          <p:nvPr>
            <p:ph type="sldNum" sz="quarter" idx="12"/>
          </p:nvPr>
        </p:nvSpPr>
        <p:spPr>
          <a:ln/>
        </p:spPr>
        <p:txBody>
          <a:bodyPr/>
          <a:lstStyle>
            <a:lvl1pPr>
              <a:defRPr/>
            </a:lvl1pPr>
          </a:lstStyle>
          <a:p>
            <a:fld id="{9E71C1DD-BFC7-4789-B3FB-093E04A6DA33}" type="slidenum">
              <a:rPr lang="en-US" altLang="en-US"/>
              <a:pPr/>
              <a:t>‹#›</a:t>
            </a:fld>
            <a:endParaRPr lang="en-US" altLang="en-US"/>
          </a:p>
        </p:txBody>
      </p:sp>
    </p:spTree>
    <p:extLst>
      <p:ext uri="{BB962C8B-B14F-4D97-AF65-F5344CB8AC3E}">
        <p14:creationId xmlns:p14="http://schemas.microsoft.com/office/powerpoint/2010/main" val="31651333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a:extLst>
              <a:ext uri="{FF2B5EF4-FFF2-40B4-BE49-F238E27FC236}">
                <a16:creationId xmlns:a16="http://schemas.microsoft.com/office/drawing/2014/main" id="{6B95DDCF-803E-8F7C-E17D-954A0E38509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39FDDDA-47E6-5AAF-6204-2C14CDEBDE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1812E8A-308A-6168-9823-79EF97D70E56}"/>
              </a:ext>
            </a:extLst>
          </p:cNvPr>
          <p:cNvSpPr>
            <a:spLocks noGrp="1" noChangeArrowheads="1"/>
          </p:cNvSpPr>
          <p:nvPr>
            <p:ph type="sldNum" sz="quarter" idx="12"/>
          </p:nvPr>
        </p:nvSpPr>
        <p:spPr>
          <a:ln/>
        </p:spPr>
        <p:txBody>
          <a:bodyPr/>
          <a:lstStyle>
            <a:lvl1pPr>
              <a:defRPr/>
            </a:lvl1pPr>
          </a:lstStyle>
          <a:p>
            <a:fld id="{ADE9A269-4DB5-4426-BF56-55C34058121A}" type="slidenum">
              <a:rPr lang="en-US" altLang="en-US"/>
              <a:pPr/>
              <a:t>‹#›</a:t>
            </a:fld>
            <a:endParaRPr lang="en-US" altLang="en-US"/>
          </a:p>
        </p:txBody>
      </p:sp>
    </p:spTree>
    <p:extLst>
      <p:ext uri="{BB962C8B-B14F-4D97-AF65-F5344CB8AC3E}">
        <p14:creationId xmlns:p14="http://schemas.microsoft.com/office/powerpoint/2010/main" val="15690538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4">
            <a:extLst>
              <a:ext uri="{FF2B5EF4-FFF2-40B4-BE49-F238E27FC236}">
                <a16:creationId xmlns:a16="http://schemas.microsoft.com/office/drawing/2014/main" id="{A8AFFDFE-7E06-4C94-8A2D-F1E081A8954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D40A81B-DE82-436B-8791-8F808DC89FD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5D7C2CC-8B3F-49B0-8E50-6B41A3935592}"/>
              </a:ext>
            </a:extLst>
          </p:cNvPr>
          <p:cNvSpPr>
            <a:spLocks noGrp="1" noChangeArrowheads="1"/>
          </p:cNvSpPr>
          <p:nvPr>
            <p:ph type="sldNum" sz="quarter" idx="12"/>
          </p:nvPr>
        </p:nvSpPr>
        <p:spPr>
          <a:ln/>
        </p:spPr>
        <p:txBody>
          <a:bodyPr/>
          <a:lstStyle>
            <a:lvl1pPr>
              <a:defRPr/>
            </a:lvl1pPr>
          </a:lstStyle>
          <a:p>
            <a:fld id="{0815D5D5-9F77-48F0-B2C0-49FE8246BFA2}" type="slidenum">
              <a:rPr lang="en-US" altLang="en-US"/>
              <a:pPr/>
              <a:t>‹#›</a:t>
            </a:fld>
            <a:endParaRPr lang="en-US" altLang="en-US"/>
          </a:p>
        </p:txBody>
      </p:sp>
    </p:spTree>
    <p:extLst>
      <p:ext uri="{BB962C8B-B14F-4D97-AF65-F5344CB8AC3E}">
        <p14:creationId xmlns:p14="http://schemas.microsoft.com/office/powerpoint/2010/main" val="6269077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0BBCF776-D231-4C5D-A293-9778C5978AB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1988F37-A99A-4DF3-AD69-7FEB10325E9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2B2F652-15B7-4938-9266-ECC1B9D0C0AF}"/>
              </a:ext>
            </a:extLst>
          </p:cNvPr>
          <p:cNvSpPr>
            <a:spLocks noGrp="1" noChangeArrowheads="1"/>
          </p:cNvSpPr>
          <p:nvPr>
            <p:ph type="sldNum" sz="quarter" idx="12"/>
          </p:nvPr>
        </p:nvSpPr>
        <p:spPr>
          <a:ln/>
        </p:spPr>
        <p:txBody>
          <a:bodyPr/>
          <a:lstStyle>
            <a:lvl1pPr>
              <a:defRPr/>
            </a:lvl1pPr>
          </a:lstStyle>
          <a:p>
            <a:fld id="{6D7A434C-C438-4A26-B4C5-C1BFF089FFC6}" type="slidenum">
              <a:rPr lang="en-US" altLang="en-US"/>
              <a:pPr/>
              <a:t>‹#›</a:t>
            </a:fld>
            <a:endParaRPr lang="en-US" altLang="en-US"/>
          </a:p>
        </p:txBody>
      </p:sp>
    </p:spTree>
    <p:extLst>
      <p:ext uri="{BB962C8B-B14F-4D97-AF65-F5344CB8AC3E}">
        <p14:creationId xmlns:p14="http://schemas.microsoft.com/office/powerpoint/2010/main" val="6764550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FE79482-AEFC-4433-AE41-B93E8DC2E8F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0B5CEA9-1D50-44C1-B888-9326038304B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4986970-510B-4006-A7E0-22CA153B2B8B}"/>
              </a:ext>
            </a:extLst>
          </p:cNvPr>
          <p:cNvSpPr>
            <a:spLocks noGrp="1" noChangeArrowheads="1"/>
          </p:cNvSpPr>
          <p:nvPr>
            <p:ph type="sldNum" sz="quarter" idx="12"/>
          </p:nvPr>
        </p:nvSpPr>
        <p:spPr>
          <a:ln/>
        </p:spPr>
        <p:txBody>
          <a:bodyPr/>
          <a:lstStyle>
            <a:lvl1pPr>
              <a:defRPr/>
            </a:lvl1pPr>
          </a:lstStyle>
          <a:p>
            <a:fld id="{6DB7F44F-B326-4644-881F-CE2808B0B3BB}" type="slidenum">
              <a:rPr lang="en-US" altLang="en-US"/>
              <a:pPr/>
              <a:t>‹#›</a:t>
            </a:fld>
            <a:endParaRPr lang="en-US" altLang="en-US"/>
          </a:p>
        </p:txBody>
      </p:sp>
    </p:spTree>
    <p:extLst>
      <p:ext uri="{BB962C8B-B14F-4D97-AF65-F5344CB8AC3E}">
        <p14:creationId xmlns:p14="http://schemas.microsoft.com/office/powerpoint/2010/main" val="341040031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a:extLst>
              <a:ext uri="{FF2B5EF4-FFF2-40B4-BE49-F238E27FC236}">
                <a16:creationId xmlns:a16="http://schemas.microsoft.com/office/drawing/2014/main" id="{CABD8523-81C3-4C56-A01D-E69B7C2F01E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3B654ED-4077-4F37-A84C-66C172B37AE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FF8BAFE-170D-4CAE-A6D1-E6959EDAC602}"/>
              </a:ext>
            </a:extLst>
          </p:cNvPr>
          <p:cNvSpPr>
            <a:spLocks noGrp="1" noChangeArrowheads="1"/>
          </p:cNvSpPr>
          <p:nvPr>
            <p:ph type="sldNum" sz="quarter" idx="12"/>
          </p:nvPr>
        </p:nvSpPr>
        <p:spPr>
          <a:ln/>
        </p:spPr>
        <p:txBody>
          <a:bodyPr/>
          <a:lstStyle>
            <a:lvl1pPr>
              <a:defRPr/>
            </a:lvl1pPr>
          </a:lstStyle>
          <a:p>
            <a:fld id="{07B91853-0E0D-4C7A-BFAE-0CDCB26B3D94}" type="slidenum">
              <a:rPr lang="en-US" altLang="en-US"/>
              <a:pPr/>
              <a:t>‹#›</a:t>
            </a:fld>
            <a:endParaRPr lang="en-US" altLang="en-US"/>
          </a:p>
        </p:txBody>
      </p:sp>
    </p:spTree>
    <p:extLst>
      <p:ext uri="{BB962C8B-B14F-4D97-AF65-F5344CB8AC3E}">
        <p14:creationId xmlns:p14="http://schemas.microsoft.com/office/powerpoint/2010/main" val="10237405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a:extLst>
              <a:ext uri="{FF2B5EF4-FFF2-40B4-BE49-F238E27FC236}">
                <a16:creationId xmlns:a16="http://schemas.microsoft.com/office/drawing/2014/main" id="{FB0A76EF-3479-4D02-A9C7-7CB73E887F9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B27807C0-9BD9-4170-A27F-B86C513E2EE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B6960741-600A-43FD-8212-19375337DE5D}"/>
              </a:ext>
            </a:extLst>
          </p:cNvPr>
          <p:cNvSpPr>
            <a:spLocks noGrp="1" noChangeArrowheads="1"/>
          </p:cNvSpPr>
          <p:nvPr>
            <p:ph type="sldNum" sz="quarter" idx="12"/>
          </p:nvPr>
        </p:nvSpPr>
        <p:spPr>
          <a:ln/>
        </p:spPr>
        <p:txBody>
          <a:bodyPr/>
          <a:lstStyle>
            <a:lvl1pPr>
              <a:defRPr/>
            </a:lvl1pPr>
          </a:lstStyle>
          <a:p>
            <a:fld id="{D57D4A25-3853-418E-95C5-3B43D0D7F96E}" type="slidenum">
              <a:rPr lang="en-US" altLang="en-US"/>
              <a:pPr/>
              <a:t>‹#›</a:t>
            </a:fld>
            <a:endParaRPr lang="en-US" altLang="en-US"/>
          </a:p>
        </p:txBody>
      </p:sp>
    </p:spTree>
    <p:extLst>
      <p:ext uri="{BB962C8B-B14F-4D97-AF65-F5344CB8AC3E}">
        <p14:creationId xmlns:p14="http://schemas.microsoft.com/office/powerpoint/2010/main" val="3022903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a:extLst>
              <a:ext uri="{FF2B5EF4-FFF2-40B4-BE49-F238E27FC236}">
                <a16:creationId xmlns:a16="http://schemas.microsoft.com/office/drawing/2014/main" id="{58E0B907-4AA4-4F34-9AA0-4A934447334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E00D13A6-16F3-472E-BB5C-3E58D36BD23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1F27173-D094-4263-ADB5-7B85C87F525B}"/>
              </a:ext>
            </a:extLst>
          </p:cNvPr>
          <p:cNvSpPr>
            <a:spLocks noGrp="1" noChangeArrowheads="1"/>
          </p:cNvSpPr>
          <p:nvPr>
            <p:ph type="sldNum" sz="quarter" idx="12"/>
          </p:nvPr>
        </p:nvSpPr>
        <p:spPr>
          <a:ln/>
        </p:spPr>
        <p:txBody>
          <a:bodyPr/>
          <a:lstStyle>
            <a:lvl1pPr>
              <a:defRPr/>
            </a:lvl1pPr>
          </a:lstStyle>
          <a:p>
            <a:fld id="{2AEF8068-7BC7-4F37-BBA0-494141466E7F}" type="slidenum">
              <a:rPr lang="en-US" altLang="en-US"/>
              <a:pPr/>
              <a:t>‹#›</a:t>
            </a:fld>
            <a:endParaRPr lang="en-US" altLang="en-US"/>
          </a:p>
        </p:txBody>
      </p:sp>
    </p:spTree>
    <p:extLst>
      <p:ext uri="{BB962C8B-B14F-4D97-AF65-F5344CB8AC3E}">
        <p14:creationId xmlns:p14="http://schemas.microsoft.com/office/powerpoint/2010/main" val="50481116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3640368-FA8D-467B-A349-4D3A7A60166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C28CF4CB-FEB8-4C2B-B901-07856BFA697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0D678703-BC8B-4B86-85AC-6131FD5780C1}"/>
              </a:ext>
            </a:extLst>
          </p:cNvPr>
          <p:cNvSpPr>
            <a:spLocks noGrp="1" noChangeArrowheads="1"/>
          </p:cNvSpPr>
          <p:nvPr>
            <p:ph type="sldNum" sz="quarter" idx="12"/>
          </p:nvPr>
        </p:nvSpPr>
        <p:spPr>
          <a:ln/>
        </p:spPr>
        <p:txBody>
          <a:bodyPr/>
          <a:lstStyle>
            <a:lvl1pPr>
              <a:defRPr/>
            </a:lvl1pPr>
          </a:lstStyle>
          <a:p>
            <a:fld id="{A5483313-7DD2-4766-BCD4-F0BD4602225B}" type="slidenum">
              <a:rPr lang="en-US" altLang="en-US"/>
              <a:pPr/>
              <a:t>‹#›</a:t>
            </a:fld>
            <a:endParaRPr lang="en-US" altLang="en-US"/>
          </a:p>
        </p:txBody>
      </p:sp>
    </p:spTree>
    <p:extLst>
      <p:ext uri="{BB962C8B-B14F-4D97-AF65-F5344CB8AC3E}">
        <p14:creationId xmlns:p14="http://schemas.microsoft.com/office/powerpoint/2010/main" val="205549651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94F4D79-A1E6-448A-848D-FEE2BE24998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57E0AC9-7B83-4D4D-AFFF-61BAC0BE036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9641C57-4751-4563-90CF-CF2F8B7B4D3A}"/>
              </a:ext>
            </a:extLst>
          </p:cNvPr>
          <p:cNvSpPr>
            <a:spLocks noGrp="1" noChangeArrowheads="1"/>
          </p:cNvSpPr>
          <p:nvPr>
            <p:ph type="sldNum" sz="quarter" idx="12"/>
          </p:nvPr>
        </p:nvSpPr>
        <p:spPr>
          <a:ln/>
        </p:spPr>
        <p:txBody>
          <a:bodyPr/>
          <a:lstStyle>
            <a:lvl1pPr>
              <a:defRPr/>
            </a:lvl1pPr>
          </a:lstStyle>
          <a:p>
            <a:fld id="{97079766-EE11-4114-82A2-0A09F1EA673E}" type="slidenum">
              <a:rPr lang="en-US" altLang="en-US"/>
              <a:pPr/>
              <a:t>‹#›</a:t>
            </a:fld>
            <a:endParaRPr lang="en-US" altLang="en-US"/>
          </a:p>
        </p:txBody>
      </p:sp>
    </p:spTree>
    <p:extLst>
      <p:ext uri="{BB962C8B-B14F-4D97-AF65-F5344CB8AC3E}">
        <p14:creationId xmlns:p14="http://schemas.microsoft.com/office/powerpoint/2010/main" val="1289257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90FEB186-5946-4B33-ABCF-380E7A216813}"/>
              </a:ext>
            </a:extLst>
          </p:cNvPr>
          <p:cNvSpPr txBox="1">
            <a:spLocks noChangeArrowheads="1"/>
          </p:cNvSpPr>
          <p:nvPr userDrawn="1"/>
        </p:nvSpPr>
        <p:spPr bwMode="auto">
          <a:xfrm>
            <a:off x="6537326" y="6437313"/>
            <a:ext cx="2225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solidFill>
                <a:srgbClr val="FC0128"/>
              </a:solidFill>
              <a:latin typeface="Arial" pitchFamily="34" charset="0"/>
              <a:cs typeface="Arial" pitchFamily="34" charset="0"/>
            </a:endParaRPr>
          </a:p>
        </p:txBody>
      </p:sp>
      <p:sp>
        <p:nvSpPr>
          <p:cNvPr id="3" name="Rectangle 2">
            <a:extLst>
              <a:ext uri="{FF2B5EF4-FFF2-40B4-BE49-F238E27FC236}">
                <a16:creationId xmlns:a16="http://schemas.microsoft.com/office/drawing/2014/main" id="{9A03B5A1-87DB-400E-A9D4-70E7B95BCFCE}"/>
              </a:ext>
            </a:extLst>
          </p:cNvPr>
          <p:cNvSpPr>
            <a:spLocks noChangeArrowheads="1"/>
          </p:cNvSpPr>
          <p:nvPr userDrawn="1"/>
        </p:nvSpPr>
        <p:spPr bwMode="auto">
          <a:xfrm>
            <a:off x="1547814" y="260352"/>
            <a:ext cx="7196137"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defRPr/>
            </a:pPr>
            <a:r>
              <a:rPr lang="en-US" altLang="en-US" sz="3600">
                <a:solidFill>
                  <a:srgbClr val="063DE8"/>
                </a:solidFill>
                <a:latin typeface="Times New Roman" pitchFamily="18" charset="0"/>
              </a:rPr>
              <a:t>Princess Sumaya Univ.</a:t>
            </a:r>
            <a:br>
              <a:rPr lang="en-US" altLang="en-US" sz="3600">
                <a:solidFill>
                  <a:srgbClr val="063DE8"/>
                </a:solidFill>
                <a:latin typeface="Times New Roman" pitchFamily="18" charset="0"/>
              </a:rPr>
            </a:br>
            <a:r>
              <a:rPr lang="en-US" altLang="en-US" sz="2400">
                <a:solidFill>
                  <a:srgbClr val="063DE8"/>
                </a:solidFill>
                <a:latin typeface="Times New Roman" pitchFamily="18" charset="0"/>
              </a:rPr>
              <a:t>Computer Engineering Dept.</a:t>
            </a:r>
          </a:p>
        </p:txBody>
      </p:sp>
      <p:pic>
        <p:nvPicPr>
          <p:cNvPr id="4" name="Picture 12">
            <a:extLst>
              <a:ext uri="{FF2B5EF4-FFF2-40B4-BE49-F238E27FC236}">
                <a16:creationId xmlns:a16="http://schemas.microsoft.com/office/drawing/2014/main" id="{257C72E4-DFAB-49F3-8CE5-7633E270030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404813"/>
            <a:ext cx="10477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5331041"/>
      </p:ext>
    </p:extLst>
  </p:cSld>
  <p:clrMapOvr>
    <a:masterClrMapping/>
  </p:clrMapOvr>
  <p:transition spd="slow"/>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A15A12B-9326-4905-9145-0B4F1EDE26A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F04C697-6CB0-47F2-94A6-0B28853711C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1F0E2EE-FA7E-4DBD-9711-10D05858A6C0}"/>
              </a:ext>
            </a:extLst>
          </p:cNvPr>
          <p:cNvSpPr>
            <a:spLocks noGrp="1" noChangeArrowheads="1"/>
          </p:cNvSpPr>
          <p:nvPr>
            <p:ph type="sldNum" sz="quarter" idx="12"/>
          </p:nvPr>
        </p:nvSpPr>
        <p:spPr>
          <a:ln/>
        </p:spPr>
        <p:txBody>
          <a:bodyPr/>
          <a:lstStyle>
            <a:lvl1pPr>
              <a:defRPr/>
            </a:lvl1pPr>
          </a:lstStyle>
          <a:p>
            <a:fld id="{065AC7C7-B394-4DB5-895E-41AF89552971}" type="slidenum">
              <a:rPr lang="en-US" altLang="en-US"/>
              <a:pPr/>
              <a:t>‹#›</a:t>
            </a:fld>
            <a:endParaRPr lang="en-US" altLang="en-US"/>
          </a:p>
        </p:txBody>
      </p:sp>
    </p:spTree>
    <p:extLst>
      <p:ext uri="{BB962C8B-B14F-4D97-AF65-F5344CB8AC3E}">
        <p14:creationId xmlns:p14="http://schemas.microsoft.com/office/powerpoint/2010/main" val="160258338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7DF29DD6-DBDB-4E7A-AFAC-601212004B1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C3E139C-0608-4C2F-B406-2FC8F7DDF61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AB5433D-6468-40DE-A458-849604954D29}"/>
              </a:ext>
            </a:extLst>
          </p:cNvPr>
          <p:cNvSpPr>
            <a:spLocks noGrp="1" noChangeArrowheads="1"/>
          </p:cNvSpPr>
          <p:nvPr>
            <p:ph type="sldNum" sz="quarter" idx="12"/>
          </p:nvPr>
        </p:nvSpPr>
        <p:spPr>
          <a:ln/>
        </p:spPr>
        <p:txBody>
          <a:bodyPr/>
          <a:lstStyle>
            <a:lvl1pPr>
              <a:defRPr/>
            </a:lvl1pPr>
          </a:lstStyle>
          <a:p>
            <a:fld id="{C0022DAF-428C-4EC0-BCEE-950472D54563}" type="slidenum">
              <a:rPr lang="en-US" altLang="en-US"/>
              <a:pPr/>
              <a:t>‹#›</a:t>
            </a:fld>
            <a:endParaRPr lang="en-US" altLang="en-US"/>
          </a:p>
        </p:txBody>
      </p:sp>
    </p:spTree>
    <p:extLst>
      <p:ext uri="{BB962C8B-B14F-4D97-AF65-F5344CB8AC3E}">
        <p14:creationId xmlns:p14="http://schemas.microsoft.com/office/powerpoint/2010/main" val="42545979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CE3BF74A-070B-49BD-8AA0-66496A7EC9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A50642B-8133-4E79-B984-306C2560B39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9F50B8F-17A8-45CB-BE8D-A2AEF4F81A67}"/>
              </a:ext>
            </a:extLst>
          </p:cNvPr>
          <p:cNvSpPr>
            <a:spLocks noGrp="1" noChangeArrowheads="1"/>
          </p:cNvSpPr>
          <p:nvPr>
            <p:ph type="sldNum" sz="quarter" idx="12"/>
          </p:nvPr>
        </p:nvSpPr>
        <p:spPr>
          <a:ln/>
        </p:spPr>
        <p:txBody>
          <a:bodyPr/>
          <a:lstStyle>
            <a:lvl1pPr>
              <a:defRPr/>
            </a:lvl1pPr>
          </a:lstStyle>
          <a:p>
            <a:fld id="{5A646E7E-2B2A-4553-9D72-6A550CF846BB}" type="slidenum">
              <a:rPr lang="en-US" altLang="en-US"/>
              <a:pPr/>
              <a:t>‹#›</a:t>
            </a:fld>
            <a:endParaRPr lang="en-US" altLang="en-US"/>
          </a:p>
        </p:txBody>
      </p:sp>
    </p:spTree>
    <p:extLst>
      <p:ext uri="{BB962C8B-B14F-4D97-AF65-F5344CB8AC3E}">
        <p14:creationId xmlns:p14="http://schemas.microsoft.com/office/powerpoint/2010/main" val="3837931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9E686BCD-BD36-0752-2BC4-ABB13112F041}"/>
              </a:ext>
            </a:extLst>
          </p:cNvPr>
          <p:cNvSpPr>
            <a:spLocks noGrp="1" noChangeArrowheads="1"/>
          </p:cNvSpPr>
          <p:nvPr>
            <p:ph type="ftr" sz="quarter" idx="10"/>
          </p:nvPr>
        </p:nvSpPr>
        <p:spPr>
          <a:ln/>
        </p:spPr>
        <p:txBody>
          <a:bodyPr/>
          <a:lstStyle>
            <a:lvl1pPr>
              <a:defRPr/>
            </a:lvl1pPr>
          </a:lstStyle>
          <a:p>
            <a:pPr>
              <a:defRPr/>
            </a:pPr>
            <a:r>
              <a:rPr lang="en-US"/>
              <a:t>Weng-Keen Wong, Oregon State University ©2005</a:t>
            </a:r>
          </a:p>
        </p:txBody>
      </p:sp>
      <p:sp>
        <p:nvSpPr>
          <p:cNvPr id="5" name="Rectangle 6">
            <a:extLst>
              <a:ext uri="{FF2B5EF4-FFF2-40B4-BE49-F238E27FC236}">
                <a16:creationId xmlns:a16="http://schemas.microsoft.com/office/drawing/2014/main" id="{EEE7FED8-8513-7AB6-1633-CD58A0081889}"/>
              </a:ext>
            </a:extLst>
          </p:cNvPr>
          <p:cNvSpPr>
            <a:spLocks noGrp="1" noChangeArrowheads="1"/>
          </p:cNvSpPr>
          <p:nvPr>
            <p:ph type="sldNum" sz="quarter" idx="11"/>
          </p:nvPr>
        </p:nvSpPr>
        <p:spPr>
          <a:ln/>
        </p:spPr>
        <p:txBody>
          <a:bodyPr/>
          <a:lstStyle>
            <a:lvl1pPr>
              <a:defRPr/>
            </a:lvl1pPr>
          </a:lstStyle>
          <a:p>
            <a:fld id="{5B19C634-F12A-4C7A-8B73-7F6885B6F580}" type="slidenum">
              <a:rPr lang="en-US" altLang="en-US"/>
              <a:pPr/>
              <a:t>‹#›</a:t>
            </a:fld>
            <a:endParaRPr lang="en-US" altLang="en-US"/>
          </a:p>
        </p:txBody>
      </p:sp>
    </p:spTree>
    <p:extLst>
      <p:ext uri="{BB962C8B-B14F-4D97-AF65-F5344CB8AC3E}">
        <p14:creationId xmlns:p14="http://schemas.microsoft.com/office/powerpoint/2010/main" val="1366522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DB4F428-22D3-C497-1E72-1370767660A1}"/>
              </a:ext>
            </a:extLst>
          </p:cNvPr>
          <p:cNvSpPr>
            <a:spLocks noGrp="1" noChangeArrowheads="1"/>
          </p:cNvSpPr>
          <p:nvPr>
            <p:ph type="ftr" sz="quarter" idx="10"/>
          </p:nvPr>
        </p:nvSpPr>
        <p:spPr>
          <a:ln/>
        </p:spPr>
        <p:txBody>
          <a:bodyPr/>
          <a:lstStyle>
            <a:lvl1pPr>
              <a:defRPr/>
            </a:lvl1pPr>
          </a:lstStyle>
          <a:p>
            <a:pPr>
              <a:defRPr/>
            </a:pPr>
            <a:r>
              <a:rPr lang="en-US"/>
              <a:t>Weng-Keen Wong, Oregon State University ©2005</a:t>
            </a:r>
          </a:p>
        </p:txBody>
      </p:sp>
      <p:sp>
        <p:nvSpPr>
          <p:cNvPr id="5" name="Rectangle 6">
            <a:extLst>
              <a:ext uri="{FF2B5EF4-FFF2-40B4-BE49-F238E27FC236}">
                <a16:creationId xmlns:a16="http://schemas.microsoft.com/office/drawing/2014/main" id="{A3C4DD79-C607-568E-3EBB-A8DBF04B3954}"/>
              </a:ext>
            </a:extLst>
          </p:cNvPr>
          <p:cNvSpPr>
            <a:spLocks noGrp="1" noChangeArrowheads="1"/>
          </p:cNvSpPr>
          <p:nvPr>
            <p:ph type="sldNum" sz="quarter" idx="11"/>
          </p:nvPr>
        </p:nvSpPr>
        <p:spPr>
          <a:ln/>
        </p:spPr>
        <p:txBody>
          <a:bodyPr/>
          <a:lstStyle>
            <a:lvl1pPr>
              <a:defRPr/>
            </a:lvl1pPr>
          </a:lstStyle>
          <a:p>
            <a:fld id="{BE78DEDF-0CD4-432D-B5BD-77B53342AB8D}" type="slidenum">
              <a:rPr lang="en-US" altLang="en-US"/>
              <a:pPr/>
              <a:t>‹#›</a:t>
            </a:fld>
            <a:endParaRPr lang="en-US" altLang="en-US"/>
          </a:p>
        </p:txBody>
      </p:sp>
    </p:spTree>
    <p:extLst>
      <p:ext uri="{BB962C8B-B14F-4D97-AF65-F5344CB8AC3E}">
        <p14:creationId xmlns:p14="http://schemas.microsoft.com/office/powerpoint/2010/main" val="114314398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22945DE1-0CC9-B1D6-8038-B8DF77C188F1}"/>
              </a:ext>
            </a:extLst>
          </p:cNvPr>
          <p:cNvSpPr>
            <a:spLocks noGrp="1" noChangeArrowheads="1"/>
          </p:cNvSpPr>
          <p:nvPr>
            <p:ph type="ftr" sz="quarter" idx="10"/>
          </p:nvPr>
        </p:nvSpPr>
        <p:spPr>
          <a:ln/>
        </p:spPr>
        <p:txBody>
          <a:bodyPr/>
          <a:lstStyle>
            <a:lvl1pPr>
              <a:defRPr/>
            </a:lvl1pPr>
          </a:lstStyle>
          <a:p>
            <a:pPr>
              <a:defRPr/>
            </a:pPr>
            <a:r>
              <a:rPr lang="en-US"/>
              <a:t>Weng-Keen Wong, Oregon State University ©2005</a:t>
            </a:r>
          </a:p>
        </p:txBody>
      </p:sp>
      <p:sp>
        <p:nvSpPr>
          <p:cNvPr id="5" name="Rectangle 6">
            <a:extLst>
              <a:ext uri="{FF2B5EF4-FFF2-40B4-BE49-F238E27FC236}">
                <a16:creationId xmlns:a16="http://schemas.microsoft.com/office/drawing/2014/main" id="{C54A8548-6A47-2C7A-17EF-9EE90051B57C}"/>
              </a:ext>
            </a:extLst>
          </p:cNvPr>
          <p:cNvSpPr>
            <a:spLocks noGrp="1" noChangeArrowheads="1"/>
          </p:cNvSpPr>
          <p:nvPr>
            <p:ph type="sldNum" sz="quarter" idx="11"/>
          </p:nvPr>
        </p:nvSpPr>
        <p:spPr>
          <a:ln/>
        </p:spPr>
        <p:txBody>
          <a:bodyPr/>
          <a:lstStyle>
            <a:lvl1pPr>
              <a:defRPr/>
            </a:lvl1pPr>
          </a:lstStyle>
          <a:p>
            <a:fld id="{7BF911CA-DEE8-4A07-B518-776D1F5A2BCF}" type="slidenum">
              <a:rPr lang="en-US" altLang="en-US"/>
              <a:pPr/>
              <a:t>‹#›</a:t>
            </a:fld>
            <a:endParaRPr lang="en-US" altLang="en-US"/>
          </a:p>
        </p:txBody>
      </p:sp>
    </p:spTree>
    <p:extLst>
      <p:ext uri="{BB962C8B-B14F-4D97-AF65-F5344CB8AC3E}">
        <p14:creationId xmlns:p14="http://schemas.microsoft.com/office/powerpoint/2010/main" val="113456692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C42D1336-ED5F-EADB-098A-3DC2D8257DD5}"/>
              </a:ext>
            </a:extLst>
          </p:cNvPr>
          <p:cNvSpPr>
            <a:spLocks noGrp="1" noChangeArrowheads="1"/>
          </p:cNvSpPr>
          <p:nvPr>
            <p:ph type="ftr" sz="quarter" idx="10"/>
          </p:nvPr>
        </p:nvSpPr>
        <p:spPr>
          <a:ln/>
        </p:spPr>
        <p:txBody>
          <a:bodyPr/>
          <a:lstStyle>
            <a:lvl1pPr>
              <a:defRPr/>
            </a:lvl1pPr>
          </a:lstStyle>
          <a:p>
            <a:pPr>
              <a:defRPr/>
            </a:pPr>
            <a:r>
              <a:rPr lang="en-US"/>
              <a:t>Weng-Keen Wong, Oregon State University ©2005</a:t>
            </a:r>
          </a:p>
        </p:txBody>
      </p:sp>
      <p:sp>
        <p:nvSpPr>
          <p:cNvPr id="6" name="Rectangle 6">
            <a:extLst>
              <a:ext uri="{FF2B5EF4-FFF2-40B4-BE49-F238E27FC236}">
                <a16:creationId xmlns:a16="http://schemas.microsoft.com/office/drawing/2014/main" id="{47F45475-0DC8-49B6-A13F-AA1A71DBFA8F}"/>
              </a:ext>
            </a:extLst>
          </p:cNvPr>
          <p:cNvSpPr>
            <a:spLocks noGrp="1" noChangeArrowheads="1"/>
          </p:cNvSpPr>
          <p:nvPr>
            <p:ph type="sldNum" sz="quarter" idx="11"/>
          </p:nvPr>
        </p:nvSpPr>
        <p:spPr>
          <a:ln/>
        </p:spPr>
        <p:txBody>
          <a:bodyPr/>
          <a:lstStyle>
            <a:lvl1pPr>
              <a:defRPr/>
            </a:lvl1pPr>
          </a:lstStyle>
          <a:p>
            <a:fld id="{59698EC7-4EFF-4E6E-9E6A-A9C20D19A992}" type="slidenum">
              <a:rPr lang="en-US" altLang="en-US"/>
              <a:pPr/>
              <a:t>‹#›</a:t>
            </a:fld>
            <a:endParaRPr lang="en-US" altLang="en-US"/>
          </a:p>
        </p:txBody>
      </p:sp>
    </p:spTree>
    <p:extLst>
      <p:ext uri="{BB962C8B-B14F-4D97-AF65-F5344CB8AC3E}">
        <p14:creationId xmlns:p14="http://schemas.microsoft.com/office/powerpoint/2010/main" val="257609459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6CE96F1C-3454-080B-81B8-45307D568D33}"/>
              </a:ext>
            </a:extLst>
          </p:cNvPr>
          <p:cNvSpPr>
            <a:spLocks noGrp="1" noChangeArrowheads="1"/>
          </p:cNvSpPr>
          <p:nvPr>
            <p:ph type="ftr" sz="quarter" idx="10"/>
          </p:nvPr>
        </p:nvSpPr>
        <p:spPr>
          <a:ln/>
        </p:spPr>
        <p:txBody>
          <a:bodyPr/>
          <a:lstStyle>
            <a:lvl1pPr>
              <a:defRPr/>
            </a:lvl1pPr>
          </a:lstStyle>
          <a:p>
            <a:pPr>
              <a:defRPr/>
            </a:pPr>
            <a:r>
              <a:rPr lang="en-US"/>
              <a:t>Weng-Keen Wong, Oregon State University ©2005</a:t>
            </a:r>
          </a:p>
        </p:txBody>
      </p:sp>
      <p:sp>
        <p:nvSpPr>
          <p:cNvPr id="8" name="Rectangle 6">
            <a:extLst>
              <a:ext uri="{FF2B5EF4-FFF2-40B4-BE49-F238E27FC236}">
                <a16:creationId xmlns:a16="http://schemas.microsoft.com/office/drawing/2014/main" id="{B656AF9D-3638-7D0D-D620-C7B5FE93ACD0}"/>
              </a:ext>
            </a:extLst>
          </p:cNvPr>
          <p:cNvSpPr>
            <a:spLocks noGrp="1" noChangeArrowheads="1"/>
          </p:cNvSpPr>
          <p:nvPr>
            <p:ph type="sldNum" sz="quarter" idx="11"/>
          </p:nvPr>
        </p:nvSpPr>
        <p:spPr>
          <a:ln/>
        </p:spPr>
        <p:txBody>
          <a:bodyPr/>
          <a:lstStyle>
            <a:lvl1pPr>
              <a:defRPr/>
            </a:lvl1pPr>
          </a:lstStyle>
          <a:p>
            <a:fld id="{5AF58C67-435D-4D01-8983-57790C751DC1}" type="slidenum">
              <a:rPr lang="en-US" altLang="en-US"/>
              <a:pPr/>
              <a:t>‹#›</a:t>
            </a:fld>
            <a:endParaRPr lang="en-US" altLang="en-US"/>
          </a:p>
        </p:txBody>
      </p:sp>
    </p:spTree>
    <p:extLst>
      <p:ext uri="{BB962C8B-B14F-4D97-AF65-F5344CB8AC3E}">
        <p14:creationId xmlns:p14="http://schemas.microsoft.com/office/powerpoint/2010/main" val="402987793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BAE075C-5BE0-8CB3-3240-16D5E3EAC738}"/>
              </a:ext>
            </a:extLst>
          </p:cNvPr>
          <p:cNvSpPr>
            <a:spLocks noGrp="1" noChangeArrowheads="1"/>
          </p:cNvSpPr>
          <p:nvPr>
            <p:ph type="ftr" sz="quarter" idx="10"/>
          </p:nvPr>
        </p:nvSpPr>
        <p:spPr>
          <a:ln/>
        </p:spPr>
        <p:txBody>
          <a:bodyPr/>
          <a:lstStyle>
            <a:lvl1pPr>
              <a:defRPr/>
            </a:lvl1pPr>
          </a:lstStyle>
          <a:p>
            <a:pPr>
              <a:defRPr/>
            </a:pPr>
            <a:r>
              <a:rPr lang="en-US"/>
              <a:t>Weng-Keen Wong, Oregon State University ©2005</a:t>
            </a:r>
          </a:p>
        </p:txBody>
      </p:sp>
      <p:sp>
        <p:nvSpPr>
          <p:cNvPr id="4" name="Rectangle 6">
            <a:extLst>
              <a:ext uri="{FF2B5EF4-FFF2-40B4-BE49-F238E27FC236}">
                <a16:creationId xmlns:a16="http://schemas.microsoft.com/office/drawing/2014/main" id="{61C79727-4839-3D30-C98A-38800FD57E4F}"/>
              </a:ext>
            </a:extLst>
          </p:cNvPr>
          <p:cNvSpPr>
            <a:spLocks noGrp="1" noChangeArrowheads="1"/>
          </p:cNvSpPr>
          <p:nvPr>
            <p:ph type="sldNum" sz="quarter" idx="11"/>
          </p:nvPr>
        </p:nvSpPr>
        <p:spPr>
          <a:ln/>
        </p:spPr>
        <p:txBody>
          <a:bodyPr/>
          <a:lstStyle>
            <a:lvl1pPr>
              <a:defRPr/>
            </a:lvl1pPr>
          </a:lstStyle>
          <a:p>
            <a:fld id="{DC6680AD-CD40-410D-9D89-EE10717E9B2D}" type="slidenum">
              <a:rPr lang="en-US" altLang="en-US"/>
              <a:pPr/>
              <a:t>‹#›</a:t>
            </a:fld>
            <a:endParaRPr lang="en-US" altLang="en-US"/>
          </a:p>
        </p:txBody>
      </p:sp>
    </p:spTree>
    <p:extLst>
      <p:ext uri="{BB962C8B-B14F-4D97-AF65-F5344CB8AC3E}">
        <p14:creationId xmlns:p14="http://schemas.microsoft.com/office/powerpoint/2010/main" val="69837222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9A5A0B2C-60C0-B610-B3E7-45656DC029AE}"/>
              </a:ext>
            </a:extLst>
          </p:cNvPr>
          <p:cNvSpPr>
            <a:spLocks noGrp="1" noChangeArrowheads="1"/>
          </p:cNvSpPr>
          <p:nvPr>
            <p:ph type="ftr" sz="quarter" idx="10"/>
          </p:nvPr>
        </p:nvSpPr>
        <p:spPr>
          <a:ln/>
        </p:spPr>
        <p:txBody>
          <a:bodyPr/>
          <a:lstStyle>
            <a:lvl1pPr>
              <a:defRPr/>
            </a:lvl1pPr>
          </a:lstStyle>
          <a:p>
            <a:pPr>
              <a:defRPr/>
            </a:pPr>
            <a:r>
              <a:rPr lang="en-US"/>
              <a:t>Weng-Keen Wong, Oregon State University ©2005</a:t>
            </a:r>
          </a:p>
        </p:txBody>
      </p:sp>
      <p:sp>
        <p:nvSpPr>
          <p:cNvPr id="3" name="Rectangle 6">
            <a:extLst>
              <a:ext uri="{FF2B5EF4-FFF2-40B4-BE49-F238E27FC236}">
                <a16:creationId xmlns:a16="http://schemas.microsoft.com/office/drawing/2014/main" id="{1FBF36EB-3E2A-7656-5F8C-CA7795389896}"/>
              </a:ext>
            </a:extLst>
          </p:cNvPr>
          <p:cNvSpPr>
            <a:spLocks noGrp="1" noChangeArrowheads="1"/>
          </p:cNvSpPr>
          <p:nvPr>
            <p:ph type="sldNum" sz="quarter" idx="11"/>
          </p:nvPr>
        </p:nvSpPr>
        <p:spPr>
          <a:ln/>
        </p:spPr>
        <p:txBody>
          <a:bodyPr/>
          <a:lstStyle>
            <a:lvl1pPr>
              <a:defRPr/>
            </a:lvl1pPr>
          </a:lstStyle>
          <a:p>
            <a:fld id="{2DF1AA67-E0E1-4A9A-844B-D49ADB7A365C}" type="slidenum">
              <a:rPr lang="en-US" altLang="en-US"/>
              <a:pPr/>
              <a:t>‹#›</a:t>
            </a:fld>
            <a:endParaRPr lang="en-US" altLang="en-US"/>
          </a:p>
        </p:txBody>
      </p:sp>
    </p:spTree>
    <p:extLst>
      <p:ext uri="{BB962C8B-B14F-4D97-AF65-F5344CB8AC3E}">
        <p14:creationId xmlns:p14="http://schemas.microsoft.com/office/powerpoint/2010/main" val="1272165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a:xfrm>
            <a:off x="431801" y="1089026"/>
            <a:ext cx="8280400" cy="1690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3B5740A-94C4-4116-925B-440830E8808F}"/>
              </a:ext>
            </a:extLst>
          </p:cNvPr>
          <p:cNvSpPr>
            <a:spLocks noGrp="1"/>
          </p:cNvSpPr>
          <p:nvPr>
            <p:ph type="dt" sz="half" idx="10"/>
          </p:nvPr>
        </p:nvSpPr>
        <p:spPr/>
        <p:txBody>
          <a:bodyPr/>
          <a:lstStyle>
            <a:lvl1pPr>
              <a:defRPr>
                <a:latin typeface="Verdana" pitchFamily="34" charset="0"/>
                <a:cs typeface="+mn-cs"/>
              </a:defRPr>
            </a:lvl1pPr>
          </a:lstStyle>
          <a:p>
            <a:pPr>
              <a:defRPr/>
            </a:pPr>
            <a:fld id="{B233A6B7-850E-4909-AA6C-D0084F0C9F88}" type="datetime4">
              <a:rPr lang="en-US" altLang="en-US" smtClean="0"/>
              <a:t>June 23, 2022</a:t>
            </a:fld>
            <a:endParaRPr lang="en-US" altLang="en-US"/>
          </a:p>
        </p:txBody>
      </p:sp>
      <p:sp>
        <p:nvSpPr>
          <p:cNvPr id="5" name="Footer Placeholder 4">
            <a:extLst>
              <a:ext uri="{FF2B5EF4-FFF2-40B4-BE49-F238E27FC236}">
                <a16:creationId xmlns:a16="http://schemas.microsoft.com/office/drawing/2014/main" id="{888348AC-24DE-4FC1-8278-F39D329551BA}"/>
              </a:ext>
            </a:extLst>
          </p:cNvPr>
          <p:cNvSpPr>
            <a:spLocks noGrp="1"/>
          </p:cNvSpPr>
          <p:nvPr>
            <p:ph type="ftr" sz="quarter" idx="11"/>
          </p:nvPr>
        </p:nvSpPr>
        <p:spPr/>
        <p:txBody>
          <a:bodyPr/>
          <a:lstStyle>
            <a:lvl1pPr algn="l">
              <a:defRPr>
                <a:latin typeface="Verdana" pitchFamily="34" charset="0"/>
                <a:cs typeface="+mn-cs"/>
              </a:defRPr>
            </a:lvl1pPr>
          </a:lstStyle>
          <a:p>
            <a:pPr>
              <a:defRPr/>
            </a:pPr>
            <a:r>
              <a:rPr lang="en-US" altLang="en-US"/>
              <a:t>Data Mining: Concepts and Techniques</a:t>
            </a:r>
          </a:p>
        </p:txBody>
      </p:sp>
      <p:sp>
        <p:nvSpPr>
          <p:cNvPr id="6" name="Slide Number Placeholder 5">
            <a:extLst>
              <a:ext uri="{FF2B5EF4-FFF2-40B4-BE49-F238E27FC236}">
                <a16:creationId xmlns:a16="http://schemas.microsoft.com/office/drawing/2014/main" id="{DE86CEE1-A9BC-480B-9596-65740FADE600}"/>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66F58727-726A-487C-ABC0-902E41F87AA1}" type="slidenum">
              <a:rPr lang="en-US" altLang="en-US"/>
              <a:pPr>
                <a:defRPr/>
              </a:pPr>
              <a:t>‹#›</a:t>
            </a:fld>
            <a:r>
              <a:rPr lang="en-US" altLang="en-US"/>
              <a:t> / 45</a:t>
            </a:r>
          </a:p>
        </p:txBody>
      </p:sp>
    </p:spTree>
    <p:extLst>
      <p:ext uri="{BB962C8B-B14F-4D97-AF65-F5344CB8AC3E}">
        <p14:creationId xmlns:p14="http://schemas.microsoft.com/office/powerpoint/2010/main" val="3566347231"/>
      </p:ext>
    </p:extLst>
  </p:cSld>
  <p:clrMapOvr>
    <a:masterClrMapping/>
  </p:clrMapOvr>
  <p:transition spd="slow"/>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CDC7D6D2-D930-94B2-81A9-07E24CBDB4C1}"/>
              </a:ext>
            </a:extLst>
          </p:cNvPr>
          <p:cNvSpPr>
            <a:spLocks noGrp="1" noChangeArrowheads="1"/>
          </p:cNvSpPr>
          <p:nvPr>
            <p:ph type="ftr" sz="quarter" idx="10"/>
          </p:nvPr>
        </p:nvSpPr>
        <p:spPr>
          <a:ln/>
        </p:spPr>
        <p:txBody>
          <a:bodyPr/>
          <a:lstStyle>
            <a:lvl1pPr>
              <a:defRPr/>
            </a:lvl1pPr>
          </a:lstStyle>
          <a:p>
            <a:pPr>
              <a:defRPr/>
            </a:pPr>
            <a:r>
              <a:rPr lang="en-US"/>
              <a:t>Weng-Keen Wong, Oregon State University ©2005</a:t>
            </a:r>
          </a:p>
        </p:txBody>
      </p:sp>
      <p:sp>
        <p:nvSpPr>
          <p:cNvPr id="6" name="Rectangle 6">
            <a:extLst>
              <a:ext uri="{FF2B5EF4-FFF2-40B4-BE49-F238E27FC236}">
                <a16:creationId xmlns:a16="http://schemas.microsoft.com/office/drawing/2014/main" id="{58D01D09-64F0-4D11-6F06-4F320B6E761D}"/>
              </a:ext>
            </a:extLst>
          </p:cNvPr>
          <p:cNvSpPr>
            <a:spLocks noGrp="1" noChangeArrowheads="1"/>
          </p:cNvSpPr>
          <p:nvPr>
            <p:ph type="sldNum" sz="quarter" idx="11"/>
          </p:nvPr>
        </p:nvSpPr>
        <p:spPr>
          <a:ln/>
        </p:spPr>
        <p:txBody>
          <a:bodyPr/>
          <a:lstStyle>
            <a:lvl1pPr>
              <a:defRPr/>
            </a:lvl1pPr>
          </a:lstStyle>
          <a:p>
            <a:fld id="{42D68DEC-11B1-4467-9D70-83FD3BE72206}" type="slidenum">
              <a:rPr lang="en-US" altLang="en-US"/>
              <a:pPr/>
              <a:t>‹#›</a:t>
            </a:fld>
            <a:endParaRPr lang="en-US" altLang="en-US"/>
          </a:p>
        </p:txBody>
      </p:sp>
    </p:spTree>
    <p:extLst>
      <p:ext uri="{BB962C8B-B14F-4D97-AF65-F5344CB8AC3E}">
        <p14:creationId xmlns:p14="http://schemas.microsoft.com/office/powerpoint/2010/main" val="350520124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8689F6A2-F63D-FC1A-E50F-23FC82C7EF23}"/>
              </a:ext>
            </a:extLst>
          </p:cNvPr>
          <p:cNvSpPr>
            <a:spLocks noGrp="1" noChangeArrowheads="1"/>
          </p:cNvSpPr>
          <p:nvPr>
            <p:ph type="ftr" sz="quarter" idx="10"/>
          </p:nvPr>
        </p:nvSpPr>
        <p:spPr>
          <a:ln/>
        </p:spPr>
        <p:txBody>
          <a:bodyPr/>
          <a:lstStyle>
            <a:lvl1pPr>
              <a:defRPr/>
            </a:lvl1pPr>
          </a:lstStyle>
          <a:p>
            <a:pPr>
              <a:defRPr/>
            </a:pPr>
            <a:r>
              <a:rPr lang="en-US"/>
              <a:t>Weng-Keen Wong, Oregon State University ©2005</a:t>
            </a:r>
          </a:p>
        </p:txBody>
      </p:sp>
      <p:sp>
        <p:nvSpPr>
          <p:cNvPr id="6" name="Rectangle 6">
            <a:extLst>
              <a:ext uri="{FF2B5EF4-FFF2-40B4-BE49-F238E27FC236}">
                <a16:creationId xmlns:a16="http://schemas.microsoft.com/office/drawing/2014/main" id="{075C2547-0E3E-3BCD-57FA-36C38FE05B82}"/>
              </a:ext>
            </a:extLst>
          </p:cNvPr>
          <p:cNvSpPr>
            <a:spLocks noGrp="1" noChangeArrowheads="1"/>
          </p:cNvSpPr>
          <p:nvPr>
            <p:ph type="sldNum" sz="quarter" idx="11"/>
          </p:nvPr>
        </p:nvSpPr>
        <p:spPr>
          <a:ln/>
        </p:spPr>
        <p:txBody>
          <a:bodyPr/>
          <a:lstStyle>
            <a:lvl1pPr>
              <a:defRPr/>
            </a:lvl1pPr>
          </a:lstStyle>
          <a:p>
            <a:fld id="{673128AE-6562-4C0A-94BC-B6463C47D9AD}" type="slidenum">
              <a:rPr lang="en-US" altLang="en-US"/>
              <a:pPr/>
              <a:t>‹#›</a:t>
            </a:fld>
            <a:endParaRPr lang="en-US" altLang="en-US"/>
          </a:p>
        </p:txBody>
      </p:sp>
    </p:spTree>
    <p:extLst>
      <p:ext uri="{BB962C8B-B14F-4D97-AF65-F5344CB8AC3E}">
        <p14:creationId xmlns:p14="http://schemas.microsoft.com/office/powerpoint/2010/main" val="314883614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8483811D-3E1C-1B30-F117-EB5173C6CE98}"/>
              </a:ext>
            </a:extLst>
          </p:cNvPr>
          <p:cNvSpPr>
            <a:spLocks noGrp="1" noChangeArrowheads="1"/>
          </p:cNvSpPr>
          <p:nvPr>
            <p:ph type="ftr" sz="quarter" idx="10"/>
          </p:nvPr>
        </p:nvSpPr>
        <p:spPr>
          <a:ln/>
        </p:spPr>
        <p:txBody>
          <a:bodyPr/>
          <a:lstStyle>
            <a:lvl1pPr>
              <a:defRPr/>
            </a:lvl1pPr>
          </a:lstStyle>
          <a:p>
            <a:pPr>
              <a:defRPr/>
            </a:pPr>
            <a:r>
              <a:rPr lang="en-US"/>
              <a:t>Weng-Keen Wong, Oregon State University ©2005</a:t>
            </a:r>
          </a:p>
        </p:txBody>
      </p:sp>
      <p:sp>
        <p:nvSpPr>
          <p:cNvPr id="5" name="Rectangle 6">
            <a:extLst>
              <a:ext uri="{FF2B5EF4-FFF2-40B4-BE49-F238E27FC236}">
                <a16:creationId xmlns:a16="http://schemas.microsoft.com/office/drawing/2014/main" id="{AA938BB1-92A7-535F-21E7-6FAC1194B6BD}"/>
              </a:ext>
            </a:extLst>
          </p:cNvPr>
          <p:cNvSpPr>
            <a:spLocks noGrp="1" noChangeArrowheads="1"/>
          </p:cNvSpPr>
          <p:nvPr>
            <p:ph type="sldNum" sz="quarter" idx="11"/>
          </p:nvPr>
        </p:nvSpPr>
        <p:spPr>
          <a:ln/>
        </p:spPr>
        <p:txBody>
          <a:bodyPr/>
          <a:lstStyle>
            <a:lvl1pPr>
              <a:defRPr/>
            </a:lvl1pPr>
          </a:lstStyle>
          <a:p>
            <a:fld id="{C09C6690-A230-418F-9DB4-F9A18469AC92}" type="slidenum">
              <a:rPr lang="en-US" altLang="en-US"/>
              <a:pPr/>
              <a:t>‹#›</a:t>
            </a:fld>
            <a:endParaRPr lang="en-US" altLang="en-US"/>
          </a:p>
        </p:txBody>
      </p:sp>
    </p:spTree>
    <p:extLst>
      <p:ext uri="{BB962C8B-B14F-4D97-AF65-F5344CB8AC3E}">
        <p14:creationId xmlns:p14="http://schemas.microsoft.com/office/powerpoint/2010/main" val="307620680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B1B544CA-AA55-514C-FFE4-7B479975D09D}"/>
              </a:ext>
            </a:extLst>
          </p:cNvPr>
          <p:cNvSpPr>
            <a:spLocks noGrp="1" noChangeArrowheads="1"/>
          </p:cNvSpPr>
          <p:nvPr>
            <p:ph type="ftr" sz="quarter" idx="10"/>
          </p:nvPr>
        </p:nvSpPr>
        <p:spPr>
          <a:ln/>
        </p:spPr>
        <p:txBody>
          <a:bodyPr/>
          <a:lstStyle>
            <a:lvl1pPr>
              <a:defRPr/>
            </a:lvl1pPr>
          </a:lstStyle>
          <a:p>
            <a:pPr>
              <a:defRPr/>
            </a:pPr>
            <a:r>
              <a:rPr lang="en-US"/>
              <a:t>Weng-Keen Wong, Oregon State University ©2005</a:t>
            </a:r>
          </a:p>
        </p:txBody>
      </p:sp>
      <p:sp>
        <p:nvSpPr>
          <p:cNvPr id="5" name="Rectangle 6">
            <a:extLst>
              <a:ext uri="{FF2B5EF4-FFF2-40B4-BE49-F238E27FC236}">
                <a16:creationId xmlns:a16="http://schemas.microsoft.com/office/drawing/2014/main" id="{4AE25429-038B-A21E-9FB2-2B72CA3D833D}"/>
              </a:ext>
            </a:extLst>
          </p:cNvPr>
          <p:cNvSpPr>
            <a:spLocks noGrp="1" noChangeArrowheads="1"/>
          </p:cNvSpPr>
          <p:nvPr>
            <p:ph type="sldNum" sz="quarter" idx="11"/>
          </p:nvPr>
        </p:nvSpPr>
        <p:spPr>
          <a:ln/>
        </p:spPr>
        <p:txBody>
          <a:bodyPr/>
          <a:lstStyle>
            <a:lvl1pPr>
              <a:defRPr/>
            </a:lvl1pPr>
          </a:lstStyle>
          <a:p>
            <a:fld id="{730F844B-4080-4AFE-9A73-C9394D00CA2A}" type="slidenum">
              <a:rPr lang="en-US" altLang="en-US"/>
              <a:pPr/>
              <a:t>‹#›</a:t>
            </a:fld>
            <a:endParaRPr lang="en-US" altLang="en-US"/>
          </a:p>
        </p:txBody>
      </p:sp>
    </p:spTree>
    <p:extLst>
      <p:ext uri="{BB962C8B-B14F-4D97-AF65-F5344CB8AC3E}">
        <p14:creationId xmlns:p14="http://schemas.microsoft.com/office/powerpoint/2010/main" val="369452428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41300"/>
            <a:ext cx="7793037" cy="762000"/>
          </a:xfrm>
        </p:spPr>
        <p:txBody>
          <a:bodyPr/>
          <a:lstStyle/>
          <a:p>
            <a:r>
              <a:rPr lang="en-US"/>
              <a:t>Click to edit Master title style</a:t>
            </a:r>
          </a:p>
        </p:txBody>
      </p:sp>
      <p:sp>
        <p:nvSpPr>
          <p:cNvPr id="3" name="Chart Placeholder 2"/>
          <p:cNvSpPr>
            <a:spLocks noGrp="1"/>
          </p:cNvSpPr>
          <p:nvPr>
            <p:ph type="chart" sz="half" idx="1"/>
          </p:nvPr>
        </p:nvSpPr>
        <p:spPr>
          <a:xfrm>
            <a:off x="1182688" y="1687513"/>
            <a:ext cx="3810000" cy="4445000"/>
          </a:xfrm>
        </p:spPr>
        <p:txBody>
          <a:bodyPr/>
          <a:lstStyle/>
          <a:p>
            <a:pPr lvl="0"/>
            <a:endParaRPr lang="en-US" noProof="0"/>
          </a:p>
        </p:txBody>
      </p:sp>
      <p:sp>
        <p:nvSpPr>
          <p:cNvPr id="4" name="Text Placeholder 3"/>
          <p:cNvSpPr>
            <a:spLocks noGrp="1"/>
          </p:cNvSpPr>
          <p:nvPr>
            <p:ph type="body" sz="half" idx="2"/>
          </p:nvPr>
        </p:nvSpPr>
        <p:spPr>
          <a:xfrm>
            <a:off x="5145088" y="1687513"/>
            <a:ext cx="3810000" cy="444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4F213A-9330-3861-C0E1-428F71158D4B}"/>
              </a:ext>
            </a:extLst>
          </p:cNvPr>
          <p:cNvSpPr>
            <a:spLocks noGrp="1"/>
          </p:cNvSpPr>
          <p:nvPr>
            <p:ph type="dt" sz="half" idx="10"/>
          </p:nvPr>
        </p:nvSpPr>
        <p:spPr>
          <a:xfrm>
            <a:off x="1162050" y="6243638"/>
            <a:ext cx="1905000" cy="457200"/>
          </a:xfrm>
          <a:prstGeom prst="rect">
            <a:avLst/>
          </a:prstGeo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B30E83DC-B0F2-B953-DB4F-F987C982F2D4}"/>
              </a:ext>
            </a:extLst>
          </p:cNvPr>
          <p:cNvSpPr>
            <a:spLocks noGrp="1"/>
          </p:cNvSpPr>
          <p:nvPr>
            <p:ph type="ftr" sz="quarter" idx="11"/>
          </p:nvPr>
        </p:nvSpPr>
        <p:spPr>
          <a:xfrm>
            <a:off x="3657600" y="6243638"/>
            <a:ext cx="28956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A2230B8-8EBE-417B-B861-BD282F4832EC}"/>
              </a:ext>
            </a:extLst>
          </p:cNvPr>
          <p:cNvSpPr>
            <a:spLocks noGrp="1"/>
          </p:cNvSpPr>
          <p:nvPr>
            <p:ph type="sldNum" sz="quarter" idx="12"/>
          </p:nvPr>
        </p:nvSpPr>
        <p:spPr>
          <a:xfrm>
            <a:off x="7042150" y="6243638"/>
            <a:ext cx="1905000" cy="457200"/>
          </a:xfrm>
        </p:spPr>
        <p:txBody>
          <a:bodyPr/>
          <a:lstStyle>
            <a:lvl1pPr>
              <a:defRPr/>
            </a:lvl1pPr>
          </a:lstStyle>
          <a:p>
            <a:fld id="{19458EF0-2C69-4D53-82B7-64E50D386308}" type="slidenum">
              <a:rPr lang="en-US" altLang="en-US"/>
              <a:pPr/>
              <a:t>‹#›</a:t>
            </a:fld>
            <a:endParaRPr lang="en-US" altLang="en-US"/>
          </a:p>
        </p:txBody>
      </p:sp>
    </p:spTree>
    <p:extLst>
      <p:ext uri="{BB962C8B-B14F-4D97-AF65-F5344CB8AC3E}">
        <p14:creationId xmlns:p14="http://schemas.microsoft.com/office/powerpoint/2010/main" val="371543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452945"/>
          </a:xfrm>
        </p:spPr>
        <p:txBody>
          <a:bodyPr/>
          <a:lstStyle>
            <a:lvl1pPr algn="l">
              <a:defRPr sz="3000" b="1" cap="all"/>
            </a:lvl1pPr>
          </a:lstStyle>
          <a:p>
            <a:r>
              <a:rPr lang="en-US"/>
              <a:t>Click to edit Master title style</a:t>
            </a:r>
            <a:endParaRPr lang="en-CA"/>
          </a:p>
        </p:txBody>
      </p:sp>
      <p:sp>
        <p:nvSpPr>
          <p:cNvPr id="3" name="Text Placeholder 2"/>
          <p:cNvSpPr>
            <a:spLocks noGrp="1"/>
          </p:cNvSpPr>
          <p:nvPr>
            <p:ph type="body" idx="1"/>
          </p:nvPr>
        </p:nvSpPr>
        <p:spPr>
          <a:xfrm>
            <a:off x="722313" y="4124772"/>
            <a:ext cx="7772400" cy="282129"/>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a:extLst>
              <a:ext uri="{FF2B5EF4-FFF2-40B4-BE49-F238E27FC236}">
                <a16:creationId xmlns:a16="http://schemas.microsoft.com/office/drawing/2014/main" id="{80F12663-EF6F-4885-B7B8-5A228C75F636}"/>
              </a:ext>
            </a:extLst>
          </p:cNvPr>
          <p:cNvSpPr>
            <a:spLocks noGrp="1"/>
          </p:cNvSpPr>
          <p:nvPr>
            <p:ph type="dt" sz="half" idx="10"/>
          </p:nvPr>
        </p:nvSpPr>
        <p:spPr/>
        <p:txBody>
          <a:bodyPr/>
          <a:lstStyle>
            <a:lvl1pPr>
              <a:defRPr>
                <a:latin typeface="Verdana" pitchFamily="34" charset="0"/>
                <a:cs typeface="+mn-cs"/>
              </a:defRPr>
            </a:lvl1pPr>
          </a:lstStyle>
          <a:p>
            <a:pPr>
              <a:defRPr/>
            </a:pPr>
            <a:fld id="{4A4F47CB-F578-4AF5-AB1D-D2A79D2D260C}" type="datetime4">
              <a:rPr lang="en-US" altLang="en-US" smtClean="0"/>
              <a:t>June 23, 2022</a:t>
            </a:fld>
            <a:endParaRPr lang="en-US" altLang="en-US"/>
          </a:p>
        </p:txBody>
      </p:sp>
      <p:sp>
        <p:nvSpPr>
          <p:cNvPr id="5" name="Footer Placeholder 4">
            <a:extLst>
              <a:ext uri="{FF2B5EF4-FFF2-40B4-BE49-F238E27FC236}">
                <a16:creationId xmlns:a16="http://schemas.microsoft.com/office/drawing/2014/main" id="{2E9155FA-7797-4ABF-8ECC-901156CD2DFD}"/>
              </a:ext>
            </a:extLst>
          </p:cNvPr>
          <p:cNvSpPr>
            <a:spLocks noGrp="1"/>
          </p:cNvSpPr>
          <p:nvPr>
            <p:ph type="ftr" sz="quarter" idx="11"/>
          </p:nvPr>
        </p:nvSpPr>
        <p:spPr/>
        <p:txBody>
          <a:bodyPr/>
          <a:lstStyle>
            <a:lvl1pPr algn="l">
              <a:defRPr>
                <a:latin typeface="Verdana" pitchFamily="34" charset="0"/>
                <a:cs typeface="+mn-cs"/>
              </a:defRPr>
            </a:lvl1pPr>
          </a:lstStyle>
          <a:p>
            <a:pPr>
              <a:defRPr/>
            </a:pPr>
            <a:r>
              <a:rPr lang="en-US" altLang="en-US"/>
              <a:t>Data Mining: Concepts and Techniques</a:t>
            </a:r>
          </a:p>
        </p:txBody>
      </p:sp>
      <p:sp>
        <p:nvSpPr>
          <p:cNvPr id="6" name="Slide Number Placeholder 5">
            <a:extLst>
              <a:ext uri="{FF2B5EF4-FFF2-40B4-BE49-F238E27FC236}">
                <a16:creationId xmlns:a16="http://schemas.microsoft.com/office/drawing/2014/main" id="{64570FBA-7ACA-44CC-A711-FA33E307D8B3}"/>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C2AAF0A9-B414-497E-AE4E-B835D9FC792B}" type="slidenum">
              <a:rPr lang="en-US" altLang="en-US"/>
              <a:pPr>
                <a:defRPr/>
              </a:pPr>
              <a:t>‹#›</a:t>
            </a:fld>
            <a:r>
              <a:rPr lang="en-US" altLang="en-US"/>
              <a:t> / 45</a:t>
            </a:r>
          </a:p>
        </p:txBody>
      </p:sp>
    </p:spTree>
    <p:extLst>
      <p:ext uri="{BB962C8B-B14F-4D97-AF65-F5344CB8AC3E}">
        <p14:creationId xmlns:p14="http://schemas.microsoft.com/office/powerpoint/2010/main" val="2136038130"/>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31800" y="1089027"/>
            <a:ext cx="4064000" cy="163480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1" y="1089027"/>
            <a:ext cx="4064000" cy="163480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3362D90-31C4-47AC-A7E6-E2FA6FCA64B3}"/>
              </a:ext>
            </a:extLst>
          </p:cNvPr>
          <p:cNvSpPr>
            <a:spLocks noGrp="1"/>
          </p:cNvSpPr>
          <p:nvPr>
            <p:ph type="dt" sz="half" idx="10"/>
          </p:nvPr>
        </p:nvSpPr>
        <p:spPr/>
        <p:txBody>
          <a:bodyPr/>
          <a:lstStyle>
            <a:lvl1pPr>
              <a:defRPr>
                <a:latin typeface="Verdana" pitchFamily="34" charset="0"/>
                <a:cs typeface="+mn-cs"/>
              </a:defRPr>
            </a:lvl1pPr>
          </a:lstStyle>
          <a:p>
            <a:pPr>
              <a:defRPr/>
            </a:pPr>
            <a:fld id="{0906F931-33E0-4304-AAC4-670F4DB64BE1}" type="datetime4">
              <a:rPr lang="en-US" altLang="en-US" smtClean="0"/>
              <a:t>June 23, 2022</a:t>
            </a:fld>
            <a:endParaRPr lang="en-US" altLang="en-US"/>
          </a:p>
        </p:txBody>
      </p:sp>
      <p:sp>
        <p:nvSpPr>
          <p:cNvPr id="6" name="Footer Placeholder 5">
            <a:extLst>
              <a:ext uri="{FF2B5EF4-FFF2-40B4-BE49-F238E27FC236}">
                <a16:creationId xmlns:a16="http://schemas.microsoft.com/office/drawing/2014/main" id="{C130B146-6A87-48F1-847F-B6CB456C6D05}"/>
              </a:ext>
            </a:extLst>
          </p:cNvPr>
          <p:cNvSpPr>
            <a:spLocks noGrp="1"/>
          </p:cNvSpPr>
          <p:nvPr>
            <p:ph type="ftr" sz="quarter" idx="11"/>
          </p:nvPr>
        </p:nvSpPr>
        <p:spPr/>
        <p:txBody>
          <a:bodyPr/>
          <a:lstStyle>
            <a:lvl1pPr algn="l">
              <a:defRPr>
                <a:latin typeface="Verdana" pitchFamily="34" charset="0"/>
                <a:cs typeface="+mn-cs"/>
              </a:defRPr>
            </a:lvl1pPr>
          </a:lstStyle>
          <a:p>
            <a:pPr>
              <a:defRPr/>
            </a:pPr>
            <a:r>
              <a:rPr lang="en-US" altLang="en-US"/>
              <a:t>Data Mining: Concepts and Techniques</a:t>
            </a:r>
          </a:p>
        </p:txBody>
      </p:sp>
      <p:sp>
        <p:nvSpPr>
          <p:cNvPr id="7" name="Slide Number Placeholder 6">
            <a:extLst>
              <a:ext uri="{FF2B5EF4-FFF2-40B4-BE49-F238E27FC236}">
                <a16:creationId xmlns:a16="http://schemas.microsoft.com/office/drawing/2014/main" id="{0DDD2C3C-B0D8-4DF2-BAB1-EF5829D98069}"/>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6A26F560-986B-4B67-88B7-B1D81A6A22E8}" type="slidenum">
              <a:rPr lang="en-US" altLang="en-US"/>
              <a:pPr>
                <a:defRPr/>
              </a:pPr>
              <a:t>‹#›</a:t>
            </a:fld>
            <a:r>
              <a:rPr lang="en-US" altLang="en-US"/>
              <a:t> / 45</a:t>
            </a:r>
          </a:p>
        </p:txBody>
      </p:sp>
    </p:spTree>
    <p:extLst>
      <p:ext uri="{BB962C8B-B14F-4D97-AF65-F5344CB8AC3E}">
        <p14:creationId xmlns:p14="http://schemas.microsoft.com/office/powerpoint/2010/main" val="2262484816"/>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2463"/>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846580"/>
            <a:ext cx="4040188" cy="3282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14293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6" y="1846580"/>
            <a:ext cx="4041775" cy="3282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14293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F16D0D6-9D42-4FD7-A6B1-2F2E79F580CE}"/>
              </a:ext>
            </a:extLst>
          </p:cNvPr>
          <p:cNvSpPr>
            <a:spLocks noGrp="1"/>
          </p:cNvSpPr>
          <p:nvPr>
            <p:ph type="dt" sz="half" idx="10"/>
          </p:nvPr>
        </p:nvSpPr>
        <p:spPr/>
        <p:txBody>
          <a:bodyPr/>
          <a:lstStyle>
            <a:lvl1pPr>
              <a:defRPr>
                <a:latin typeface="Verdana" pitchFamily="34" charset="0"/>
                <a:cs typeface="+mn-cs"/>
              </a:defRPr>
            </a:lvl1pPr>
          </a:lstStyle>
          <a:p>
            <a:pPr>
              <a:defRPr/>
            </a:pPr>
            <a:fld id="{9C8CD37A-2ECB-4585-ADC5-2FE21C7054D9}" type="datetime4">
              <a:rPr lang="en-US" altLang="en-US" smtClean="0"/>
              <a:t>June 23, 2022</a:t>
            </a:fld>
            <a:endParaRPr lang="en-US" altLang="en-US"/>
          </a:p>
        </p:txBody>
      </p:sp>
      <p:sp>
        <p:nvSpPr>
          <p:cNvPr id="8" name="Footer Placeholder 7">
            <a:extLst>
              <a:ext uri="{FF2B5EF4-FFF2-40B4-BE49-F238E27FC236}">
                <a16:creationId xmlns:a16="http://schemas.microsoft.com/office/drawing/2014/main" id="{42CD1289-B861-4BF8-A2EC-CAE63191B155}"/>
              </a:ext>
            </a:extLst>
          </p:cNvPr>
          <p:cNvSpPr>
            <a:spLocks noGrp="1"/>
          </p:cNvSpPr>
          <p:nvPr>
            <p:ph type="ftr" sz="quarter" idx="11"/>
          </p:nvPr>
        </p:nvSpPr>
        <p:spPr/>
        <p:txBody>
          <a:bodyPr/>
          <a:lstStyle>
            <a:lvl1pPr algn="l">
              <a:defRPr>
                <a:latin typeface="Verdana" pitchFamily="34" charset="0"/>
                <a:cs typeface="+mn-cs"/>
              </a:defRPr>
            </a:lvl1pPr>
          </a:lstStyle>
          <a:p>
            <a:pPr>
              <a:defRPr/>
            </a:pPr>
            <a:r>
              <a:rPr lang="en-US" altLang="en-US"/>
              <a:t>Data Mining: Concepts and Techniques</a:t>
            </a:r>
          </a:p>
        </p:txBody>
      </p:sp>
      <p:sp>
        <p:nvSpPr>
          <p:cNvPr id="9" name="Slide Number Placeholder 8">
            <a:extLst>
              <a:ext uri="{FF2B5EF4-FFF2-40B4-BE49-F238E27FC236}">
                <a16:creationId xmlns:a16="http://schemas.microsoft.com/office/drawing/2014/main" id="{1C9716C7-CFD3-4A41-9AF4-BF3634D36796}"/>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0C0D2D64-419B-466F-B6AE-A8B353365D76}" type="slidenum">
              <a:rPr lang="en-US" altLang="en-US"/>
              <a:pPr>
                <a:defRPr/>
              </a:pPr>
              <a:t>‹#›</a:t>
            </a:fld>
            <a:r>
              <a:rPr lang="en-US" altLang="en-US"/>
              <a:t> / 45</a:t>
            </a:r>
          </a:p>
        </p:txBody>
      </p:sp>
    </p:spTree>
    <p:extLst>
      <p:ext uri="{BB962C8B-B14F-4D97-AF65-F5344CB8AC3E}">
        <p14:creationId xmlns:p14="http://schemas.microsoft.com/office/powerpoint/2010/main" val="794488007"/>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37A767D-F3B8-43DA-B971-1E6C424F2F7E}"/>
              </a:ext>
            </a:extLst>
          </p:cNvPr>
          <p:cNvSpPr>
            <a:spLocks noGrp="1"/>
          </p:cNvSpPr>
          <p:nvPr>
            <p:ph type="dt" sz="half" idx="10"/>
          </p:nvPr>
        </p:nvSpPr>
        <p:spPr/>
        <p:txBody>
          <a:bodyPr/>
          <a:lstStyle>
            <a:lvl1pPr>
              <a:defRPr>
                <a:latin typeface="Verdana" pitchFamily="34" charset="0"/>
                <a:cs typeface="+mn-cs"/>
              </a:defRPr>
            </a:lvl1pPr>
          </a:lstStyle>
          <a:p>
            <a:pPr>
              <a:defRPr/>
            </a:pPr>
            <a:fld id="{6FC9AD07-B25B-40A9-8263-9EE193298329}" type="datetime4">
              <a:rPr lang="en-US" altLang="en-US" smtClean="0"/>
              <a:t>June 23, 2022</a:t>
            </a:fld>
            <a:endParaRPr lang="en-US" altLang="en-US"/>
          </a:p>
        </p:txBody>
      </p:sp>
      <p:sp>
        <p:nvSpPr>
          <p:cNvPr id="4" name="Footer Placeholder 3">
            <a:extLst>
              <a:ext uri="{FF2B5EF4-FFF2-40B4-BE49-F238E27FC236}">
                <a16:creationId xmlns:a16="http://schemas.microsoft.com/office/drawing/2014/main" id="{40468996-079B-4234-92B0-FE76CC8F9281}"/>
              </a:ext>
            </a:extLst>
          </p:cNvPr>
          <p:cNvSpPr>
            <a:spLocks noGrp="1"/>
          </p:cNvSpPr>
          <p:nvPr>
            <p:ph type="ftr" sz="quarter" idx="11"/>
          </p:nvPr>
        </p:nvSpPr>
        <p:spPr/>
        <p:txBody>
          <a:bodyPr/>
          <a:lstStyle>
            <a:lvl1pPr algn="l">
              <a:defRPr>
                <a:latin typeface="Verdana" pitchFamily="34" charset="0"/>
                <a:cs typeface="+mn-cs"/>
              </a:defRPr>
            </a:lvl1pPr>
          </a:lstStyle>
          <a:p>
            <a:pPr>
              <a:defRPr/>
            </a:pPr>
            <a:r>
              <a:rPr lang="en-US" altLang="en-US"/>
              <a:t>Data Mining: Concepts and Techniques</a:t>
            </a:r>
          </a:p>
        </p:txBody>
      </p:sp>
      <p:sp>
        <p:nvSpPr>
          <p:cNvPr id="5" name="Slide Number Placeholder 4">
            <a:extLst>
              <a:ext uri="{FF2B5EF4-FFF2-40B4-BE49-F238E27FC236}">
                <a16:creationId xmlns:a16="http://schemas.microsoft.com/office/drawing/2014/main" id="{288E0E63-C7AE-481A-AD0E-E3F048307207}"/>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C0F3704C-0DF2-4553-8F2E-E6B789DA8FA6}" type="slidenum">
              <a:rPr lang="en-US" altLang="en-US"/>
              <a:pPr>
                <a:defRPr/>
              </a:pPr>
              <a:t>‹#›</a:t>
            </a:fld>
            <a:r>
              <a:rPr lang="en-US" altLang="en-US"/>
              <a:t> / 45</a:t>
            </a:r>
          </a:p>
        </p:txBody>
      </p:sp>
    </p:spTree>
    <p:extLst>
      <p:ext uri="{BB962C8B-B14F-4D97-AF65-F5344CB8AC3E}">
        <p14:creationId xmlns:p14="http://schemas.microsoft.com/office/powerpoint/2010/main" val="183029754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515D3-F1F9-4ED9-A199-F8CBE0F2B696}"/>
              </a:ext>
            </a:extLst>
          </p:cNvPr>
          <p:cNvSpPr>
            <a:spLocks noGrp="1"/>
          </p:cNvSpPr>
          <p:nvPr>
            <p:ph type="dt" sz="half" idx="10"/>
          </p:nvPr>
        </p:nvSpPr>
        <p:spPr/>
        <p:txBody>
          <a:bodyPr/>
          <a:lstStyle>
            <a:lvl1pPr>
              <a:defRPr>
                <a:latin typeface="Verdana" pitchFamily="34" charset="0"/>
                <a:cs typeface="+mn-cs"/>
              </a:defRPr>
            </a:lvl1pPr>
          </a:lstStyle>
          <a:p>
            <a:pPr>
              <a:defRPr/>
            </a:pPr>
            <a:fld id="{63E23F3F-6C34-45AE-AA30-50BB812936FC}" type="datetime4">
              <a:rPr lang="en-US" altLang="en-US" smtClean="0"/>
              <a:t>June 23, 2022</a:t>
            </a:fld>
            <a:endParaRPr lang="en-US" altLang="en-US"/>
          </a:p>
        </p:txBody>
      </p:sp>
      <p:sp>
        <p:nvSpPr>
          <p:cNvPr id="3" name="Footer Placeholder 2">
            <a:extLst>
              <a:ext uri="{FF2B5EF4-FFF2-40B4-BE49-F238E27FC236}">
                <a16:creationId xmlns:a16="http://schemas.microsoft.com/office/drawing/2014/main" id="{47E543C0-8C87-41BB-BB4C-8D89D9C5BEF6}"/>
              </a:ext>
            </a:extLst>
          </p:cNvPr>
          <p:cNvSpPr>
            <a:spLocks noGrp="1"/>
          </p:cNvSpPr>
          <p:nvPr>
            <p:ph type="ftr" sz="quarter" idx="11"/>
          </p:nvPr>
        </p:nvSpPr>
        <p:spPr/>
        <p:txBody>
          <a:bodyPr/>
          <a:lstStyle>
            <a:lvl1pPr algn="l">
              <a:defRPr>
                <a:latin typeface="Verdana" pitchFamily="34" charset="0"/>
                <a:cs typeface="+mn-cs"/>
              </a:defRPr>
            </a:lvl1pPr>
          </a:lstStyle>
          <a:p>
            <a:pPr>
              <a:defRPr/>
            </a:pPr>
            <a:r>
              <a:rPr lang="en-US" altLang="en-US"/>
              <a:t>Data Mining: Concepts and Techniques</a:t>
            </a:r>
          </a:p>
        </p:txBody>
      </p:sp>
      <p:sp>
        <p:nvSpPr>
          <p:cNvPr id="4" name="Slide Number Placeholder 3">
            <a:extLst>
              <a:ext uri="{FF2B5EF4-FFF2-40B4-BE49-F238E27FC236}">
                <a16:creationId xmlns:a16="http://schemas.microsoft.com/office/drawing/2014/main" id="{9218F8E1-6AA2-46B8-A9FE-0E145EE1015C}"/>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981402BB-86E5-408A-A344-0935B5BD6325}" type="slidenum">
              <a:rPr lang="en-US" altLang="en-US"/>
              <a:pPr>
                <a:defRPr/>
              </a:pPr>
              <a:t>‹#›</a:t>
            </a:fld>
            <a:r>
              <a:rPr lang="en-US" altLang="en-US"/>
              <a:t> / 45</a:t>
            </a:r>
          </a:p>
        </p:txBody>
      </p:sp>
    </p:spTree>
    <p:extLst>
      <p:ext uri="{BB962C8B-B14F-4D97-AF65-F5344CB8AC3E}">
        <p14:creationId xmlns:p14="http://schemas.microsoft.com/office/powerpoint/2010/main" val="2116454725"/>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82980"/>
            <a:ext cx="3008313" cy="252120"/>
          </a:xfrm>
        </p:spPr>
        <p:txBody>
          <a:bodyPr anchor="b"/>
          <a:lstStyle>
            <a:lvl1pPr algn="l">
              <a:defRPr sz="1500" b="1"/>
            </a:lvl1pPr>
          </a:lstStyle>
          <a:p>
            <a:r>
              <a:rPr lang="en-US"/>
              <a:t>Click to edit Master title style</a:t>
            </a:r>
            <a:endParaRPr lang="en-CA"/>
          </a:p>
        </p:txBody>
      </p:sp>
      <p:sp>
        <p:nvSpPr>
          <p:cNvPr id="3" name="Content Placeholder 2"/>
          <p:cNvSpPr>
            <a:spLocks noGrp="1"/>
          </p:cNvSpPr>
          <p:nvPr>
            <p:ph idx="1"/>
          </p:nvPr>
        </p:nvSpPr>
        <p:spPr>
          <a:xfrm>
            <a:off x="3575050" y="273052"/>
            <a:ext cx="5111750" cy="187487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1" y="1435101"/>
            <a:ext cx="3008313" cy="21287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35EA85CF-CD25-433F-B452-819DE8B659F2}"/>
              </a:ext>
            </a:extLst>
          </p:cNvPr>
          <p:cNvSpPr>
            <a:spLocks noGrp="1"/>
          </p:cNvSpPr>
          <p:nvPr>
            <p:ph type="dt" sz="half" idx="10"/>
          </p:nvPr>
        </p:nvSpPr>
        <p:spPr/>
        <p:txBody>
          <a:bodyPr/>
          <a:lstStyle>
            <a:lvl1pPr>
              <a:defRPr>
                <a:latin typeface="Verdana" pitchFamily="34" charset="0"/>
                <a:cs typeface="+mn-cs"/>
              </a:defRPr>
            </a:lvl1pPr>
          </a:lstStyle>
          <a:p>
            <a:pPr>
              <a:defRPr/>
            </a:pPr>
            <a:fld id="{D9AB5C87-C589-449D-8049-0A38C417CC5F}" type="datetime4">
              <a:rPr lang="en-US" altLang="en-US" smtClean="0"/>
              <a:t>June 23, 2022</a:t>
            </a:fld>
            <a:endParaRPr lang="en-US" altLang="en-US"/>
          </a:p>
        </p:txBody>
      </p:sp>
      <p:sp>
        <p:nvSpPr>
          <p:cNvPr id="6" name="Footer Placeholder 5">
            <a:extLst>
              <a:ext uri="{FF2B5EF4-FFF2-40B4-BE49-F238E27FC236}">
                <a16:creationId xmlns:a16="http://schemas.microsoft.com/office/drawing/2014/main" id="{9496D1A0-A8FA-4615-B9A0-DC7E4EE12A43}"/>
              </a:ext>
            </a:extLst>
          </p:cNvPr>
          <p:cNvSpPr>
            <a:spLocks noGrp="1"/>
          </p:cNvSpPr>
          <p:nvPr>
            <p:ph type="ftr" sz="quarter" idx="11"/>
          </p:nvPr>
        </p:nvSpPr>
        <p:spPr/>
        <p:txBody>
          <a:bodyPr/>
          <a:lstStyle>
            <a:lvl1pPr algn="l">
              <a:defRPr>
                <a:latin typeface="Verdana" pitchFamily="34" charset="0"/>
                <a:cs typeface="+mn-cs"/>
              </a:defRPr>
            </a:lvl1pPr>
          </a:lstStyle>
          <a:p>
            <a:pPr>
              <a:defRPr/>
            </a:pPr>
            <a:r>
              <a:rPr lang="en-US" altLang="en-US"/>
              <a:t>Data Mining: Concepts and Techniques</a:t>
            </a:r>
          </a:p>
        </p:txBody>
      </p:sp>
      <p:sp>
        <p:nvSpPr>
          <p:cNvPr id="7" name="Slide Number Placeholder 6">
            <a:extLst>
              <a:ext uri="{FF2B5EF4-FFF2-40B4-BE49-F238E27FC236}">
                <a16:creationId xmlns:a16="http://schemas.microsoft.com/office/drawing/2014/main" id="{65D8BA08-6590-4763-95A3-D74109B2762D}"/>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1C5240A9-1B6A-4079-B74D-E286FFE1D18C}" type="slidenum">
              <a:rPr lang="en-US" altLang="en-US"/>
              <a:pPr>
                <a:defRPr/>
              </a:pPr>
              <a:t>‹#›</a:t>
            </a:fld>
            <a:r>
              <a:rPr lang="en-US" altLang="en-US"/>
              <a:t> / 45</a:t>
            </a:r>
          </a:p>
        </p:txBody>
      </p:sp>
    </p:spTree>
    <p:extLst>
      <p:ext uri="{BB962C8B-B14F-4D97-AF65-F5344CB8AC3E}">
        <p14:creationId xmlns:p14="http://schemas.microsoft.com/office/powerpoint/2010/main" val="2297426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1C2FE-AD79-4AD5-A0BD-F51BE4945E0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58D1C82-E489-46BF-8A2B-41C64170F2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9BD4551-275D-4FCB-B35D-448AE2C76A3A}"/>
              </a:ext>
            </a:extLst>
          </p:cNvPr>
          <p:cNvSpPr>
            <a:spLocks noGrp="1"/>
          </p:cNvSpPr>
          <p:nvPr>
            <p:ph type="dt" sz="half" idx="10"/>
          </p:nvPr>
        </p:nvSpPr>
        <p:spPr/>
        <p:txBody>
          <a:bodyPr/>
          <a:lstStyle/>
          <a:p>
            <a:pPr>
              <a:defRPr>
                <a:uFillTx/>
              </a:defRPr>
            </a:pPr>
            <a:fld id="{24CB75FE-1899-40A9-A3D1-F05C3BFA642A}" type="datetime4">
              <a:rPr lang="en-US" smtClean="0">
                <a:uFillTx/>
              </a:rPr>
              <a:t>June 23, 2022</a:t>
            </a:fld>
            <a:endParaRPr lang="en-US">
              <a:uFillTx/>
            </a:endParaRPr>
          </a:p>
        </p:txBody>
      </p:sp>
      <p:sp>
        <p:nvSpPr>
          <p:cNvPr id="5" name="Footer Placeholder 4">
            <a:extLst>
              <a:ext uri="{FF2B5EF4-FFF2-40B4-BE49-F238E27FC236}">
                <a16:creationId xmlns:a16="http://schemas.microsoft.com/office/drawing/2014/main" id="{53794E0A-8449-481F-AE74-F325B9CD3E0C}"/>
              </a:ext>
            </a:extLst>
          </p:cNvPr>
          <p:cNvSpPr>
            <a:spLocks noGrp="1"/>
          </p:cNvSpPr>
          <p:nvPr>
            <p:ph type="ftr" sz="quarter" idx="11"/>
          </p:nvPr>
        </p:nvSpPr>
        <p:spPr/>
        <p:txBody>
          <a:bodyPr/>
          <a:lstStyle/>
          <a:p>
            <a:pPr>
              <a:defRPr>
                <a:uFillTx/>
              </a:defRPr>
            </a:pPr>
            <a:r>
              <a:rPr lang="en-US">
                <a:uFillTx/>
              </a:rPr>
              <a:t>Data Mining: Concepts and Techniques</a:t>
            </a:r>
          </a:p>
        </p:txBody>
      </p:sp>
      <p:sp>
        <p:nvSpPr>
          <p:cNvPr id="6" name="Slide Number Placeholder 5">
            <a:extLst>
              <a:ext uri="{FF2B5EF4-FFF2-40B4-BE49-F238E27FC236}">
                <a16:creationId xmlns:a16="http://schemas.microsoft.com/office/drawing/2014/main" id="{79DF9D9B-630D-4320-BD1D-7B966A4F040F}"/>
              </a:ext>
            </a:extLst>
          </p:cNvPr>
          <p:cNvSpPr>
            <a:spLocks noGrp="1"/>
          </p:cNvSpPr>
          <p:nvPr>
            <p:ph type="sldNum" sz="quarter" idx="12"/>
          </p:nvPr>
        </p:nvSpPr>
        <p:spPr/>
        <p:txBody>
          <a:bodyPr/>
          <a:lstStyle/>
          <a:p>
            <a:pPr>
              <a:defRPr>
                <a:uFillTx/>
              </a:defRPr>
            </a:pPr>
            <a:fld id="{693AB152-2227-4B45-9010-C68F73A2215D}"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3512758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15218"/>
            <a:ext cx="5486400" cy="252120"/>
          </a:xfrm>
        </p:spPr>
        <p:txBody>
          <a:bodyPr anchor="b"/>
          <a:lstStyle>
            <a:lvl1pPr algn="l">
              <a:defRPr sz="1500" b="1"/>
            </a:lvl1pPr>
          </a:lstStyle>
          <a:p>
            <a:r>
              <a:rPr lang="en-US"/>
              <a:t>Click to edit Master title style</a:t>
            </a:r>
            <a:endParaRPr lang="en-CA"/>
          </a:p>
        </p:txBody>
      </p:sp>
      <p:sp>
        <p:nvSpPr>
          <p:cNvPr id="3" name="Picture Placeholder 2"/>
          <p:cNvSpPr>
            <a:spLocks noGrp="1"/>
          </p:cNvSpPr>
          <p:nvPr>
            <p:ph type="pic" idx="1"/>
          </p:nvPr>
        </p:nvSpPr>
        <p:spPr>
          <a:xfrm>
            <a:off x="1792288" y="612776"/>
            <a:ext cx="5486400" cy="42062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CA" noProof="0"/>
          </a:p>
        </p:txBody>
      </p:sp>
      <p:sp>
        <p:nvSpPr>
          <p:cNvPr id="4" name="Text Placeholder 3"/>
          <p:cNvSpPr>
            <a:spLocks noGrp="1"/>
          </p:cNvSpPr>
          <p:nvPr>
            <p:ph type="body" sz="half" idx="2"/>
          </p:nvPr>
        </p:nvSpPr>
        <p:spPr>
          <a:xfrm>
            <a:off x="1792288" y="5367338"/>
            <a:ext cx="5486400" cy="21287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90DD0E88-2DE9-4AD7-9E86-D432DD54CAFB}"/>
              </a:ext>
            </a:extLst>
          </p:cNvPr>
          <p:cNvSpPr>
            <a:spLocks noGrp="1"/>
          </p:cNvSpPr>
          <p:nvPr>
            <p:ph type="dt" sz="half" idx="10"/>
          </p:nvPr>
        </p:nvSpPr>
        <p:spPr/>
        <p:txBody>
          <a:bodyPr/>
          <a:lstStyle>
            <a:lvl1pPr>
              <a:defRPr>
                <a:latin typeface="Verdana" pitchFamily="34" charset="0"/>
                <a:cs typeface="+mn-cs"/>
              </a:defRPr>
            </a:lvl1pPr>
          </a:lstStyle>
          <a:p>
            <a:pPr>
              <a:defRPr/>
            </a:pPr>
            <a:fld id="{F9B7C1E5-49D7-4916-BFB4-C6B6EFA6723D}" type="datetime4">
              <a:rPr lang="en-US" altLang="en-US" smtClean="0"/>
              <a:t>June 23, 2022</a:t>
            </a:fld>
            <a:endParaRPr lang="en-US" altLang="en-US"/>
          </a:p>
        </p:txBody>
      </p:sp>
      <p:sp>
        <p:nvSpPr>
          <p:cNvPr id="6" name="Footer Placeholder 5">
            <a:extLst>
              <a:ext uri="{FF2B5EF4-FFF2-40B4-BE49-F238E27FC236}">
                <a16:creationId xmlns:a16="http://schemas.microsoft.com/office/drawing/2014/main" id="{BB8B65A4-CC50-4AB4-B94F-994CD3A913D5}"/>
              </a:ext>
            </a:extLst>
          </p:cNvPr>
          <p:cNvSpPr>
            <a:spLocks noGrp="1"/>
          </p:cNvSpPr>
          <p:nvPr>
            <p:ph type="ftr" sz="quarter" idx="11"/>
          </p:nvPr>
        </p:nvSpPr>
        <p:spPr/>
        <p:txBody>
          <a:bodyPr/>
          <a:lstStyle>
            <a:lvl1pPr algn="l">
              <a:defRPr>
                <a:latin typeface="Verdana" pitchFamily="34" charset="0"/>
                <a:cs typeface="+mn-cs"/>
              </a:defRPr>
            </a:lvl1pPr>
          </a:lstStyle>
          <a:p>
            <a:pPr>
              <a:defRPr/>
            </a:pPr>
            <a:r>
              <a:rPr lang="en-US" altLang="en-US"/>
              <a:t>Data Mining: Concepts and Techniques</a:t>
            </a:r>
          </a:p>
        </p:txBody>
      </p:sp>
      <p:sp>
        <p:nvSpPr>
          <p:cNvPr id="7" name="Slide Number Placeholder 6">
            <a:extLst>
              <a:ext uri="{FF2B5EF4-FFF2-40B4-BE49-F238E27FC236}">
                <a16:creationId xmlns:a16="http://schemas.microsoft.com/office/drawing/2014/main" id="{63A993F7-876D-4194-8654-5EBADA8B2BCD}"/>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058D58FD-AB98-4502-8FC2-C09045A27DBF}" type="slidenum">
              <a:rPr lang="en-US" altLang="en-US"/>
              <a:pPr>
                <a:defRPr/>
              </a:pPr>
              <a:t>‹#›</a:t>
            </a:fld>
            <a:r>
              <a:rPr lang="en-US" altLang="en-US"/>
              <a:t> / 45</a:t>
            </a:r>
          </a:p>
        </p:txBody>
      </p:sp>
    </p:spTree>
    <p:extLst>
      <p:ext uri="{BB962C8B-B14F-4D97-AF65-F5344CB8AC3E}">
        <p14:creationId xmlns:p14="http://schemas.microsoft.com/office/powerpoint/2010/main" val="2410840637"/>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6621885" y="1089027"/>
            <a:ext cx="2090316" cy="3159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9F26B9-57D4-48AA-93BD-063776AAF7B4}"/>
              </a:ext>
            </a:extLst>
          </p:cNvPr>
          <p:cNvSpPr>
            <a:spLocks noGrp="1"/>
          </p:cNvSpPr>
          <p:nvPr>
            <p:ph type="dt" sz="half" idx="10"/>
          </p:nvPr>
        </p:nvSpPr>
        <p:spPr/>
        <p:txBody>
          <a:bodyPr/>
          <a:lstStyle>
            <a:lvl1pPr>
              <a:defRPr>
                <a:latin typeface="Verdana" pitchFamily="34" charset="0"/>
                <a:cs typeface="+mn-cs"/>
              </a:defRPr>
            </a:lvl1pPr>
          </a:lstStyle>
          <a:p>
            <a:pPr>
              <a:defRPr/>
            </a:pPr>
            <a:fld id="{ACFB662D-EBAC-420C-B7F7-335A13CE1355}" type="datetime4">
              <a:rPr lang="en-US" altLang="en-US" smtClean="0"/>
              <a:t>June 23, 2022</a:t>
            </a:fld>
            <a:endParaRPr lang="en-US" altLang="en-US"/>
          </a:p>
        </p:txBody>
      </p:sp>
      <p:sp>
        <p:nvSpPr>
          <p:cNvPr id="5" name="Footer Placeholder 4">
            <a:extLst>
              <a:ext uri="{FF2B5EF4-FFF2-40B4-BE49-F238E27FC236}">
                <a16:creationId xmlns:a16="http://schemas.microsoft.com/office/drawing/2014/main" id="{11AC0D1B-527C-4F00-B9DA-8D822B5B7062}"/>
              </a:ext>
            </a:extLst>
          </p:cNvPr>
          <p:cNvSpPr>
            <a:spLocks noGrp="1"/>
          </p:cNvSpPr>
          <p:nvPr>
            <p:ph type="ftr" sz="quarter" idx="11"/>
          </p:nvPr>
        </p:nvSpPr>
        <p:spPr/>
        <p:txBody>
          <a:bodyPr/>
          <a:lstStyle>
            <a:lvl1pPr algn="l">
              <a:defRPr>
                <a:latin typeface="Verdana" pitchFamily="34" charset="0"/>
                <a:cs typeface="+mn-cs"/>
              </a:defRPr>
            </a:lvl1pPr>
          </a:lstStyle>
          <a:p>
            <a:pPr>
              <a:defRPr/>
            </a:pPr>
            <a:r>
              <a:rPr lang="en-US" altLang="en-US"/>
              <a:t>Data Mining: Concepts and Techniques</a:t>
            </a:r>
          </a:p>
        </p:txBody>
      </p:sp>
      <p:sp>
        <p:nvSpPr>
          <p:cNvPr id="6" name="Slide Number Placeholder 5">
            <a:extLst>
              <a:ext uri="{FF2B5EF4-FFF2-40B4-BE49-F238E27FC236}">
                <a16:creationId xmlns:a16="http://schemas.microsoft.com/office/drawing/2014/main" id="{B6342484-46E8-4930-9B91-3878FB1CCC52}"/>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6B5C02AB-0D9F-4E48-A2FD-336BB37BA246}" type="slidenum">
              <a:rPr lang="en-US" altLang="en-US"/>
              <a:pPr>
                <a:defRPr/>
              </a:pPr>
              <a:t>‹#›</a:t>
            </a:fld>
            <a:r>
              <a:rPr lang="en-US" altLang="en-US"/>
              <a:t> / 45</a:t>
            </a:r>
          </a:p>
        </p:txBody>
      </p:sp>
    </p:spTree>
    <p:extLst>
      <p:ext uri="{BB962C8B-B14F-4D97-AF65-F5344CB8AC3E}">
        <p14:creationId xmlns:p14="http://schemas.microsoft.com/office/powerpoint/2010/main" val="3420087022"/>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83769" y="425450"/>
            <a:ext cx="409407" cy="37925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859076" y="425450"/>
            <a:ext cx="1767150" cy="3792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7872EC4-021A-4D20-946C-9B89562822FC}"/>
              </a:ext>
            </a:extLst>
          </p:cNvPr>
          <p:cNvSpPr>
            <a:spLocks noGrp="1"/>
          </p:cNvSpPr>
          <p:nvPr>
            <p:ph type="dt" sz="half" idx="10"/>
          </p:nvPr>
        </p:nvSpPr>
        <p:spPr/>
        <p:txBody>
          <a:bodyPr/>
          <a:lstStyle>
            <a:lvl1pPr>
              <a:defRPr>
                <a:latin typeface="Verdana" pitchFamily="34" charset="0"/>
                <a:cs typeface="+mn-cs"/>
              </a:defRPr>
            </a:lvl1pPr>
          </a:lstStyle>
          <a:p>
            <a:pPr>
              <a:defRPr/>
            </a:pPr>
            <a:fld id="{5E6FB0A2-398E-449A-8421-1D01477A0CA1}" type="datetime4">
              <a:rPr lang="en-US" altLang="en-US" smtClean="0"/>
              <a:t>June 23, 2022</a:t>
            </a:fld>
            <a:endParaRPr lang="en-US" altLang="en-US"/>
          </a:p>
        </p:txBody>
      </p:sp>
      <p:sp>
        <p:nvSpPr>
          <p:cNvPr id="5" name="Footer Placeholder 4">
            <a:extLst>
              <a:ext uri="{FF2B5EF4-FFF2-40B4-BE49-F238E27FC236}">
                <a16:creationId xmlns:a16="http://schemas.microsoft.com/office/drawing/2014/main" id="{FD206BB4-D084-4440-A338-DC3A27536F89}"/>
              </a:ext>
            </a:extLst>
          </p:cNvPr>
          <p:cNvSpPr>
            <a:spLocks noGrp="1"/>
          </p:cNvSpPr>
          <p:nvPr>
            <p:ph type="ftr" sz="quarter" idx="11"/>
          </p:nvPr>
        </p:nvSpPr>
        <p:spPr/>
        <p:txBody>
          <a:bodyPr/>
          <a:lstStyle>
            <a:lvl1pPr algn="l">
              <a:defRPr>
                <a:latin typeface="Verdana" pitchFamily="34" charset="0"/>
                <a:cs typeface="+mn-cs"/>
              </a:defRPr>
            </a:lvl1pPr>
          </a:lstStyle>
          <a:p>
            <a:pPr>
              <a:defRPr/>
            </a:pPr>
            <a:r>
              <a:rPr lang="en-US" altLang="en-US"/>
              <a:t>Data Mining: Concepts and Techniques</a:t>
            </a:r>
          </a:p>
        </p:txBody>
      </p:sp>
      <p:sp>
        <p:nvSpPr>
          <p:cNvPr id="6" name="Slide Number Placeholder 5">
            <a:extLst>
              <a:ext uri="{FF2B5EF4-FFF2-40B4-BE49-F238E27FC236}">
                <a16:creationId xmlns:a16="http://schemas.microsoft.com/office/drawing/2014/main" id="{A709B77D-96F3-4D32-A3FF-8FF0ED13A8C4}"/>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3BBBACD6-11F1-4545-ACBB-BC0156BFBCA8}" type="slidenum">
              <a:rPr lang="en-US" altLang="en-US"/>
              <a:pPr>
                <a:defRPr/>
              </a:pPr>
              <a:t>‹#›</a:t>
            </a:fld>
            <a:r>
              <a:rPr lang="en-US" altLang="en-US"/>
              <a:t> / 45</a:t>
            </a:r>
          </a:p>
        </p:txBody>
      </p:sp>
    </p:spTree>
    <p:extLst>
      <p:ext uri="{BB962C8B-B14F-4D97-AF65-F5344CB8AC3E}">
        <p14:creationId xmlns:p14="http://schemas.microsoft.com/office/powerpoint/2010/main" val="366983980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551" y="425452"/>
            <a:ext cx="7921625" cy="332463"/>
          </a:xfrm>
        </p:spPr>
        <p:txBody>
          <a:bodyPr/>
          <a:lstStyle/>
          <a:p>
            <a:r>
              <a:rPr lang="en-US"/>
              <a:t>Click to edit Master title style</a:t>
            </a:r>
            <a:endParaRPr lang="en-CA"/>
          </a:p>
        </p:txBody>
      </p:sp>
      <p:sp>
        <p:nvSpPr>
          <p:cNvPr id="3" name="Text Placeholder 2"/>
          <p:cNvSpPr>
            <a:spLocks noGrp="1"/>
          </p:cNvSpPr>
          <p:nvPr>
            <p:ph type="body" sz="half" idx="1"/>
          </p:nvPr>
        </p:nvSpPr>
        <p:spPr>
          <a:xfrm>
            <a:off x="431800" y="1089026"/>
            <a:ext cx="4064000" cy="1690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1" y="1089026"/>
            <a:ext cx="4064000" cy="1690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9C884CA-2367-478E-ABB6-0EE71ABAC21C}"/>
              </a:ext>
            </a:extLst>
          </p:cNvPr>
          <p:cNvSpPr>
            <a:spLocks noGrp="1"/>
          </p:cNvSpPr>
          <p:nvPr>
            <p:ph type="dt" sz="half" idx="10"/>
          </p:nvPr>
        </p:nvSpPr>
        <p:spPr/>
        <p:txBody>
          <a:bodyPr/>
          <a:lstStyle>
            <a:lvl1pPr>
              <a:defRPr>
                <a:latin typeface="Verdana" pitchFamily="34" charset="0"/>
                <a:cs typeface="+mn-cs"/>
              </a:defRPr>
            </a:lvl1pPr>
          </a:lstStyle>
          <a:p>
            <a:pPr>
              <a:defRPr/>
            </a:pPr>
            <a:fld id="{67BF984E-721E-4085-8006-A95915469F47}" type="datetime4">
              <a:rPr lang="en-US" altLang="en-US" smtClean="0"/>
              <a:t>June 23, 2022</a:t>
            </a:fld>
            <a:endParaRPr lang="en-US" altLang="en-US"/>
          </a:p>
        </p:txBody>
      </p:sp>
      <p:sp>
        <p:nvSpPr>
          <p:cNvPr id="6" name="Footer Placeholder 5">
            <a:extLst>
              <a:ext uri="{FF2B5EF4-FFF2-40B4-BE49-F238E27FC236}">
                <a16:creationId xmlns:a16="http://schemas.microsoft.com/office/drawing/2014/main" id="{730F0EB3-3466-4B94-92E3-68B9A7FA715B}"/>
              </a:ext>
            </a:extLst>
          </p:cNvPr>
          <p:cNvSpPr>
            <a:spLocks noGrp="1"/>
          </p:cNvSpPr>
          <p:nvPr>
            <p:ph type="ftr" sz="quarter" idx="11"/>
          </p:nvPr>
        </p:nvSpPr>
        <p:spPr/>
        <p:txBody>
          <a:bodyPr/>
          <a:lstStyle>
            <a:lvl1pPr algn="l">
              <a:defRPr>
                <a:latin typeface="Verdana" pitchFamily="34" charset="0"/>
                <a:cs typeface="+mn-cs"/>
              </a:defRPr>
            </a:lvl1pPr>
          </a:lstStyle>
          <a:p>
            <a:pPr>
              <a:defRPr/>
            </a:pPr>
            <a:r>
              <a:rPr lang="en-US" altLang="en-US"/>
              <a:t>Data Mining: Concepts and Techniques</a:t>
            </a:r>
          </a:p>
        </p:txBody>
      </p:sp>
      <p:sp>
        <p:nvSpPr>
          <p:cNvPr id="7" name="Slide Number Placeholder 6">
            <a:extLst>
              <a:ext uri="{FF2B5EF4-FFF2-40B4-BE49-F238E27FC236}">
                <a16:creationId xmlns:a16="http://schemas.microsoft.com/office/drawing/2014/main" id="{03AB864D-84BA-4AA3-93E0-EEA91D01A9E7}"/>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F91A69C3-3517-4179-A4CC-E7CECF48F6FC}" type="slidenum">
              <a:rPr lang="en-US" altLang="en-US"/>
              <a:pPr>
                <a:defRPr/>
              </a:pPr>
              <a:t>‹#›</a:t>
            </a:fld>
            <a:r>
              <a:rPr lang="en-US" altLang="en-US"/>
              <a:t> / 45</a:t>
            </a:r>
          </a:p>
        </p:txBody>
      </p:sp>
    </p:spTree>
    <p:extLst>
      <p:ext uri="{BB962C8B-B14F-4D97-AF65-F5344CB8AC3E}">
        <p14:creationId xmlns:p14="http://schemas.microsoft.com/office/powerpoint/2010/main" val="1503630350"/>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pPr>
                <a:defRPr/>
              </a:pPr>
              <a:endParaRPr lang="en-CA"/>
            </a:p>
          </p:txBody>
        </p:sp>
        <p:sp>
          <p:nvSpPr>
            <p:cNvPr id="6"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eaLnBrk="1" hangingPunct="1">
                <a:defRPr/>
              </a:pPr>
              <a:endParaRPr lang="en-CA" sz="2400">
                <a:latin typeface="Times New Roman" pitchFamily="18" charset="0"/>
              </a:endParaRPr>
            </a:p>
          </p:txBody>
        </p:sp>
        <p:sp>
          <p:nvSpPr>
            <p:cNvPr id="7"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eaLnBrk="1" hangingPunct="1">
                <a:defRPr/>
              </a:pPr>
              <a:endParaRPr lang="en-CA">
                <a:latin typeface="Arial" charset="0"/>
              </a:endParaRPr>
            </a:p>
          </p:txBody>
        </p:sp>
      </p:grpSp>
      <p:sp>
        <p:nvSpPr>
          <p:cNvPr id="302086" name="Rectangle 6"/>
          <p:cNvSpPr>
            <a:spLocks noGrp="1" noChangeArrowheads="1"/>
          </p:cNvSpPr>
          <p:nvPr>
            <p:ph type="ctrTitle"/>
          </p:nvPr>
        </p:nvSpPr>
        <p:spPr>
          <a:xfrm>
            <a:off x="1443038" y="985838"/>
            <a:ext cx="7239000" cy="1444625"/>
          </a:xfrm>
        </p:spPr>
        <p:txBody>
          <a:bodyPr/>
          <a:lstStyle>
            <a:lvl1pPr>
              <a:defRPr sz="4000"/>
            </a:lvl1pPr>
          </a:lstStyle>
          <a:p>
            <a:r>
              <a:rPr lang="en-US"/>
              <a:t>Click to edit Master title style</a:t>
            </a:r>
          </a:p>
        </p:txBody>
      </p:sp>
      <p:sp>
        <p:nvSpPr>
          <p:cNvPr id="302087"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n-US"/>
              <a:t>Click to edit Master subtitle style</a:t>
            </a:r>
          </a:p>
        </p:txBody>
      </p:sp>
      <p:sp>
        <p:nvSpPr>
          <p:cNvPr id="8" name="Rectangle 8"/>
          <p:cNvSpPr>
            <a:spLocks noGrp="1" noChangeArrowheads="1"/>
          </p:cNvSpPr>
          <p:nvPr>
            <p:ph type="dt" sz="half" idx="10"/>
          </p:nvPr>
        </p:nvSpPr>
        <p:spPr/>
        <p:txBody>
          <a:bodyPr/>
          <a:lstStyle>
            <a:lvl1pPr>
              <a:defRPr smtClean="0"/>
            </a:lvl1pPr>
          </a:lstStyle>
          <a:p>
            <a:pPr>
              <a:defRPr/>
            </a:pPr>
            <a:fld id="{E1F1EDF6-2E2C-4D60-86C0-660D2002491C}" type="datetime4">
              <a:rPr lang="en-US" smtClean="0"/>
              <a:t>June 23, 2022</a:t>
            </a:fld>
            <a:endParaRPr lang="en-US"/>
          </a:p>
        </p:txBody>
      </p:sp>
      <p:sp>
        <p:nvSpPr>
          <p:cNvPr id="9" name="Rectangle 9"/>
          <p:cNvSpPr>
            <a:spLocks noGrp="1" noChangeArrowheads="1"/>
          </p:cNvSpPr>
          <p:nvPr>
            <p:ph type="ftr" sz="quarter" idx="11"/>
          </p:nvPr>
        </p:nvSpPr>
        <p:spPr/>
        <p:txBody>
          <a:bodyPr/>
          <a:lstStyle>
            <a:lvl1pPr>
              <a:defRPr/>
            </a:lvl1pPr>
          </a:lstStyle>
          <a:p>
            <a:pPr>
              <a:defRPr/>
            </a:pPr>
            <a:r>
              <a:rPr lang="en-US"/>
              <a:t>Data Mining: Concepts and Techniques</a:t>
            </a:r>
          </a:p>
        </p:txBody>
      </p:sp>
      <p:sp>
        <p:nvSpPr>
          <p:cNvPr id="10" name="Rectangle 10"/>
          <p:cNvSpPr>
            <a:spLocks noGrp="1" noChangeArrowheads="1"/>
          </p:cNvSpPr>
          <p:nvPr>
            <p:ph type="sldNum" sz="quarter" idx="12"/>
          </p:nvPr>
        </p:nvSpPr>
        <p:spPr/>
        <p:txBody>
          <a:bodyPr/>
          <a:lstStyle>
            <a:lvl1pPr>
              <a:defRPr/>
            </a:lvl1pPr>
          </a:lstStyle>
          <a:p>
            <a:pPr>
              <a:defRPr/>
            </a:pPr>
            <a:fld id="{0658F504-5874-4B7D-A4CA-2485CDFE8230}" type="slidenum">
              <a:rPr lang="en-US"/>
              <a:pPr>
                <a:defRPr/>
              </a:pPr>
              <a:t>‹#›</a:t>
            </a:fld>
            <a:endParaRPr lang="en-US"/>
          </a:p>
        </p:txBody>
      </p:sp>
    </p:spTree>
    <p:extLst>
      <p:ext uri="{BB962C8B-B14F-4D97-AF65-F5344CB8AC3E}">
        <p14:creationId xmlns:p14="http://schemas.microsoft.com/office/powerpoint/2010/main" val="2599044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8"/>
          <p:cNvSpPr>
            <a:spLocks noGrp="1" noChangeArrowheads="1"/>
          </p:cNvSpPr>
          <p:nvPr>
            <p:ph type="dt" sz="half" idx="10"/>
          </p:nvPr>
        </p:nvSpPr>
        <p:spPr>
          <a:ln/>
        </p:spPr>
        <p:txBody>
          <a:bodyPr/>
          <a:lstStyle>
            <a:lvl1pPr>
              <a:defRPr/>
            </a:lvl1pPr>
          </a:lstStyle>
          <a:p>
            <a:pPr>
              <a:defRPr/>
            </a:pPr>
            <a:fld id="{474BCDEE-A297-487A-92D3-6CBACDA7516F}" type="datetime4">
              <a:rPr lang="en-US" smtClean="0"/>
              <a:t>June 23, 2022</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6" name="Rectangle 10"/>
          <p:cNvSpPr>
            <a:spLocks noGrp="1" noChangeArrowheads="1"/>
          </p:cNvSpPr>
          <p:nvPr>
            <p:ph type="sldNum" sz="quarter" idx="12"/>
          </p:nvPr>
        </p:nvSpPr>
        <p:spPr>
          <a:ln/>
        </p:spPr>
        <p:txBody>
          <a:bodyPr/>
          <a:lstStyle>
            <a:lvl1pPr>
              <a:defRPr/>
            </a:lvl1pPr>
          </a:lstStyle>
          <a:p>
            <a:pPr>
              <a:defRPr/>
            </a:pPr>
            <a:fld id="{B2054C2A-7F98-41B6-81FF-B7E9B8E59323}" type="slidenum">
              <a:rPr lang="en-US"/>
              <a:pPr>
                <a:defRPr/>
              </a:pPr>
              <a:t>‹#›</a:t>
            </a:fld>
            <a:endParaRPr lang="en-US"/>
          </a:p>
        </p:txBody>
      </p:sp>
    </p:spTree>
    <p:extLst>
      <p:ext uri="{BB962C8B-B14F-4D97-AF65-F5344CB8AC3E}">
        <p14:creationId xmlns:p14="http://schemas.microsoft.com/office/powerpoint/2010/main" val="13788318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fld id="{6F2986BA-8C37-4046-8886-94B958A2D907}" type="datetime4">
              <a:rPr lang="en-US" smtClean="0"/>
              <a:t>June 23, 2022</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6" name="Rectangle 10"/>
          <p:cNvSpPr>
            <a:spLocks noGrp="1" noChangeArrowheads="1"/>
          </p:cNvSpPr>
          <p:nvPr>
            <p:ph type="sldNum" sz="quarter" idx="12"/>
          </p:nvPr>
        </p:nvSpPr>
        <p:spPr>
          <a:ln/>
        </p:spPr>
        <p:txBody>
          <a:bodyPr/>
          <a:lstStyle>
            <a:lvl1pPr>
              <a:defRPr/>
            </a:lvl1pPr>
          </a:lstStyle>
          <a:p>
            <a:pPr>
              <a:defRPr/>
            </a:pPr>
            <a:fld id="{705D8F64-A153-4866-A00C-E00C4B9AF0C5}" type="slidenum">
              <a:rPr lang="en-US"/>
              <a:pPr>
                <a:defRPr/>
              </a:pPr>
              <a:t>‹#›</a:t>
            </a:fld>
            <a:endParaRPr lang="en-US"/>
          </a:p>
        </p:txBody>
      </p:sp>
    </p:spTree>
    <p:extLst>
      <p:ext uri="{BB962C8B-B14F-4D97-AF65-F5344CB8AC3E}">
        <p14:creationId xmlns:p14="http://schemas.microsoft.com/office/powerpoint/2010/main" val="2785945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8"/>
          <p:cNvSpPr>
            <a:spLocks noGrp="1" noChangeArrowheads="1"/>
          </p:cNvSpPr>
          <p:nvPr>
            <p:ph type="dt" sz="half" idx="10"/>
          </p:nvPr>
        </p:nvSpPr>
        <p:spPr>
          <a:ln/>
        </p:spPr>
        <p:txBody>
          <a:bodyPr/>
          <a:lstStyle>
            <a:lvl1pPr>
              <a:defRPr/>
            </a:lvl1pPr>
          </a:lstStyle>
          <a:p>
            <a:pPr>
              <a:defRPr/>
            </a:pPr>
            <a:fld id="{30A4A0A6-E461-453D-BF50-CEB0F66264B4}" type="datetime4">
              <a:rPr lang="en-US" smtClean="0"/>
              <a:t>June 23, 2022</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7" name="Rectangle 10"/>
          <p:cNvSpPr>
            <a:spLocks noGrp="1" noChangeArrowheads="1"/>
          </p:cNvSpPr>
          <p:nvPr>
            <p:ph type="sldNum" sz="quarter" idx="12"/>
          </p:nvPr>
        </p:nvSpPr>
        <p:spPr>
          <a:ln/>
        </p:spPr>
        <p:txBody>
          <a:bodyPr/>
          <a:lstStyle>
            <a:lvl1pPr>
              <a:defRPr/>
            </a:lvl1pPr>
          </a:lstStyle>
          <a:p>
            <a:pPr>
              <a:defRPr/>
            </a:pPr>
            <a:fld id="{0839C917-A6B4-4582-9727-FADBBBB5FEC6}" type="slidenum">
              <a:rPr lang="en-US"/>
              <a:pPr>
                <a:defRPr/>
              </a:pPr>
              <a:t>‹#›</a:t>
            </a:fld>
            <a:endParaRPr lang="en-US"/>
          </a:p>
        </p:txBody>
      </p:sp>
    </p:spTree>
    <p:extLst>
      <p:ext uri="{BB962C8B-B14F-4D97-AF65-F5344CB8AC3E}">
        <p14:creationId xmlns:p14="http://schemas.microsoft.com/office/powerpoint/2010/main" val="403030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8"/>
          <p:cNvSpPr>
            <a:spLocks noGrp="1" noChangeArrowheads="1"/>
          </p:cNvSpPr>
          <p:nvPr>
            <p:ph type="dt" sz="half" idx="10"/>
          </p:nvPr>
        </p:nvSpPr>
        <p:spPr>
          <a:ln/>
        </p:spPr>
        <p:txBody>
          <a:bodyPr/>
          <a:lstStyle>
            <a:lvl1pPr>
              <a:defRPr/>
            </a:lvl1pPr>
          </a:lstStyle>
          <a:p>
            <a:pPr>
              <a:defRPr/>
            </a:pPr>
            <a:fld id="{9E2E9DF0-1DB7-4D6A-B3F7-72694E92ECE8}" type="datetime4">
              <a:rPr lang="en-US" smtClean="0"/>
              <a:t>June 23, 2022</a:t>
            </a:fld>
            <a:endParaRPr lang="en-US"/>
          </a:p>
        </p:txBody>
      </p:sp>
      <p:sp>
        <p:nvSpPr>
          <p:cNvPr id="8" name="Rectangle 9"/>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9" name="Rectangle 10"/>
          <p:cNvSpPr>
            <a:spLocks noGrp="1" noChangeArrowheads="1"/>
          </p:cNvSpPr>
          <p:nvPr>
            <p:ph type="sldNum" sz="quarter" idx="12"/>
          </p:nvPr>
        </p:nvSpPr>
        <p:spPr>
          <a:ln/>
        </p:spPr>
        <p:txBody>
          <a:bodyPr/>
          <a:lstStyle>
            <a:lvl1pPr>
              <a:defRPr/>
            </a:lvl1pPr>
          </a:lstStyle>
          <a:p>
            <a:pPr>
              <a:defRPr/>
            </a:pPr>
            <a:fld id="{A32D0490-B269-41FC-922C-E5607F6FC09C}" type="slidenum">
              <a:rPr lang="en-US"/>
              <a:pPr>
                <a:defRPr/>
              </a:pPr>
              <a:t>‹#›</a:t>
            </a:fld>
            <a:endParaRPr lang="en-US"/>
          </a:p>
        </p:txBody>
      </p:sp>
    </p:spTree>
    <p:extLst>
      <p:ext uri="{BB962C8B-B14F-4D97-AF65-F5344CB8AC3E}">
        <p14:creationId xmlns:p14="http://schemas.microsoft.com/office/powerpoint/2010/main" val="33666075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8"/>
          <p:cNvSpPr>
            <a:spLocks noGrp="1" noChangeArrowheads="1"/>
          </p:cNvSpPr>
          <p:nvPr>
            <p:ph type="dt" sz="half" idx="10"/>
          </p:nvPr>
        </p:nvSpPr>
        <p:spPr>
          <a:ln/>
        </p:spPr>
        <p:txBody>
          <a:bodyPr/>
          <a:lstStyle>
            <a:lvl1pPr>
              <a:defRPr/>
            </a:lvl1pPr>
          </a:lstStyle>
          <a:p>
            <a:pPr>
              <a:defRPr/>
            </a:pPr>
            <a:fld id="{6164851D-CEE1-4402-942B-99CD332148FC}" type="datetime4">
              <a:rPr lang="en-US" smtClean="0"/>
              <a:t>June 23, 2022</a:t>
            </a:fld>
            <a:endParaRPr lang="en-US"/>
          </a:p>
        </p:txBody>
      </p:sp>
      <p:sp>
        <p:nvSpPr>
          <p:cNvPr id="4" name="Rectangle 9"/>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5" name="Rectangle 10"/>
          <p:cNvSpPr>
            <a:spLocks noGrp="1" noChangeArrowheads="1"/>
          </p:cNvSpPr>
          <p:nvPr>
            <p:ph type="sldNum" sz="quarter" idx="12"/>
          </p:nvPr>
        </p:nvSpPr>
        <p:spPr>
          <a:ln/>
        </p:spPr>
        <p:txBody>
          <a:bodyPr/>
          <a:lstStyle>
            <a:lvl1pPr>
              <a:defRPr/>
            </a:lvl1pPr>
          </a:lstStyle>
          <a:p>
            <a:pPr>
              <a:defRPr/>
            </a:pPr>
            <a:fld id="{D8726F87-8C2E-433C-8DD7-9D1FA9828AA0}" type="slidenum">
              <a:rPr lang="en-US"/>
              <a:pPr>
                <a:defRPr/>
              </a:pPr>
              <a:t>‹#›</a:t>
            </a:fld>
            <a:endParaRPr lang="en-US"/>
          </a:p>
        </p:txBody>
      </p:sp>
    </p:spTree>
    <p:extLst>
      <p:ext uri="{BB962C8B-B14F-4D97-AF65-F5344CB8AC3E}">
        <p14:creationId xmlns:p14="http://schemas.microsoft.com/office/powerpoint/2010/main" val="2743684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3AAE7-26CD-43DB-9FE0-FF70B9337AF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364AC14F-9174-4A45-965D-D0DC638BBC6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68F6C1-F1E7-4810-8B34-7F7AF81EB112}"/>
              </a:ext>
            </a:extLst>
          </p:cNvPr>
          <p:cNvSpPr>
            <a:spLocks noGrp="1"/>
          </p:cNvSpPr>
          <p:nvPr>
            <p:ph type="dt" sz="half" idx="10"/>
          </p:nvPr>
        </p:nvSpPr>
        <p:spPr/>
        <p:txBody>
          <a:bodyPr/>
          <a:lstStyle/>
          <a:p>
            <a:pPr>
              <a:defRPr>
                <a:uFillTx/>
              </a:defRPr>
            </a:pPr>
            <a:fld id="{A4A4BD26-BD6A-4596-AC03-B410DC52AB99}" type="datetime4">
              <a:rPr lang="en-US" smtClean="0">
                <a:uFillTx/>
              </a:rPr>
              <a:t>June 23, 2022</a:t>
            </a:fld>
            <a:endParaRPr lang="en-US">
              <a:uFillTx/>
            </a:endParaRPr>
          </a:p>
        </p:txBody>
      </p:sp>
      <p:sp>
        <p:nvSpPr>
          <p:cNvPr id="5" name="Footer Placeholder 4">
            <a:extLst>
              <a:ext uri="{FF2B5EF4-FFF2-40B4-BE49-F238E27FC236}">
                <a16:creationId xmlns:a16="http://schemas.microsoft.com/office/drawing/2014/main" id="{06A121AD-E63C-427F-8DFF-463EBB0424C5}"/>
              </a:ext>
            </a:extLst>
          </p:cNvPr>
          <p:cNvSpPr>
            <a:spLocks noGrp="1"/>
          </p:cNvSpPr>
          <p:nvPr>
            <p:ph type="ftr" sz="quarter" idx="11"/>
          </p:nvPr>
        </p:nvSpPr>
        <p:spPr/>
        <p:txBody>
          <a:bodyPr/>
          <a:lstStyle/>
          <a:p>
            <a:pPr>
              <a:defRPr>
                <a:uFillTx/>
              </a:defRPr>
            </a:pPr>
            <a:r>
              <a:rPr lang="en-US">
                <a:uFillTx/>
              </a:rPr>
              <a:t>Data Mining: Concepts and Techniques</a:t>
            </a:r>
          </a:p>
        </p:txBody>
      </p:sp>
      <p:sp>
        <p:nvSpPr>
          <p:cNvPr id="6" name="Slide Number Placeholder 5">
            <a:extLst>
              <a:ext uri="{FF2B5EF4-FFF2-40B4-BE49-F238E27FC236}">
                <a16:creationId xmlns:a16="http://schemas.microsoft.com/office/drawing/2014/main" id="{04DED1F5-D741-41E0-8CCD-17BF6E75F271}"/>
              </a:ext>
            </a:extLst>
          </p:cNvPr>
          <p:cNvSpPr>
            <a:spLocks noGrp="1"/>
          </p:cNvSpPr>
          <p:nvPr>
            <p:ph type="sldNum" sz="quarter" idx="12"/>
          </p:nvPr>
        </p:nvSpPr>
        <p:spPr/>
        <p:txBody>
          <a:bodyPr/>
          <a:lstStyle/>
          <a:p>
            <a:pPr>
              <a:defRPr>
                <a:uFillTx/>
              </a:defRPr>
            </a:pPr>
            <a:fld id="{D7C12403-019D-0641-9A5D-403292D04E59}"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3010090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fld id="{BC8CAAF6-9C6A-4A24-A38C-A632FBF02078}" type="datetime4">
              <a:rPr lang="en-US" smtClean="0"/>
              <a:t>June 23, 2022</a:t>
            </a:fld>
            <a:endParaRPr lang="en-US"/>
          </a:p>
        </p:txBody>
      </p:sp>
      <p:sp>
        <p:nvSpPr>
          <p:cNvPr id="3" name="Rectangle 9"/>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4" name="Rectangle 10"/>
          <p:cNvSpPr>
            <a:spLocks noGrp="1" noChangeArrowheads="1"/>
          </p:cNvSpPr>
          <p:nvPr>
            <p:ph type="sldNum" sz="quarter" idx="12"/>
          </p:nvPr>
        </p:nvSpPr>
        <p:spPr>
          <a:ln/>
        </p:spPr>
        <p:txBody>
          <a:bodyPr/>
          <a:lstStyle>
            <a:lvl1pPr>
              <a:defRPr/>
            </a:lvl1pPr>
          </a:lstStyle>
          <a:p>
            <a:pPr>
              <a:defRPr/>
            </a:pPr>
            <a:fld id="{72ABA5AE-9F8C-4C8F-B078-FCA722C4DD20}" type="slidenum">
              <a:rPr lang="en-US"/>
              <a:pPr>
                <a:defRPr/>
              </a:pPr>
              <a:t>‹#›</a:t>
            </a:fld>
            <a:endParaRPr lang="en-US"/>
          </a:p>
        </p:txBody>
      </p:sp>
    </p:spTree>
    <p:extLst>
      <p:ext uri="{BB962C8B-B14F-4D97-AF65-F5344CB8AC3E}">
        <p14:creationId xmlns:p14="http://schemas.microsoft.com/office/powerpoint/2010/main" val="11132699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fld id="{9BDE4686-91A4-47D2-B180-B49AE206EB2A}" type="datetime4">
              <a:rPr lang="en-US" smtClean="0"/>
              <a:t>June 23, 2022</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7" name="Rectangle 10"/>
          <p:cNvSpPr>
            <a:spLocks noGrp="1" noChangeArrowheads="1"/>
          </p:cNvSpPr>
          <p:nvPr>
            <p:ph type="sldNum" sz="quarter" idx="12"/>
          </p:nvPr>
        </p:nvSpPr>
        <p:spPr>
          <a:ln/>
        </p:spPr>
        <p:txBody>
          <a:bodyPr/>
          <a:lstStyle>
            <a:lvl1pPr>
              <a:defRPr/>
            </a:lvl1pPr>
          </a:lstStyle>
          <a:p>
            <a:pPr>
              <a:defRPr/>
            </a:pPr>
            <a:fld id="{100FA1A1-BA97-424F-8A15-9D4D037EE258}" type="slidenum">
              <a:rPr lang="en-US"/>
              <a:pPr>
                <a:defRPr/>
              </a:pPr>
              <a:t>‹#›</a:t>
            </a:fld>
            <a:endParaRPr lang="en-US"/>
          </a:p>
        </p:txBody>
      </p:sp>
    </p:spTree>
    <p:extLst>
      <p:ext uri="{BB962C8B-B14F-4D97-AF65-F5344CB8AC3E}">
        <p14:creationId xmlns:p14="http://schemas.microsoft.com/office/powerpoint/2010/main" val="16016205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fld id="{C9C9B83F-B8AE-4CBA-9C04-632CE03FCE5D}" type="datetime4">
              <a:rPr lang="en-US" smtClean="0"/>
              <a:t>June 23, 2022</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7" name="Rectangle 10"/>
          <p:cNvSpPr>
            <a:spLocks noGrp="1" noChangeArrowheads="1"/>
          </p:cNvSpPr>
          <p:nvPr>
            <p:ph type="sldNum" sz="quarter" idx="12"/>
          </p:nvPr>
        </p:nvSpPr>
        <p:spPr>
          <a:ln/>
        </p:spPr>
        <p:txBody>
          <a:bodyPr/>
          <a:lstStyle>
            <a:lvl1pPr>
              <a:defRPr/>
            </a:lvl1pPr>
          </a:lstStyle>
          <a:p>
            <a:pPr>
              <a:defRPr/>
            </a:pPr>
            <a:fld id="{CC71A7BD-D13F-46C4-884E-8071B713A361}" type="slidenum">
              <a:rPr lang="en-US"/>
              <a:pPr>
                <a:defRPr/>
              </a:pPr>
              <a:t>‹#›</a:t>
            </a:fld>
            <a:endParaRPr lang="en-US"/>
          </a:p>
        </p:txBody>
      </p:sp>
    </p:spTree>
    <p:extLst>
      <p:ext uri="{BB962C8B-B14F-4D97-AF65-F5344CB8AC3E}">
        <p14:creationId xmlns:p14="http://schemas.microsoft.com/office/powerpoint/2010/main" val="4409269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8"/>
          <p:cNvSpPr>
            <a:spLocks noGrp="1" noChangeArrowheads="1"/>
          </p:cNvSpPr>
          <p:nvPr>
            <p:ph type="dt" sz="half" idx="10"/>
          </p:nvPr>
        </p:nvSpPr>
        <p:spPr>
          <a:ln/>
        </p:spPr>
        <p:txBody>
          <a:bodyPr/>
          <a:lstStyle>
            <a:lvl1pPr>
              <a:defRPr/>
            </a:lvl1pPr>
          </a:lstStyle>
          <a:p>
            <a:pPr>
              <a:defRPr/>
            </a:pPr>
            <a:fld id="{9DE00CFF-7889-4062-A530-A3B4AF57CD24}" type="datetime4">
              <a:rPr lang="en-US" smtClean="0"/>
              <a:t>June 23, 2022</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6" name="Rectangle 10"/>
          <p:cNvSpPr>
            <a:spLocks noGrp="1" noChangeArrowheads="1"/>
          </p:cNvSpPr>
          <p:nvPr>
            <p:ph type="sldNum" sz="quarter" idx="12"/>
          </p:nvPr>
        </p:nvSpPr>
        <p:spPr>
          <a:ln/>
        </p:spPr>
        <p:txBody>
          <a:bodyPr/>
          <a:lstStyle>
            <a:lvl1pPr>
              <a:defRPr/>
            </a:lvl1pPr>
          </a:lstStyle>
          <a:p>
            <a:pPr>
              <a:defRPr/>
            </a:pPr>
            <a:fld id="{59310DD5-EE43-4B68-82DE-541AE17DB7CB}" type="slidenum">
              <a:rPr lang="en-US"/>
              <a:pPr>
                <a:defRPr/>
              </a:pPr>
              <a:t>‹#›</a:t>
            </a:fld>
            <a:endParaRPr lang="en-US"/>
          </a:p>
        </p:txBody>
      </p:sp>
    </p:spTree>
    <p:extLst>
      <p:ext uri="{BB962C8B-B14F-4D97-AF65-F5344CB8AC3E}">
        <p14:creationId xmlns:p14="http://schemas.microsoft.com/office/powerpoint/2010/main" val="29724696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8"/>
          <p:cNvSpPr>
            <a:spLocks noGrp="1" noChangeArrowheads="1"/>
          </p:cNvSpPr>
          <p:nvPr>
            <p:ph type="dt" sz="half" idx="10"/>
          </p:nvPr>
        </p:nvSpPr>
        <p:spPr>
          <a:ln/>
        </p:spPr>
        <p:txBody>
          <a:bodyPr/>
          <a:lstStyle>
            <a:lvl1pPr>
              <a:defRPr/>
            </a:lvl1pPr>
          </a:lstStyle>
          <a:p>
            <a:pPr>
              <a:defRPr/>
            </a:pPr>
            <a:fld id="{029C0DDB-3ECE-48A4-B4C1-1C19C54B6C45}" type="datetime4">
              <a:rPr lang="en-US" smtClean="0"/>
              <a:t>June 23, 2022</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6" name="Rectangle 10"/>
          <p:cNvSpPr>
            <a:spLocks noGrp="1" noChangeArrowheads="1"/>
          </p:cNvSpPr>
          <p:nvPr>
            <p:ph type="sldNum" sz="quarter" idx="12"/>
          </p:nvPr>
        </p:nvSpPr>
        <p:spPr>
          <a:ln/>
        </p:spPr>
        <p:txBody>
          <a:bodyPr/>
          <a:lstStyle>
            <a:lvl1pPr>
              <a:defRPr/>
            </a:lvl1pPr>
          </a:lstStyle>
          <a:p>
            <a:pPr>
              <a:defRPr/>
            </a:pPr>
            <a:fld id="{39363B13-34CE-4A02-A25C-3ACB7B7CB003}" type="slidenum">
              <a:rPr lang="en-US"/>
              <a:pPr>
                <a:defRPr/>
              </a:pPr>
              <a:t>‹#›</a:t>
            </a:fld>
            <a:endParaRPr lang="en-US"/>
          </a:p>
        </p:txBody>
      </p:sp>
    </p:spTree>
    <p:extLst>
      <p:ext uri="{BB962C8B-B14F-4D97-AF65-F5344CB8AC3E}">
        <p14:creationId xmlns:p14="http://schemas.microsoft.com/office/powerpoint/2010/main" val="724567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02225" y="1827213"/>
            <a:ext cx="3581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8"/>
          <p:cNvSpPr>
            <a:spLocks noGrp="1" noChangeArrowheads="1"/>
          </p:cNvSpPr>
          <p:nvPr>
            <p:ph type="dt" sz="half" idx="10"/>
          </p:nvPr>
        </p:nvSpPr>
        <p:spPr>
          <a:ln/>
        </p:spPr>
        <p:txBody>
          <a:bodyPr/>
          <a:lstStyle>
            <a:lvl1pPr>
              <a:defRPr/>
            </a:lvl1pPr>
          </a:lstStyle>
          <a:p>
            <a:pPr>
              <a:defRPr/>
            </a:pPr>
            <a:fld id="{64B4438F-A878-4E26-9C91-6A551D6BC0CE}" type="datetime4">
              <a:rPr lang="en-US" smtClean="0"/>
              <a:t>June 23, 2022</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7" name="Rectangle 10"/>
          <p:cNvSpPr>
            <a:spLocks noGrp="1" noChangeArrowheads="1"/>
          </p:cNvSpPr>
          <p:nvPr>
            <p:ph type="sldNum" sz="quarter" idx="12"/>
          </p:nvPr>
        </p:nvSpPr>
        <p:spPr>
          <a:ln/>
        </p:spPr>
        <p:txBody>
          <a:bodyPr/>
          <a:lstStyle>
            <a:lvl1pPr>
              <a:defRPr/>
            </a:lvl1pPr>
          </a:lstStyle>
          <a:p>
            <a:pPr>
              <a:defRPr/>
            </a:pPr>
            <a:fld id="{14EF9241-883A-4DA7-8330-AB9C7206729D}" type="slidenum">
              <a:rPr lang="en-US"/>
              <a:pPr>
                <a:defRPr/>
              </a:pPr>
              <a:t>‹#›</a:t>
            </a:fld>
            <a:endParaRPr lang="en-US"/>
          </a:p>
        </p:txBody>
      </p:sp>
    </p:spTree>
    <p:extLst>
      <p:ext uri="{BB962C8B-B14F-4D97-AF65-F5344CB8AC3E}">
        <p14:creationId xmlns:p14="http://schemas.microsoft.com/office/powerpoint/2010/main" val="32205651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5102225" y="18272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5102225" y="39608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8"/>
          <p:cNvSpPr>
            <a:spLocks noGrp="1" noChangeArrowheads="1"/>
          </p:cNvSpPr>
          <p:nvPr>
            <p:ph type="dt" sz="half" idx="10"/>
          </p:nvPr>
        </p:nvSpPr>
        <p:spPr>
          <a:ln/>
        </p:spPr>
        <p:txBody>
          <a:bodyPr/>
          <a:lstStyle>
            <a:lvl1pPr>
              <a:defRPr/>
            </a:lvl1pPr>
          </a:lstStyle>
          <a:p>
            <a:pPr>
              <a:defRPr/>
            </a:pPr>
            <a:fld id="{550BA607-DBED-4013-B986-A7BDFCF22346}" type="datetime4">
              <a:rPr lang="en-US" smtClean="0"/>
              <a:t>June 23, 2022</a:t>
            </a:fld>
            <a:endParaRPr lang="en-US"/>
          </a:p>
        </p:txBody>
      </p:sp>
      <p:sp>
        <p:nvSpPr>
          <p:cNvPr id="7" name="Rectangle 9"/>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8" name="Rectangle 10"/>
          <p:cNvSpPr>
            <a:spLocks noGrp="1" noChangeArrowheads="1"/>
          </p:cNvSpPr>
          <p:nvPr>
            <p:ph type="sldNum" sz="quarter" idx="12"/>
          </p:nvPr>
        </p:nvSpPr>
        <p:spPr>
          <a:ln/>
        </p:spPr>
        <p:txBody>
          <a:bodyPr/>
          <a:lstStyle>
            <a:lvl1pPr>
              <a:defRPr/>
            </a:lvl1pPr>
          </a:lstStyle>
          <a:p>
            <a:pPr>
              <a:defRPr/>
            </a:pPr>
            <a:fld id="{BB8487E3-3D41-463D-9360-17258520029D}" type="slidenum">
              <a:rPr lang="en-US"/>
              <a:pPr>
                <a:defRPr/>
              </a:pPr>
              <a:t>‹#›</a:t>
            </a:fld>
            <a:endParaRPr lang="en-US"/>
          </a:p>
        </p:txBody>
      </p:sp>
    </p:spTree>
    <p:extLst>
      <p:ext uri="{BB962C8B-B14F-4D97-AF65-F5344CB8AC3E}">
        <p14:creationId xmlns:p14="http://schemas.microsoft.com/office/powerpoint/2010/main" val="29636205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endParaRPr lang="en-CA"/>
          </a:p>
        </p:txBody>
      </p:sp>
      <p:sp>
        <p:nvSpPr>
          <p:cNvPr id="3" name="Content Placeholder 2"/>
          <p:cNvSpPr>
            <a:spLocks noGrp="1"/>
          </p:cNvSpPr>
          <p:nvPr>
            <p:ph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5102225" y="18272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5102225" y="39608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8"/>
          <p:cNvSpPr>
            <a:spLocks noGrp="1" noChangeArrowheads="1"/>
          </p:cNvSpPr>
          <p:nvPr>
            <p:ph type="dt" sz="half" idx="10"/>
          </p:nvPr>
        </p:nvSpPr>
        <p:spPr>
          <a:ln/>
        </p:spPr>
        <p:txBody>
          <a:bodyPr/>
          <a:lstStyle>
            <a:lvl1pPr>
              <a:defRPr/>
            </a:lvl1pPr>
          </a:lstStyle>
          <a:p>
            <a:pPr>
              <a:defRPr/>
            </a:pPr>
            <a:fld id="{3608A7C5-40A7-4B61-9A22-91FD56565DEA}" type="datetime4">
              <a:rPr lang="en-US" smtClean="0"/>
              <a:t>June 23, 2022</a:t>
            </a:fld>
            <a:endParaRPr lang="en-US"/>
          </a:p>
        </p:txBody>
      </p:sp>
      <p:sp>
        <p:nvSpPr>
          <p:cNvPr id="7" name="Rectangle 9"/>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8" name="Rectangle 10"/>
          <p:cNvSpPr>
            <a:spLocks noGrp="1" noChangeArrowheads="1"/>
          </p:cNvSpPr>
          <p:nvPr>
            <p:ph type="sldNum" sz="quarter" idx="12"/>
          </p:nvPr>
        </p:nvSpPr>
        <p:spPr>
          <a:ln/>
        </p:spPr>
        <p:txBody>
          <a:bodyPr/>
          <a:lstStyle>
            <a:lvl1pPr>
              <a:defRPr/>
            </a:lvl1pPr>
          </a:lstStyle>
          <a:p>
            <a:pPr>
              <a:defRPr/>
            </a:pPr>
            <a:fld id="{80AE3818-F34C-472C-9CEC-4DE4D30788C7}" type="slidenum">
              <a:rPr lang="en-US"/>
              <a:pPr>
                <a:defRPr/>
              </a:pPr>
              <a:t>‹#›</a:t>
            </a:fld>
            <a:endParaRPr lang="en-US"/>
          </a:p>
        </p:txBody>
      </p:sp>
    </p:spTree>
    <p:extLst>
      <p:ext uri="{BB962C8B-B14F-4D97-AF65-F5344CB8AC3E}">
        <p14:creationId xmlns:p14="http://schemas.microsoft.com/office/powerpoint/2010/main" val="37887137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0013" y="301625"/>
            <a:ext cx="7313612" cy="1143000"/>
          </a:xfrm>
        </p:spPr>
        <p:txBody>
          <a:bodyPr/>
          <a:lstStyle/>
          <a:p>
            <a:r>
              <a:rPr lang="en-US"/>
              <a:t>Click to edit Master title style</a:t>
            </a:r>
            <a:endParaRPr lang="en-CA"/>
          </a:p>
        </p:txBody>
      </p:sp>
      <p:sp>
        <p:nvSpPr>
          <p:cNvPr id="3" name="Content Placeholder 2"/>
          <p:cNvSpPr>
            <a:spLocks noGrp="1"/>
          </p:cNvSpPr>
          <p:nvPr>
            <p:ph sz="quarter" idx="1"/>
          </p:nvPr>
        </p:nvSpPr>
        <p:spPr>
          <a:xfrm>
            <a:off x="1370013" y="1827213"/>
            <a:ext cx="3579812"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5102225" y="18272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1370013" y="3960813"/>
            <a:ext cx="3579812"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5"/>
          <p:cNvSpPr>
            <a:spLocks noGrp="1"/>
          </p:cNvSpPr>
          <p:nvPr>
            <p:ph sz="quarter" idx="4"/>
          </p:nvPr>
        </p:nvSpPr>
        <p:spPr>
          <a:xfrm>
            <a:off x="5102225" y="39608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8"/>
          <p:cNvSpPr>
            <a:spLocks noGrp="1" noChangeArrowheads="1"/>
          </p:cNvSpPr>
          <p:nvPr>
            <p:ph type="dt" sz="half" idx="10"/>
          </p:nvPr>
        </p:nvSpPr>
        <p:spPr>
          <a:ln/>
        </p:spPr>
        <p:txBody>
          <a:bodyPr/>
          <a:lstStyle>
            <a:lvl1pPr>
              <a:defRPr/>
            </a:lvl1pPr>
          </a:lstStyle>
          <a:p>
            <a:pPr>
              <a:defRPr/>
            </a:pPr>
            <a:fld id="{3365B2D1-0539-4CE1-A573-1E606573D8FB}" type="datetime4">
              <a:rPr lang="en-US" smtClean="0"/>
              <a:t>June 23, 2022</a:t>
            </a:fld>
            <a:endParaRPr lang="en-US"/>
          </a:p>
        </p:txBody>
      </p:sp>
      <p:sp>
        <p:nvSpPr>
          <p:cNvPr id="8" name="Rectangle 9"/>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9" name="Rectangle 10"/>
          <p:cNvSpPr>
            <a:spLocks noGrp="1" noChangeArrowheads="1"/>
          </p:cNvSpPr>
          <p:nvPr>
            <p:ph type="sldNum" sz="quarter" idx="12"/>
          </p:nvPr>
        </p:nvSpPr>
        <p:spPr>
          <a:ln/>
        </p:spPr>
        <p:txBody>
          <a:bodyPr/>
          <a:lstStyle>
            <a:lvl1pPr>
              <a:defRPr/>
            </a:lvl1pPr>
          </a:lstStyle>
          <a:p>
            <a:pPr>
              <a:defRPr/>
            </a:pPr>
            <a:fld id="{425700AB-D27F-4DDF-B05A-41EAC0F6659F}" type="slidenum">
              <a:rPr lang="en-US"/>
              <a:pPr>
                <a:defRPr/>
              </a:pPr>
              <a:t>‹#›</a:t>
            </a:fld>
            <a:endParaRPr lang="en-US"/>
          </a:p>
        </p:txBody>
      </p:sp>
    </p:spTree>
    <p:extLst>
      <p:ext uri="{BB962C8B-B14F-4D97-AF65-F5344CB8AC3E}">
        <p14:creationId xmlns:p14="http://schemas.microsoft.com/office/powerpoint/2010/main" val="8571049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grpSp>
      <p:sp>
        <p:nvSpPr>
          <p:cNvPr id="929804" name="Rectangle 12"/>
          <p:cNvSpPr>
            <a:spLocks noGrp="1" noChangeArrowheads="1"/>
          </p:cNvSpPr>
          <p:nvPr>
            <p:ph type="ctrTitle"/>
          </p:nvPr>
        </p:nvSpPr>
        <p:spPr>
          <a:xfrm>
            <a:off x="990600" y="1828800"/>
            <a:ext cx="7772400" cy="1143000"/>
          </a:xfrm>
        </p:spPr>
        <p:txBody>
          <a:bodyPr/>
          <a:lstStyle>
            <a:lvl1pPr>
              <a:defRPr sz="4400"/>
            </a:lvl1pPr>
          </a:lstStyle>
          <a:p>
            <a:r>
              <a:rPr lang="en-US"/>
              <a:t>Click to edit Master title style</a:t>
            </a:r>
          </a:p>
        </p:txBody>
      </p:sp>
      <p:sp>
        <p:nvSpPr>
          <p:cNvPr id="92980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sz="1400">
                <a:solidFill>
                  <a:schemeClr val="bg2"/>
                </a:solidFill>
              </a:defRPr>
            </a:lvl1pPr>
          </a:lstStyle>
          <a:p>
            <a:fld id="{357DE9F9-DB9B-4012-A31A-8B77265E6AA0}" type="datetime4">
              <a:rPr lang="en-US" smtClean="0"/>
              <a:t>June 23, 2022</a:t>
            </a:fld>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sz="1400">
                <a:solidFill>
                  <a:schemeClr val="bg2"/>
                </a:solidFill>
              </a:defRPr>
            </a:lvl1pPr>
          </a:lstStyle>
          <a:p>
            <a:pPr>
              <a:defRPr/>
            </a:pPr>
            <a:r>
              <a:rPr lang="en-US"/>
              <a:t>Data Mining: Concepts and Techniques</a:t>
            </a:r>
          </a:p>
        </p:txBody>
      </p:sp>
      <p:sp>
        <p:nvSpPr>
          <p:cNvPr id="16" name="Rectangle 16"/>
          <p:cNvSpPr>
            <a:spLocks noGrp="1" noChangeArrowheads="1"/>
          </p:cNvSpPr>
          <p:nvPr>
            <p:ph type="sldNum" sz="quarter" idx="12"/>
          </p:nvPr>
        </p:nvSpPr>
        <p:spPr>
          <a:xfrm>
            <a:off x="6858000" y="6248400"/>
            <a:ext cx="1905000" cy="457200"/>
          </a:xfrm>
        </p:spPr>
        <p:txBody>
          <a:bodyPr/>
          <a:lstStyle>
            <a:lvl1pPr>
              <a:defRPr sz="1400">
                <a:solidFill>
                  <a:schemeClr val="bg2"/>
                </a:solidFill>
              </a:defRPr>
            </a:lvl1pPr>
          </a:lstStyle>
          <a:p>
            <a:fld id="{DDA98D93-2E2B-4805-A0B8-D6E2A79816CE}" type="slidenum">
              <a:rPr lang="en-US"/>
              <a:pPr/>
              <a:t>‹#›</a:t>
            </a:fld>
            <a:endParaRPr lang="en-US"/>
          </a:p>
        </p:txBody>
      </p:sp>
    </p:spTree>
    <p:extLst>
      <p:ext uri="{BB962C8B-B14F-4D97-AF65-F5344CB8AC3E}">
        <p14:creationId xmlns:p14="http://schemas.microsoft.com/office/powerpoint/2010/main" val="3047437743"/>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3FDC8-DDAE-4631-A204-EE907E93BBA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2333894-4ACF-4E92-AAC8-55C9C7846B9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DF880FB-43EF-4C3D-9086-76C403D56DA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93E952F-C6EC-42B6-8FC4-779CC445C425}"/>
              </a:ext>
            </a:extLst>
          </p:cNvPr>
          <p:cNvSpPr>
            <a:spLocks noGrp="1"/>
          </p:cNvSpPr>
          <p:nvPr>
            <p:ph type="dt" sz="half" idx="10"/>
          </p:nvPr>
        </p:nvSpPr>
        <p:spPr/>
        <p:txBody>
          <a:bodyPr/>
          <a:lstStyle/>
          <a:p>
            <a:pPr>
              <a:defRPr>
                <a:uFillTx/>
              </a:defRPr>
            </a:pPr>
            <a:fld id="{0F37FC2F-BB29-4CF8-B072-3FFF58024724}" type="datetime4">
              <a:rPr lang="en-US" smtClean="0">
                <a:uFillTx/>
              </a:rPr>
              <a:t>June 23, 2022</a:t>
            </a:fld>
            <a:endParaRPr lang="en-US">
              <a:uFillTx/>
            </a:endParaRPr>
          </a:p>
        </p:txBody>
      </p:sp>
      <p:sp>
        <p:nvSpPr>
          <p:cNvPr id="6" name="Footer Placeholder 5">
            <a:extLst>
              <a:ext uri="{FF2B5EF4-FFF2-40B4-BE49-F238E27FC236}">
                <a16:creationId xmlns:a16="http://schemas.microsoft.com/office/drawing/2014/main" id="{7848704E-90FB-47E8-B9F0-4A1C605AE7A5}"/>
              </a:ext>
            </a:extLst>
          </p:cNvPr>
          <p:cNvSpPr>
            <a:spLocks noGrp="1"/>
          </p:cNvSpPr>
          <p:nvPr>
            <p:ph type="ftr" sz="quarter" idx="11"/>
          </p:nvPr>
        </p:nvSpPr>
        <p:spPr/>
        <p:txBody>
          <a:bodyPr/>
          <a:lstStyle/>
          <a:p>
            <a:pPr>
              <a:defRPr>
                <a:uFillTx/>
              </a:defRPr>
            </a:pPr>
            <a:r>
              <a:rPr lang="en-US">
                <a:uFillTx/>
              </a:rPr>
              <a:t>Data Mining: Concepts and Techniques</a:t>
            </a:r>
          </a:p>
        </p:txBody>
      </p:sp>
      <p:sp>
        <p:nvSpPr>
          <p:cNvPr id="7" name="Slide Number Placeholder 6">
            <a:extLst>
              <a:ext uri="{FF2B5EF4-FFF2-40B4-BE49-F238E27FC236}">
                <a16:creationId xmlns:a16="http://schemas.microsoft.com/office/drawing/2014/main" id="{6728E78D-45F7-42D7-BCFB-D4CABC4AA74B}"/>
              </a:ext>
            </a:extLst>
          </p:cNvPr>
          <p:cNvSpPr>
            <a:spLocks noGrp="1"/>
          </p:cNvSpPr>
          <p:nvPr>
            <p:ph type="sldNum" sz="quarter" idx="12"/>
          </p:nvPr>
        </p:nvSpPr>
        <p:spPr/>
        <p:txBody>
          <a:bodyPr/>
          <a:lstStyle/>
          <a:p>
            <a:pPr>
              <a:defRPr>
                <a:uFillTx/>
              </a:defRPr>
            </a:pPr>
            <a:fld id="{2A276AB7-239B-D44D-9369-CA5FD90C86A2}"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13769027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59"/>
          <p:cNvSpPr>
            <a:spLocks noGrp="1" noChangeArrowheads="1"/>
          </p:cNvSpPr>
          <p:nvPr>
            <p:ph type="dt" sz="half" idx="10"/>
          </p:nvPr>
        </p:nvSpPr>
        <p:spPr>
          <a:ln/>
        </p:spPr>
        <p:txBody>
          <a:bodyPr/>
          <a:lstStyle>
            <a:lvl1pPr>
              <a:defRPr/>
            </a:lvl1pPr>
          </a:lstStyle>
          <a:p>
            <a:fld id="{F273ABA7-B1AE-448B-A110-102C30CC9EFE}" type="datetime4">
              <a:rPr lang="en-US" smtClean="0"/>
              <a:t>June 23, 2022</a:t>
            </a:fld>
            <a:endParaRPr lang="en-US"/>
          </a:p>
        </p:txBody>
      </p:sp>
      <p:sp>
        <p:nvSpPr>
          <p:cNvPr id="5" name="Rectangle 2060"/>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6" name="Rectangle 2061"/>
          <p:cNvSpPr>
            <a:spLocks noGrp="1" noChangeArrowheads="1"/>
          </p:cNvSpPr>
          <p:nvPr>
            <p:ph type="sldNum" sz="quarter" idx="12"/>
          </p:nvPr>
        </p:nvSpPr>
        <p:spPr>
          <a:ln/>
        </p:spPr>
        <p:txBody>
          <a:bodyPr/>
          <a:lstStyle>
            <a:lvl1pPr>
              <a:defRPr/>
            </a:lvl1pPr>
          </a:lstStyle>
          <a:p>
            <a:fld id="{92390350-8F8D-45B1-8B16-A9F3FB333568}" type="slidenum">
              <a:rPr lang="en-US"/>
              <a:pPr/>
              <a:t>‹#›</a:t>
            </a:fld>
            <a:endParaRPr lang="en-US"/>
          </a:p>
        </p:txBody>
      </p:sp>
    </p:spTree>
    <p:extLst>
      <p:ext uri="{BB962C8B-B14F-4D97-AF65-F5344CB8AC3E}">
        <p14:creationId xmlns:p14="http://schemas.microsoft.com/office/powerpoint/2010/main" val="961478866"/>
      </p:ext>
    </p:extLst>
  </p:cSld>
  <p:clrMapOvr>
    <a:masterClrMapping/>
  </p:clrMapOvr>
  <p:transition>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059"/>
          <p:cNvSpPr>
            <a:spLocks noGrp="1" noChangeArrowheads="1"/>
          </p:cNvSpPr>
          <p:nvPr>
            <p:ph type="dt" sz="half" idx="10"/>
          </p:nvPr>
        </p:nvSpPr>
        <p:spPr>
          <a:ln/>
        </p:spPr>
        <p:txBody>
          <a:bodyPr/>
          <a:lstStyle>
            <a:lvl1pPr>
              <a:defRPr/>
            </a:lvl1pPr>
          </a:lstStyle>
          <a:p>
            <a:fld id="{0AD6A969-F427-4494-8A7F-B33B33476CFE}" type="datetime4">
              <a:rPr lang="en-US" smtClean="0"/>
              <a:t>June 23, 2022</a:t>
            </a:fld>
            <a:endParaRPr lang="en-US"/>
          </a:p>
        </p:txBody>
      </p:sp>
      <p:sp>
        <p:nvSpPr>
          <p:cNvPr id="5" name="Rectangle 2060"/>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6" name="Rectangle 2061"/>
          <p:cNvSpPr>
            <a:spLocks noGrp="1" noChangeArrowheads="1"/>
          </p:cNvSpPr>
          <p:nvPr>
            <p:ph type="sldNum" sz="quarter" idx="12"/>
          </p:nvPr>
        </p:nvSpPr>
        <p:spPr>
          <a:ln/>
        </p:spPr>
        <p:txBody>
          <a:bodyPr/>
          <a:lstStyle>
            <a:lvl1pPr>
              <a:defRPr/>
            </a:lvl1pPr>
          </a:lstStyle>
          <a:p>
            <a:fld id="{3D53DC52-1398-4232-9F3B-7A3E96F71CF8}" type="slidenum">
              <a:rPr lang="en-US"/>
              <a:pPr/>
              <a:t>‹#›</a:t>
            </a:fld>
            <a:endParaRPr lang="en-US"/>
          </a:p>
        </p:txBody>
      </p:sp>
    </p:spTree>
    <p:extLst>
      <p:ext uri="{BB962C8B-B14F-4D97-AF65-F5344CB8AC3E}">
        <p14:creationId xmlns:p14="http://schemas.microsoft.com/office/powerpoint/2010/main" val="1005715324"/>
      </p:ext>
    </p:extLst>
  </p:cSld>
  <p:clrMapOvr>
    <a:masterClrMapping/>
  </p:clrMapOvr>
  <p:transition>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371600"/>
            <a:ext cx="41529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1529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59"/>
          <p:cNvSpPr>
            <a:spLocks noGrp="1" noChangeArrowheads="1"/>
          </p:cNvSpPr>
          <p:nvPr>
            <p:ph type="dt" sz="half" idx="10"/>
          </p:nvPr>
        </p:nvSpPr>
        <p:spPr>
          <a:ln/>
        </p:spPr>
        <p:txBody>
          <a:bodyPr/>
          <a:lstStyle>
            <a:lvl1pPr>
              <a:defRPr/>
            </a:lvl1pPr>
          </a:lstStyle>
          <a:p>
            <a:fld id="{E0E0D03B-059A-4936-9D90-E5F9734A12B0}" type="datetime4">
              <a:rPr lang="en-US" smtClean="0"/>
              <a:t>June 23, 2022</a:t>
            </a:fld>
            <a:endParaRPr lang="en-US"/>
          </a:p>
        </p:txBody>
      </p:sp>
      <p:sp>
        <p:nvSpPr>
          <p:cNvPr id="6" name="Rectangle 2060"/>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7" name="Rectangle 2061"/>
          <p:cNvSpPr>
            <a:spLocks noGrp="1" noChangeArrowheads="1"/>
          </p:cNvSpPr>
          <p:nvPr>
            <p:ph type="sldNum" sz="quarter" idx="12"/>
          </p:nvPr>
        </p:nvSpPr>
        <p:spPr>
          <a:ln/>
        </p:spPr>
        <p:txBody>
          <a:bodyPr/>
          <a:lstStyle>
            <a:lvl1pPr>
              <a:defRPr/>
            </a:lvl1pPr>
          </a:lstStyle>
          <a:p>
            <a:fld id="{DB35EF84-F896-477C-A41C-00A01DD37F9E}" type="slidenum">
              <a:rPr lang="en-US"/>
              <a:pPr/>
              <a:t>‹#›</a:t>
            </a:fld>
            <a:endParaRPr lang="en-US"/>
          </a:p>
        </p:txBody>
      </p:sp>
    </p:spTree>
    <p:extLst>
      <p:ext uri="{BB962C8B-B14F-4D97-AF65-F5344CB8AC3E}">
        <p14:creationId xmlns:p14="http://schemas.microsoft.com/office/powerpoint/2010/main" val="4269121451"/>
      </p:ext>
    </p:extLst>
  </p:cSld>
  <p:clrMapOvr>
    <a:masterClrMapping/>
  </p:clrMapOvr>
  <p:transition>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059"/>
          <p:cNvSpPr>
            <a:spLocks noGrp="1" noChangeArrowheads="1"/>
          </p:cNvSpPr>
          <p:nvPr>
            <p:ph type="dt" sz="half" idx="10"/>
          </p:nvPr>
        </p:nvSpPr>
        <p:spPr>
          <a:ln/>
        </p:spPr>
        <p:txBody>
          <a:bodyPr/>
          <a:lstStyle>
            <a:lvl1pPr>
              <a:defRPr/>
            </a:lvl1pPr>
          </a:lstStyle>
          <a:p>
            <a:fld id="{5DE1CA13-D174-4BA7-B6C6-D19E6E7E14CB}" type="datetime4">
              <a:rPr lang="en-US" smtClean="0"/>
              <a:t>June 23, 2022</a:t>
            </a:fld>
            <a:endParaRPr lang="en-US"/>
          </a:p>
        </p:txBody>
      </p:sp>
      <p:sp>
        <p:nvSpPr>
          <p:cNvPr id="8" name="Rectangle 2060"/>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9" name="Rectangle 2061"/>
          <p:cNvSpPr>
            <a:spLocks noGrp="1" noChangeArrowheads="1"/>
          </p:cNvSpPr>
          <p:nvPr>
            <p:ph type="sldNum" sz="quarter" idx="12"/>
          </p:nvPr>
        </p:nvSpPr>
        <p:spPr>
          <a:ln/>
        </p:spPr>
        <p:txBody>
          <a:bodyPr/>
          <a:lstStyle>
            <a:lvl1pPr>
              <a:defRPr/>
            </a:lvl1pPr>
          </a:lstStyle>
          <a:p>
            <a:fld id="{7FCD1523-090F-4E0E-8C04-DA5B4DDE6A73}" type="slidenum">
              <a:rPr lang="en-US"/>
              <a:pPr/>
              <a:t>‹#›</a:t>
            </a:fld>
            <a:endParaRPr lang="en-US"/>
          </a:p>
        </p:txBody>
      </p:sp>
    </p:spTree>
    <p:extLst>
      <p:ext uri="{BB962C8B-B14F-4D97-AF65-F5344CB8AC3E}">
        <p14:creationId xmlns:p14="http://schemas.microsoft.com/office/powerpoint/2010/main" val="3433911825"/>
      </p:ext>
    </p:extLst>
  </p:cSld>
  <p:clrMapOvr>
    <a:masterClrMapping/>
  </p:clrMapOvr>
  <p:transition>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059"/>
          <p:cNvSpPr>
            <a:spLocks noGrp="1" noChangeArrowheads="1"/>
          </p:cNvSpPr>
          <p:nvPr>
            <p:ph type="dt" sz="half" idx="10"/>
          </p:nvPr>
        </p:nvSpPr>
        <p:spPr>
          <a:ln/>
        </p:spPr>
        <p:txBody>
          <a:bodyPr/>
          <a:lstStyle>
            <a:lvl1pPr>
              <a:defRPr/>
            </a:lvl1pPr>
          </a:lstStyle>
          <a:p>
            <a:fld id="{3A3DE777-2B4F-4B0A-B093-266829B9194F}" type="datetime4">
              <a:rPr lang="en-US" smtClean="0"/>
              <a:t>June 23, 2022</a:t>
            </a:fld>
            <a:endParaRPr lang="en-US"/>
          </a:p>
        </p:txBody>
      </p:sp>
      <p:sp>
        <p:nvSpPr>
          <p:cNvPr id="4" name="Rectangle 2060"/>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5" name="Rectangle 2061"/>
          <p:cNvSpPr>
            <a:spLocks noGrp="1" noChangeArrowheads="1"/>
          </p:cNvSpPr>
          <p:nvPr>
            <p:ph type="sldNum" sz="quarter" idx="12"/>
          </p:nvPr>
        </p:nvSpPr>
        <p:spPr>
          <a:ln/>
        </p:spPr>
        <p:txBody>
          <a:bodyPr/>
          <a:lstStyle>
            <a:lvl1pPr>
              <a:defRPr/>
            </a:lvl1pPr>
          </a:lstStyle>
          <a:p>
            <a:fld id="{50FA0723-78ED-42BA-B0BE-FB36E6A15932}" type="slidenum">
              <a:rPr lang="en-US"/>
              <a:pPr/>
              <a:t>‹#›</a:t>
            </a:fld>
            <a:endParaRPr lang="en-US"/>
          </a:p>
        </p:txBody>
      </p:sp>
    </p:spTree>
    <p:extLst>
      <p:ext uri="{BB962C8B-B14F-4D97-AF65-F5344CB8AC3E}">
        <p14:creationId xmlns:p14="http://schemas.microsoft.com/office/powerpoint/2010/main" val="520981251"/>
      </p:ext>
    </p:extLst>
  </p:cSld>
  <p:clrMapOvr>
    <a:masterClrMapping/>
  </p:clrMapOvr>
  <p:transition>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59"/>
          <p:cNvSpPr>
            <a:spLocks noGrp="1" noChangeArrowheads="1"/>
          </p:cNvSpPr>
          <p:nvPr>
            <p:ph type="dt" sz="half" idx="10"/>
          </p:nvPr>
        </p:nvSpPr>
        <p:spPr>
          <a:ln/>
        </p:spPr>
        <p:txBody>
          <a:bodyPr/>
          <a:lstStyle>
            <a:lvl1pPr>
              <a:defRPr/>
            </a:lvl1pPr>
          </a:lstStyle>
          <a:p>
            <a:fld id="{F0BB14BB-AE82-4D0D-9679-AF9F348BDD82}" type="datetime4">
              <a:rPr lang="en-US" smtClean="0"/>
              <a:t>June 23, 2022</a:t>
            </a:fld>
            <a:endParaRPr lang="en-US"/>
          </a:p>
        </p:txBody>
      </p:sp>
      <p:sp>
        <p:nvSpPr>
          <p:cNvPr id="3" name="Rectangle 2060"/>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4" name="Rectangle 2061"/>
          <p:cNvSpPr>
            <a:spLocks noGrp="1" noChangeArrowheads="1"/>
          </p:cNvSpPr>
          <p:nvPr>
            <p:ph type="sldNum" sz="quarter" idx="12"/>
          </p:nvPr>
        </p:nvSpPr>
        <p:spPr>
          <a:ln/>
        </p:spPr>
        <p:txBody>
          <a:bodyPr/>
          <a:lstStyle>
            <a:lvl1pPr>
              <a:defRPr/>
            </a:lvl1pPr>
          </a:lstStyle>
          <a:p>
            <a:fld id="{10F4F71C-BB4B-4BA2-A160-48F3B91D7626}" type="slidenum">
              <a:rPr lang="en-US"/>
              <a:pPr/>
              <a:t>‹#›</a:t>
            </a:fld>
            <a:endParaRPr lang="en-US"/>
          </a:p>
        </p:txBody>
      </p:sp>
    </p:spTree>
    <p:extLst>
      <p:ext uri="{BB962C8B-B14F-4D97-AF65-F5344CB8AC3E}">
        <p14:creationId xmlns:p14="http://schemas.microsoft.com/office/powerpoint/2010/main" val="2552331831"/>
      </p:ext>
    </p:extLst>
  </p:cSld>
  <p:clrMapOvr>
    <a:masterClrMapping/>
  </p:clrMapOvr>
  <p:transition>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59"/>
          <p:cNvSpPr>
            <a:spLocks noGrp="1" noChangeArrowheads="1"/>
          </p:cNvSpPr>
          <p:nvPr>
            <p:ph type="dt" sz="half" idx="10"/>
          </p:nvPr>
        </p:nvSpPr>
        <p:spPr>
          <a:ln/>
        </p:spPr>
        <p:txBody>
          <a:bodyPr/>
          <a:lstStyle>
            <a:lvl1pPr>
              <a:defRPr/>
            </a:lvl1pPr>
          </a:lstStyle>
          <a:p>
            <a:fld id="{E61356DF-0CEF-4EFB-9912-CA2C7108C464}" type="datetime4">
              <a:rPr lang="en-US" smtClean="0"/>
              <a:t>June 23, 2022</a:t>
            </a:fld>
            <a:endParaRPr lang="en-US"/>
          </a:p>
        </p:txBody>
      </p:sp>
      <p:sp>
        <p:nvSpPr>
          <p:cNvPr id="6" name="Rectangle 2060"/>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7" name="Rectangle 2061"/>
          <p:cNvSpPr>
            <a:spLocks noGrp="1" noChangeArrowheads="1"/>
          </p:cNvSpPr>
          <p:nvPr>
            <p:ph type="sldNum" sz="quarter" idx="12"/>
          </p:nvPr>
        </p:nvSpPr>
        <p:spPr>
          <a:ln/>
        </p:spPr>
        <p:txBody>
          <a:bodyPr/>
          <a:lstStyle>
            <a:lvl1pPr>
              <a:defRPr/>
            </a:lvl1pPr>
          </a:lstStyle>
          <a:p>
            <a:fld id="{58D45097-06AE-493A-8C08-170478DEDBCA}" type="slidenum">
              <a:rPr lang="en-US"/>
              <a:pPr/>
              <a:t>‹#›</a:t>
            </a:fld>
            <a:endParaRPr lang="en-US"/>
          </a:p>
        </p:txBody>
      </p:sp>
    </p:spTree>
    <p:extLst>
      <p:ext uri="{BB962C8B-B14F-4D97-AF65-F5344CB8AC3E}">
        <p14:creationId xmlns:p14="http://schemas.microsoft.com/office/powerpoint/2010/main" val="2018342070"/>
      </p:ext>
    </p:extLst>
  </p:cSld>
  <p:clrMapOvr>
    <a:masterClrMapping/>
  </p:clrMapOvr>
  <p:transition>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59"/>
          <p:cNvSpPr>
            <a:spLocks noGrp="1" noChangeArrowheads="1"/>
          </p:cNvSpPr>
          <p:nvPr>
            <p:ph type="dt" sz="half" idx="10"/>
          </p:nvPr>
        </p:nvSpPr>
        <p:spPr>
          <a:ln/>
        </p:spPr>
        <p:txBody>
          <a:bodyPr/>
          <a:lstStyle>
            <a:lvl1pPr>
              <a:defRPr/>
            </a:lvl1pPr>
          </a:lstStyle>
          <a:p>
            <a:fld id="{94B51193-8E0D-44F1-A1E6-AF91A57ABD48}" type="datetime4">
              <a:rPr lang="en-US" smtClean="0"/>
              <a:t>June 23, 2022</a:t>
            </a:fld>
            <a:endParaRPr lang="en-US"/>
          </a:p>
        </p:txBody>
      </p:sp>
      <p:sp>
        <p:nvSpPr>
          <p:cNvPr id="6" name="Rectangle 2060"/>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7" name="Rectangle 2061"/>
          <p:cNvSpPr>
            <a:spLocks noGrp="1" noChangeArrowheads="1"/>
          </p:cNvSpPr>
          <p:nvPr>
            <p:ph type="sldNum" sz="quarter" idx="12"/>
          </p:nvPr>
        </p:nvSpPr>
        <p:spPr>
          <a:ln/>
        </p:spPr>
        <p:txBody>
          <a:bodyPr/>
          <a:lstStyle>
            <a:lvl1pPr>
              <a:defRPr/>
            </a:lvl1pPr>
          </a:lstStyle>
          <a:p>
            <a:fld id="{B8B477B2-24B1-44D5-96E2-9D028DCB198B}" type="slidenum">
              <a:rPr lang="en-US"/>
              <a:pPr/>
              <a:t>‹#›</a:t>
            </a:fld>
            <a:endParaRPr lang="en-US"/>
          </a:p>
        </p:txBody>
      </p:sp>
    </p:spTree>
    <p:extLst>
      <p:ext uri="{BB962C8B-B14F-4D97-AF65-F5344CB8AC3E}">
        <p14:creationId xmlns:p14="http://schemas.microsoft.com/office/powerpoint/2010/main" val="986538663"/>
      </p:ext>
    </p:extLst>
  </p:cSld>
  <p:clrMapOvr>
    <a:masterClrMapping/>
  </p:clrMapOvr>
  <p:transition>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59"/>
          <p:cNvSpPr>
            <a:spLocks noGrp="1" noChangeArrowheads="1"/>
          </p:cNvSpPr>
          <p:nvPr>
            <p:ph type="dt" sz="half" idx="10"/>
          </p:nvPr>
        </p:nvSpPr>
        <p:spPr>
          <a:ln/>
        </p:spPr>
        <p:txBody>
          <a:bodyPr/>
          <a:lstStyle>
            <a:lvl1pPr>
              <a:defRPr/>
            </a:lvl1pPr>
          </a:lstStyle>
          <a:p>
            <a:fld id="{FF68D71B-BF8E-4C6D-9C35-A0F0A437E45D}" type="datetime4">
              <a:rPr lang="en-US" smtClean="0"/>
              <a:t>June 23, 2022</a:t>
            </a:fld>
            <a:endParaRPr lang="en-US"/>
          </a:p>
        </p:txBody>
      </p:sp>
      <p:sp>
        <p:nvSpPr>
          <p:cNvPr id="5" name="Rectangle 2060"/>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6" name="Rectangle 2061"/>
          <p:cNvSpPr>
            <a:spLocks noGrp="1" noChangeArrowheads="1"/>
          </p:cNvSpPr>
          <p:nvPr>
            <p:ph type="sldNum" sz="quarter" idx="12"/>
          </p:nvPr>
        </p:nvSpPr>
        <p:spPr>
          <a:ln/>
        </p:spPr>
        <p:txBody>
          <a:bodyPr/>
          <a:lstStyle>
            <a:lvl1pPr>
              <a:defRPr/>
            </a:lvl1pPr>
          </a:lstStyle>
          <a:p>
            <a:fld id="{DA0A9CA5-E0AB-4D78-9814-39AE0C08B3AF}" type="slidenum">
              <a:rPr lang="en-US"/>
              <a:pPr/>
              <a:t>‹#›</a:t>
            </a:fld>
            <a:endParaRPr lang="en-US"/>
          </a:p>
        </p:txBody>
      </p:sp>
    </p:spTree>
    <p:extLst>
      <p:ext uri="{BB962C8B-B14F-4D97-AF65-F5344CB8AC3E}">
        <p14:creationId xmlns:p14="http://schemas.microsoft.com/office/powerpoint/2010/main" val="591163266"/>
      </p:ext>
    </p:extLst>
  </p:cSld>
  <p:clrMapOvr>
    <a:masterClrMapping/>
  </p:clrMapOvr>
  <p:transition>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381000"/>
            <a:ext cx="21145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381000"/>
            <a:ext cx="61912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59"/>
          <p:cNvSpPr>
            <a:spLocks noGrp="1" noChangeArrowheads="1"/>
          </p:cNvSpPr>
          <p:nvPr>
            <p:ph type="dt" sz="half" idx="10"/>
          </p:nvPr>
        </p:nvSpPr>
        <p:spPr>
          <a:ln/>
        </p:spPr>
        <p:txBody>
          <a:bodyPr/>
          <a:lstStyle>
            <a:lvl1pPr>
              <a:defRPr/>
            </a:lvl1pPr>
          </a:lstStyle>
          <a:p>
            <a:fld id="{1E484D82-7CFE-411F-BBCC-288288691353}" type="datetime4">
              <a:rPr lang="en-US" smtClean="0"/>
              <a:t>June 23, 2022</a:t>
            </a:fld>
            <a:endParaRPr lang="en-US"/>
          </a:p>
        </p:txBody>
      </p:sp>
      <p:sp>
        <p:nvSpPr>
          <p:cNvPr id="5" name="Rectangle 2060"/>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6" name="Rectangle 2061"/>
          <p:cNvSpPr>
            <a:spLocks noGrp="1" noChangeArrowheads="1"/>
          </p:cNvSpPr>
          <p:nvPr>
            <p:ph type="sldNum" sz="quarter" idx="12"/>
          </p:nvPr>
        </p:nvSpPr>
        <p:spPr>
          <a:ln/>
        </p:spPr>
        <p:txBody>
          <a:bodyPr/>
          <a:lstStyle>
            <a:lvl1pPr>
              <a:defRPr/>
            </a:lvl1pPr>
          </a:lstStyle>
          <a:p>
            <a:fld id="{3CF63023-FFDA-46F9-9BC6-D74D6FB2CC5E}" type="slidenum">
              <a:rPr lang="en-US"/>
              <a:pPr/>
              <a:t>‹#›</a:t>
            </a:fld>
            <a:endParaRPr lang="en-US"/>
          </a:p>
        </p:txBody>
      </p:sp>
    </p:spTree>
    <p:extLst>
      <p:ext uri="{BB962C8B-B14F-4D97-AF65-F5344CB8AC3E}">
        <p14:creationId xmlns:p14="http://schemas.microsoft.com/office/powerpoint/2010/main" val="1076436715"/>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92352-B264-4285-BB8A-949D84FAE89A}"/>
              </a:ext>
            </a:extLst>
          </p:cNvPr>
          <p:cNvSpPr>
            <a:spLocks noGrp="1"/>
          </p:cNvSpPr>
          <p:nvPr>
            <p:ph type="title"/>
          </p:nvPr>
        </p:nvSpPr>
        <p:spPr>
          <a:xfrm>
            <a:off x="629841" y="365126"/>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2CD2893-36E6-44F6-9C99-FB95D5AC07E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174BFC7-6FF7-4CF5-B7F2-F359CA6A9A3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DE332E42-9359-42CA-B579-170503B1A0F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0BD0DA4-14D9-4915-A29E-6418E404EA2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51CA726-0088-44BF-B559-02C997CB3522}"/>
              </a:ext>
            </a:extLst>
          </p:cNvPr>
          <p:cNvSpPr>
            <a:spLocks noGrp="1"/>
          </p:cNvSpPr>
          <p:nvPr>
            <p:ph type="dt" sz="half" idx="10"/>
          </p:nvPr>
        </p:nvSpPr>
        <p:spPr/>
        <p:txBody>
          <a:bodyPr/>
          <a:lstStyle/>
          <a:p>
            <a:pPr>
              <a:defRPr>
                <a:uFillTx/>
              </a:defRPr>
            </a:pPr>
            <a:fld id="{A3BAECBE-8416-444A-AC86-F5EEA2BB6397}" type="datetime4">
              <a:rPr lang="en-US" smtClean="0">
                <a:uFillTx/>
              </a:rPr>
              <a:t>June 23, 2022</a:t>
            </a:fld>
            <a:endParaRPr lang="en-US">
              <a:uFillTx/>
            </a:endParaRPr>
          </a:p>
        </p:txBody>
      </p:sp>
      <p:sp>
        <p:nvSpPr>
          <p:cNvPr id="8" name="Footer Placeholder 7">
            <a:extLst>
              <a:ext uri="{FF2B5EF4-FFF2-40B4-BE49-F238E27FC236}">
                <a16:creationId xmlns:a16="http://schemas.microsoft.com/office/drawing/2014/main" id="{54EB72E9-1FF5-49E4-B92E-52B26B2746FD}"/>
              </a:ext>
            </a:extLst>
          </p:cNvPr>
          <p:cNvSpPr>
            <a:spLocks noGrp="1"/>
          </p:cNvSpPr>
          <p:nvPr>
            <p:ph type="ftr" sz="quarter" idx="11"/>
          </p:nvPr>
        </p:nvSpPr>
        <p:spPr/>
        <p:txBody>
          <a:bodyPr/>
          <a:lstStyle/>
          <a:p>
            <a:pPr>
              <a:defRPr>
                <a:uFillTx/>
              </a:defRPr>
            </a:pPr>
            <a:r>
              <a:rPr lang="en-US">
                <a:uFillTx/>
              </a:rPr>
              <a:t>Data Mining: Concepts and Techniques</a:t>
            </a:r>
          </a:p>
        </p:txBody>
      </p:sp>
      <p:sp>
        <p:nvSpPr>
          <p:cNvPr id="9" name="Slide Number Placeholder 8">
            <a:extLst>
              <a:ext uri="{FF2B5EF4-FFF2-40B4-BE49-F238E27FC236}">
                <a16:creationId xmlns:a16="http://schemas.microsoft.com/office/drawing/2014/main" id="{25CDF691-AFEB-4DF4-9307-C18BACED0D8C}"/>
              </a:ext>
            </a:extLst>
          </p:cNvPr>
          <p:cNvSpPr>
            <a:spLocks noGrp="1"/>
          </p:cNvSpPr>
          <p:nvPr>
            <p:ph type="sldNum" sz="quarter" idx="12"/>
          </p:nvPr>
        </p:nvSpPr>
        <p:spPr/>
        <p:txBody>
          <a:bodyPr/>
          <a:lstStyle/>
          <a:p>
            <a:pPr>
              <a:defRPr>
                <a:uFillTx/>
              </a:defRPr>
            </a:pPr>
            <a:fld id="{6971D733-61E8-2041-AC43-B0507E98A236}"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35358489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02638" cy="609600"/>
          </a:xfrm>
        </p:spPr>
        <p:txBody>
          <a:bodyPr/>
          <a:lstStyle/>
          <a:p>
            <a:r>
              <a:rPr lang="en-US"/>
              <a:t>Click to edit Master title style</a:t>
            </a:r>
          </a:p>
        </p:txBody>
      </p:sp>
      <p:sp>
        <p:nvSpPr>
          <p:cNvPr id="3" name="Text Placeholder 2"/>
          <p:cNvSpPr>
            <a:spLocks noGrp="1"/>
          </p:cNvSpPr>
          <p:nvPr>
            <p:ph type="body" sz="half" idx="1"/>
          </p:nvPr>
        </p:nvSpPr>
        <p:spPr>
          <a:xfrm>
            <a:off x="304800" y="1371600"/>
            <a:ext cx="41529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1529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59"/>
          <p:cNvSpPr>
            <a:spLocks noGrp="1" noChangeArrowheads="1"/>
          </p:cNvSpPr>
          <p:nvPr>
            <p:ph type="dt" sz="half" idx="10"/>
          </p:nvPr>
        </p:nvSpPr>
        <p:spPr>
          <a:ln/>
        </p:spPr>
        <p:txBody>
          <a:bodyPr/>
          <a:lstStyle>
            <a:lvl1pPr>
              <a:defRPr/>
            </a:lvl1pPr>
          </a:lstStyle>
          <a:p>
            <a:fld id="{43C2890A-68D1-4C70-9B48-EC76C8E9DF65}" type="datetime4">
              <a:rPr lang="en-US" smtClean="0"/>
              <a:t>June 23, 2022</a:t>
            </a:fld>
            <a:endParaRPr lang="en-US"/>
          </a:p>
        </p:txBody>
      </p:sp>
      <p:sp>
        <p:nvSpPr>
          <p:cNvPr id="6" name="Rectangle 2060"/>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7" name="Rectangle 2061"/>
          <p:cNvSpPr>
            <a:spLocks noGrp="1" noChangeArrowheads="1"/>
          </p:cNvSpPr>
          <p:nvPr>
            <p:ph type="sldNum" sz="quarter" idx="12"/>
          </p:nvPr>
        </p:nvSpPr>
        <p:spPr>
          <a:ln/>
        </p:spPr>
        <p:txBody>
          <a:bodyPr/>
          <a:lstStyle>
            <a:lvl1pPr>
              <a:defRPr/>
            </a:lvl1pPr>
          </a:lstStyle>
          <a:p>
            <a:fld id="{29A9B0F6-98FF-4056-8CD9-AC4843EB04E8}" type="slidenum">
              <a:rPr lang="en-US"/>
              <a:pPr/>
              <a:t>‹#›</a:t>
            </a:fld>
            <a:endParaRPr lang="en-US"/>
          </a:p>
        </p:txBody>
      </p:sp>
    </p:spTree>
    <p:extLst>
      <p:ext uri="{BB962C8B-B14F-4D97-AF65-F5344CB8AC3E}">
        <p14:creationId xmlns:p14="http://schemas.microsoft.com/office/powerpoint/2010/main" val="3639093850"/>
      </p:ext>
    </p:extLst>
  </p:cSld>
  <p:clrMapOvr>
    <a:masterClrMapping/>
  </p:clrMapOvr>
  <p:transition>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02638" cy="609600"/>
          </a:xfrm>
        </p:spPr>
        <p:txBody>
          <a:bodyPr/>
          <a:lstStyle/>
          <a:p>
            <a:r>
              <a:rPr lang="en-US"/>
              <a:t>Click to edit Master title style</a:t>
            </a:r>
          </a:p>
        </p:txBody>
      </p:sp>
      <p:sp>
        <p:nvSpPr>
          <p:cNvPr id="3" name="Text Placeholder 2"/>
          <p:cNvSpPr>
            <a:spLocks noGrp="1"/>
          </p:cNvSpPr>
          <p:nvPr>
            <p:ph type="body" sz="half" idx="1"/>
          </p:nvPr>
        </p:nvSpPr>
        <p:spPr>
          <a:xfrm>
            <a:off x="304800" y="1371600"/>
            <a:ext cx="41529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371600"/>
            <a:ext cx="41529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4000500"/>
            <a:ext cx="41529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059"/>
          <p:cNvSpPr>
            <a:spLocks noGrp="1" noChangeArrowheads="1"/>
          </p:cNvSpPr>
          <p:nvPr>
            <p:ph type="dt" sz="half" idx="10"/>
          </p:nvPr>
        </p:nvSpPr>
        <p:spPr>
          <a:ln/>
        </p:spPr>
        <p:txBody>
          <a:bodyPr/>
          <a:lstStyle>
            <a:lvl1pPr>
              <a:defRPr/>
            </a:lvl1pPr>
          </a:lstStyle>
          <a:p>
            <a:fld id="{47A76198-3E2E-4184-82F8-B126CC8CDC24}" type="datetime4">
              <a:rPr lang="en-US" smtClean="0"/>
              <a:t>June 23, 2022</a:t>
            </a:fld>
            <a:endParaRPr lang="en-US"/>
          </a:p>
        </p:txBody>
      </p:sp>
      <p:sp>
        <p:nvSpPr>
          <p:cNvPr id="7" name="Rectangle 2060"/>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8" name="Rectangle 2061"/>
          <p:cNvSpPr>
            <a:spLocks noGrp="1" noChangeArrowheads="1"/>
          </p:cNvSpPr>
          <p:nvPr>
            <p:ph type="sldNum" sz="quarter" idx="12"/>
          </p:nvPr>
        </p:nvSpPr>
        <p:spPr>
          <a:ln/>
        </p:spPr>
        <p:txBody>
          <a:bodyPr/>
          <a:lstStyle>
            <a:lvl1pPr>
              <a:defRPr/>
            </a:lvl1pPr>
          </a:lstStyle>
          <a:p>
            <a:fld id="{59C91D7B-D5C4-4D72-A025-3A38D072D909}" type="slidenum">
              <a:rPr lang="en-US"/>
              <a:pPr/>
              <a:t>‹#›</a:t>
            </a:fld>
            <a:endParaRPr lang="en-US"/>
          </a:p>
        </p:txBody>
      </p:sp>
    </p:spTree>
    <p:extLst>
      <p:ext uri="{BB962C8B-B14F-4D97-AF65-F5344CB8AC3E}">
        <p14:creationId xmlns:p14="http://schemas.microsoft.com/office/powerpoint/2010/main" val="3630833160"/>
      </p:ext>
    </p:extLst>
  </p:cSld>
  <p:clrMapOvr>
    <a:masterClrMapping/>
  </p:clrMapOvr>
  <p:transition>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4800" y="381000"/>
            <a:ext cx="8402638" cy="609600"/>
          </a:xfrm>
        </p:spPr>
        <p:txBody>
          <a:bodyPr/>
          <a:lstStyle/>
          <a:p>
            <a:r>
              <a:rPr lang="en-US"/>
              <a:t>Click to edit Master title style</a:t>
            </a:r>
          </a:p>
        </p:txBody>
      </p:sp>
      <p:sp>
        <p:nvSpPr>
          <p:cNvPr id="3" name="Content Placeholder 2"/>
          <p:cNvSpPr>
            <a:spLocks noGrp="1"/>
          </p:cNvSpPr>
          <p:nvPr>
            <p:ph sz="quarter" idx="1"/>
          </p:nvPr>
        </p:nvSpPr>
        <p:spPr>
          <a:xfrm>
            <a:off x="304800" y="1371600"/>
            <a:ext cx="41529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371600"/>
            <a:ext cx="41529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04800" y="4000500"/>
            <a:ext cx="41529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10100" y="4000500"/>
            <a:ext cx="41529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059"/>
          <p:cNvSpPr>
            <a:spLocks noGrp="1" noChangeArrowheads="1"/>
          </p:cNvSpPr>
          <p:nvPr>
            <p:ph type="dt" sz="half" idx="10"/>
          </p:nvPr>
        </p:nvSpPr>
        <p:spPr>
          <a:ln/>
        </p:spPr>
        <p:txBody>
          <a:bodyPr/>
          <a:lstStyle>
            <a:lvl1pPr>
              <a:defRPr/>
            </a:lvl1pPr>
          </a:lstStyle>
          <a:p>
            <a:fld id="{830C9FE1-7A0F-432B-90F0-6C259E520B6D}" type="datetime4">
              <a:rPr lang="en-US" smtClean="0"/>
              <a:t>June 23, 2022</a:t>
            </a:fld>
            <a:endParaRPr lang="en-US"/>
          </a:p>
        </p:txBody>
      </p:sp>
      <p:sp>
        <p:nvSpPr>
          <p:cNvPr id="8" name="Rectangle 2060"/>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9" name="Rectangle 2061"/>
          <p:cNvSpPr>
            <a:spLocks noGrp="1" noChangeArrowheads="1"/>
          </p:cNvSpPr>
          <p:nvPr>
            <p:ph type="sldNum" sz="quarter" idx="12"/>
          </p:nvPr>
        </p:nvSpPr>
        <p:spPr>
          <a:ln/>
        </p:spPr>
        <p:txBody>
          <a:bodyPr/>
          <a:lstStyle>
            <a:lvl1pPr>
              <a:defRPr/>
            </a:lvl1pPr>
          </a:lstStyle>
          <a:p>
            <a:fld id="{754F940F-DCDD-47CC-85FB-BDAC66435A31}" type="slidenum">
              <a:rPr lang="en-US"/>
              <a:pPr/>
              <a:t>‹#›</a:t>
            </a:fld>
            <a:endParaRPr lang="en-US"/>
          </a:p>
        </p:txBody>
      </p:sp>
    </p:spTree>
    <p:extLst>
      <p:ext uri="{BB962C8B-B14F-4D97-AF65-F5344CB8AC3E}">
        <p14:creationId xmlns:p14="http://schemas.microsoft.com/office/powerpoint/2010/main" val="4126466335"/>
      </p:ext>
    </p:extLst>
  </p:cSld>
  <p:clrMapOvr>
    <a:masterClrMapping/>
  </p:clrMapOvr>
  <p:transition>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02638" cy="609600"/>
          </a:xfrm>
        </p:spPr>
        <p:txBody>
          <a:bodyPr/>
          <a:lstStyle/>
          <a:p>
            <a:r>
              <a:rPr lang="en-US"/>
              <a:t>Click to edit Master title style</a:t>
            </a:r>
          </a:p>
        </p:txBody>
      </p:sp>
      <p:sp>
        <p:nvSpPr>
          <p:cNvPr id="3" name="ClipArt Placeholder 2"/>
          <p:cNvSpPr>
            <a:spLocks noGrp="1"/>
          </p:cNvSpPr>
          <p:nvPr>
            <p:ph type="clipArt" sz="half" idx="1"/>
          </p:nvPr>
        </p:nvSpPr>
        <p:spPr>
          <a:xfrm>
            <a:off x="304800" y="1371600"/>
            <a:ext cx="4152900" cy="5105400"/>
          </a:xfrm>
        </p:spPr>
        <p:txBody>
          <a:bodyPr/>
          <a:lstStyle/>
          <a:p>
            <a:pPr lvl="0"/>
            <a:endParaRPr lang="en-US" noProof="0"/>
          </a:p>
        </p:txBody>
      </p:sp>
      <p:sp>
        <p:nvSpPr>
          <p:cNvPr id="4" name="Text Placeholder 3"/>
          <p:cNvSpPr>
            <a:spLocks noGrp="1"/>
          </p:cNvSpPr>
          <p:nvPr>
            <p:ph type="body" sz="half" idx="2"/>
          </p:nvPr>
        </p:nvSpPr>
        <p:spPr>
          <a:xfrm>
            <a:off x="4610100" y="1371600"/>
            <a:ext cx="41529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59"/>
          <p:cNvSpPr>
            <a:spLocks noGrp="1" noChangeArrowheads="1"/>
          </p:cNvSpPr>
          <p:nvPr>
            <p:ph type="dt" sz="half" idx="10"/>
          </p:nvPr>
        </p:nvSpPr>
        <p:spPr>
          <a:ln/>
        </p:spPr>
        <p:txBody>
          <a:bodyPr/>
          <a:lstStyle>
            <a:lvl1pPr>
              <a:defRPr/>
            </a:lvl1pPr>
          </a:lstStyle>
          <a:p>
            <a:fld id="{6328085E-5309-4662-A99D-9F70AEDD89D6}" type="datetime4">
              <a:rPr lang="en-US" smtClean="0"/>
              <a:t>June 23, 2022</a:t>
            </a:fld>
            <a:endParaRPr lang="en-US"/>
          </a:p>
        </p:txBody>
      </p:sp>
      <p:sp>
        <p:nvSpPr>
          <p:cNvPr id="6" name="Rectangle 2060"/>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7" name="Rectangle 2061"/>
          <p:cNvSpPr>
            <a:spLocks noGrp="1" noChangeArrowheads="1"/>
          </p:cNvSpPr>
          <p:nvPr>
            <p:ph type="sldNum" sz="quarter" idx="12"/>
          </p:nvPr>
        </p:nvSpPr>
        <p:spPr>
          <a:ln/>
        </p:spPr>
        <p:txBody>
          <a:bodyPr/>
          <a:lstStyle>
            <a:lvl1pPr>
              <a:defRPr/>
            </a:lvl1pPr>
          </a:lstStyle>
          <a:p>
            <a:fld id="{63A2C057-0218-4177-AC45-54B4B81516C6}" type="slidenum">
              <a:rPr lang="en-US"/>
              <a:pPr/>
              <a:t>‹#›</a:t>
            </a:fld>
            <a:endParaRPr lang="en-US"/>
          </a:p>
        </p:txBody>
      </p:sp>
    </p:spTree>
    <p:extLst>
      <p:ext uri="{BB962C8B-B14F-4D97-AF65-F5344CB8AC3E}">
        <p14:creationId xmlns:p14="http://schemas.microsoft.com/office/powerpoint/2010/main" val="595392410"/>
      </p:ext>
    </p:extLst>
  </p:cSld>
  <p:clrMapOvr>
    <a:masterClrMapping/>
  </p:clrMapOvr>
  <p:transition>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381000"/>
            <a:ext cx="8458200" cy="60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059"/>
          <p:cNvSpPr>
            <a:spLocks noGrp="1" noChangeArrowheads="1"/>
          </p:cNvSpPr>
          <p:nvPr>
            <p:ph type="dt" sz="half" idx="10"/>
          </p:nvPr>
        </p:nvSpPr>
        <p:spPr>
          <a:ln/>
        </p:spPr>
        <p:txBody>
          <a:bodyPr/>
          <a:lstStyle>
            <a:lvl1pPr>
              <a:defRPr/>
            </a:lvl1pPr>
          </a:lstStyle>
          <a:p>
            <a:fld id="{3FBCB65A-79DB-44D9-A197-CA69511B576A}" type="datetime4">
              <a:rPr lang="en-US" smtClean="0"/>
              <a:t>June 23, 2022</a:t>
            </a:fld>
            <a:endParaRPr lang="en-US"/>
          </a:p>
        </p:txBody>
      </p:sp>
      <p:sp>
        <p:nvSpPr>
          <p:cNvPr id="4" name="Rectangle 2060"/>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5" name="Rectangle 2061"/>
          <p:cNvSpPr>
            <a:spLocks noGrp="1" noChangeArrowheads="1"/>
          </p:cNvSpPr>
          <p:nvPr>
            <p:ph type="sldNum" sz="quarter" idx="12"/>
          </p:nvPr>
        </p:nvSpPr>
        <p:spPr>
          <a:ln/>
        </p:spPr>
        <p:txBody>
          <a:bodyPr/>
          <a:lstStyle>
            <a:lvl1pPr>
              <a:defRPr/>
            </a:lvl1pPr>
          </a:lstStyle>
          <a:p>
            <a:fld id="{6A1B3254-5A66-4DA3-B263-1978BBB51FD5}" type="slidenum">
              <a:rPr lang="en-US"/>
              <a:pPr/>
              <a:t>‹#›</a:t>
            </a:fld>
            <a:endParaRPr lang="en-US"/>
          </a:p>
        </p:txBody>
      </p:sp>
    </p:spTree>
    <p:extLst>
      <p:ext uri="{BB962C8B-B14F-4D97-AF65-F5344CB8AC3E}">
        <p14:creationId xmlns:p14="http://schemas.microsoft.com/office/powerpoint/2010/main" val="1754149419"/>
      </p:ext>
    </p:extLst>
  </p:cSld>
  <p:clrMapOvr>
    <a:masterClrMapping/>
  </p:clrMapOvr>
  <p:transition>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p>
        </p:txBody>
      </p:sp>
      <p:sp>
        <p:nvSpPr>
          <p:cNvPr id="5122"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512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BE4119CA-8623-4FFD-9ED4-F8D1DC81F2B9}" type="slidenum">
              <a:rPr lang="en-US" altLang="en-US"/>
              <a:pPr>
                <a:defRPr/>
              </a:pPr>
              <a:t>‹#›</a:t>
            </a:fld>
            <a:endParaRPr lang="en-US" altLang="en-US"/>
          </a:p>
        </p:txBody>
      </p:sp>
    </p:spTree>
    <p:extLst>
      <p:ext uri="{BB962C8B-B14F-4D97-AF65-F5344CB8AC3E}">
        <p14:creationId xmlns:p14="http://schemas.microsoft.com/office/powerpoint/2010/main" val="3547770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006121D-FCC8-462A-9491-4C7B6F04B6C2}" type="slidenum">
              <a:rPr lang="en-US" altLang="en-US"/>
              <a:pPr>
                <a:defRPr/>
              </a:pPr>
              <a:t>‹#›</a:t>
            </a:fld>
            <a:endParaRPr lang="en-US" altLang="en-US"/>
          </a:p>
        </p:txBody>
      </p:sp>
    </p:spTree>
    <p:extLst>
      <p:ext uri="{BB962C8B-B14F-4D97-AF65-F5344CB8AC3E}">
        <p14:creationId xmlns:p14="http://schemas.microsoft.com/office/powerpoint/2010/main" val="36313661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DF7CB9F-055A-4C24-A0B2-2A83C1C7F81E}" type="slidenum">
              <a:rPr lang="en-US" altLang="en-US"/>
              <a:pPr>
                <a:defRPr/>
              </a:pPr>
              <a:t>‹#›</a:t>
            </a:fld>
            <a:endParaRPr lang="en-US" altLang="en-US"/>
          </a:p>
        </p:txBody>
      </p:sp>
    </p:spTree>
    <p:extLst>
      <p:ext uri="{BB962C8B-B14F-4D97-AF65-F5344CB8AC3E}">
        <p14:creationId xmlns:p14="http://schemas.microsoft.com/office/powerpoint/2010/main" val="10769529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37DFE12-E64F-4D93-8CB4-E6783BFFB37F}" type="slidenum">
              <a:rPr lang="en-US" altLang="en-US"/>
              <a:pPr>
                <a:defRPr/>
              </a:pPr>
              <a:t>‹#›</a:t>
            </a:fld>
            <a:endParaRPr lang="en-US" altLang="en-US"/>
          </a:p>
        </p:txBody>
      </p:sp>
    </p:spTree>
    <p:extLst>
      <p:ext uri="{BB962C8B-B14F-4D97-AF65-F5344CB8AC3E}">
        <p14:creationId xmlns:p14="http://schemas.microsoft.com/office/powerpoint/2010/main" val="25152651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092C409-3210-4737-82DA-EA6144517B6F}" type="slidenum">
              <a:rPr lang="en-US" altLang="en-US"/>
              <a:pPr>
                <a:defRPr/>
              </a:pPr>
              <a:t>‹#›</a:t>
            </a:fld>
            <a:endParaRPr lang="en-US" altLang="en-US"/>
          </a:p>
        </p:txBody>
      </p:sp>
    </p:spTree>
    <p:extLst>
      <p:ext uri="{BB962C8B-B14F-4D97-AF65-F5344CB8AC3E}">
        <p14:creationId xmlns:p14="http://schemas.microsoft.com/office/powerpoint/2010/main" val="1890333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E271B-27E8-4DE0-B267-FF1003CC600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FE5E50B-6CAB-4409-BF23-B95DB59F7F77}"/>
              </a:ext>
            </a:extLst>
          </p:cNvPr>
          <p:cNvSpPr>
            <a:spLocks noGrp="1"/>
          </p:cNvSpPr>
          <p:nvPr>
            <p:ph type="dt" sz="half" idx="10"/>
          </p:nvPr>
        </p:nvSpPr>
        <p:spPr/>
        <p:txBody>
          <a:bodyPr/>
          <a:lstStyle/>
          <a:p>
            <a:pPr>
              <a:defRPr>
                <a:uFillTx/>
              </a:defRPr>
            </a:pPr>
            <a:fld id="{EC70E62A-009E-40D9-8356-07EDDC5A92E4}" type="datetime4">
              <a:rPr lang="en-US" smtClean="0">
                <a:uFillTx/>
              </a:rPr>
              <a:t>June 23, 2022</a:t>
            </a:fld>
            <a:endParaRPr lang="en-US">
              <a:uFillTx/>
            </a:endParaRPr>
          </a:p>
        </p:txBody>
      </p:sp>
      <p:sp>
        <p:nvSpPr>
          <p:cNvPr id="4" name="Footer Placeholder 3">
            <a:extLst>
              <a:ext uri="{FF2B5EF4-FFF2-40B4-BE49-F238E27FC236}">
                <a16:creationId xmlns:a16="http://schemas.microsoft.com/office/drawing/2014/main" id="{9C68549A-369B-4C3E-BB2D-B3B038547F19}"/>
              </a:ext>
            </a:extLst>
          </p:cNvPr>
          <p:cNvSpPr>
            <a:spLocks noGrp="1"/>
          </p:cNvSpPr>
          <p:nvPr>
            <p:ph type="ftr" sz="quarter" idx="11"/>
          </p:nvPr>
        </p:nvSpPr>
        <p:spPr/>
        <p:txBody>
          <a:bodyPr/>
          <a:lstStyle/>
          <a:p>
            <a:pPr>
              <a:defRPr>
                <a:uFillTx/>
              </a:defRPr>
            </a:pPr>
            <a:r>
              <a:rPr lang="en-US">
                <a:uFillTx/>
              </a:rPr>
              <a:t>Data Mining: Concepts and Techniques</a:t>
            </a:r>
          </a:p>
        </p:txBody>
      </p:sp>
      <p:sp>
        <p:nvSpPr>
          <p:cNvPr id="5" name="Slide Number Placeholder 4">
            <a:extLst>
              <a:ext uri="{FF2B5EF4-FFF2-40B4-BE49-F238E27FC236}">
                <a16:creationId xmlns:a16="http://schemas.microsoft.com/office/drawing/2014/main" id="{4EA64937-9CA6-4030-A0B5-3A78751A5EC3}"/>
              </a:ext>
            </a:extLst>
          </p:cNvPr>
          <p:cNvSpPr>
            <a:spLocks noGrp="1"/>
          </p:cNvSpPr>
          <p:nvPr>
            <p:ph type="sldNum" sz="quarter" idx="12"/>
          </p:nvPr>
        </p:nvSpPr>
        <p:spPr/>
        <p:txBody>
          <a:bodyPr/>
          <a:lstStyle/>
          <a:p>
            <a:pPr>
              <a:defRPr>
                <a:uFillTx/>
              </a:defRPr>
            </a:pPr>
            <a:fld id="{0C3C15FA-4196-3343-BEAE-015DB87B8BEE}"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31571515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7E653308-E4B7-4374-AEB7-6D23B12B7CDE}" type="slidenum">
              <a:rPr lang="en-US" altLang="en-US"/>
              <a:pPr>
                <a:defRPr/>
              </a:pPr>
              <a:t>‹#›</a:t>
            </a:fld>
            <a:endParaRPr lang="en-US" altLang="en-US"/>
          </a:p>
        </p:txBody>
      </p:sp>
    </p:spTree>
    <p:extLst>
      <p:ext uri="{BB962C8B-B14F-4D97-AF65-F5344CB8AC3E}">
        <p14:creationId xmlns:p14="http://schemas.microsoft.com/office/powerpoint/2010/main" val="8927314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F71CB2D5-02B4-44E9-9874-C7EF6728DE05}" type="slidenum">
              <a:rPr lang="en-US" altLang="en-US"/>
              <a:pPr>
                <a:defRPr/>
              </a:pPr>
              <a:t>‹#›</a:t>
            </a:fld>
            <a:endParaRPr lang="en-US" altLang="en-US"/>
          </a:p>
        </p:txBody>
      </p:sp>
    </p:spTree>
    <p:extLst>
      <p:ext uri="{BB962C8B-B14F-4D97-AF65-F5344CB8AC3E}">
        <p14:creationId xmlns:p14="http://schemas.microsoft.com/office/powerpoint/2010/main" val="27415873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902D069-5CA6-48FE-8E67-D52492A3C737}" type="slidenum">
              <a:rPr lang="en-US" altLang="en-US"/>
              <a:pPr>
                <a:defRPr/>
              </a:pPr>
              <a:t>‹#›</a:t>
            </a:fld>
            <a:endParaRPr lang="en-US" altLang="en-US"/>
          </a:p>
        </p:txBody>
      </p:sp>
    </p:spTree>
    <p:extLst>
      <p:ext uri="{BB962C8B-B14F-4D97-AF65-F5344CB8AC3E}">
        <p14:creationId xmlns:p14="http://schemas.microsoft.com/office/powerpoint/2010/main" val="17428984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B9998B8-D2A7-463A-82D6-2C6FD0B39B54}" type="slidenum">
              <a:rPr lang="en-US" altLang="en-US"/>
              <a:pPr>
                <a:defRPr/>
              </a:pPr>
              <a:t>‹#›</a:t>
            </a:fld>
            <a:endParaRPr lang="en-US" altLang="en-US"/>
          </a:p>
        </p:txBody>
      </p:sp>
    </p:spTree>
    <p:extLst>
      <p:ext uri="{BB962C8B-B14F-4D97-AF65-F5344CB8AC3E}">
        <p14:creationId xmlns:p14="http://schemas.microsoft.com/office/powerpoint/2010/main" val="993759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820F94-3B55-48C7-BABE-032925FBDD10}" type="slidenum">
              <a:rPr lang="en-US" altLang="en-US"/>
              <a:pPr>
                <a:defRPr/>
              </a:pPr>
              <a:t>‹#›</a:t>
            </a:fld>
            <a:endParaRPr lang="en-US" altLang="en-US"/>
          </a:p>
        </p:txBody>
      </p:sp>
    </p:spTree>
    <p:extLst>
      <p:ext uri="{BB962C8B-B14F-4D97-AF65-F5344CB8AC3E}">
        <p14:creationId xmlns:p14="http://schemas.microsoft.com/office/powerpoint/2010/main" val="38473507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95A86F6-FEC5-4237-9639-8D185BE725F9}" type="slidenum">
              <a:rPr lang="en-US" altLang="en-US"/>
              <a:pPr>
                <a:defRPr/>
              </a:pPr>
              <a:t>‹#›</a:t>
            </a:fld>
            <a:endParaRPr lang="en-US" altLang="en-US"/>
          </a:p>
        </p:txBody>
      </p:sp>
    </p:spTree>
    <p:extLst>
      <p:ext uri="{BB962C8B-B14F-4D97-AF65-F5344CB8AC3E}">
        <p14:creationId xmlns:p14="http://schemas.microsoft.com/office/powerpoint/2010/main" val="30667624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39D05FA5-9427-4570-A86D-AF22D6569E06}" type="slidenum">
              <a:rPr lang="en-US" altLang="en-US"/>
              <a:pPr>
                <a:defRPr/>
              </a:pPr>
              <a:t>‹#›</a:t>
            </a:fld>
            <a:endParaRPr lang="en-US" altLang="en-US"/>
          </a:p>
        </p:txBody>
      </p:sp>
    </p:spTree>
    <p:extLst>
      <p:ext uri="{BB962C8B-B14F-4D97-AF65-F5344CB8AC3E}">
        <p14:creationId xmlns:p14="http://schemas.microsoft.com/office/powerpoint/2010/main" val="35149863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1050" indent="0" algn="ctr">
              <a:buNone/>
              <a:defRPr>
                <a:solidFill>
                  <a:schemeClr val="tx1">
                    <a:tint val="75000"/>
                  </a:schemeClr>
                </a:solidFill>
              </a:defRPr>
            </a:lvl2pPr>
            <a:lvl3pPr marL="902099" indent="0" algn="ctr">
              <a:buNone/>
              <a:defRPr>
                <a:solidFill>
                  <a:schemeClr val="tx1">
                    <a:tint val="75000"/>
                  </a:schemeClr>
                </a:solidFill>
              </a:defRPr>
            </a:lvl3pPr>
            <a:lvl4pPr marL="1353149" indent="0" algn="ctr">
              <a:buNone/>
              <a:defRPr>
                <a:solidFill>
                  <a:schemeClr val="tx1">
                    <a:tint val="75000"/>
                  </a:schemeClr>
                </a:solidFill>
              </a:defRPr>
            </a:lvl4pPr>
            <a:lvl5pPr marL="1804200" indent="0" algn="ctr">
              <a:buNone/>
              <a:defRPr>
                <a:solidFill>
                  <a:schemeClr val="tx1">
                    <a:tint val="75000"/>
                  </a:schemeClr>
                </a:solidFill>
              </a:defRPr>
            </a:lvl5pPr>
            <a:lvl6pPr marL="2255248" indent="0" algn="ctr">
              <a:buNone/>
              <a:defRPr>
                <a:solidFill>
                  <a:schemeClr val="tx1">
                    <a:tint val="75000"/>
                  </a:schemeClr>
                </a:solidFill>
              </a:defRPr>
            </a:lvl6pPr>
            <a:lvl7pPr marL="2706300" indent="0" algn="ctr">
              <a:buNone/>
              <a:defRPr>
                <a:solidFill>
                  <a:schemeClr val="tx1">
                    <a:tint val="75000"/>
                  </a:schemeClr>
                </a:solidFill>
              </a:defRPr>
            </a:lvl7pPr>
            <a:lvl8pPr marL="3157348" indent="0" algn="ctr">
              <a:buNone/>
              <a:defRPr>
                <a:solidFill>
                  <a:schemeClr val="tx1">
                    <a:tint val="75000"/>
                  </a:schemeClr>
                </a:solidFill>
              </a:defRPr>
            </a:lvl8pPr>
            <a:lvl9pPr marL="3608395"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3D5E519-4527-48B1-B3FF-F664E70ED17D}"/>
              </a:ext>
            </a:extLst>
          </p:cNvPr>
          <p:cNvSpPr>
            <a:spLocks noGrp="1"/>
          </p:cNvSpPr>
          <p:nvPr>
            <p:ph type="dt" sz="half" idx="10"/>
          </p:nvPr>
        </p:nvSpPr>
        <p:spPr/>
        <p:txBody>
          <a:bodyPr/>
          <a:lstStyle>
            <a:lvl1pPr>
              <a:defRPr/>
            </a:lvl1pPr>
          </a:lstStyle>
          <a:p>
            <a:pPr>
              <a:defRPr/>
            </a:pPr>
            <a:r>
              <a:rPr lang="en-US"/>
              <a:t>COMP20411</a:t>
            </a:r>
            <a:endParaRPr lang="en-GB"/>
          </a:p>
        </p:txBody>
      </p:sp>
      <p:sp>
        <p:nvSpPr>
          <p:cNvPr id="5" name="Footer Placeholder 4">
            <a:extLst>
              <a:ext uri="{FF2B5EF4-FFF2-40B4-BE49-F238E27FC236}">
                <a16:creationId xmlns:a16="http://schemas.microsoft.com/office/drawing/2014/main" id="{BB149488-45D3-4482-B9F0-20044CA432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5DC51FD-6E84-4597-99FF-1F82E783DEAF}"/>
              </a:ext>
            </a:extLst>
          </p:cNvPr>
          <p:cNvSpPr>
            <a:spLocks noGrp="1"/>
          </p:cNvSpPr>
          <p:nvPr>
            <p:ph type="sldNum" sz="quarter" idx="12"/>
          </p:nvPr>
        </p:nvSpPr>
        <p:spPr/>
        <p:txBody>
          <a:bodyPr/>
          <a:lstStyle>
            <a:lvl1pPr>
              <a:defRPr/>
            </a:lvl1pPr>
          </a:lstStyle>
          <a:p>
            <a:fld id="{5F281B4F-3584-4B41-BB93-495DAB632CDE}" type="slidenum">
              <a:rPr lang="en-GB" altLang="en-US"/>
              <a:pPr/>
              <a:t>‹#›</a:t>
            </a:fld>
            <a:endParaRPr lang="en-GB" altLang="en-US"/>
          </a:p>
        </p:txBody>
      </p:sp>
    </p:spTree>
    <p:extLst>
      <p:ext uri="{BB962C8B-B14F-4D97-AF65-F5344CB8AC3E}">
        <p14:creationId xmlns:p14="http://schemas.microsoft.com/office/powerpoint/2010/main" val="33557735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F1825A-5987-4E2F-BB8D-6F1E335E4A8F}"/>
              </a:ext>
            </a:extLst>
          </p:cNvPr>
          <p:cNvSpPr>
            <a:spLocks noGrp="1"/>
          </p:cNvSpPr>
          <p:nvPr>
            <p:ph type="dt" sz="half" idx="10"/>
          </p:nvPr>
        </p:nvSpPr>
        <p:spPr/>
        <p:txBody>
          <a:bodyPr/>
          <a:lstStyle>
            <a:lvl1pPr>
              <a:defRPr/>
            </a:lvl1pPr>
          </a:lstStyle>
          <a:p>
            <a:pPr>
              <a:defRPr/>
            </a:pPr>
            <a:r>
              <a:rPr lang="en-US"/>
              <a:t>COMP20411</a:t>
            </a:r>
            <a:endParaRPr lang="en-GB"/>
          </a:p>
        </p:txBody>
      </p:sp>
      <p:sp>
        <p:nvSpPr>
          <p:cNvPr id="5" name="Footer Placeholder 4">
            <a:extLst>
              <a:ext uri="{FF2B5EF4-FFF2-40B4-BE49-F238E27FC236}">
                <a16:creationId xmlns:a16="http://schemas.microsoft.com/office/drawing/2014/main" id="{F5D37683-E9B2-4DA1-8153-9533ECFDB2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631DB1F-CDEA-4BAD-B2F3-78423289D46E}"/>
              </a:ext>
            </a:extLst>
          </p:cNvPr>
          <p:cNvSpPr>
            <a:spLocks noGrp="1"/>
          </p:cNvSpPr>
          <p:nvPr>
            <p:ph type="sldNum" sz="quarter" idx="12"/>
          </p:nvPr>
        </p:nvSpPr>
        <p:spPr/>
        <p:txBody>
          <a:bodyPr/>
          <a:lstStyle>
            <a:lvl1pPr>
              <a:defRPr/>
            </a:lvl1pPr>
          </a:lstStyle>
          <a:p>
            <a:fld id="{A8F6182B-A8CC-412D-A6D2-257FA0DE3EDE}" type="slidenum">
              <a:rPr lang="en-GB" altLang="en-US"/>
              <a:pPr/>
              <a:t>‹#›</a:t>
            </a:fld>
            <a:endParaRPr lang="en-GB" altLang="en-US"/>
          </a:p>
        </p:txBody>
      </p:sp>
    </p:spTree>
    <p:extLst>
      <p:ext uri="{BB962C8B-B14F-4D97-AF65-F5344CB8AC3E}">
        <p14:creationId xmlns:p14="http://schemas.microsoft.com/office/powerpoint/2010/main" val="2315133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3949"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20">
                <a:solidFill>
                  <a:schemeClr val="tx1">
                    <a:tint val="75000"/>
                  </a:schemeClr>
                </a:solidFill>
              </a:defRPr>
            </a:lvl1pPr>
            <a:lvl2pPr marL="451050" indent="0">
              <a:buNone/>
              <a:defRPr sz="1745">
                <a:solidFill>
                  <a:schemeClr val="tx1">
                    <a:tint val="75000"/>
                  </a:schemeClr>
                </a:solidFill>
              </a:defRPr>
            </a:lvl2pPr>
            <a:lvl3pPr marL="902099" indent="0">
              <a:buNone/>
              <a:defRPr sz="1561">
                <a:solidFill>
                  <a:schemeClr val="tx1">
                    <a:tint val="75000"/>
                  </a:schemeClr>
                </a:solidFill>
              </a:defRPr>
            </a:lvl3pPr>
            <a:lvl4pPr marL="1353149" indent="0">
              <a:buNone/>
              <a:defRPr sz="1378">
                <a:solidFill>
                  <a:schemeClr val="tx1">
                    <a:tint val="75000"/>
                  </a:schemeClr>
                </a:solidFill>
              </a:defRPr>
            </a:lvl4pPr>
            <a:lvl5pPr marL="1804200" indent="0">
              <a:buNone/>
              <a:defRPr sz="1378">
                <a:solidFill>
                  <a:schemeClr val="tx1">
                    <a:tint val="75000"/>
                  </a:schemeClr>
                </a:solidFill>
              </a:defRPr>
            </a:lvl5pPr>
            <a:lvl6pPr marL="2255248" indent="0">
              <a:buNone/>
              <a:defRPr sz="1378">
                <a:solidFill>
                  <a:schemeClr val="tx1">
                    <a:tint val="75000"/>
                  </a:schemeClr>
                </a:solidFill>
              </a:defRPr>
            </a:lvl6pPr>
            <a:lvl7pPr marL="2706300" indent="0">
              <a:buNone/>
              <a:defRPr sz="1378">
                <a:solidFill>
                  <a:schemeClr val="tx1">
                    <a:tint val="75000"/>
                  </a:schemeClr>
                </a:solidFill>
              </a:defRPr>
            </a:lvl7pPr>
            <a:lvl8pPr marL="3157348" indent="0">
              <a:buNone/>
              <a:defRPr sz="1378">
                <a:solidFill>
                  <a:schemeClr val="tx1">
                    <a:tint val="75000"/>
                  </a:schemeClr>
                </a:solidFill>
              </a:defRPr>
            </a:lvl8pPr>
            <a:lvl9pPr marL="3608395" indent="0">
              <a:buNone/>
              <a:defRPr sz="1378">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E64681-1F2D-4310-BC23-ECFD8046AC57}"/>
              </a:ext>
            </a:extLst>
          </p:cNvPr>
          <p:cNvSpPr>
            <a:spLocks noGrp="1"/>
          </p:cNvSpPr>
          <p:nvPr>
            <p:ph type="dt" sz="half" idx="10"/>
          </p:nvPr>
        </p:nvSpPr>
        <p:spPr/>
        <p:txBody>
          <a:bodyPr/>
          <a:lstStyle>
            <a:lvl1pPr>
              <a:defRPr/>
            </a:lvl1pPr>
          </a:lstStyle>
          <a:p>
            <a:pPr>
              <a:defRPr/>
            </a:pPr>
            <a:r>
              <a:rPr lang="en-US"/>
              <a:t>COMP20411</a:t>
            </a:r>
            <a:endParaRPr lang="en-GB"/>
          </a:p>
        </p:txBody>
      </p:sp>
      <p:sp>
        <p:nvSpPr>
          <p:cNvPr id="5" name="Footer Placeholder 4">
            <a:extLst>
              <a:ext uri="{FF2B5EF4-FFF2-40B4-BE49-F238E27FC236}">
                <a16:creationId xmlns:a16="http://schemas.microsoft.com/office/drawing/2014/main" id="{BA116F15-92C5-4411-A010-62C06A0C2B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0B63554-9496-485E-8F97-43EFCE2165F6}"/>
              </a:ext>
            </a:extLst>
          </p:cNvPr>
          <p:cNvSpPr>
            <a:spLocks noGrp="1"/>
          </p:cNvSpPr>
          <p:nvPr>
            <p:ph type="sldNum" sz="quarter" idx="12"/>
          </p:nvPr>
        </p:nvSpPr>
        <p:spPr/>
        <p:txBody>
          <a:bodyPr/>
          <a:lstStyle>
            <a:lvl1pPr>
              <a:defRPr/>
            </a:lvl1pPr>
          </a:lstStyle>
          <a:p>
            <a:fld id="{38C00875-BF5C-4BA1-9885-BAE3270D7FDB}" type="slidenum">
              <a:rPr lang="en-GB" altLang="en-US"/>
              <a:pPr/>
              <a:t>‹#›</a:t>
            </a:fld>
            <a:endParaRPr lang="en-GB" altLang="en-US"/>
          </a:p>
        </p:txBody>
      </p:sp>
    </p:spTree>
    <p:extLst>
      <p:ext uri="{BB962C8B-B14F-4D97-AF65-F5344CB8AC3E}">
        <p14:creationId xmlns:p14="http://schemas.microsoft.com/office/powerpoint/2010/main" val="3317021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173DF1-79CF-418C-98DB-BE16B2C7F9EA}"/>
              </a:ext>
            </a:extLst>
          </p:cNvPr>
          <p:cNvSpPr>
            <a:spLocks noGrp="1"/>
          </p:cNvSpPr>
          <p:nvPr>
            <p:ph type="dt" sz="half" idx="10"/>
          </p:nvPr>
        </p:nvSpPr>
        <p:spPr/>
        <p:txBody>
          <a:bodyPr/>
          <a:lstStyle/>
          <a:p>
            <a:pPr>
              <a:defRPr>
                <a:uFillTx/>
              </a:defRPr>
            </a:pPr>
            <a:fld id="{8CD6C7A3-8747-4AEA-857F-24A558A952CB}" type="datetime4">
              <a:rPr lang="en-US" smtClean="0">
                <a:uFillTx/>
              </a:rPr>
              <a:t>June 23, 2022</a:t>
            </a:fld>
            <a:endParaRPr lang="en-US">
              <a:uFillTx/>
            </a:endParaRPr>
          </a:p>
        </p:txBody>
      </p:sp>
      <p:sp>
        <p:nvSpPr>
          <p:cNvPr id="3" name="Footer Placeholder 2">
            <a:extLst>
              <a:ext uri="{FF2B5EF4-FFF2-40B4-BE49-F238E27FC236}">
                <a16:creationId xmlns:a16="http://schemas.microsoft.com/office/drawing/2014/main" id="{20508179-17D5-4091-AC5D-912FD2A48925}"/>
              </a:ext>
            </a:extLst>
          </p:cNvPr>
          <p:cNvSpPr>
            <a:spLocks noGrp="1"/>
          </p:cNvSpPr>
          <p:nvPr>
            <p:ph type="ftr" sz="quarter" idx="11"/>
          </p:nvPr>
        </p:nvSpPr>
        <p:spPr/>
        <p:txBody>
          <a:bodyPr/>
          <a:lstStyle/>
          <a:p>
            <a:pPr>
              <a:defRPr>
                <a:uFillTx/>
              </a:defRPr>
            </a:pPr>
            <a:r>
              <a:rPr lang="en-US">
                <a:uFillTx/>
              </a:rPr>
              <a:t>Data Mining: Concepts and Techniques</a:t>
            </a:r>
          </a:p>
        </p:txBody>
      </p:sp>
      <p:sp>
        <p:nvSpPr>
          <p:cNvPr id="4" name="Slide Number Placeholder 3">
            <a:extLst>
              <a:ext uri="{FF2B5EF4-FFF2-40B4-BE49-F238E27FC236}">
                <a16:creationId xmlns:a16="http://schemas.microsoft.com/office/drawing/2014/main" id="{755E60AC-41AA-4C2B-9B7E-CFE28800E12F}"/>
              </a:ext>
            </a:extLst>
          </p:cNvPr>
          <p:cNvSpPr>
            <a:spLocks noGrp="1"/>
          </p:cNvSpPr>
          <p:nvPr>
            <p:ph type="sldNum" sz="quarter" idx="12"/>
          </p:nvPr>
        </p:nvSpPr>
        <p:spPr/>
        <p:txBody>
          <a:bodyPr/>
          <a:lstStyle/>
          <a:p>
            <a:pPr>
              <a:defRPr>
                <a:uFillTx/>
              </a:defRPr>
            </a:pPr>
            <a:fld id="{E90D3189-7DF2-9A44-BC5F-662892817F5F}"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29394603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989" y="1763714"/>
            <a:ext cx="4735512" cy="4991100"/>
          </a:xfrm>
        </p:spPr>
        <p:txBody>
          <a:bodyPr/>
          <a:lstStyle>
            <a:lvl1pPr>
              <a:defRPr sz="2755"/>
            </a:lvl1pPr>
            <a:lvl2pPr>
              <a:defRPr sz="2388"/>
            </a:lvl2pPr>
            <a:lvl3pPr>
              <a:defRPr sz="2020"/>
            </a:lvl3pPr>
            <a:lvl4pPr>
              <a:defRPr sz="1745"/>
            </a:lvl4pPr>
            <a:lvl5pPr>
              <a:defRPr sz="1745"/>
            </a:lvl5pPr>
            <a:lvl6pPr>
              <a:defRPr sz="1745"/>
            </a:lvl6pPr>
            <a:lvl7pPr>
              <a:defRPr sz="1745"/>
            </a:lvl7pPr>
            <a:lvl8pPr>
              <a:defRPr sz="1745"/>
            </a:lvl8pPr>
            <a:lvl9pPr>
              <a:defRPr sz="17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22911" y="1763714"/>
            <a:ext cx="4735513" cy="4991100"/>
          </a:xfrm>
        </p:spPr>
        <p:txBody>
          <a:bodyPr/>
          <a:lstStyle>
            <a:lvl1pPr>
              <a:defRPr sz="2755"/>
            </a:lvl1pPr>
            <a:lvl2pPr>
              <a:defRPr sz="2388"/>
            </a:lvl2pPr>
            <a:lvl3pPr>
              <a:defRPr sz="2020"/>
            </a:lvl3pPr>
            <a:lvl4pPr>
              <a:defRPr sz="1745"/>
            </a:lvl4pPr>
            <a:lvl5pPr>
              <a:defRPr sz="1745"/>
            </a:lvl5pPr>
            <a:lvl6pPr>
              <a:defRPr sz="1745"/>
            </a:lvl6pPr>
            <a:lvl7pPr>
              <a:defRPr sz="1745"/>
            </a:lvl7pPr>
            <a:lvl8pPr>
              <a:defRPr sz="1745"/>
            </a:lvl8pPr>
            <a:lvl9pPr>
              <a:defRPr sz="17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9CF7D1-B40C-4B13-A77A-100ABA8CA0AC}"/>
              </a:ext>
            </a:extLst>
          </p:cNvPr>
          <p:cNvSpPr>
            <a:spLocks noGrp="1"/>
          </p:cNvSpPr>
          <p:nvPr>
            <p:ph type="dt" sz="half" idx="10"/>
          </p:nvPr>
        </p:nvSpPr>
        <p:spPr/>
        <p:txBody>
          <a:bodyPr/>
          <a:lstStyle>
            <a:lvl1pPr>
              <a:defRPr/>
            </a:lvl1pPr>
          </a:lstStyle>
          <a:p>
            <a:pPr>
              <a:defRPr/>
            </a:pPr>
            <a:r>
              <a:rPr lang="en-US"/>
              <a:t>COMP20411</a:t>
            </a:r>
            <a:endParaRPr lang="en-GB"/>
          </a:p>
        </p:txBody>
      </p:sp>
      <p:sp>
        <p:nvSpPr>
          <p:cNvPr id="6" name="Footer Placeholder 5">
            <a:extLst>
              <a:ext uri="{FF2B5EF4-FFF2-40B4-BE49-F238E27FC236}">
                <a16:creationId xmlns:a16="http://schemas.microsoft.com/office/drawing/2014/main" id="{B065D2F7-0540-4F34-A3FE-B1FCC1E0302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F642ED8D-B196-44F7-BBB3-2CEC2C2AE998}"/>
              </a:ext>
            </a:extLst>
          </p:cNvPr>
          <p:cNvSpPr>
            <a:spLocks noGrp="1"/>
          </p:cNvSpPr>
          <p:nvPr>
            <p:ph type="sldNum" sz="quarter" idx="12"/>
          </p:nvPr>
        </p:nvSpPr>
        <p:spPr/>
        <p:txBody>
          <a:bodyPr/>
          <a:lstStyle>
            <a:lvl1pPr>
              <a:defRPr/>
            </a:lvl1pPr>
          </a:lstStyle>
          <a:p>
            <a:fld id="{21CEC826-D1EE-4C7C-8458-EC2826F54479}" type="slidenum">
              <a:rPr lang="en-GB" altLang="en-US"/>
              <a:pPr/>
              <a:t>‹#›</a:t>
            </a:fld>
            <a:endParaRPr lang="en-GB" altLang="en-US"/>
          </a:p>
        </p:txBody>
      </p:sp>
    </p:spTree>
    <p:extLst>
      <p:ext uri="{BB962C8B-B14F-4D97-AF65-F5344CB8AC3E}">
        <p14:creationId xmlns:p14="http://schemas.microsoft.com/office/powerpoint/2010/main" val="36971741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388" b="1"/>
            </a:lvl1pPr>
            <a:lvl2pPr marL="451050" indent="0">
              <a:buNone/>
              <a:defRPr sz="2020" b="1"/>
            </a:lvl2pPr>
            <a:lvl3pPr marL="902099" indent="0">
              <a:buNone/>
              <a:defRPr sz="1745" b="1"/>
            </a:lvl3pPr>
            <a:lvl4pPr marL="1353149" indent="0">
              <a:buNone/>
              <a:defRPr sz="1561" b="1"/>
            </a:lvl4pPr>
            <a:lvl5pPr marL="1804200" indent="0">
              <a:buNone/>
              <a:defRPr sz="1561" b="1"/>
            </a:lvl5pPr>
            <a:lvl6pPr marL="2255248" indent="0">
              <a:buNone/>
              <a:defRPr sz="1561" b="1"/>
            </a:lvl6pPr>
            <a:lvl7pPr marL="2706300" indent="0">
              <a:buNone/>
              <a:defRPr sz="1561" b="1"/>
            </a:lvl7pPr>
            <a:lvl8pPr marL="3157348" indent="0">
              <a:buNone/>
              <a:defRPr sz="1561" b="1"/>
            </a:lvl8pPr>
            <a:lvl9pPr marL="3608395" indent="0">
              <a:buNone/>
              <a:defRPr sz="1561"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388"/>
            </a:lvl1pPr>
            <a:lvl2pPr>
              <a:defRPr sz="2020"/>
            </a:lvl2pPr>
            <a:lvl3pPr>
              <a:defRPr sz="1745"/>
            </a:lvl3pPr>
            <a:lvl4pPr>
              <a:defRPr sz="1561"/>
            </a:lvl4pPr>
            <a:lvl5pPr>
              <a:defRPr sz="1561"/>
            </a:lvl5pPr>
            <a:lvl6pPr>
              <a:defRPr sz="1561"/>
            </a:lvl6pPr>
            <a:lvl7pPr>
              <a:defRPr sz="1561"/>
            </a:lvl7pPr>
            <a:lvl8pPr>
              <a:defRPr sz="1561"/>
            </a:lvl8pPr>
            <a:lvl9pPr>
              <a:defRPr sz="156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6" y="1535113"/>
            <a:ext cx="4041775" cy="639762"/>
          </a:xfrm>
        </p:spPr>
        <p:txBody>
          <a:bodyPr anchor="b"/>
          <a:lstStyle>
            <a:lvl1pPr marL="0" indent="0">
              <a:buNone/>
              <a:defRPr sz="2388" b="1"/>
            </a:lvl1pPr>
            <a:lvl2pPr marL="451050" indent="0">
              <a:buNone/>
              <a:defRPr sz="2020" b="1"/>
            </a:lvl2pPr>
            <a:lvl3pPr marL="902099" indent="0">
              <a:buNone/>
              <a:defRPr sz="1745" b="1"/>
            </a:lvl3pPr>
            <a:lvl4pPr marL="1353149" indent="0">
              <a:buNone/>
              <a:defRPr sz="1561" b="1"/>
            </a:lvl4pPr>
            <a:lvl5pPr marL="1804200" indent="0">
              <a:buNone/>
              <a:defRPr sz="1561" b="1"/>
            </a:lvl5pPr>
            <a:lvl6pPr marL="2255248" indent="0">
              <a:buNone/>
              <a:defRPr sz="1561" b="1"/>
            </a:lvl6pPr>
            <a:lvl7pPr marL="2706300" indent="0">
              <a:buNone/>
              <a:defRPr sz="1561" b="1"/>
            </a:lvl7pPr>
            <a:lvl8pPr marL="3157348" indent="0">
              <a:buNone/>
              <a:defRPr sz="1561" b="1"/>
            </a:lvl8pPr>
            <a:lvl9pPr marL="3608395" indent="0">
              <a:buNone/>
              <a:defRPr sz="1561" b="1"/>
            </a:lvl9pPr>
          </a:lstStyle>
          <a:p>
            <a:pPr lvl="0"/>
            <a:r>
              <a:rPr lang="en-US"/>
              <a:t>Click to edit Master text styles</a:t>
            </a:r>
          </a:p>
        </p:txBody>
      </p:sp>
      <p:sp>
        <p:nvSpPr>
          <p:cNvPr id="6" name="Content Placeholder 5"/>
          <p:cNvSpPr>
            <a:spLocks noGrp="1"/>
          </p:cNvSpPr>
          <p:nvPr>
            <p:ph sz="quarter" idx="4"/>
          </p:nvPr>
        </p:nvSpPr>
        <p:spPr>
          <a:xfrm>
            <a:off x="4645036" y="2174875"/>
            <a:ext cx="4041775" cy="3951288"/>
          </a:xfrm>
        </p:spPr>
        <p:txBody>
          <a:bodyPr/>
          <a:lstStyle>
            <a:lvl1pPr>
              <a:defRPr sz="2388"/>
            </a:lvl1pPr>
            <a:lvl2pPr>
              <a:defRPr sz="2020"/>
            </a:lvl2pPr>
            <a:lvl3pPr>
              <a:defRPr sz="1745"/>
            </a:lvl3pPr>
            <a:lvl4pPr>
              <a:defRPr sz="1561"/>
            </a:lvl4pPr>
            <a:lvl5pPr>
              <a:defRPr sz="1561"/>
            </a:lvl5pPr>
            <a:lvl6pPr>
              <a:defRPr sz="1561"/>
            </a:lvl6pPr>
            <a:lvl7pPr>
              <a:defRPr sz="1561"/>
            </a:lvl7pPr>
            <a:lvl8pPr>
              <a:defRPr sz="1561"/>
            </a:lvl8pPr>
            <a:lvl9pPr>
              <a:defRPr sz="156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CD8016-4872-4638-BD83-2AF05E09A8A0}"/>
              </a:ext>
            </a:extLst>
          </p:cNvPr>
          <p:cNvSpPr>
            <a:spLocks noGrp="1"/>
          </p:cNvSpPr>
          <p:nvPr>
            <p:ph type="dt" sz="half" idx="10"/>
          </p:nvPr>
        </p:nvSpPr>
        <p:spPr/>
        <p:txBody>
          <a:bodyPr/>
          <a:lstStyle>
            <a:lvl1pPr>
              <a:defRPr/>
            </a:lvl1pPr>
          </a:lstStyle>
          <a:p>
            <a:pPr>
              <a:defRPr/>
            </a:pPr>
            <a:r>
              <a:rPr lang="en-US"/>
              <a:t>COMP20411</a:t>
            </a:r>
            <a:endParaRPr lang="en-GB"/>
          </a:p>
        </p:txBody>
      </p:sp>
      <p:sp>
        <p:nvSpPr>
          <p:cNvPr id="8" name="Footer Placeholder 7">
            <a:extLst>
              <a:ext uri="{FF2B5EF4-FFF2-40B4-BE49-F238E27FC236}">
                <a16:creationId xmlns:a16="http://schemas.microsoft.com/office/drawing/2014/main" id="{F8690C05-1876-4F45-82C8-B035548CB3D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543475E1-15D0-4CC5-8D0C-35C89B401C7C}"/>
              </a:ext>
            </a:extLst>
          </p:cNvPr>
          <p:cNvSpPr>
            <a:spLocks noGrp="1"/>
          </p:cNvSpPr>
          <p:nvPr>
            <p:ph type="sldNum" sz="quarter" idx="12"/>
          </p:nvPr>
        </p:nvSpPr>
        <p:spPr/>
        <p:txBody>
          <a:bodyPr/>
          <a:lstStyle>
            <a:lvl1pPr>
              <a:defRPr/>
            </a:lvl1pPr>
          </a:lstStyle>
          <a:p>
            <a:fld id="{459151B6-E0AC-4FE7-984E-1BBF752143A0}" type="slidenum">
              <a:rPr lang="en-GB" altLang="en-US"/>
              <a:pPr/>
              <a:t>‹#›</a:t>
            </a:fld>
            <a:endParaRPr lang="en-GB" altLang="en-US"/>
          </a:p>
        </p:txBody>
      </p:sp>
    </p:spTree>
    <p:extLst>
      <p:ext uri="{BB962C8B-B14F-4D97-AF65-F5344CB8AC3E}">
        <p14:creationId xmlns:p14="http://schemas.microsoft.com/office/powerpoint/2010/main" val="4234261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5D55E8-A27D-431B-BF5D-FC968AB8AC38}"/>
              </a:ext>
            </a:extLst>
          </p:cNvPr>
          <p:cNvSpPr>
            <a:spLocks noGrp="1"/>
          </p:cNvSpPr>
          <p:nvPr>
            <p:ph type="dt" sz="half" idx="10"/>
          </p:nvPr>
        </p:nvSpPr>
        <p:spPr/>
        <p:txBody>
          <a:bodyPr/>
          <a:lstStyle>
            <a:lvl1pPr>
              <a:defRPr/>
            </a:lvl1pPr>
          </a:lstStyle>
          <a:p>
            <a:pPr>
              <a:defRPr/>
            </a:pPr>
            <a:r>
              <a:rPr lang="en-US"/>
              <a:t>COMP20411</a:t>
            </a:r>
            <a:endParaRPr lang="en-GB"/>
          </a:p>
        </p:txBody>
      </p:sp>
      <p:sp>
        <p:nvSpPr>
          <p:cNvPr id="4" name="Footer Placeholder 3">
            <a:extLst>
              <a:ext uri="{FF2B5EF4-FFF2-40B4-BE49-F238E27FC236}">
                <a16:creationId xmlns:a16="http://schemas.microsoft.com/office/drawing/2014/main" id="{DDB7A309-11F8-4460-B03E-F986C4A98F7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5BB135C5-ECEF-42A7-8237-A798D1B1C756}"/>
              </a:ext>
            </a:extLst>
          </p:cNvPr>
          <p:cNvSpPr>
            <a:spLocks noGrp="1"/>
          </p:cNvSpPr>
          <p:nvPr>
            <p:ph type="sldNum" sz="quarter" idx="12"/>
          </p:nvPr>
        </p:nvSpPr>
        <p:spPr/>
        <p:txBody>
          <a:bodyPr/>
          <a:lstStyle>
            <a:lvl1pPr>
              <a:defRPr/>
            </a:lvl1pPr>
          </a:lstStyle>
          <a:p>
            <a:fld id="{BC6E8870-086E-4731-B614-37887F1EAAFB}" type="slidenum">
              <a:rPr lang="en-GB" altLang="en-US"/>
              <a:pPr/>
              <a:t>‹#›</a:t>
            </a:fld>
            <a:endParaRPr lang="en-GB" altLang="en-US"/>
          </a:p>
        </p:txBody>
      </p:sp>
    </p:spTree>
    <p:extLst>
      <p:ext uri="{BB962C8B-B14F-4D97-AF65-F5344CB8AC3E}">
        <p14:creationId xmlns:p14="http://schemas.microsoft.com/office/powerpoint/2010/main" val="9031813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6BB27A-DD8F-4E0A-BA8C-6F272BA7155B}"/>
              </a:ext>
            </a:extLst>
          </p:cNvPr>
          <p:cNvSpPr>
            <a:spLocks noGrp="1"/>
          </p:cNvSpPr>
          <p:nvPr>
            <p:ph type="dt" sz="half" idx="10"/>
          </p:nvPr>
        </p:nvSpPr>
        <p:spPr/>
        <p:txBody>
          <a:bodyPr/>
          <a:lstStyle>
            <a:lvl1pPr>
              <a:defRPr/>
            </a:lvl1pPr>
          </a:lstStyle>
          <a:p>
            <a:pPr>
              <a:defRPr/>
            </a:pPr>
            <a:r>
              <a:rPr lang="en-US"/>
              <a:t>COMP20411</a:t>
            </a:r>
            <a:endParaRPr lang="en-GB"/>
          </a:p>
        </p:txBody>
      </p:sp>
      <p:sp>
        <p:nvSpPr>
          <p:cNvPr id="3" name="Footer Placeholder 2">
            <a:extLst>
              <a:ext uri="{FF2B5EF4-FFF2-40B4-BE49-F238E27FC236}">
                <a16:creationId xmlns:a16="http://schemas.microsoft.com/office/drawing/2014/main" id="{9DDC2940-BAB7-46BE-9B7E-3A95C48C1F8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58599320-6E7B-40C6-B964-03BAA6C0F5FC}"/>
              </a:ext>
            </a:extLst>
          </p:cNvPr>
          <p:cNvSpPr>
            <a:spLocks noGrp="1"/>
          </p:cNvSpPr>
          <p:nvPr>
            <p:ph type="sldNum" sz="quarter" idx="12"/>
          </p:nvPr>
        </p:nvSpPr>
        <p:spPr/>
        <p:txBody>
          <a:bodyPr/>
          <a:lstStyle>
            <a:lvl1pPr>
              <a:defRPr/>
            </a:lvl1pPr>
          </a:lstStyle>
          <a:p>
            <a:fld id="{3BB4E893-ED42-498F-A590-8977127B9EA5}" type="slidenum">
              <a:rPr lang="en-GB" altLang="en-US"/>
              <a:pPr/>
              <a:t>‹#›</a:t>
            </a:fld>
            <a:endParaRPr lang="en-GB" altLang="en-US"/>
          </a:p>
        </p:txBody>
      </p:sp>
    </p:spTree>
    <p:extLst>
      <p:ext uri="{BB962C8B-B14F-4D97-AF65-F5344CB8AC3E}">
        <p14:creationId xmlns:p14="http://schemas.microsoft.com/office/powerpoint/2010/main" val="20163490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73050"/>
            <a:ext cx="3008313" cy="1162050"/>
          </a:xfrm>
        </p:spPr>
        <p:txBody>
          <a:bodyPr anchor="b"/>
          <a:lstStyle>
            <a:lvl1pPr algn="l">
              <a:defRPr sz="2020" b="1"/>
            </a:lvl1pPr>
          </a:lstStyle>
          <a:p>
            <a:r>
              <a:rPr lang="en-US"/>
              <a:t>Click to edit Master title style</a:t>
            </a:r>
          </a:p>
        </p:txBody>
      </p:sp>
      <p:sp>
        <p:nvSpPr>
          <p:cNvPr id="3" name="Content Placeholder 2"/>
          <p:cNvSpPr>
            <a:spLocks noGrp="1"/>
          </p:cNvSpPr>
          <p:nvPr>
            <p:ph idx="1"/>
          </p:nvPr>
        </p:nvSpPr>
        <p:spPr>
          <a:xfrm>
            <a:off x="3575051" y="273051"/>
            <a:ext cx="5111750" cy="5853113"/>
          </a:xfrm>
        </p:spPr>
        <p:txBody>
          <a:bodyPr/>
          <a:lstStyle>
            <a:lvl1pPr>
              <a:defRPr sz="3123"/>
            </a:lvl1pPr>
            <a:lvl2pPr>
              <a:defRPr sz="2755"/>
            </a:lvl2pPr>
            <a:lvl3pPr>
              <a:defRPr sz="2388"/>
            </a:lvl3pPr>
            <a:lvl4pPr>
              <a:defRPr sz="2020"/>
            </a:lvl4pPr>
            <a:lvl5pPr>
              <a:defRPr sz="2020"/>
            </a:lvl5pPr>
            <a:lvl6pPr>
              <a:defRPr sz="2020"/>
            </a:lvl6pPr>
            <a:lvl7pPr>
              <a:defRPr sz="2020"/>
            </a:lvl7pPr>
            <a:lvl8pPr>
              <a:defRPr sz="2020"/>
            </a:lvl8pPr>
            <a:lvl9pPr>
              <a:defRPr sz="20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1" y="1435100"/>
            <a:ext cx="3008313" cy="4691063"/>
          </a:xfrm>
        </p:spPr>
        <p:txBody>
          <a:bodyPr/>
          <a:lstStyle>
            <a:lvl1pPr marL="0" indent="0">
              <a:buNone/>
              <a:defRPr sz="1378"/>
            </a:lvl1pPr>
            <a:lvl2pPr marL="451050" indent="0">
              <a:buNone/>
              <a:defRPr sz="1194"/>
            </a:lvl2pPr>
            <a:lvl3pPr marL="902099" indent="0">
              <a:buNone/>
              <a:defRPr sz="1010"/>
            </a:lvl3pPr>
            <a:lvl4pPr marL="1353149" indent="0">
              <a:buNone/>
              <a:defRPr sz="918"/>
            </a:lvl4pPr>
            <a:lvl5pPr marL="1804200" indent="0">
              <a:buNone/>
              <a:defRPr sz="918"/>
            </a:lvl5pPr>
            <a:lvl6pPr marL="2255248" indent="0">
              <a:buNone/>
              <a:defRPr sz="918"/>
            </a:lvl6pPr>
            <a:lvl7pPr marL="2706300" indent="0">
              <a:buNone/>
              <a:defRPr sz="918"/>
            </a:lvl7pPr>
            <a:lvl8pPr marL="3157348" indent="0">
              <a:buNone/>
              <a:defRPr sz="918"/>
            </a:lvl8pPr>
            <a:lvl9pPr marL="3608395" indent="0">
              <a:buNone/>
              <a:defRPr sz="918"/>
            </a:lvl9pPr>
          </a:lstStyle>
          <a:p>
            <a:pPr lvl="0"/>
            <a:r>
              <a:rPr lang="en-US"/>
              <a:t>Click to edit Master text styles</a:t>
            </a:r>
          </a:p>
        </p:txBody>
      </p:sp>
      <p:sp>
        <p:nvSpPr>
          <p:cNvPr id="5" name="Date Placeholder 4">
            <a:extLst>
              <a:ext uri="{FF2B5EF4-FFF2-40B4-BE49-F238E27FC236}">
                <a16:creationId xmlns:a16="http://schemas.microsoft.com/office/drawing/2014/main" id="{1AD5B087-C4B7-4A1C-A543-0E47BEA6A64C}"/>
              </a:ext>
            </a:extLst>
          </p:cNvPr>
          <p:cNvSpPr>
            <a:spLocks noGrp="1"/>
          </p:cNvSpPr>
          <p:nvPr>
            <p:ph type="dt" sz="half" idx="10"/>
          </p:nvPr>
        </p:nvSpPr>
        <p:spPr/>
        <p:txBody>
          <a:bodyPr/>
          <a:lstStyle>
            <a:lvl1pPr>
              <a:defRPr/>
            </a:lvl1pPr>
          </a:lstStyle>
          <a:p>
            <a:pPr>
              <a:defRPr/>
            </a:pPr>
            <a:r>
              <a:rPr lang="en-US"/>
              <a:t>COMP20411</a:t>
            </a:r>
            <a:endParaRPr lang="en-GB"/>
          </a:p>
        </p:txBody>
      </p:sp>
      <p:sp>
        <p:nvSpPr>
          <p:cNvPr id="6" name="Footer Placeholder 5">
            <a:extLst>
              <a:ext uri="{FF2B5EF4-FFF2-40B4-BE49-F238E27FC236}">
                <a16:creationId xmlns:a16="http://schemas.microsoft.com/office/drawing/2014/main" id="{BDB4C970-2986-490C-A939-B8EBAA760A2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4DEE36D0-000E-4B10-BD1A-A96D9A6B243F}"/>
              </a:ext>
            </a:extLst>
          </p:cNvPr>
          <p:cNvSpPr>
            <a:spLocks noGrp="1"/>
          </p:cNvSpPr>
          <p:nvPr>
            <p:ph type="sldNum" sz="quarter" idx="12"/>
          </p:nvPr>
        </p:nvSpPr>
        <p:spPr/>
        <p:txBody>
          <a:bodyPr/>
          <a:lstStyle>
            <a:lvl1pPr>
              <a:defRPr/>
            </a:lvl1pPr>
          </a:lstStyle>
          <a:p>
            <a:fld id="{01F206F9-8675-48DA-AB5C-B7704C5449D9}" type="slidenum">
              <a:rPr lang="en-GB" altLang="en-US"/>
              <a:pPr/>
              <a:t>‹#›</a:t>
            </a:fld>
            <a:endParaRPr lang="en-GB" altLang="en-US"/>
          </a:p>
        </p:txBody>
      </p:sp>
    </p:spTree>
    <p:extLst>
      <p:ext uri="{BB962C8B-B14F-4D97-AF65-F5344CB8AC3E}">
        <p14:creationId xmlns:p14="http://schemas.microsoft.com/office/powerpoint/2010/main" val="38336521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2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123"/>
            </a:lvl1pPr>
            <a:lvl2pPr marL="451050" indent="0">
              <a:buNone/>
              <a:defRPr sz="2755"/>
            </a:lvl2pPr>
            <a:lvl3pPr marL="902099" indent="0">
              <a:buNone/>
              <a:defRPr sz="2388"/>
            </a:lvl3pPr>
            <a:lvl4pPr marL="1353149" indent="0">
              <a:buNone/>
              <a:defRPr sz="2020"/>
            </a:lvl4pPr>
            <a:lvl5pPr marL="1804200" indent="0">
              <a:buNone/>
              <a:defRPr sz="2020"/>
            </a:lvl5pPr>
            <a:lvl6pPr marL="2255248" indent="0">
              <a:buNone/>
              <a:defRPr sz="2020"/>
            </a:lvl6pPr>
            <a:lvl7pPr marL="2706300" indent="0">
              <a:buNone/>
              <a:defRPr sz="2020"/>
            </a:lvl7pPr>
            <a:lvl8pPr marL="3157348" indent="0">
              <a:buNone/>
              <a:defRPr sz="2020"/>
            </a:lvl8pPr>
            <a:lvl9pPr marL="3608395" indent="0">
              <a:buNone/>
              <a:defRPr sz="202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378"/>
            </a:lvl1pPr>
            <a:lvl2pPr marL="451050" indent="0">
              <a:buNone/>
              <a:defRPr sz="1194"/>
            </a:lvl2pPr>
            <a:lvl3pPr marL="902099" indent="0">
              <a:buNone/>
              <a:defRPr sz="1010"/>
            </a:lvl3pPr>
            <a:lvl4pPr marL="1353149" indent="0">
              <a:buNone/>
              <a:defRPr sz="918"/>
            </a:lvl4pPr>
            <a:lvl5pPr marL="1804200" indent="0">
              <a:buNone/>
              <a:defRPr sz="918"/>
            </a:lvl5pPr>
            <a:lvl6pPr marL="2255248" indent="0">
              <a:buNone/>
              <a:defRPr sz="918"/>
            </a:lvl6pPr>
            <a:lvl7pPr marL="2706300" indent="0">
              <a:buNone/>
              <a:defRPr sz="918"/>
            </a:lvl7pPr>
            <a:lvl8pPr marL="3157348" indent="0">
              <a:buNone/>
              <a:defRPr sz="918"/>
            </a:lvl8pPr>
            <a:lvl9pPr marL="3608395" indent="0">
              <a:buNone/>
              <a:defRPr sz="918"/>
            </a:lvl9pPr>
          </a:lstStyle>
          <a:p>
            <a:pPr lvl="0"/>
            <a:r>
              <a:rPr lang="en-US"/>
              <a:t>Click to edit Master text styles</a:t>
            </a:r>
          </a:p>
        </p:txBody>
      </p:sp>
      <p:sp>
        <p:nvSpPr>
          <p:cNvPr id="5" name="Date Placeholder 4">
            <a:extLst>
              <a:ext uri="{FF2B5EF4-FFF2-40B4-BE49-F238E27FC236}">
                <a16:creationId xmlns:a16="http://schemas.microsoft.com/office/drawing/2014/main" id="{C812DA99-DCDA-4FD8-89B4-8827A54F9D4C}"/>
              </a:ext>
            </a:extLst>
          </p:cNvPr>
          <p:cNvSpPr>
            <a:spLocks noGrp="1"/>
          </p:cNvSpPr>
          <p:nvPr>
            <p:ph type="dt" sz="half" idx="10"/>
          </p:nvPr>
        </p:nvSpPr>
        <p:spPr/>
        <p:txBody>
          <a:bodyPr/>
          <a:lstStyle>
            <a:lvl1pPr>
              <a:defRPr/>
            </a:lvl1pPr>
          </a:lstStyle>
          <a:p>
            <a:pPr>
              <a:defRPr/>
            </a:pPr>
            <a:r>
              <a:rPr lang="en-US"/>
              <a:t>COMP20411</a:t>
            </a:r>
            <a:endParaRPr lang="en-GB"/>
          </a:p>
        </p:txBody>
      </p:sp>
      <p:sp>
        <p:nvSpPr>
          <p:cNvPr id="6" name="Footer Placeholder 5">
            <a:extLst>
              <a:ext uri="{FF2B5EF4-FFF2-40B4-BE49-F238E27FC236}">
                <a16:creationId xmlns:a16="http://schemas.microsoft.com/office/drawing/2014/main" id="{92BFE06A-6453-494E-83CA-7EDBE7313A4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FC29298D-1B14-405D-9640-3D6CB6B15C4C}"/>
              </a:ext>
            </a:extLst>
          </p:cNvPr>
          <p:cNvSpPr>
            <a:spLocks noGrp="1"/>
          </p:cNvSpPr>
          <p:nvPr>
            <p:ph type="sldNum" sz="quarter" idx="12"/>
          </p:nvPr>
        </p:nvSpPr>
        <p:spPr/>
        <p:txBody>
          <a:bodyPr/>
          <a:lstStyle>
            <a:lvl1pPr>
              <a:defRPr/>
            </a:lvl1pPr>
          </a:lstStyle>
          <a:p>
            <a:fld id="{D1C6AD26-4B69-4481-BA19-A494976FC819}" type="slidenum">
              <a:rPr lang="en-GB" altLang="en-US"/>
              <a:pPr/>
              <a:t>‹#›</a:t>
            </a:fld>
            <a:endParaRPr lang="en-GB" altLang="en-US"/>
          </a:p>
        </p:txBody>
      </p:sp>
    </p:spTree>
    <p:extLst>
      <p:ext uri="{BB962C8B-B14F-4D97-AF65-F5344CB8AC3E}">
        <p14:creationId xmlns:p14="http://schemas.microsoft.com/office/powerpoint/2010/main" val="33522972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3C371A-9BAA-47A0-A1C5-FF4E37D1F666}"/>
              </a:ext>
            </a:extLst>
          </p:cNvPr>
          <p:cNvSpPr>
            <a:spLocks noGrp="1"/>
          </p:cNvSpPr>
          <p:nvPr>
            <p:ph type="dt" sz="half" idx="10"/>
          </p:nvPr>
        </p:nvSpPr>
        <p:spPr/>
        <p:txBody>
          <a:bodyPr/>
          <a:lstStyle>
            <a:lvl1pPr>
              <a:defRPr/>
            </a:lvl1pPr>
          </a:lstStyle>
          <a:p>
            <a:pPr>
              <a:defRPr/>
            </a:pPr>
            <a:r>
              <a:rPr lang="en-US"/>
              <a:t>COMP20411</a:t>
            </a:r>
            <a:endParaRPr lang="en-GB"/>
          </a:p>
        </p:txBody>
      </p:sp>
      <p:sp>
        <p:nvSpPr>
          <p:cNvPr id="5" name="Footer Placeholder 4">
            <a:extLst>
              <a:ext uri="{FF2B5EF4-FFF2-40B4-BE49-F238E27FC236}">
                <a16:creationId xmlns:a16="http://schemas.microsoft.com/office/drawing/2014/main" id="{7CDB451E-ABA1-46EF-AB02-D5E33313D80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641407E-1303-448A-B957-08FEF5DCE8EE}"/>
              </a:ext>
            </a:extLst>
          </p:cNvPr>
          <p:cNvSpPr>
            <a:spLocks noGrp="1"/>
          </p:cNvSpPr>
          <p:nvPr>
            <p:ph type="sldNum" sz="quarter" idx="12"/>
          </p:nvPr>
        </p:nvSpPr>
        <p:spPr/>
        <p:txBody>
          <a:bodyPr/>
          <a:lstStyle>
            <a:lvl1pPr>
              <a:defRPr/>
            </a:lvl1pPr>
          </a:lstStyle>
          <a:p>
            <a:fld id="{FC3A38A1-CFC9-41EB-9E3F-191E5F2C3113}" type="slidenum">
              <a:rPr lang="en-GB" altLang="en-US"/>
              <a:pPr/>
              <a:t>‹#›</a:t>
            </a:fld>
            <a:endParaRPr lang="en-GB" altLang="en-US"/>
          </a:p>
        </p:txBody>
      </p:sp>
    </p:spTree>
    <p:extLst>
      <p:ext uri="{BB962C8B-B14F-4D97-AF65-F5344CB8AC3E}">
        <p14:creationId xmlns:p14="http://schemas.microsoft.com/office/powerpoint/2010/main" val="6376736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3351" y="303213"/>
            <a:ext cx="2405063" cy="645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988" y="303213"/>
            <a:ext cx="7065962" cy="645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087B6-92C3-41CB-98AB-C34F4C664E13}"/>
              </a:ext>
            </a:extLst>
          </p:cNvPr>
          <p:cNvSpPr>
            <a:spLocks noGrp="1"/>
          </p:cNvSpPr>
          <p:nvPr>
            <p:ph type="dt" sz="half" idx="10"/>
          </p:nvPr>
        </p:nvSpPr>
        <p:spPr/>
        <p:txBody>
          <a:bodyPr/>
          <a:lstStyle>
            <a:lvl1pPr>
              <a:defRPr/>
            </a:lvl1pPr>
          </a:lstStyle>
          <a:p>
            <a:pPr>
              <a:defRPr/>
            </a:pPr>
            <a:r>
              <a:rPr lang="en-US"/>
              <a:t>COMP20411</a:t>
            </a:r>
            <a:endParaRPr lang="en-GB"/>
          </a:p>
        </p:txBody>
      </p:sp>
      <p:sp>
        <p:nvSpPr>
          <p:cNvPr id="5" name="Footer Placeholder 4">
            <a:extLst>
              <a:ext uri="{FF2B5EF4-FFF2-40B4-BE49-F238E27FC236}">
                <a16:creationId xmlns:a16="http://schemas.microsoft.com/office/drawing/2014/main" id="{39F1A3D7-394A-408D-9AEF-45CF8381DB9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4E9F411-E7A9-4365-ABA6-5AA8718EE851}"/>
              </a:ext>
            </a:extLst>
          </p:cNvPr>
          <p:cNvSpPr>
            <a:spLocks noGrp="1"/>
          </p:cNvSpPr>
          <p:nvPr>
            <p:ph type="sldNum" sz="quarter" idx="12"/>
          </p:nvPr>
        </p:nvSpPr>
        <p:spPr/>
        <p:txBody>
          <a:bodyPr/>
          <a:lstStyle>
            <a:lvl1pPr>
              <a:defRPr/>
            </a:lvl1pPr>
          </a:lstStyle>
          <a:p>
            <a:fld id="{5C6CFEB3-DD29-42C1-9266-8102DCFD9233}" type="slidenum">
              <a:rPr lang="en-GB" altLang="en-US"/>
              <a:pPr/>
              <a:t>‹#›</a:t>
            </a:fld>
            <a:endParaRPr lang="en-GB" altLang="en-US"/>
          </a:p>
        </p:txBody>
      </p:sp>
    </p:spTree>
    <p:extLst>
      <p:ext uri="{BB962C8B-B14F-4D97-AF65-F5344CB8AC3E}">
        <p14:creationId xmlns:p14="http://schemas.microsoft.com/office/powerpoint/2010/main" val="6547306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1">
            <a:extLst>
              <a:ext uri="{FF2B5EF4-FFF2-40B4-BE49-F238E27FC236}">
                <a16:creationId xmlns:a16="http://schemas.microsoft.com/office/drawing/2014/main" id="{D5C6CFAB-DA86-44C6-A2F4-8AA57A6F0E21}"/>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12">
            <a:extLst>
              <a:ext uri="{FF2B5EF4-FFF2-40B4-BE49-F238E27FC236}">
                <a16:creationId xmlns:a16="http://schemas.microsoft.com/office/drawing/2014/main" id="{D5575A2E-0540-48C8-9034-431E4A022F5E}"/>
              </a:ext>
            </a:extLst>
          </p:cNvPr>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a:extLst>
              <a:ext uri="{FF2B5EF4-FFF2-40B4-BE49-F238E27FC236}">
                <a16:creationId xmlns:a16="http://schemas.microsoft.com/office/drawing/2014/main" id="{6B5BFBA9-A71D-4157-BCD5-E7529AE834B9}"/>
              </a:ext>
            </a:extLst>
          </p:cNvPr>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a:extLst>
              <a:ext uri="{FF2B5EF4-FFF2-40B4-BE49-F238E27FC236}">
                <a16:creationId xmlns:a16="http://schemas.microsoft.com/office/drawing/2014/main" id="{6DE63730-3590-44B5-919D-D86480A8C48C}"/>
              </a:ext>
            </a:extLst>
          </p:cNvPr>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0">
            <a:extLst>
              <a:ext uri="{FF2B5EF4-FFF2-40B4-BE49-F238E27FC236}">
                <a16:creationId xmlns:a16="http://schemas.microsoft.com/office/drawing/2014/main" id="{97AE9B5A-9592-4787-A67B-87F2C1352893}"/>
              </a:ext>
            </a:extLst>
          </p:cNvPr>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a:extLst>
              <a:ext uri="{FF2B5EF4-FFF2-40B4-BE49-F238E27FC236}">
                <a16:creationId xmlns:a16="http://schemas.microsoft.com/office/drawing/2014/main" id="{247636B7-BEDC-404F-B1EB-B9AA396B34FE}"/>
              </a:ext>
            </a:extLst>
          </p:cNvPr>
          <p:cNvSpPr>
            <a:spLocks noGrp="1"/>
          </p:cNvSpPr>
          <p:nvPr>
            <p:ph type="dt" sz="half" idx="10"/>
          </p:nvPr>
        </p:nvSpPr>
        <p:spPr/>
        <p:txBody>
          <a:bodyPr/>
          <a:lstStyle>
            <a:lvl1pPr>
              <a:defRPr/>
            </a:lvl1pPr>
          </a:lstStyle>
          <a:p>
            <a:pPr>
              <a:defRPr/>
            </a:pPr>
            <a:fld id="{20CD2FFE-F464-4122-B827-83AF16649954}" type="datetime1">
              <a:rPr lang="en-US"/>
              <a:pPr>
                <a:defRPr/>
              </a:pPr>
              <a:t>23-Jun-22</a:t>
            </a:fld>
            <a:endParaRPr lang="en-US"/>
          </a:p>
        </p:txBody>
      </p:sp>
      <p:sp>
        <p:nvSpPr>
          <p:cNvPr id="12" name="Footer Placeholder 16">
            <a:extLst>
              <a:ext uri="{FF2B5EF4-FFF2-40B4-BE49-F238E27FC236}">
                <a16:creationId xmlns:a16="http://schemas.microsoft.com/office/drawing/2014/main" id="{A14AD0F2-2F34-49C1-893B-DCCAA6077C64}"/>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28">
            <a:extLst>
              <a:ext uri="{FF2B5EF4-FFF2-40B4-BE49-F238E27FC236}">
                <a16:creationId xmlns:a16="http://schemas.microsoft.com/office/drawing/2014/main" id="{6F1E9017-06EA-4373-BAFB-5DD08CF948C7}"/>
              </a:ext>
            </a:extLst>
          </p:cNvPr>
          <p:cNvSpPr>
            <a:spLocks noGrp="1"/>
          </p:cNvSpPr>
          <p:nvPr>
            <p:ph type="sldNum" sz="quarter" idx="12"/>
          </p:nvPr>
        </p:nvSpPr>
        <p:spPr/>
        <p:txBody>
          <a:bodyPr/>
          <a:lstStyle>
            <a:lvl1pPr>
              <a:defRPr/>
            </a:lvl1pPr>
          </a:lstStyle>
          <a:p>
            <a:fld id="{8FFD6F6C-8657-42E3-9E72-87E7CF334CD8}" type="slidenum">
              <a:rPr lang="en-US" altLang="en-US"/>
              <a:pPr/>
              <a:t>‹#›</a:t>
            </a:fld>
            <a:endParaRPr lang="en-US" altLang="en-US"/>
          </a:p>
        </p:txBody>
      </p:sp>
    </p:spTree>
    <p:extLst>
      <p:ext uri="{BB962C8B-B14F-4D97-AF65-F5344CB8AC3E}">
        <p14:creationId xmlns:p14="http://schemas.microsoft.com/office/powerpoint/2010/main" val="2254353731"/>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8B3BBD02-E273-443C-B0C5-F3CECF6009F1}"/>
              </a:ext>
            </a:extLst>
          </p:cNvPr>
          <p:cNvSpPr>
            <a:spLocks noGrp="1"/>
          </p:cNvSpPr>
          <p:nvPr>
            <p:ph type="dt" sz="half" idx="10"/>
          </p:nvPr>
        </p:nvSpPr>
        <p:spPr/>
        <p:txBody>
          <a:bodyPr/>
          <a:lstStyle>
            <a:lvl1pPr>
              <a:defRPr/>
            </a:lvl1pPr>
          </a:lstStyle>
          <a:p>
            <a:pPr>
              <a:defRPr/>
            </a:pPr>
            <a:fld id="{B5DA5BFE-1568-4F23-89D9-BE37270FA853}" type="datetime1">
              <a:rPr lang="en-US"/>
              <a:pPr>
                <a:defRPr/>
              </a:pPr>
              <a:t>23-Jun-22</a:t>
            </a:fld>
            <a:endParaRPr lang="en-US"/>
          </a:p>
        </p:txBody>
      </p:sp>
      <p:sp>
        <p:nvSpPr>
          <p:cNvPr id="5" name="Footer Placeholder 2">
            <a:extLst>
              <a:ext uri="{FF2B5EF4-FFF2-40B4-BE49-F238E27FC236}">
                <a16:creationId xmlns:a16="http://schemas.microsoft.com/office/drawing/2014/main" id="{A0CD3A75-465B-475D-B1ED-CC71D8BC2BE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5A744B1D-6FAB-4FDE-8BE7-29C0CDFA25D0}"/>
              </a:ext>
            </a:extLst>
          </p:cNvPr>
          <p:cNvSpPr>
            <a:spLocks noGrp="1"/>
          </p:cNvSpPr>
          <p:nvPr>
            <p:ph type="sldNum" sz="quarter" idx="12"/>
          </p:nvPr>
        </p:nvSpPr>
        <p:spPr/>
        <p:txBody>
          <a:bodyPr/>
          <a:lstStyle>
            <a:lvl1pPr>
              <a:defRPr/>
            </a:lvl1pPr>
          </a:lstStyle>
          <a:p>
            <a:fld id="{0FB7C1A0-A141-4106-B032-AEE154DD0418}" type="slidenum">
              <a:rPr lang="en-US" altLang="en-US"/>
              <a:pPr/>
              <a:t>‹#›</a:t>
            </a:fld>
            <a:endParaRPr lang="en-US" altLang="en-US"/>
          </a:p>
        </p:txBody>
      </p:sp>
    </p:spTree>
    <p:extLst>
      <p:ext uri="{BB962C8B-B14F-4D97-AF65-F5344CB8AC3E}">
        <p14:creationId xmlns:p14="http://schemas.microsoft.com/office/powerpoint/2010/main" val="2974970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4D993-D1AF-40CA-870A-132ADEE8A9B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CED5DE1-CF02-439D-8587-66A3506542D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2E155C9-D6DA-41F3-BFE8-6218657DC64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C1286AB-B6E5-44FC-AD00-F42082E0D1CF}"/>
              </a:ext>
            </a:extLst>
          </p:cNvPr>
          <p:cNvSpPr>
            <a:spLocks noGrp="1"/>
          </p:cNvSpPr>
          <p:nvPr>
            <p:ph type="dt" sz="half" idx="10"/>
          </p:nvPr>
        </p:nvSpPr>
        <p:spPr/>
        <p:txBody>
          <a:bodyPr/>
          <a:lstStyle/>
          <a:p>
            <a:pPr>
              <a:defRPr>
                <a:uFillTx/>
              </a:defRPr>
            </a:pPr>
            <a:fld id="{86702037-26EF-4EA4-8A50-47D2CDD6AFF5}" type="datetime4">
              <a:rPr lang="en-US" smtClean="0">
                <a:uFillTx/>
              </a:rPr>
              <a:t>June 23, 2022</a:t>
            </a:fld>
            <a:endParaRPr lang="en-US">
              <a:uFillTx/>
            </a:endParaRPr>
          </a:p>
        </p:txBody>
      </p:sp>
      <p:sp>
        <p:nvSpPr>
          <p:cNvPr id="6" name="Footer Placeholder 5">
            <a:extLst>
              <a:ext uri="{FF2B5EF4-FFF2-40B4-BE49-F238E27FC236}">
                <a16:creationId xmlns:a16="http://schemas.microsoft.com/office/drawing/2014/main" id="{64FCA7AE-4438-49FB-99F1-41A59E3963FD}"/>
              </a:ext>
            </a:extLst>
          </p:cNvPr>
          <p:cNvSpPr>
            <a:spLocks noGrp="1"/>
          </p:cNvSpPr>
          <p:nvPr>
            <p:ph type="ftr" sz="quarter" idx="11"/>
          </p:nvPr>
        </p:nvSpPr>
        <p:spPr/>
        <p:txBody>
          <a:bodyPr/>
          <a:lstStyle/>
          <a:p>
            <a:pPr>
              <a:defRPr>
                <a:uFillTx/>
              </a:defRPr>
            </a:pPr>
            <a:r>
              <a:rPr lang="en-US">
                <a:uFillTx/>
              </a:rPr>
              <a:t>Data Mining: Concepts and Techniques</a:t>
            </a:r>
          </a:p>
        </p:txBody>
      </p:sp>
      <p:sp>
        <p:nvSpPr>
          <p:cNvPr id="7" name="Slide Number Placeholder 6">
            <a:extLst>
              <a:ext uri="{FF2B5EF4-FFF2-40B4-BE49-F238E27FC236}">
                <a16:creationId xmlns:a16="http://schemas.microsoft.com/office/drawing/2014/main" id="{25F0D880-4A0E-4C0A-81A8-4E7265F24B01}"/>
              </a:ext>
            </a:extLst>
          </p:cNvPr>
          <p:cNvSpPr>
            <a:spLocks noGrp="1"/>
          </p:cNvSpPr>
          <p:nvPr>
            <p:ph type="sldNum" sz="quarter" idx="12"/>
          </p:nvPr>
        </p:nvSpPr>
        <p:spPr/>
        <p:txBody>
          <a:bodyPr/>
          <a:lstStyle/>
          <a:p>
            <a:pPr>
              <a:defRPr>
                <a:uFillTx/>
              </a:defRPr>
            </a:pPr>
            <a:fld id="{7C27A754-7439-7649-8A69-1F219AFD26D5}"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7958962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6A0DCFE9-D747-4007-9668-E778D373C153}"/>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9">
            <a:extLst>
              <a:ext uri="{FF2B5EF4-FFF2-40B4-BE49-F238E27FC236}">
                <a16:creationId xmlns:a16="http://schemas.microsoft.com/office/drawing/2014/main" id="{7B5FB773-0872-4249-96D2-0E81729B98D0}"/>
              </a:ext>
            </a:extLst>
          </p:cNvPr>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a:extLst>
              <a:ext uri="{FF2B5EF4-FFF2-40B4-BE49-F238E27FC236}">
                <a16:creationId xmlns:a16="http://schemas.microsoft.com/office/drawing/2014/main" id="{89A80E6D-EF4B-4177-811B-BCD055944B20}"/>
              </a:ext>
            </a:extLst>
          </p:cNvPr>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7">
            <a:extLst>
              <a:ext uri="{FF2B5EF4-FFF2-40B4-BE49-F238E27FC236}">
                <a16:creationId xmlns:a16="http://schemas.microsoft.com/office/drawing/2014/main" id="{54C66708-B0A5-4646-9414-6EB44D2A78D6}"/>
              </a:ext>
            </a:extLst>
          </p:cNvPr>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8">
            <a:extLst>
              <a:ext uri="{FF2B5EF4-FFF2-40B4-BE49-F238E27FC236}">
                <a16:creationId xmlns:a16="http://schemas.microsoft.com/office/drawing/2014/main" id="{7C99B104-725F-4257-87AF-D432DE90B12B}"/>
              </a:ext>
            </a:extLst>
          </p:cNvPr>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a:extLst>
              <a:ext uri="{FF2B5EF4-FFF2-40B4-BE49-F238E27FC236}">
                <a16:creationId xmlns:a16="http://schemas.microsoft.com/office/drawing/2014/main" id="{3971D690-B2F2-494E-B197-E5C2FD0569BB}"/>
              </a:ext>
            </a:extLst>
          </p:cNvPr>
          <p:cNvSpPr>
            <a:spLocks noGrp="1"/>
          </p:cNvSpPr>
          <p:nvPr>
            <p:ph type="dt" sz="half" idx="10"/>
          </p:nvPr>
        </p:nvSpPr>
        <p:spPr/>
        <p:txBody>
          <a:bodyPr/>
          <a:lstStyle>
            <a:lvl1pPr>
              <a:defRPr/>
            </a:lvl1pPr>
          </a:lstStyle>
          <a:p>
            <a:pPr>
              <a:defRPr/>
            </a:pPr>
            <a:fld id="{B912D69A-9E6C-4A88-9295-7F15EE93F9E2}" type="datetime1">
              <a:rPr lang="en-US"/>
              <a:pPr>
                <a:defRPr/>
              </a:pPr>
              <a:t>23-Jun-22</a:t>
            </a:fld>
            <a:endParaRPr lang="en-US"/>
          </a:p>
        </p:txBody>
      </p:sp>
      <p:sp>
        <p:nvSpPr>
          <p:cNvPr id="10" name="Footer Placeholder 4">
            <a:extLst>
              <a:ext uri="{FF2B5EF4-FFF2-40B4-BE49-F238E27FC236}">
                <a16:creationId xmlns:a16="http://schemas.microsoft.com/office/drawing/2014/main" id="{86C9E31F-81D4-417F-A77F-CFD875712F64}"/>
              </a:ext>
            </a:extLst>
          </p:cNvPr>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F504F479-07A0-4A99-9C11-72D379D9517C}"/>
              </a:ext>
            </a:extLst>
          </p:cNvPr>
          <p:cNvSpPr>
            <a:spLocks noGrp="1"/>
          </p:cNvSpPr>
          <p:nvPr>
            <p:ph type="sldNum" sz="quarter" idx="12"/>
          </p:nvPr>
        </p:nvSpPr>
        <p:spPr>
          <a:xfrm>
            <a:off x="146050" y="6208713"/>
            <a:ext cx="457200" cy="457200"/>
          </a:xfrm>
        </p:spPr>
        <p:txBody>
          <a:bodyPr/>
          <a:lstStyle>
            <a:lvl1pPr>
              <a:defRPr/>
            </a:lvl1pPr>
          </a:lstStyle>
          <a:p>
            <a:fld id="{E4F10BE3-D35E-4069-ABCE-8C6DA6ED27B9}" type="slidenum">
              <a:rPr lang="en-US" altLang="en-US"/>
              <a:pPr/>
              <a:t>‹#›</a:t>
            </a:fld>
            <a:endParaRPr lang="en-US" altLang="en-US"/>
          </a:p>
        </p:txBody>
      </p:sp>
    </p:spTree>
    <p:extLst>
      <p:ext uri="{BB962C8B-B14F-4D97-AF65-F5344CB8AC3E}">
        <p14:creationId xmlns:p14="http://schemas.microsoft.com/office/powerpoint/2010/main" val="2474238410"/>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5318674B-922E-422F-89E0-9FC4F623BCD5}"/>
              </a:ext>
            </a:extLst>
          </p:cNvPr>
          <p:cNvSpPr>
            <a:spLocks noGrp="1"/>
          </p:cNvSpPr>
          <p:nvPr>
            <p:ph type="dt" sz="half" idx="10"/>
          </p:nvPr>
        </p:nvSpPr>
        <p:spPr/>
        <p:txBody>
          <a:bodyPr/>
          <a:lstStyle>
            <a:lvl1pPr>
              <a:defRPr/>
            </a:lvl1pPr>
          </a:lstStyle>
          <a:p>
            <a:pPr>
              <a:defRPr/>
            </a:pPr>
            <a:fld id="{7BD0B537-6260-436C-A610-44E9C8A17F89}" type="datetime1">
              <a:rPr lang="en-US"/>
              <a:pPr>
                <a:defRPr/>
              </a:pPr>
              <a:t>23-Jun-22</a:t>
            </a:fld>
            <a:endParaRPr lang="en-US"/>
          </a:p>
        </p:txBody>
      </p:sp>
      <p:sp>
        <p:nvSpPr>
          <p:cNvPr id="6" name="Footer Placeholder 2">
            <a:extLst>
              <a:ext uri="{FF2B5EF4-FFF2-40B4-BE49-F238E27FC236}">
                <a16:creationId xmlns:a16="http://schemas.microsoft.com/office/drawing/2014/main" id="{3DC3943B-A374-4649-9B52-784546F51A8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C3F5436F-B10A-4CF9-A68B-FCB76BB5949E}"/>
              </a:ext>
            </a:extLst>
          </p:cNvPr>
          <p:cNvSpPr>
            <a:spLocks noGrp="1"/>
          </p:cNvSpPr>
          <p:nvPr>
            <p:ph type="sldNum" sz="quarter" idx="12"/>
          </p:nvPr>
        </p:nvSpPr>
        <p:spPr/>
        <p:txBody>
          <a:bodyPr/>
          <a:lstStyle>
            <a:lvl1pPr>
              <a:defRPr/>
            </a:lvl1pPr>
          </a:lstStyle>
          <a:p>
            <a:fld id="{983D299C-52D1-46FE-A5FC-18EDDE635617}" type="slidenum">
              <a:rPr lang="en-US" altLang="en-US"/>
              <a:pPr/>
              <a:t>‹#›</a:t>
            </a:fld>
            <a:endParaRPr lang="en-US" altLang="en-US"/>
          </a:p>
        </p:txBody>
      </p:sp>
    </p:spTree>
    <p:extLst>
      <p:ext uri="{BB962C8B-B14F-4D97-AF65-F5344CB8AC3E}">
        <p14:creationId xmlns:p14="http://schemas.microsoft.com/office/powerpoint/2010/main" val="35930026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id="{490AE9CF-68B8-4CAA-A9C0-E1C0B926A0E5}"/>
              </a:ext>
            </a:extLst>
          </p:cNvPr>
          <p:cNvSpPr>
            <a:spLocks noGrp="1"/>
          </p:cNvSpPr>
          <p:nvPr>
            <p:ph type="dt" sz="half" idx="10"/>
          </p:nvPr>
        </p:nvSpPr>
        <p:spPr/>
        <p:txBody>
          <a:bodyPr/>
          <a:lstStyle>
            <a:lvl1pPr>
              <a:defRPr/>
            </a:lvl1pPr>
          </a:lstStyle>
          <a:p>
            <a:pPr>
              <a:defRPr/>
            </a:pPr>
            <a:fld id="{81BCFF1E-2213-4803-A1F8-777BCC645952}" type="datetime1">
              <a:rPr lang="en-US"/>
              <a:pPr>
                <a:defRPr/>
              </a:pPr>
              <a:t>23-Jun-22</a:t>
            </a:fld>
            <a:endParaRPr lang="en-US"/>
          </a:p>
        </p:txBody>
      </p:sp>
      <p:sp>
        <p:nvSpPr>
          <p:cNvPr id="8" name="Footer Placeholder 2">
            <a:extLst>
              <a:ext uri="{FF2B5EF4-FFF2-40B4-BE49-F238E27FC236}">
                <a16:creationId xmlns:a16="http://schemas.microsoft.com/office/drawing/2014/main" id="{E3FEADA2-8DB2-4830-953E-A77C768AC04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22">
            <a:extLst>
              <a:ext uri="{FF2B5EF4-FFF2-40B4-BE49-F238E27FC236}">
                <a16:creationId xmlns:a16="http://schemas.microsoft.com/office/drawing/2014/main" id="{679EEB74-A7D9-4E36-B7DD-3C4341126D51}"/>
              </a:ext>
            </a:extLst>
          </p:cNvPr>
          <p:cNvSpPr>
            <a:spLocks noGrp="1"/>
          </p:cNvSpPr>
          <p:nvPr>
            <p:ph type="sldNum" sz="quarter" idx="12"/>
          </p:nvPr>
        </p:nvSpPr>
        <p:spPr/>
        <p:txBody>
          <a:bodyPr/>
          <a:lstStyle>
            <a:lvl1pPr>
              <a:defRPr/>
            </a:lvl1pPr>
          </a:lstStyle>
          <a:p>
            <a:fld id="{6E35983D-FACD-4864-A950-E9C4161F3470}" type="slidenum">
              <a:rPr lang="en-US" altLang="en-US"/>
              <a:pPr/>
              <a:t>‹#›</a:t>
            </a:fld>
            <a:endParaRPr lang="en-US" altLang="en-US"/>
          </a:p>
        </p:txBody>
      </p:sp>
    </p:spTree>
    <p:extLst>
      <p:ext uri="{BB962C8B-B14F-4D97-AF65-F5344CB8AC3E}">
        <p14:creationId xmlns:p14="http://schemas.microsoft.com/office/powerpoint/2010/main" val="41773491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EE7759B0-F657-4CDE-AB6F-E698418AE30E}"/>
              </a:ext>
            </a:extLst>
          </p:cNvPr>
          <p:cNvSpPr>
            <a:spLocks noGrp="1"/>
          </p:cNvSpPr>
          <p:nvPr>
            <p:ph type="dt" sz="half" idx="10"/>
          </p:nvPr>
        </p:nvSpPr>
        <p:spPr/>
        <p:txBody>
          <a:bodyPr/>
          <a:lstStyle>
            <a:lvl1pPr>
              <a:defRPr/>
            </a:lvl1pPr>
          </a:lstStyle>
          <a:p>
            <a:pPr>
              <a:defRPr/>
            </a:pPr>
            <a:fld id="{6598825E-05C6-42F0-8593-137B18D7DA97}" type="datetime1">
              <a:rPr lang="en-US"/>
              <a:pPr>
                <a:defRPr/>
              </a:pPr>
              <a:t>23-Jun-22</a:t>
            </a:fld>
            <a:endParaRPr lang="en-US"/>
          </a:p>
        </p:txBody>
      </p:sp>
      <p:sp>
        <p:nvSpPr>
          <p:cNvPr id="4" name="Footer Placeholder 2">
            <a:extLst>
              <a:ext uri="{FF2B5EF4-FFF2-40B4-BE49-F238E27FC236}">
                <a16:creationId xmlns:a16="http://schemas.microsoft.com/office/drawing/2014/main" id="{BEC0F74F-BC1F-48F7-88D5-47C9F5F7840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61B5A954-9EF2-47C3-A054-EA5CD0F977E4}"/>
              </a:ext>
            </a:extLst>
          </p:cNvPr>
          <p:cNvSpPr>
            <a:spLocks noGrp="1"/>
          </p:cNvSpPr>
          <p:nvPr>
            <p:ph type="sldNum" sz="quarter" idx="12"/>
          </p:nvPr>
        </p:nvSpPr>
        <p:spPr/>
        <p:txBody>
          <a:bodyPr/>
          <a:lstStyle>
            <a:lvl1pPr>
              <a:defRPr/>
            </a:lvl1pPr>
          </a:lstStyle>
          <a:p>
            <a:fld id="{F0328722-1A69-4A14-B90E-84518A31DCC4}" type="slidenum">
              <a:rPr lang="en-US" altLang="en-US"/>
              <a:pPr/>
              <a:t>‹#›</a:t>
            </a:fld>
            <a:endParaRPr lang="en-US" altLang="en-US"/>
          </a:p>
        </p:txBody>
      </p:sp>
    </p:spTree>
    <p:extLst>
      <p:ext uri="{BB962C8B-B14F-4D97-AF65-F5344CB8AC3E}">
        <p14:creationId xmlns:p14="http://schemas.microsoft.com/office/powerpoint/2010/main" val="8523265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04E3F539-9806-4A71-BA2F-C9DAFEAEE6D9}"/>
              </a:ext>
            </a:extLst>
          </p:cNvPr>
          <p:cNvSpPr>
            <a:spLocks noGrp="1"/>
          </p:cNvSpPr>
          <p:nvPr>
            <p:ph type="dt" sz="half" idx="10"/>
          </p:nvPr>
        </p:nvSpPr>
        <p:spPr/>
        <p:txBody>
          <a:bodyPr/>
          <a:lstStyle>
            <a:lvl1pPr>
              <a:defRPr/>
            </a:lvl1pPr>
          </a:lstStyle>
          <a:p>
            <a:pPr>
              <a:defRPr/>
            </a:pPr>
            <a:fld id="{B6A5BD5E-8CB0-4AE1-86E6-080AEF925314}" type="datetime1">
              <a:rPr lang="en-US"/>
              <a:pPr>
                <a:defRPr/>
              </a:pPr>
              <a:t>23-Jun-22</a:t>
            </a:fld>
            <a:endParaRPr lang="en-US"/>
          </a:p>
        </p:txBody>
      </p:sp>
      <p:sp>
        <p:nvSpPr>
          <p:cNvPr id="3" name="Footer Placeholder 2">
            <a:extLst>
              <a:ext uri="{FF2B5EF4-FFF2-40B4-BE49-F238E27FC236}">
                <a16:creationId xmlns:a16="http://schemas.microsoft.com/office/drawing/2014/main" id="{39B1E4DF-C1E3-4ABF-BA57-9B7820F8CBA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090DD28E-9F23-4044-8336-F189BDFB203E}"/>
              </a:ext>
            </a:extLst>
          </p:cNvPr>
          <p:cNvSpPr>
            <a:spLocks noGrp="1"/>
          </p:cNvSpPr>
          <p:nvPr>
            <p:ph type="sldNum" sz="quarter" idx="12"/>
          </p:nvPr>
        </p:nvSpPr>
        <p:spPr/>
        <p:txBody>
          <a:bodyPr/>
          <a:lstStyle>
            <a:lvl1pPr>
              <a:defRPr/>
            </a:lvl1pPr>
          </a:lstStyle>
          <a:p>
            <a:fld id="{3440BFE5-27E1-4CB4-BE16-F9B4736A1CEC}" type="slidenum">
              <a:rPr lang="en-US" altLang="en-US"/>
              <a:pPr/>
              <a:t>‹#›</a:t>
            </a:fld>
            <a:endParaRPr lang="en-US" altLang="en-US"/>
          </a:p>
        </p:txBody>
      </p:sp>
    </p:spTree>
    <p:extLst>
      <p:ext uri="{BB962C8B-B14F-4D97-AF65-F5344CB8AC3E}">
        <p14:creationId xmlns:p14="http://schemas.microsoft.com/office/powerpoint/2010/main" val="34681966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185C767-7AEA-4FC3-BC17-1397D3C395D9}"/>
              </a:ext>
            </a:extLst>
          </p:cNvPr>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8">
            <a:extLst>
              <a:ext uri="{FF2B5EF4-FFF2-40B4-BE49-F238E27FC236}">
                <a16:creationId xmlns:a16="http://schemas.microsoft.com/office/drawing/2014/main" id="{D98CE185-8329-4F3B-A705-34E1893045D3}"/>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F03ED0C9-0B8E-4512-964C-5DF867E4923B}"/>
              </a:ext>
            </a:extLst>
          </p:cNvPr>
          <p:cNvSpPr>
            <a:spLocks noGrp="1"/>
          </p:cNvSpPr>
          <p:nvPr>
            <p:ph type="dt" sz="half" idx="10"/>
          </p:nvPr>
        </p:nvSpPr>
        <p:spPr/>
        <p:txBody>
          <a:bodyPr/>
          <a:lstStyle>
            <a:lvl1pPr>
              <a:defRPr/>
            </a:lvl1pPr>
          </a:lstStyle>
          <a:p>
            <a:pPr>
              <a:defRPr/>
            </a:pPr>
            <a:fld id="{7F0647CC-3CFF-4D1E-A44F-DF3D91B04BF7}" type="datetime1">
              <a:rPr lang="en-US"/>
              <a:pPr>
                <a:defRPr/>
              </a:pPr>
              <a:t>23-Jun-22</a:t>
            </a:fld>
            <a:endParaRPr lang="en-US"/>
          </a:p>
        </p:txBody>
      </p:sp>
      <p:sp>
        <p:nvSpPr>
          <p:cNvPr id="8" name="Footer Placeholder 5">
            <a:extLst>
              <a:ext uri="{FF2B5EF4-FFF2-40B4-BE49-F238E27FC236}">
                <a16:creationId xmlns:a16="http://schemas.microsoft.com/office/drawing/2014/main" id="{3F8CC794-CE00-4C08-B8B2-1151A5409E2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B8620636-01CA-4DCA-BDFE-75F5680F8F75}"/>
              </a:ext>
            </a:extLst>
          </p:cNvPr>
          <p:cNvSpPr>
            <a:spLocks noGrp="1"/>
          </p:cNvSpPr>
          <p:nvPr>
            <p:ph type="sldNum" sz="quarter" idx="12"/>
          </p:nvPr>
        </p:nvSpPr>
        <p:spPr/>
        <p:txBody>
          <a:bodyPr/>
          <a:lstStyle>
            <a:lvl1pPr>
              <a:defRPr/>
            </a:lvl1pPr>
          </a:lstStyle>
          <a:p>
            <a:fld id="{E131BEF4-F772-4FA3-8D0D-CA9D0505AE2A}" type="slidenum">
              <a:rPr lang="en-US" altLang="en-US"/>
              <a:pPr/>
              <a:t>‹#›</a:t>
            </a:fld>
            <a:endParaRPr lang="en-US" altLang="en-US"/>
          </a:p>
        </p:txBody>
      </p:sp>
    </p:spTree>
    <p:extLst>
      <p:ext uri="{BB962C8B-B14F-4D97-AF65-F5344CB8AC3E}">
        <p14:creationId xmlns:p14="http://schemas.microsoft.com/office/powerpoint/2010/main" val="5569742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F651D4A2-1A50-4929-8FFD-F2E843DA775A}"/>
              </a:ext>
            </a:extLst>
          </p:cNvPr>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1">
            <a:extLst>
              <a:ext uri="{FF2B5EF4-FFF2-40B4-BE49-F238E27FC236}">
                <a16:creationId xmlns:a16="http://schemas.microsoft.com/office/drawing/2014/main" id="{7B4FBE9A-C318-419B-B53E-58F9BCDBE8B7}"/>
              </a:ext>
            </a:extLst>
          </p:cNvPr>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2">
            <a:extLst>
              <a:ext uri="{FF2B5EF4-FFF2-40B4-BE49-F238E27FC236}">
                <a16:creationId xmlns:a16="http://schemas.microsoft.com/office/drawing/2014/main" id="{7B40136D-14C4-43A1-8BFC-27D0DD82B38D}"/>
              </a:ext>
            </a:extLst>
          </p:cNvPr>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a:extLst>
              <a:ext uri="{FF2B5EF4-FFF2-40B4-BE49-F238E27FC236}">
                <a16:creationId xmlns:a16="http://schemas.microsoft.com/office/drawing/2014/main" id="{A7D925B3-9069-43AA-9B17-1406A9348D6D}"/>
              </a:ext>
            </a:extLst>
          </p:cNvPr>
          <p:cNvSpPr>
            <a:spLocks noGrp="1"/>
          </p:cNvSpPr>
          <p:nvPr>
            <p:ph type="dt" sz="half" idx="10"/>
          </p:nvPr>
        </p:nvSpPr>
        <p:spPr/>
        <p:txBody>
          <a:bodyPr/>
          <a:lstStyle>
            <a:lvl1pPr>
              <a:defRPr/>
            </a:lvl1pPr>
          </a:lstStyle>
          <a:p>
            <a:pPr>
              <a:defRPr/>
            </a:pPr>
            <a:fld id="{2558D683-B901-4F31-B02D-54BCB6D1B681}" type="datetime1">
              <a:rPr lang="en-US"/>
              <a:pPr>
                <a:defRPr/>
              </a:pPr>
              <a:t>23-Jun-22</a:t>
            </a:fld>
            <a:endParaRPr lang="en-US"/>
          </a:p>
        </p:txBody>
      </p:sp>
      <p:sp>
        <p:nvSpPr>
          <p:cNvPr id="9" name="Footer Placeholder 5">
            <a:extLst>
              <a:ext uri="{FF2B5EF4-FFF2-40B4-BE49-F238E27FC236}">
                <a16:creationId xmlns:a16="http://schemas.microsoft.com/office/drawing/2014/main" id="{B32CD3AC-0F6B-450E-A019-3E3555835B73}"/>
              </a:ext>
            </a:extLst>
          </p:cNvPr>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7ED15BA0-EF4C-4658-969A-38E29496A613}"/>
              </a:ext>
            </a:extLst>
          </p:cNvPr>
          <p:cNvSpPr>
            <a:spLocks noGrp="1"/>
          </p:cNvSpPr>
          <p:nvPr>
            <p:ph type="sldNum" sz="quarter" idx="12"/>
          </p:nvPr>
        </p:nvSpPr>
        <p:spPr>
          <a:xfrm>
            <a:off x="146050" y="6208713"/>
            <a:ext cx="457200" cy="457200"/>
          </a:xfrm>
        </p:spPr>
        <p:txBody>
          <a:bodyPr/>
          <a:lstStyle>
            <a:lvl1pPr>
              <a:defRPr/>
            </a:lvl1pPr>
          </a:lstStyle>
          <a:p>
            <a:fld id="{2B8655C8-2F3D-4CC1-84E6-53F78CE286C5}" type="slidenum">
              <a:rPr lang="en-US" altLang="en-US"/>
              <a:pPr/>
              <a:t>‹#›</a:t>
            </a:fld>
            <a:endParaRPr lang="en-US" altLang="en-US"/>
          </a:p>
        </p:txBody>
      </p:sp>
    </p:spTree>
    <p:extLst>
      <p:ext uri="{BB962C8B-B14F-4D97-AF65-F5344CB8AC3E}">
        <p14:creationId xmlns:p14="http://schemas.microsoft.com/office/powerpoint/2010/main" val="36836646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24E0F84D-BD27-4D79-A811-D6DC62F85CAE}"/>
              </a:ext>
            </a:extLst>
          </p:cNvPr>
          <p:cNvSpPr>
            <a:spLocks noGrp="1"/>
          </p:cNvSpPr>
          <p:nvPr>
            <p:ph type="dt" sz="half" idx="10"/>
          </p:nvPr>
        </p:nvSpPr>
        <p:spPr/>
        <p:txBody>
          <a:bodyPr/>
          <a:lstStyle>
            <a:lvl1pPr>
              <a:defRPr/>
            </a:lvl1pPr>
          </a:lstStyle>
          <a:p>
            <a:pPr>
              <a:defRPr/>
            </a:pPr>
            <a:fld id="{698214CE-50F9-4314-B2D9-0E609C5E1C1E}" type="datetime1">
              <a:rPr lang="en-US"/>
              <a:pPr>
                <a:defRPr/>
              </a:pPr>
              <a:t>23-Jun-22</a:t>
            </a:fld>
            <a:endParaRPr lang="en-US"/>
          </a:p>
        </p:txBody>
      </p:sp>
      <p:sp>
        <p:nvSpPr>
          <p:cNvPr id="5" name="Footer Placeholder 2">
            <a:extLst>
              <a:ext uri="{FF2B5EF4-FFF2-40B4-BE49-F238E27FC236}">
                <a16:creationId xmlns:a16="http://schemas.microsoft.com/office/drawing/2014/main" id="{7A67384E-4290-4C17-B34E-56CC5D958A4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A08A68A7-A476-4DF0-83A5-908354E1CF20}"/>
              </a:ext>
            </a:extLst>
          </p:cNvPr>
          <p:cNvSpPr>
            <a:spLocks noGrp="1"/>
          </p:cNvSpPr>
          <p:nvPr>
            <p:ph type="sldNum" sz="quarter" idx="12"/>
          </p:nvPr>
        </p:nvSpPr>
        <p:spPr/>
        <p:txBody>
          <a:bodyPr/>
          <a:lstStyle>
            <a:lvl1pPr>
              <a:defRPr/>
            </a:lvl1pPr>
          </a:lstStyle>
          <a:p>
            <a:fld id="{850916D0-B1AC-448E-829E-68FA1358B106}" type="slidenum">
              <a:rPr lang="en-US" altLang="en-US"/>
              <a:pPr/>
              <a:t>‹#›</a:t>
            </a:fld>
            <a:endParaRPr lang="en-US" altLang="en-US"/>
          </a:p>
        </p:txBody>
      </p:sp>
    </p:spTree>
    <p:extLst>
      <p:ext uri="{BB962C8B-B14F-4D97-AF65-F5344CB8AC3E}">
        <p14:creationId xmlns:p14="http://schemas.microsoft.com/office/powerpoint/2010/main" val="12888582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DFA8911E-2F4C-44CB-A7A4-D2A7B0B8589A}"/>
              </a:ext>
            </a:extLst>
          </p:cNvPr>
          <p:cNvSpPr>
            <a:spLocks noGrp="1"/>
          </p:cNvSpPr>
          <p:nvPr>
            <p:ph type="dt" sz="half" idx="10"/>
          </p:nvPr>
        </p:nvSpPr>
        <p:spPr/>
        <p:txBody>
          <a:bodyPr/>
          <a:lstStyle>
            <a:lvl1pPr>
              <a:defRPr/>
            </a:lvl1pPr>
          </a:lstStyle>
          <a:p>
            <a:pPr>
              <a:defRPr/>
            </a:pPr>
            <a:fld id="{B0BA74D2-FE79-44CE-A056-B205F22162DB}" type="datetime1">
              <a:rPr lang="en-US"/>
              <a:pPr>
                <a:defRPr/>
              </a:pPr>
              <a:t>23-Jun-22</a:t>
            </a:fld>
            <a:endParaRPr lang="en-US"/>
          </a:p>
        </p:txBody>
      </p:sp>
      <p:sp>
        <p:nvSpPr>
          <p:cNvPr id="5" name="Footer Placeholder 2">
            <a:extLst>
              <a:ext uri="{FF2B5EF4-FFF2-40B4-BE49-F238E27FC236}">
                <a16:creationId xmlns:a16="http://schemas.microsoft.com/office/drawing/2014/main" id="{82246D0B-B3CD-430E-910F-04E7AB1B16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D5715E5D-E3DE-46A1-9C85-051FA001A531}"/>
              </a:ext>
            </a:extLst>
          </p:cNvPr>
          <p:cNvSpPr>
            <a:spLocks noGrp="1"/>
          </p:cNvSpPr>
          <p:nvPr>
            <p:ph type="sldNum" sz="quarter" idx="12"/>
          </p:nvPr>
        </p:nvSpPr>
        <p:spPr/>
        <p:txBody>
          <a:bodyPr/>
          <a:lstStyle>
            <a:lvl1pPr>
              <a:defRPr/>
            </a:lvl1pPr>
          </a:lstStyle>
          <a:p>
            <a:fld id="{6F4C6945-2C6C-49F9-A214-90E85C716CC0}" type="slidenum">
              <a:rPr lang="en-US" altLang="en-US"/>
              <a:pPr/>
              <a:t>‹#›</a:t>
            </a:fld>
            <a:endParaRPr lang="en-US" altLang="en-US"/>
          </a:p>
        </p:txBody>
      </p:sp>
    </p:spTree>
    <p:extLst>
      <p:ext uri="{BB962C8B-B14F-4D97-AF65-F5344CB8AC3E}">
        <p14:creationId xmlns:p14="http://schemas.microsoft.com/office/powerpoint/2010/main" val="1342703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4A66A-D063-4A70-A9DF-0912BA73DF9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056886F-FF2F-4C85-999E-B6E9DE6CF73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A844E56-04B0-44DE-A456-FBCD85BA5D5E}"/>
              </a:ext>
            </a:extLst>
          </p:cNvPr>
          <p:cNvSpPr>
            <a:spLocks noGrp="1"/>
          </p:cNvSpPr>
          <p:nvPr>
            <p:ph type="dt" sz="half" idx="10"/>
          </p:nvPr>
        </p:nvSpPr>
        <p:spPr/>
        <p:txBody>
          <a:bodyPr/>
          <a:lstStyle/>
          <a:p>
            <a:r>
              <a:rPr lang="en-US">
                <a:solidFill>
                  <a:srgbClr val="DBF5F9">
                    <a:shade val="90000"/>
                  </a:srgbClr>
                </a:solidFill>
              </a:rPr>
              <a:t>CS 40003: Data Analytics</a:t>
            </a:r>
            <a:endParaRPr lang="en-IN">
              <a:solidFill>
                <a:srgbClr val="DBF5F9">
                  <a:shade val="90000"/>
                </a:srgbClr>
              </a:solidFill>
            </a:endParaRPr>
          </a:p>
        </p:txBody>
      </p:sp>
      <p:sp>
        <p:nvSpPr>
          <p:cNvPr id="5" name="Footer Placeholder 4">
            <a:extLst>
              <a:ext uri="{FF2B5EF4-FFF2-40B4-BE49-F238E27FC236}">
                <a16:creationId xmlns:a16="http://schemas.microsoft.com/office/drawing/2014/main" id="{47B57FFE-B85E-463A-B7BE-1FD395EF1338}"/>
              </a:ext>
            </a:extLst>
          </p:cNvPr>
          <p:cNvSpPr>
            <a:spLocks noGrp="1"/>
          </p:cNvSpPr>
          <p:nvPr>
            <p:ph type="ftr" sz="quarter" idx="11"/>
          </p:nvPr>
        </p:nvSpPr>
        <p:spPr/>
        <p:txBody>
          <a:bodyPr/>
          <a:lstStyle/>
          <a:p>
            <a:endParaRPr lang="en-IN">
              <a:solidFill>
                <a:srgbClr val="DBF5F9">
                  <a:shade val="90000"/>
                </a:srgbClr>
              </a:solidFill>
            </a:endParaRPr>
          </a:p>
        </p:txBody>
      </p:sp>
      <p:sp>
        <p:nvSpPr>
          <p:cNvPr id="6" name="Slide Number Placeholder 5">
            <a:extLst>
              <a:ext uri="{FF2B5EF4-FFF2-40B4-BE49-F238E27FC236}">
                <a16:creationId xmlns:a16="http://schemas.microsoft.com/office/drawing/2014/main" id="{7FC0A052-5CD6-4D12-A122-C8B93F9B4DF7}"/>
              </a:ext>
            </a:extLst>
          </p:cNvPr>
          <p:cNvSpPr>
            <a:spLocks noGrp="1"/>
          </p:cNvSpPr>
          <p:nvPr>
            <p:ph type="sldNum" sz="quarter" idx="12"/>
          </p:nvPr>
        </p:nvSpPr>
        <p:spPr/>
        <p:txBody>
          <a:bodyPr/>
          <a:lstStyle/>
          <a:p>
            <a:fld id="{E2D238DB-7230-45D0-89A2-1890D4DEDBDF}" type="slidenum">
              <a:rPr lang="en-IN" smtClean="0">
                <a:solidFill>
                  <a:srgbClr val="DBF5F9">
                    <a:shade val="90000"/>
                  </a:srgbClr>
                </a:solidFill>
              </a:rPr>
              <a:pPr/>
              <a:t>‹#›</a:t>
            </a:fld>
            <a:endParaRPr lang="en-IN">
              <a:solidFill>
                <a:srgbClr val="DBF5F9">
                  <a:shade val="90000"/>
                </a:srgbClr>
              </a:solidFill>
            </a:endParaRPr>
          </a:p>
        </p:txBody>
      </p:sp>
    </p:spTree>
    <p:extLst>
      <p:ext uri="{BB962C8B-B14F-4D97-AF65-F5344CB8AC3E}">
        <p14:creationId xmlns:p14="http://schemas.microsoft.com/office/powerpoint/2010/main" val="2012326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EEC0B-0005-4734-BB80-E13A485B7C8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4FCAA78-A508-4DF7-BBE1-7736B0FC0A9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a:extLst>
              <a:ext uri="{FF2B5EF4-FFF2-40B4-BE49-F238E27FC236}">
                <a16:creationId xmlns:a16="http://schemas.microsoft.com/office/drawing/2014/main" id="{938EA059-175C-4DBE-9BF5-D21BBC4669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5667617-EDF4-4F85-9788-FA9B7D6E32E9}"/>
              </a:ext>
            </a:extLst>
          </p:cNvPr>
          <p:cNvSpPr>
            <a:spLocks noGrp="1"/>
          </p:cNvSpPr>
          <p:nvPr>
            <p:ph type="dt" sz="half" idx="10"/>
          </p:nvPr>
        </p:nvSpPr>
        <p:spPr/>
        <p:txBody>
          <a:bodyPr/>
          <a:lstStyle/>
          <a:p>
            <a:pPr>
              <a:defRPr>
                <a:uFillTx/>
              </a:defRPr>
            </a:pPr>
            <a:fld id="{D732A502-114A-4ED0-B0AE-E6738725853A}" type="datetime4">
              <a:rPr lang="en-US" smtClean="0">
                <a:uFillTx/>
              </a:rPr>
              <a:t>June 23, 2022</a:t>
            </a:fld>
            <a:endParaRPr lang="en-US">
              <a:uFillTx/>
            </a:endParaRPr>
          </a:p>
        </p:txBody>
      </p:sp>
      <p:sp>
        <p:nvSpPr>
          <p:cNvPr id="6" name="Footer Placeholder 5">
            <a:extLst>
              <a:ext uri="{FF2B5EF4-FFF2-40B4-BE49-F238E27FC236}">
                <a16:creationId xmlns:a16="http://schemas.microsoft.com/office/drawing/2014/main" id="{F9765CFC-996D-4419-A734-60A5C3128180}"/>
              </a:ext>
            </a:extLst>
          </p:cNvPr>
          <p:cNvSpPr>
            <a:spLocks noGrp="1"/>
          </p:cNvSpPr>
          <p:nvPr>
            <p:ph type="ftr" sz="quarter" idx="11"/>
          </p:nvPr>
        </p:nvSpPr>
        <p:spPr/>
        <p:txBody>
          <a:bodyPr/>
          <a:lstStyle/>
          <a:p>
            <a:pPr>
              <a:defRPr>
                <a:uFillTx/>
              </a:defRPr>
            </a:pPr>
            <a:r>
              <a:rPr lang="en-US">
                <a:uFillTx/>
              </a:rPr>
              <a:t>Data Mining: Concepts and Techniques</a:t>
            </a:r>
          </a:p>
        </p:txBody>
      </p:sp>
      <p:sp>
        <p:nvSpPr>
          <p:cNvPr id="7" name="Slide Number Placeholder 6">
            <a:extLst>
              <a:ext uri="{FF2B5EF4-FFF2-40B4-BE49-F238E27FC236}">
                <a16:creationId xmlns:a16="http://schemas.microsoft.com/office/drawing/2014/main" id="{905ECA47-A58A-48F9-96D5-4F737218D2D1}"/>
              </a:ext>
            </a:extLst>
          </p:cNvPr>
          <p:cNvSpPr>
            <a:spLocks noGrp="1"/>
          </p:cNvSpPr>
          <p:nvPr>
            <p:ph type="sldNum" sz="quarter" idx="12"/>
          </p:nvPr>
        </p:nvSpPr>
        <p:spPr/>
        <p:txBody>
          <a:bodyPr/>
          <a:lstStyle/>
          <a:p>
            <a:pPr>
              <a:defRPr>
                <a:uFillTx/>
              </a:defRPr>
            </a:pPr>
            <a:fld id="{6E99C5E7-2125-A14A-BBDD-B5333DF69143}"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19751447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B703B-B751-4239-8C9E-755393B739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DC4EC9-711A-40C4-BF4B-ECF23B0889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028871-3E0B-4109-A406-16F062FAED00}"/>
              </a:ext>
            </a:extLst>
          </p:cNvPr>
          <p:cNvSpPr>
            <a:spLocks noGrp="1"/>
          </p:cNvSpPr>
          <p:nvPr>
            <p:ph type="dt" sz="half" idx="10"/>
          </p:nvPr>
        </p:nvSpPr>
        <p:spPr/>
        <p:txBody>
          <a:bodyPr/>
          <a:lstStyle/>
          <a:p>
            <a:r>
              <a:rPr lang="en-US">
                <a:solidFill>
                  <a:srgbClr val="04617B">
                    <a:shade val="90000"/>
                  </a:srgbClr>
                </a:solidFill>
              </a:rPr>
              <a:t>CS 40003: Data Analytics</a:t>
            </a:r>
            <a:endParaRPr lang="en-IN" dirty="0">
              <a:solidFill>
                <a:srgbClr val="04617B">
                  <a:shade val="90000"/>
                </a:srgbClr>
              </a:solidFill>
            </a:endParaRPr>
          </a:p>
        </p:txBody>
      </p:sp>
      <p:sp>
        <p:nvSpPr>
          <p:cNvPr id="5" name="Footer Placeholder 4">
            <a:extLst>
              <a:ext uri="{FF2B5EF4-FFF2-40B4-BE49-F238E27FC236}">
                <a16:creationId xmlns:a16="http://schemas.microsoft.com/office/drawing/2014/main" id="{CCAA510F-7971-4233-A728-8FFF206D5D04}"/>
              </a:ext>
            </a:extLst>
          </p:cNvPr>
          <p:cNvSpPr>
            <a:spLocks noGrp="1"/>
          </p:cNvSpPr>
          <p:nvPr>
            <p:ph type="ftr" sz="quarter" idx="11"/>
          </p:nvPr>
        </p:nvSpPr>
        <p:spPr/>
        <p:txBody>
          <a:bodyPr/>
          <a:lstStyle/>
          <a:p>
            <a:pPr algn="ctr"/>
            <a:endParaRPr lang="en-IN" dirty="0">
              <a:solidFill>
                <a:srgbClr val="04617B">
                  <a:shade val="90000"/>
                </a:srgbClr>
              </a:solidFill>
            </a:endParaRPr>
          </a:p>
        </p:txBody>
      </p:sp>
      <p:sp>
        <p:nvSpPr>
          <p:cNvPr id="6" name="Slide Number Placeholder 5">
            <a:extLst>
              <a:ext uri="{FF2B5EF4-FFF2-40B4-BE49-F238E27FC236}">
                <a16:creationId xmlns:a16="http://schemas.microsoft.com/office/drawing/2014/main" id="{BA62A2F6-8480-4A9D-9865-FA02C5BBE319}"/>
              </a:ext>
            </a:extLst>
          </p:cNvPr>
          <p:cNvSpPr>
            <a:spLocks noGrp="1"/>
          </p:cNvSpPr>
          <p:nvPr>
            <p:ph type="sldNum" sz="quarter" idx="12"/>
          </p:nvPr>
        </p:nvSpPr>
        <p:spPr/>
        <p:txBody>
          <a:bodyPr/>
          <a:lstStyle/>
          <a:p>
            <a:fld id="{E2D238DB-7230-45D0-89A2-1890D4DEDBDF}" type="slidenum">
              <a:rPr lang="en-IN" smtClean="0">
                <a:solidFill>
                  <a:srgbClr val="04617B">
                    <a:shade val="90000"/>
                  </a:srgbClr>
                </a:solidFill>
              </a:rPr>
              <a:pPr/>
              <a:t>‹#›</a:t>
            </a:fld>
            <a:endParaRPr lang="en-IN" dirty="0">
              <a:solidFill>
                <a:srgbClr val="04617B">
                  <a:shade val="90000"/>
                </a:srgbClr>
              </a:solidFill>
            </a:endParaRPr>
          </a:p>
        </p:txBody>
      </p:sp>
    </p:spTree>
    <p:extLst>
      <p:ext uri="{BB962C8B-B14F-4D97-AF65-F5344CB8AC3E}">
        <p14:creationId xmlns:p14="http://schemas.microsoft.com/office/powerpoint/2010/main" val="39099844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C4A69-3970-453E-8481-A12086068AF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B13772E-47DE-45D8-A98C-816652D4085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9CF982-9C42-497C-83AB-4773FF9FB7D5}"/>
              </a:ext>
            </a:extLst>
          </p:cNvPr>
          <p:cNvSpPr>
            <a:spLocks noGrp="1"/>
          </p:cNvSpPr>
          <p:nvPr>
            <p:ph type="dt" sz="half" idx="10"/>
          </p:nvPr>
        </p:nvSpPr>
        <p:spPr/>
        <p:txBody>
          <a:bodyPr/>
          <a:lstStyle/>
          <a:p>
            <a:r>
              <a:rPr lang="en-US">
                <a:solidFill>
                  <a:srgbClr val="DBF5F9">
                    <a:shade val="90000"/>
                  </a:srgbClr>
                </a:solidFill>
              </a:rPr>
              <a:t>CS 40003: Data Analytics</a:t>
            </a:r>
            <a:endParaRPr lang="en-IN" dirty="0">
              <a:solidFill>
                <a:srgbClr val="DBF5F9">
                  <a:shade val="90000"/>
                </a:srgbClr>
              </a:solidFill>
            </a:endParaRPr>
          </a:p>
        </p:txBody>
      </p:sp>
      <p:sp>
        <p:nvSpPr>
          <p:cNvPr id="5" name="Footer Placeholder 4">
            <a:extLst>
              <a:ext uri="{FF2B5EF4-FFF2-40B4-BE49-F238E27FC236}">
                <a16:creationId xmlns:a16="http://schemas.microsoft.com/office/drawing/2014/main" id="{99AEC22E-E899-49ED-8C19-E7AEDEB0C5B2}"/>
              </a:ext>
            </a:extLst>
          </p:cNvPr>
          <p:cNvSpPr>
            <a:spLocks noGrp="1"/>
          </p:cNvSpPr>
          <p:nvPr>
            <p:ph type="ftr" sz="quarter" idx="11"/>
          </p:nvPr>
        </p:nvSpPr>
        <p:spPr/>
        <p:txBody>
          <a:bodyPr/>
          <a:lstStyle/>
          <a:p>
            <a:pPr algn="ctr"/>
            <a:endParaRPr lang="en-IN" dirty="0">
              <a:solidFill>
                <a:srgbClr val="DBF5F9">
                  <a:shade val="90000"/>
                </a:srgbClr>
              </a:solidFill>
            </a:endParaRPr>
          </a:p>
        </p:txBody>
      </p:sp>
      <p:sp>
        <p:nvSpPr>
          <p:cNvPr id="6" name="Slide Number Placeholder 5">
            <a:extLst>
              <a:ext uri="{FF2B5EF4-FFF2-40B4-BE49-F238E27FC236}">
                <a16:creationId xmlns:a16="http://schemas.microsoft.com/office/drawing/2014/main" id="{7AC38B51-A34D-4A54-9B06-62BF39D570E9}"/>
              </a:ext>
            </a:extLst>
          </p:cNvPr>
          <p:cNvSpPr>
            <a:spLocks noGrp="1"/>
          </p:cNvSpPr>
          <p:nvPr>
            <p:ph type="sldNum" sz="quarter" idx="12"/>
          </p:nvPr>
        </p:nvSpPr>
        <p:spPr/>
        <p:txBody>
          <a:bodyPr/>
          <a:lstStyle/>
          <a:p>
            <a:fld id="{E2D238DB-7230-45D0-89A2-1890D4DEDBDF}" type="slidenum">
              <a:rPr lang="en-IN" smtClean="0">
                <a:solidFill>
                  <a:srgbClr val="DBF5F9">
                    <a:shade val="90000"/>
                  </a:srgbClr>
                </a:solidFill>
              </a:rPr>
              <a:pPr/>
              <a:t>‹#›</a:t>
            </a:fld>
            <a:endParaRPr lang="en-IN">
              <a:solidFill>
                <a:srgbClr val="DBF5F9">
                  <a:shade val="90000"/>
                </a:srgbClr>
              </a:solidFill>
            </a:endParaRPr>
          </a:p>
        </p:txBody>
      </p:sp>
    </p:spTree>
    <p:extLst>
      <p:ext uri="{BB962C8B-B14F-4D97-AF65-F5344CB8AC3E}">
        <p14:creationId xmlns:p14="http://schemas.microsoft.com/office/powerpoint/2010/main" val="32177492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7D0CE-CC1C-4613-9ECB-67438D0B51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1C9ECC-67B3-4E57-9016-FA320588601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2A2931-8792-4656-AFDB-F268BDB03CE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E0B421-EADF-412B-81B5-FF32DD30B669}"/>
              </a:ext>
            </a:extLst>
          </p:cNvPr>
          <p:cNvSpPr>
            <a:spLocks noGrp="1"/>
          </p:cNvSpPr>
          <p:nvPr>
            <p:ph type="dt" sz="half" idx="10"/>
          </p:nvPr>
        </p:nvSpPr>
        <p:spPr/>
        <p:txBody>
          <a:bodyPr/>
          <a:lstStyle/>
          <a:p>
            <a:r>
              <a:rPr lang="en-US">
                <a:solidFill>
                  <a:srgbClr val="04617B">
                    <a:shade val="90000"/>
                  </a:srgbClr>
                </a:solidFill>
              </a:rPr>
              <a:t>CS 40003: Data Analytics</a:t>
            </a:r>
            <a:endParaRPr lang="en-IN">
              <a:solidFill>
                <a:srgbClr val="04617B">
                  <a:shade val="90000"/>
                </a:srgbClr>
              </a:solidFill>
            </a:endParaRPr>
          </a:p>
        </p:txBody>
      </p:sp>
      <p:sp>
        <p:nvSpPr>
          <p:cNvPr id="6" name="Footer Placeholder 5">
            <a:extLst>
              <a:ext uri="{FF2B5EF4-FFF2-40B4-BE49-F238E27FC236}">
                <a16:creationId xmlns:a16="http://schemas.microsoft.com/office/drawing/2014/main" id="{9C095F12-FDB4-40EB-914D-A156B8FF5B65}"/>
              </a:ext>
            </a:extLst>
          </p:cNvPr>
          <p:cNvSpPr>
            <a:spLocks noGrp="1"/>
          </p:cNvSpPr>
          <p:nvPr>
            <p:ph type="ftr" sz="quarter" idx="11"/>
          </p:nvPr>
        </p:nvSpPr>
        <p:spPr/>
        <p:txBody>
          <a:bodyPr/>
          <a:lstStyle/>
          <a:p>
            <a:endParaRPr lang="en-IN">
              <a:solidFill>
                <a:srgbClr val="04617B">
                  <a:shade val="90000"/>
                </a:srgbClr>
              </a:solidFill>
            </a:endParaRPr>
          </a:p>
        </p:txBody>
      </p:sp>
      <p:sp>
        <p:nvSpPr>
          <p:cNvPr id="7" name="Slide Number Placeholder 6">
            <a:extLst>
              <a:ext uri="{FF2B5EF4-FFF2-40B4-BE49-F238E27FC236}">
                <a16:creationId xmlns:a16="http://schemas.microsoft.com/office/drawing/2014/main" id="{67B9603A-330E-4847-A204-4D9BDFF49AE0}"/>
              </a:ext>
            </a:extLst>
          </p:cNvPr>
          <p:cNvSpPr>
            <a:spLocks noGrp="1"/>
          </p:cNvSpPr>
          <p:nvPr>
            <p:ph type="sldNum" sz="quarter" idx="12"/>
          </p:nvPr>
        </p:nvSpPr>
        <p:spPr/>
        <p:txBody>
          <a:bodyPr/>
          <a:lstStyle/>
          <a:p>
            <a:fld id="{E2D238DB-7230-45D0-89A2-1890D4DEDBDF}" type="slidenum">
              <a:rPr lang="en-IN" smtClean="0">
                <a:solidFill>
                  <a:srgbClr val="04617B">
                    <a:shade val="90000"/>
                  </a:srgbClr>
                </a:solidFill>
              </a:rPr>
              <a:pPr/>
              <a:t>‹#›</a:t>
            </a:fld>
            <a:endParaRPr lang="en-IN">
              <a:solidFill>
                <a:srgbClr val="04617B">
                  <a:shade val="90000"/>
                </a:srgbClr>
              </a:solidFill>
            </a:endParaRPr>
          </a:p>
        </p:txBody>
      </p:sp>
    </p:spTree>
    <p:extLst>
      <p:ext uri="{BB962C8B-B14F-4D97-AF65-F5344CB8AC3E}">
        <p14:creationId xmlns:p14="http://schemas.microsoft.com/office/powerpoint/2010/main" val="14820894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EC28D-CD70-4AF9-81FC-130F2A7BFA4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80592A-2B07-4FA6-AA11-A73477B6CB4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5ED23C1-EEF7-47DE-AC8B-E71BDD8340F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BBE43A-CAF5-4A19-9766-E8E1D6FD570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DDF37D2-F7AB-4A20-BB38-063F15A0167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81B1AC-C031-46CE-B808-41E22F3F3214}"/>
              </a:ext>
            </a:extLst>
          </p:cNvPr>
          <p:cNvSpPr>
            <a:spLocks noGrp="1"/>
          </p:cNvSpPr>
          <p:nvPr>
            <p:ph type="dt" sz="half" idx="10"/>
          </p:nvPr>
        </p:nvSpPr>
        <p:spPr/>
        <p:txBody>
          <a:bodyPr/>
          <a:lstStyle/>
          <a:p>
            <a:r>
              <a:rPr lang="en-US">
                <a:solidFill>
                  <a:srgbClr val="04617B">
                    <a:shade val="90000"/>
                  </a:srgbClr>
                </a:solidFill>
              </a:rPr>
              <a:t>CS 40003: Data Analytics</a:t>
            </a:r>
            <a:endParaRPr lang="en-IN">
              <a:solidFill>
                <a:srgbClr val="04617B">
                  <a:shade val="90000"/>
                </a:srgbClr>
              </a:solidFill>
            </a:endParaRPr>
          </a:p>
        </p:txBody>
      </p:sp>
      <p:sp>
        <p:nvSpPr>
          <p:cNvPr id="8" name="Footer Placeholder 7">
            <a:extLst>
              <a:ext uri="{FF2B5EF4-FFF2-40B4-BE49-F238E27FC236}">
                <a16:creationId xmlns:a16="http://schemas.microsoft.com/office/drawing/2014/main" id="{B9C5916F-4D4E-4A23-88E7-FBEEFA9DED0D}"/>
              </a:ext>
            </a:extLst>
          </p:cNvPr>
          <p:cNvSpPr>
            <a:spLocks noGrp="1"/>
          </p:cNvSpPr>
          <p:nvPr>
            <p:ph type="ftr" sz="quarter" idx="11"/>
          </p:nvPr>
        </p:nvSpPr>
        <p:spPr/>
        <p:txBody>
          <a:bodyPr/>
          <a:lstStyle/>
          <a:p>
            <a:endParaRPr lang="en-IN">
              <a:solidFill>
                <a:srgbClr val="04617B">
                  <a:shade val="90000"/>
                </a:srgbClr>
              </a:solidFill>
            </a:endParaRPr>
          </a:p>
        </p:txBody>
      </p:sp>
      <p:sp>
        <p:nvSpPr>
          <p:cNvPr id="9" name="Slide Number Placeholder 8">
            <a:extLst>
              <a:ext uri="{FF2B5EF4-FFF2-40B4-BE49-F238E27FC236}">
                <a16:creationId xmlns:a16="http://schemas.microsoft.com/office/drawing/2014/main" id="{CADD3061-6754-4FC5-B6F2-CF576739FE1B}"/>
              </a:ext>
            </a:extLst>
          </p:cNvPr>
          <p:cNvSpPr>
            <a:spLocks noGrp="1"/>
          </p:cNvSpPr>
          <p:nvPr>
            <p:ph type="sldNum" sz="quarter" idx="12"/>
          </p:nvPr>
        </p:nvSpPr>
        <p:spPr/>
        <p:txBody>
          <a:bodyPr/>
          <a:lstStyle/>
          <a:p>
            <a:fld id="{E2D238DB-7230-45D0-89A2-1890D4DEDBDF}" type="slidenum">
              <a:rPr lang="en-IN" smtClean="0">
                <a:solidFill>
                  <a:srgbClr val="04617B">
                    <a:shade val="90000"/>
                  </a:srgbClr>
                </a:solidFill>
              </a:rPr>
              <a:pPr/>
              <a:t>‹#›</a:t>
            </a:fld>
            <a:endParaRPr lang="en-IN">
              <a:solidFill>
                <a:srgbClr val="04617B">
                  <a:shade val="90000"/>
                </a:srgbClr>
              </a:solidFill>
            </a:endParaRPr>
          </a:p>
        </p:txBody>
      </p:sp>
    </p:spTree>
    <p:extLst>
      <p:ext uri="{BB962C8B-B14F-4D97-AF65-F5344CB8AC3E}">
        <p14:creationId xmlns:p14="http://schemas.microsoft.com/office/powerpoint/2010/main" val="32587576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641AA-21B2-49F4-A57F-C760FDE648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3EBD82-4750-4352-9F2C-3FE525517F8F}"/>
              </a:ext>
            </a:extLst>
          </p:cNvPr>
          <p:cNvSpPr>
            <a:spLocks noGrp="1"/>
          </p:cNvSpPr>
          <p:nvPr>
            <p:ph type="dt" sz="half" idx="10"/>
          </p:nvPr>
        </p:nvSpPr>
        <p:spPr/>
        <p:txBody>
          <a:bodyPr/>
          <a:lstStyle/>
          <a:p>
            <a:r>
              <a:rPr lang="en-US">
                <a:solidFill>
                  <a:srgbClr val="04617B">
                    <a:shade val="90000"/>
                  </a:srgbClr>
                </a:solidFill>
              </a:rPr>
              <a:t>CS 40003: Data Analytics</a:t>
            </a:r>
            <a:endParaRPr lang="en-IN">
              <a:solidFill>
                <a:srgbClr val="04617B">
                  <a:shade val="90000"/>
                </a:srgbClr>
              </a:solidFill>
            </a:endParaRPr>
          </a:p>
        </p:txBody>
      </p:sp>
      <p:sp>
        <p:nvSpPr>
          <p:cNvPr id="4" name="Footer Placeholder 3">
            <a:extLst>
              <a:ext uri="{FF2B5EF4-FFF2-40B4-BE49-F238E27FC236}">
                <a16:creationId xmlns:a16="http://schemas.microsoft.com/office/drawing/2014/main" id="{E14C482D-F423-470D-AE07-828DC710E98E}"/>
              </a:ext>
            </a:extLst>
          </p:cNvPr>
          <p:cNvSpPr>
            <a:spLocks noGrp="1"/>
          </p:cNvSpPr>
          <p:nvPr>
            <p:ph type="ftr" sz="quarter" idx="11"/>
          </p:nvPr>
        </p:nvSpPr>
        <p:spPr/>
        <p:txBody>
          <a:bodyPr/>
          <a:lstStyle/>
          <a:p>
            <a:endParaRPr lang="en-IN">
              <a:solidFill>
                <a:srgbClr val="04617B">
                  <a:shade val="90000"/>
                </a:srgbClr>
              </a:solidFill>
            </a:endParaRPr>
          </a:p>
        </p:txBody>
      </p:sp>
      <p:sp>
        <p:nvSpPr>
          <p:cNvPr id="5" name="Slide Number Placeholder 4">
            <a:extLst>
              <a:ext uri="{FF2B5EF4-FFF2-40B4-BE49-F238E27FC236}">
                <a16:creationId xmlns:a16="http://schemas.microsoft.com/office/drawing/2014/main" id="{7569D165-B037-406A-B313-11B8D3A7ED59}"/>
              </a:ext>
            </a:extLst>
          </p:cNvPr>
          <p:cNvSpPr>
            <a:spLocks noGrp="1"/>
          </p:cNvSpPr>
          <p:nvPr>
            <p:ph type="sldNum" sz="quarter" idx="12"/>
          </p:nvPr>
        </p:nvSpPr>
        <p:spPr/>
        <p:txBody>
          <a:bodyPr/>
          <a:lstStyle/>
          <a:p>
            <a:fld id="{E2D238DB-7230-45D0-89A2-1890D4DEDBDF}" type="slidenum">
              <a:rPr lang="en-IN" smtClean="0">
                <a:solidFill>
                  <a:srgbClr val="04617B">
                    <a:shade val="90000"/>
                  </a:srgbClr>
                </a:solidFill>
              </a:rPr>
              <a:pPr/>
              <a:t>‹#›</a:t>
            </a:fld>
            <a:endParaRPr lang="en-IN">
              <a:solidFill>
                <a:srgbClr val="04617B">
                  <a:shade val="90000"/>
                </a:srgbClr>
              </a:solidFill>
            </a:endParaRPr>
          </a:p>
        </p:txBody>
      </p:sp>
    </p:spTree>
    <p:extLst>
      <p:ext uri="{BB962C8B-B14F-4D97-AF65-F5344CB8AC3E}">
        <p14:creationId xmlns:p14="http://schemas.microsoft.com/office/powerpoint/2010/main" val="35135040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B2C2A6-A345-45FB-AC48-7174E8F2A3F4}"/>
              </a:ext>
            </a:extLst>
          </p:cNvPr>
          <p:cNvSpPr>
            <a:spLocks noGrp="1"/>
          </p:cNvSpPr>
          <p:nvPr>
            <p:ph type="dt" sz="half" idx="10"/>
          </p:nvPr>
        </p:nvSpPr>
        <p:spPr/>
        <p:txBody>
          <a:bodyPr/>
          <a:lstStyle/>
          <a:p>
            <a:r>
              <a:rPr lang="en-US">
                <a:solidFill>
                  <a:srgbClr val="04617B">
                    <a:shade val="90000"/>
                  </a:srgbClr>
                </a:solidFill>
              </a:rPr>
              <a:t>CS 40003: Data Analytics</a:t>
            </a:r>
            <a:endParaRPr lang="en-IN">
              <a:solidFill>
                <a:srgbClr val="04617B">
                  <a:shade val="90000"/>
                </a:srgbClr>
              </a:solidFill>
            </a:endParaRPr>
          </a:p>
        </p:txBody>
      </p:sp>
      <p:sp>
        <p:nvSpPr>
          <p:cNvPr id="3" name="Footer Placeholder 2">
            <a:extLst>
              <a:ext uri="{FF2B5EF4-FFF2-40B4-BE49-F238E27FC236}">
                <a16:creationId xmlns:a16="http://schemas.microsoft.com/office/drawing/2014/main" id="{C8C30EAC-FB9B-4A32-9C1D-C53CF392F2A7}"/>
              </a:ext>
            </a:extLst>
          </p:cNvPr>
          <p:cNvSpPr>
            <a:spLocks noGrp="1"/>
          </p:cNvSpPr>
          <p:nvPr>
            <p:ph type="ftr" sz="quarter" idx="11"/>
          </p:nvPr>
        </p:nvSpPr>
        <p:spPr/>
        <p:txBody>
          <a:bodyPr/>
          <a:lstStyle/>
          <a:p>
            <a:endParaRPr lang="en-IN">
              <a:solidFill>
                <a:srgbClr val="04617B">
                  <a:shade val="90000"/>
                </a:srgbClr>
              </a:solidFill>
            </a:endParaRPr>
          </a:p>
        </p:txBody>
      </p:sp>
      <p:sp>
        <p:nvSpPr>
          <p:cNvPr id="4" name="Slide Number Placeholder 3">
            <a:extLst>
              <a:ext uri="{FF2B5EF4-FFF2-40B4-BE49-F238E27FC236}">
                <a16:creationId xmlns:a16="http://schemas.microsoft.com/office/drawing/2014/main" id="{4A71787C-FD47-42B6-9528-92C79758DF23}"/>
              </a:ext>
            </a:extLst>
          </p:cNvPr>
          <p:cNvSpPr>
            <a:spLocks noGrp="1"/>
          </p:cNvSpPr>
          <p:nvPr>
            <p:ph type="sldNum" sz="quarter" idx="12"/>
          </p:nvPr>
        </p:nvSpPr>
        <p:spPr/>
        <p:txBody>
          <a:bodyPr/>
          <a:lstStyle/>
          <a:p>
            <a:fld id="{E2D238DB-7230-45D0-89A2-1890D4DEDBDF}" type="slidenum">
              <a:rPr lang="en-IN" smtClean="0">
                <a:solidFill>
                  <a:srgbClr val="04617B">
                    <a:shade val="90000"/>
                  </a:srgbClr>
                </a:solidFill>
              </a:rPr>
              <a:pPr/>
              <a:t>‹#›</a:t>
            </a:fld>
            <a:endParaRPr lang="en-IN">
              <a:solidFill>
                <a:srgbClr val="04617B">
                  <a:shade val="90000"/>
                </a:srgbClr>
              </a:solidFill>
            </a:endParaRPr>
          </a:p>
        </p:txBody>
      </p:sp>
    </p:spTree>
    <p:extLst>
      <p:ext uri="{BB962C8B-B14F-4D97-AF65-F5344CB8AC3E}">
        <p14:creationId xmlns:p14="http://schemas.microsoft.com/office/powerpoint/2010/main" val="197967956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B5195-C88D-46F6-B048-40BBC72AE42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9B35580-9115-4993-BA8B-F0432E7CDDD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113529-D5DB-420B-9142-16AAEFE738B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93FEFEE-8E68-4DE2-8BC9-37CB0C5F7079}"/>
              </a:ext>
            </a:extLst>
          </p:cNvPr>
          <p:cNvSpPr>
            <a:spLocks noGrp="1"/>
          </p:cNvSpPr>
          <p:nvPr>
            <p:ph type="dt" sz="half" idx="10"/>
          </p:nvPr>
        </p:nvSpPr>
        <p:spPr/>
        <p:txBody>
          <a:bodyPr/>
          <a:lstStyle/>
          <a:p>
            <a:r>
              <a:rPr lang="en-US">
                <a:solidFill>
                  <a:srgbClr val="04617B">
                    <a:shade val="90000"/>
                  </a:srgbClr>
                </a:solidFill>
              </a:rPr>
              <a:t>CS 40003: Data Analytics</a:t>
            </a:r>
            <a:endParaRPr lang="en-IN">
              <a:solidFill>
                <a:srgbClr val="04617B">
                  <a:shade val="90000"/>
                </a:srgbClr>
              </a:solidFill>
            </a:endParaRPr>
          </a:p>
        </p:txBody>
      </p:sp>
      <p:sp>
        <p:nvSpPr>
          <p:cNvPr id="6" name="Footer Placeholder 5">
            <a:extLst>
              <a:ext uri="{FF2B5EF4-FFF2-40B4-BE49-F238E27FC236}">
                <a16:creationId xmlns:a16="http://schemas.microsoft.com/office/drawing/2014/main" id="{643004B1-E120-4D27-B774-CB5F9B3FC43C}"/>
              </a:ext>
            </a:extLst>
          </p:cNvPr>
          <p:cNvSpPr>
            <a:spLocks noGrp="1"/>
          </p:cNvSpPr>
          <p:nvPr>
            <p:ph type="ftr" sz="quarter" idx="11"/>
          </p:nvPr>
        </p:nvSpPr>
        <p:spPr/>
        <p:txBody>
          <a:bodyPr/>
          <a:lstStyle/>
          <a:p>
            <a:endParaRPr lang="en-IN">
              <a:solidFill>
                <a:srgbClr val="04617B">
                  <a:shade val="90000"/>
                </a:srgbClr>
              </a:solidFill>
            </a:endParaRPr>
          </a:p>
        </p:txBody>
      </p:sp>
      <p:sp>
        <p:nvSpPr>
          <p:cNvPr id="7" name="Slide Number Placeholder 6">
            <a:extLst>
              <a:ext uri="{FF2B5EF4-FFF2-40B4-BE49-F238E27FC236}">
                <a16:creationId xmlns:a16="http://schemas.microsoft.com/office/drawing/2014/main" id="{C049B6D0-0A41-41DC-83DF-A3F02B739E63}"/>
              </a:ext>
            </a:extLst>
          </p:cNvPr>
          <p:cNvSpPr>
            <a:spLocks noGrp="1"/>
          </p:cNvSpPr>
          <p:nvPr>
            <p:ph type="sldNum" sz="quarter" idx="12"/>
          </p:nvPr>
        </p:nvSpPr>
        <p:spPr/>
        <p:txBody>
          <a:bodyPr/>
          <a:lstStyle/>
          <a:p>
            <a:fld id="{E2D238DB-7230-45D0-89A2-1890D4DEDBDF}" type="slidenum">
              <a:rPr lang="en-IN" smtClean="0">
                <a:solidFill>
                  <a:srgbClr val="04617B">
                    <a:shade val="90000"/>
                  </a:srgbClr>
                </a:solidFill>
              </a:rPr>
              <a:pPr/>
              <a:t>‹#›</a:t>
            </a:fld>
            <a:endParaRPr lang="en-IN">
              <a:solidFill>
                <a:srgbClr val="04617B">
                  <a:shade val="90000"/>
                </a:srgbClr>
              </a:solidFill>
            </a:endParaRPr>
          </a:p>
        </p:txBody>
      </p:sp>
    </p:spTree>
    <p:extLst>
      <p:ext uri="{BB962C8B-B14F-4D97-AF65-F5344CB8AC3E}">
        <p14:creationId xmlns:p14="http://schemas.microsoft.com/office/powerpoint/2010/main" val="8392116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93ADD-A768-4972-9B01-F7F24F1618E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B8859AD-A867-4642-AD7A-F4204A597DD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E4AF969-8484-4F48-AB5D-CB558D1D814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44B49DD-68B2-4F9C-943B-C5D27966B491}"/>
              </a:ext>
            </a:extLst>
          </p:cNvPr>
          <p:cNvSpPr>
            <a:spLocks noGrp="1"/>
          </p:cNvSpPr>
          <p:nvPr>
            <p:ph type="dt" sz="half" idx="10"/>
          </p:nvPr>
        </p:nvSpPr>
        <p:spPr/>
        <p:txBody>
          <a:bodyPr/>
          <a:lstStyle/>
          <a:p>
            <a:r>
              <a:rPr lang="en-US">
                <a:solidFill>
                  <a:srgbClr val="04617B">
                    <a:shade val="90000"/>
                  </a:srgbClr>
                </a:solidFill>
              </a:rPr>
              <a:t>CS 40003: Data Analytics</a:t>
            </a:r>
            <a:endParaRPr lang="en-IN">
              <a:solidFill>
                <a:srgbClr val="04617B">
                  <a:shade val="90000"/>
                </a:srgbClr>
              </a:solidFill>
            </a:endParaRPr>
          </a:p>
        </p:txBody>
      </p:sp>
      <p:sp>
        <p:nvSpPr>
          <p:cNvPr id="6" name="Footer Placeholder 5">
            <a:extLst>
              <a:ext uri="{FF2B5EF4-FFF2-40B4-BE49-F238E27FC236}">
                <a16:creationId xmlns:a16="http://schemas.microsoft.com/office/drawing/2014/main" id="{DCF99DAD-4D3F-44F1-A7F8-80ECC2EE12A6}"/>
              </a:ext>
            </a:extLst>
          </p:cNvPr>
          <p:cNvSpPr>
            <a:spLocks noGrp="1"/>
          </p:cNvSpPr>
          <p:nvPr>
            <p:ph type="ftr" sz="quarter" idx="11"/>
          </p:nvPr>
        </p:nvSpPr>
        <p:spPr/>
        <p:txBody>
          <a:bodyPr/>
          <a:lstStyle/>
          <a:p>
            <a:endParaRPr lang="en-IN">
              <a:solidFill>
                <a:srgbClr val="04617B">
                  <a:shade val="90000"/>
                </a:srgbClr>
              </a:solidFill>
            </a:endParaRPr>
          </a:p>
        </p:txBody>
      </p:sp>
      <p:sp>
        <p:nvSpPr>
          <p:cNvPr id="7" name="Slide Number Placeholder 6">
            <a:extLst>
              <a:ext uri="{FF2B5EF4-FFF2-40B4-BE49-F238E27FC236}">
                <a16:creationId xmlns:a16="http://schemas.microsoft.com/office/drawing/2014/main" id="{84A8F07D-9F68-49A8-9428-7EE8842A3184}"/>
              </a:ext>
            </a:extLst>
          </p:cNvPr>
          <p:cNvSpPr>
            <a:spLocks noGrp="1"/>
          </p:cNvSpPr>
          <p:nvPr>
            <p:ph type="sldNum" sz="quarter" idx="12"/>
          </p:nvPr>
        </p:nvSpPr>
        <p:spPr/>
        <p:txBody>
          <a:bodyPr/>
          <a:lstStyle/>
          <a:p>
            <a:fld id="{E2D238DB-7230-45D0-89A2-1890D4DEDBDF}" type="slidenum">
              <a:rPr lang="en-IN" smtClean="0">
                <a:solidFill>
                  <a:srgbClr val="04617B">
                    <a:shade val="90000"/>
                  </a:srgbClr>
                </a:solidFill>
              </a:rPr>
              <a:pPr/>
              <a:t>‹#›</a:t>
            </a:fld>
            <a:endParaRPr lang="en-IN">
              <a:solidFill>
                <a:srgbClr val="04617B">
                  <a:shade val="90000"/>
                </a:srgbClr>
              </a:solidFill>
            </a:endParaRPr>
          </a:p>
        </p:txBody>
      </p:sp>
    </p:spTree>
    <p:extLst>
      <p:ext uri="{BB962C8B-B14F-4D97-AF65-F5344CB8AC3E}">
        <p14:creationId xmlns:p14="http://schemas.microsoft.com/office/powerpoint/2010/main" val="375083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F887B-5ECD-4868-8A47-384E17BA7D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A8A880-8505-4CD8-95BE-6830ED028D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A95B22-811D-4E75-AD8A-9DEF54FF8631}"/>
              </a:ext>
            </a:extLst>
          </p:cNvPr>
          <p:cNvSpPr>
            <a:spLocks noGrp="1"/>
          </p:cNvSpPr>
          <p:nvPr>
            <p:ph type="dt" sz="half" idx="10"/>
          </p:nvPr>
        </p:nvSpPr>
        <p:spPr/>
        <p:txBody>
          <a:bodyPr/>
          <a:lstStyle/>
          <a:p>
            <a:r>
              <a:rPr lang="en-US">
                <a:solidFill>
                  <a:srgbClr val="04617B">
                    <a:shade val="90000"/>
                  </a:srgbClr>
                </a:solidFill>
              </a:rPr>
              <a:t>CS 40003: Data Analytics</a:t>
            </a:r>
            <a:endParaRPr lang="en-IN">
              <a:solidFill>
                <a:srgbClr val="04617B">
                  <a:shade val="90000"/>
                </a:srgbClr>
              </a:solidFill>
            </a:endParaRPr>
          </a:p>
        </p:txBody>
      </p:sp>
      <p:sp>
        <p:nvSpPr>
          <p:cNvPr id="5" name="Footer Placeholder 4">
            <a:extLst>
              <a:ext uri="{FF2B5EF4-FFF2-40B4-BE49-F238E27FC236}">
                <a16:creationId xmlns:a16="http://schemas.microsoft.com/office/drawing/2014/main" id="{E1FF851F-784E-4296-9719-1D0246C6F97A}"/>
              </a:ext>
            </a:extLst>
          </p:cNvPr>
          <p:cNvSpPr>
            <a:spLocks noGrp="1"/>
          </p:cNvSpPr>
          <p:nvPr>
            <p:ph type="ftr" sz="quarter" idx="11"/>
          </p:nvPr>
        </p:nvSpPr>
        <p:spPr/>
        <p:txBody>
          <a:bodyPr/>
          <a:lstStyle/>
          <a:p>
            <a:endParaRPr lang="en-IN">
              <a:solidFill>
                <a:srgbClr val="04617B">
                  <a:shade val="90000"/>
                </a:srgbClr>
              </a:solidFill>
            </a:endParaRPr>
          </a:p>
        </p:txBody>
      </p:sp>
      <p:sp>
        <p:nvSpPr>
          <p:cNvPr id="6" name="Slide Number Placeholder 5">
            <a:extLst>
              <a:ext uri="{FF2B5EF4-FFF2-40B4-BE49-F238E27FC236}">
                <a16:creationId xmlns:a16="http://schemas.microsoft.com/office/drawing/2014/main" id="{038D0CD0-5158-4C77-A03A-AF807CEFBFAE}"/>
              </a:ext>
            </a:extLst>
          </p:cNvPr>
          <p:cNvSpPr>
            <a:spLocks noGrp="1"/>
          </p:cNvSpPr>
          <p:nvPr>
            <p:ph type="sldNum" sz="quarter" idx="12"/>
          </p:nvPr>
        </p:nvSpPr>
        <p:spPr/>
        <p:txBody>
          <a:bodyPr/>
          <a:lstStyle/>
          <a:p>
            <a:fld id="{E2D238DB-7230-45D0-89A2-1890D4DEDBDF}" type="slidenum">
              <a:rPr lang="en-IN" smtClean="0">
                <a:solidFill>
                  <a:srgbClr val="04617B">
                    <a:shade val="90000"/>
                  </a:srgbClr>
                </a:solidFill>
              </a:rPr>
              <a:pPr/>
              <a:t>‹#›</a:t>
            </a:fld>
            <a:endParaRPr lang="en-IN">
              <a:solidFill>
                <a:srgbClr val="04617B">
                  <a:shade val="90000"/>
                </a:srgbClr>
              </a:solidFill>
            </a:endParaRPr>
          </a:p>
        </p:txBody>
      </p:sp>
    </p:spTree>
    <p:extLst>
      <p:ext uri="{BB962C8B-B14F-4D97-AF65-F5344CB8AC3E}">
        <p14:creationId xmlns:p14="http://schemas.microsoft.com/office/powerpoint/2010/main" val="69591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F84108-EA31-4085-8A0D-736C568A013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9D751F-386E-4091-96D9-7D76DB232DC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6D42BD-7BC1-491D-8DF7-2FBCA9245923}"/>
              </a:ext>
            </a:extLst>
          </p:cNvPr>
          <p:cNvSpPr>
            <a:spLocks noGrp="1"/>
          </p:cNvSpPr>
          <p:nvPr>
            <p:ph type="dt" sz="half" idx="10"/>
          </p:nvPr>
        </p:nvSpPr>
        <p:spPr/>
        <p:txBody>
          <a:bodyPr/>
          <a:lstStyle/>
          <a:p>
            <a:r>
              <a:rPr lang="en-US">
                <a:solidFill>
                  <a:srgbClr val="04617B">
                    <a:shade val="90000"/>
                  </a:srgbClr>
                </a:solidFill>
              </a:rPr>
              <a:t>CS 40003: Data Analytics</a:t>
            </a:r>
            <a:endParaRPr lang="en-IN">
              <a:solidFill>
                <a:srgbClr val="04617B">
                  <a:shade val="90000"/>
                </a:srgbClr>
              </a:solidFill>
            </a:endParaRPr>
          </a:p>
        </p:txBody>
      </p:sp>
      <p:sp>
        <p:nvSpPr>
          <p:cNvPr id="5" name="Footer Placeholder 4">
            <a:extLst>
              <a:ext uri="{FF2B5EF4-FFF2-40B4-BE49-F238E27FC236}">
                <a16:creationId xmlns:a16="http://schemas.microsoft.com/office/drawing/2014/main" id="{D2955E26-2891-4C48-A428-323C2D6D3A81}"/>
              </a:ext>
            </a:extLst>
          </p:cNvPr>
          <p:cNvSpPr>
            <a:spLocks noGrp="1"/>
          </p:cNvSpPr>
          <p:nvPr>
            <p:ph type="ftr" sz="quarter" idx="11"/>
          </p:nvPr>
        </p:nvSpPr>
        <p:spPr/>
        <p:txBody>
          <a:bodyPr/>
          <a:lstStyle/>
          <a:p>
            <a:endParaRPr lang="en-IN">
              <a:solidFill>
                <a:srgbClr val="04617B">
                  <a:shade val="90000"/>
                </a:srgbClr>
              </a:solidFill>
            </a:endParaRPr>
          </a:p>
        </p:txBody>
      </p:sp>
      <p:sp>
        <p:nvSpPr>
          <p:cNvPr id="6" name="Slide Number Placeholder 5">
            <a:extLst>
              <a:ext uri="{FF2B5EF4-FFF2-40B4-BE49-F238E27FC236}">
                <a16:creationId xmlns:a16="http://schemas.microsoft.com/office/drawing/2014/main" id="{7CAE7FCE-70F0-407B-96C1-E26286BF8CEF}"/>
              </a:ext>
            </a:extLst>
          </p:cNvPr>
          <p:cNvSpPr>
            <a:spLocks noGrp="1"/>
          </p:cNvSpPr>
          <p:nvPr>
            <p:ph type="sldNum" sz="quarter" idx="12"/>
          </p:nvPr>
        </p:nvSpPr>
        <p:spPr/>
        <p:txBody>
          <a:bodyPr/>
          <a:lstStyle/>
          <a:p>
            <a:fld id="{E2D238DB-7230-45D0-89A2-1890D4DEDBDF}" type="slidenum">
              <a:rPr lang="en-IN" smtClean="0">
                <a:solidFill>
                  <a:srgbClr val="04617B">
                    <a:shade val="90000"/>
                  </a:srgbClr>
                </a:solidFill>
              </a:rPr>
              <a:pPr/>
              <a:t>‹#›</a:t>
            </a:fld>
            <a:endParaRPr lang="en-IN">
              <a:solidFill>
                <a:srgbClr val="04617B">
                  <a:shade val="90000"/>
                </a:srgbClr>
              </a:solidFill>
            </a:endParaRPr>
          </a:p>
        </p:txBody>
      </p:sp>
    </p:spTree>
    <p:extLst>
      <p:ext uri="{BB962C8B-B14F-4D97-AF65-F5344CB8AC3E}">
        <p14:creationId xmlns:p14="http://schemas.microsoft.com/office/powerpoint/2010/main" val="802275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0.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theme" Target="../theme/theme11.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4.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5.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7.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8.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9.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E23DC7-D357-40AF-87CA-5961FBD6D06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516883F-B96E-4236-AD46-6CAECEF3076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584E0B2-6443-4909-80C0-8B868ECCCA1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uFillTx/>
              </a:defRPr>
            </a:pPr>
            <a:fld id="{3B53961F-4F9F-49B2-8D4C-8D0A2AF1531A}" type="datetime4">
              <a:rPr lang="en-US" smtClean="0">
                <a:uFillTx/>
              </a:rPr>
              <a:t>June 23, 2022</a:t>
            </a:fld>
            <a:endParaRPr lang="en-US">
              <a:uFillTx/>
            </a:endParaRPr>
          </a:p>
        </p:txBody>
      </p:sp>
      <p:sp>
        <p:nvSpPr>
          <p:cNvPr id="5" name="Footer Placeholder 4">
            <a:extLst>
              <a:ext uri="{FF2B5EF4-FFF2-40B4-BE49-F238E27FC236}">
                <a16:creationId xmlns:a16="http://schemas.microsoft.com/office/drawing/2014/main" id="{715AF97D-E5AE-4500-830D-0FE37C9E019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uFillTx/>
              </a:defRPr>
            </a:pPr>
            <a:r>
              <a:rPr lang="en-US">
                <a:uFillTx/>
              </a:rPr>
              <a:t>Data Mining: Concepts and Techniques</a:t>
            </a:r>
          </a:p>
        </p:txBody>
      </p:sp>
      <p:sp>
        <p:nvSpPr>
          <p:cNvPr id="6" name="Slide Number Placeholder 5">
            <a:extLst>
              <a:ext uri="{FF2B5EF4-FFF2-40B4-BE49-F238E27FC236}">
                <a16:creationId xmlns:a16="http://schemas.microsoft.com/office/drawing/2014/main" id="{7FA26BA9-CC00-4D8B-B29C-4F9A9191825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uFillTx/>
              </a:defRPr>
            </a:pPr>
            <a:fld id="{9378BBB9-08A5-AA49-9083-5D3A37579694}"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11578263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E283AD5-1BF1-4A62-B517-70CDFDBD49AF}"/>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C6A518E-0E8F-4132-8895-CC9C51132720}"/>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3C70303-44DF-41FE-8839-E74EE7876860}"/>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p>
        </p:txBody>
      </p:sp>
      <p:sp>
        <p:nvSpPr>
          <p:cNvPr id="1029" name="Rectangle 5">
            <a:extLst>
              <a:ext uri="{FF2B5EF4-FFF2-40B4-BE49-F238E27FC236}">
                <a16:creationId xmlns:a16="http://schemas.microsoft.com/office/drawing/2014/main" id="{BBE1E50A-A6A6-43E0-911F-3C3D6F7A75E8}"/>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p>
        </p:txBody>
      </p:sp>
      <p:sp>
        <p:nvSpPr>
          <p:cNvPr id="1030" name="Rectangle 6">
            <a:extLst>
              <a:ext uri="{FF2B5EF4-FFF2-40B4-BE49-F238E27FC236}">
                <a16:creationId xmlns:a16="http://schemas.microsoft.com/office/drawing/2014/main" id="{D0DA2839-5BD6-45A8-B7EC-4C96568D036A}"/>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9655B4C-FB7E-45F9-BC71-742F33974062}" type="slidenum">
              <a:rPr lang="en-US" altLang="en-US"/>
              <a:pPr/>
              <a:t>‹#›</a:t>
            </a:fld>
            <a:endParaRPr lang="en-US" altLang="en-US"/>
          </a:p>
        </p:txBody>
      </p:sp>
    </p:spTree>
    <p:extLst>
      <p:ext uri="{BB962C8B-B14F-4D97-AF65-F5344CB8AC3E}">
        <p14:creationId xmlns:p14="http://schemas.microsoft.com/office/powerpoint/2010/main" val="252062131"/>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1531C1D-A5BC-B8C6-D939-A8203D23BE61}"/>
              </a:ext>
            </a:extLst>
          </p:cNvPr>
          <p:cNvSpPr>
            <a:spLocks noGrp="1" noChangeArrowheads="1"/>
          </p:cNvSpPr>
          <p:nvPr>
            <p:ph type="title"/>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387" name="Rectangle 3">
            <a:extLst>
              <a:ext uri="{FF2B5EF4-FFF2-40B4-BE49-F238E27FC236}">
                <a16:creationId xmlns:a16="http://schemas.microsoft.com/office/drawing/2014/main" id="{C33428E6-E654-E256-A4C5-11D7CFCAEE86}"/>
              </a:ext>
            </a:extLst>
          </p:cNvPr>
          <p:cNvSpPr>
            <a:spLocks noGrp="1" noChangeArrowheads="1"/>
          </p:cNvSpPr>
          <p:nvPr>
            <p:ph type="body" idx="1"/>
          </p:nvPr>
        </p:nvSpPr>
        <p:spPr bwMode="auto">
          <a:xfrm>
            <a:off x="685800" y="14478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3C964121-E244-E8CD-0912-1DDD3B0FFADD}"/>
              </a:ext>
            </a:extLst>
          </p:cNvPr>
          <p:cNvSpPr>
            <a:spLocks noGrp="1" noChangeArrowheads="1"/>
          </p:cNvSpPr>
          <p:nvPr>
            <p:ph type="ftr" sz="quarter" idx="3"/>
          </p:nvPr>
        </p:nvSpPr>
        <p:spPr bwMode="auto">
          <a:xfrm>
            <a:off x="2209800" y="6400800"/>
            <a:ext cx="4648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Times New Roman" pitchFamily="18" charset="0"/>
              </a:defRPr>
            </a:lvl1pPr>
          </a:lstStyle>
          <a:p>
            <a:pPr>
              <a:defRPr/>
            </a:pPr>
            <a:r>
              <a:rPr lang="en-US"/>
              <a:t>Weng-Keen Wong, Oregon State University ©2005</a:t>
            </a:r>
          </a:p>
        </p:txBody>
      </p:sp>
      <p:sp>
        <p:nvSpPr>
          <p:cNvPr id="1030" name="Rectangle 6">
            <a:extLst>
              <a:ext uri="{FF2B5EF4-FFF2-40B4-BE49-F238E27FC236}">
                <a16:creationId xmlns:a16="http://schemas.microsoft.com/office/drawing/2014/main" id="{0491E6A6-7CB7-61C8-6CEE-326E5F125478}"/>
              </a:ext>
            </a:extLst>
          </p:cNvPr>
          <p:cNvSpPr>
            <a:spLocks noGrp="1" noChangeArrowheads="1"/>
          </p:cNvSpPr>
          <p:nvPr>
            <p:ph type="sldNum" sz="quarter" idx="4"/>
          </p:nvPr>
        </p:nvSpPr>
        <p:spPr bwMode="auto">
          <a:xfrm>
            <a:off x="7467600" y="6248400"/>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92731C6-B190-40D9-8A88-F49FAE5A6777}" type="slidenum">
              <a:rPr lang="en-US" altLang="en-US"/>
              <a:pPr/>
              <a:t>‹#›</a:t>
            </a:fld>
            <a:endParaRPr lang="en-US" altLang="en-US"/>
          </a:p>
        </p:txBody>
      </p:sp>
    </p:spTree>
    <p:extLst>
      <p:ext uri="{BB962C8B-B14F-4D97-AF65-F5344CB8AC3E}">
        <p14:creationId xmlns:p14="http://schemas.microsoft.com/office/powerpoint/2010/main" val="2993918283"/>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Lst>
  <p:hf hdr="0" dt="0"/>
  <p:txStyles>
    <p:titleStyle>
      <a:lvl1pPr algn="ctr" rtl="0" eaLnBrk="0" fontAlgn="base" hangingPunct="0">
        <a:spcBef>
          <a:spcPct val="0"/>
        </a:spcBef>
        <a:spcAft>
          <a:spcPct val="0"/>
        </a:spcAft>
        <a:defRPr sz="4400">
          <a:solidFill>
            <a:srgbClr val="0000FF"/>
          </a:solidFill>
          <a:latin typeface="+mj-lt"/>
          <a:ea typeface="+mj-ea"/>
          <a:cs typeface="+mj-cs"/>
        </a:defRPr>
      </a:lvl1pPr>
      <a:lvl2pPr algn="ctr" rtl="0" eaLnBrk="0" fontAlgn="base" hangingPunct="0">
        <a:spcBef>
          <a:spcPct val="0"/>
        </a:spcBef>
        <a:spcAft>
          <a:spcPct val="0"/>
        </a:spcAft>
        <a:defRPr sz="4400">
          <a:solidFill>
            <a:srgbClr val="0000FF"/>
          </a:solidFill>
          <a:latin typeface="Times New Roman" pitchFamily="18" charset="0"/>
        </a:defRPr>
      </a:lvl2pPr>
      <a:lvl3pPr algn="ctr" rtl="0" eaLnBrk="0" fontAlgn="base" hangingPunct="0">
        <a:spcBef>
          <a:spcPct val="0"/>
        </a:spcBef>
        <a:spcAft>
          <a:spcPct val="0"/>
        </a:spcAft>
        <a:defRPr sz="4400">
          <a:solidFill>
            <a:srgbClr val="0000FF"/>
          </a:solidFill>
          <a:latin typeface="Times New Roman" pitchFamily="18" charset="0"/>
        </a:defRPr>
      </a:lvl3pPr>
      <a:lvl4pPr algn="ctr" rtl="0" eaLnBrk="0" fontAlgn="base" hangingPunct="0">
        <a:spcBef>
          <a:spcPct val="0"/>
        </a:spcBef>
        <a:spcAft>
          <a:spcPct val="0"/>
        </a:spcAft>
        <a:defRPr sz="4400">
          <a:solidFill>
            <a:srgbClr val="0000FF"/>
          </a:solidFill>
          <a:latin typeface="Times New Roman" pitchFamily="18" charset="0"/>
        </a:defRPr>
      </a:lvl4pPr>
      <a:lvl5pPr algn="ctr" rtl="0" eaLnBrk="0" fontAlgn="base" hangingPunct="0">
        <a:spcBef>
          <a:spcPct val="0"/>
        </a:spcBef>
        <a:spcAft>
          <a:spcPct val="0"/>
        </a:spcAft>
        <a:defRPr sz="4400">
          <a:solidFill>
            <a:srgbClr val="0000FF"/>
          </a:solidFill>
          <a:latin typeface="Times New Roman" pitchFamily="18" charset="0"/>
        </a:defRPr>
      </a:lvl5pPr>
      <a:lvl6pPr marL="457200" algn="ctr" rtl="0" fontAlgn="base">
        <a:spcBef>
          <a:spcPct val="0"/>
        </a:spcBef>
        <a:spcAft>
          <a:spcPct val="0"/>
        </a:spcAft>
        <a:defRPr sz="4400">
          <a:solidFill>
            <a:srgbClr val="0000FF"/>
          </a:solidFill>
          <a:latin typeface="Times New Roman" pitchFamily="18" charset="0"/>
        </a:defRPr>
      </a:lvl6pPr>
      <a:lvl7pPr marL="914400" algn="ctr" rtl="0" fontAlgn="base">
        <a:spcBef>
          <a:spcPct val="0"/>
        </a:spcBef>
        <a:spcAft>
          <a:spcPct val="0"/>
        </a:spcAft>
        <a:defRPr sz="4400">
          <a:solidFill>
            <a:srgbClr val="0000FF"/>
          </a:solidFill>
          <a:latin typeface="Times New Roman" pitchFamily="18" charset="0"/>
        </a:defRPr>
      </a:lvl7pPr>
      <a:lvl8pPr marL="1371600" algn="ctr" rtl="0" fontAlgn="base">
        <a:spcBef>
          <a:spcPct val="0"/>
        </a:spcBef>
        <a:spcAft>
          <a:spcPct val="0"/>
        </a:spcAft>
        <a:defRPr sz="4400">
          <a:solidFill>
            <a:srgbClr val="0000FF"/>
          </a:solidFill>
          <a:latin typeface="Times New Roman" pitchFamily="18" charset="0"/>
        </a:defRPr>
      </a:lvl8pPr>
      <a:lvl9pPr marL="1828800" algn="ctr" rtl="0" fontAlgn="base">
        <a:spcBef>
          <a:spcPct val="0"/>
        </a:spcBef>
        <a:spcAft>
          <a:spcPct val="0"/>
        </a:spcAft>
        <a:defRPr sz="4400">
          <a:solidFill>
            <a:srgbClr val="0000FF"/>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4250C5BD-8AB7-4E6E-A7CB-50D34368A4CE}"/>
              </a:ext>
            </a:extLst>
          </p:cNvPr>
          <p:cNvSpPr>
            <a:spLocks noGrp="1" noChangeArrowheads="1"/>
          </p:cNvSpPr>
          <p:nvPr>
            <p:ph type="title"/>
          </p:nvPr>
        </p:nvSpPr>
        <p:spPr bwMode="auto">
          <a:xfrm>
            <a:off x="971551" y="425452"/>
            <a:ext cx="7921625" cy="33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500" tIns="25400" rIns="63500" bIns="25400" numCol="1" anchor="t" anchorCtr="0" compatLnSpc="1">
            <a:prstTxWarp prst="textNoShape">
              <a:avLst/>
            </a:prstTxWarp>
            <a:spAutoFit/>
          </a:bodyPr>
          <a:lstStyle/>
          <a:p>
            <a:pPr lvl="0"/>
            <a:r>
              <a:rPr lang="en-US" altLang="en-US"/>
              <a:t>Title</a:t>
            </a:r>
          </a:p>
        </p:txBody>
      </p:sp>
      <p:sp>
        <p:nvSpPr>
          <p:cNvPr id="29699" name="Rectangle 4">
            <a:extLst>
              <a:ext uri="{FF2B5EF4-FFF2-40B4-BE49-F238E27FC236}">
                <a16:creationId xmlns:a16="http://schemas.microsoft.com/office/drawing/2014/main" id="{B3211CB9-AAC3-45FE-A98B-C6E84B4709FD}"/>
              </a:ext>
            </a:extLst>
          </p:cNvPr>
          <p:cNvSpPr>
            <a:spLocks noGrp="1" noChangeArrowheads="1"/>
          </p:cNvSpPr>
          <p:nvPr>
            <p:ph type="body" idx="1"/>
          </p:nvPr>
        </p:nvSpPr>
        <p:spPr bwMode="auto">
          <a:xfrm>
            <a:off x="431801" y="1089027"/>
            <a:ext cx="8280400" cy="2382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500" tIns="25400" rIns="63500" bIns="25400" numCol="1" anchor="t" anchorCtr="0" compatLnSpc="1">
            <a:prstTxWarp prst="textNoShape">
              <a:avLst/>
            </a:prstTxWarp>
            <a:spAutoFit/>
          </a:bodyPr>
          <a:lstStyle/>
          <a:p>
            <a:pPr lvl="0"/>
            <a:r>
              <a:rPr lang="en-US" altLang="en-US"/>
              <a:t>This is our 1st Level Bullet</a:t>
            </a:r>
          </a:p>
          <a:p>
            <a:pPr lvl="1"/>
            <a:r>
              <a:rPr lang="en-US" altLang="en-US"/>
              <a:t>This is our 2nd level bullet</a:t>
            </a:r>
          </a:p>
          <a:p>
            <a:pPr lvl="2"/>
            <a:r>
              <a:rPr lang="en-US" altLang="en-US"/>
              <a:t>This is our 3rd level bullet</a:t>
            </a:r>
          </a:p>
          <a:p>
            <a:pPr lvl="0"/>
            <a:r>
              <a:rPr lang="en-US" altLang="en-US"/>
              <a:t>This is our next 1st Level Bullet</a:t>
            </a:r>
          </a:p>
          <a:p>
            <a:pPr lvl="1"/>
            <a:r>
              <a:rPr lang="en-US" altLang="en-US"/>
              <a:t>This is our 2nd level bullet</a:t>
            </a:r>
          </a:p>
          <a:p>
            <a:pPr lvl="2"/>
            <a:r>
              <a:rPr lang="en-US" altLang="en-US"/>
              <a:t>This is our 3rd level bullet</a:t>
            </a:r>
          </a:p>
        </p:txBody>
      </p:sp>
      <p:sp>
        <p:nvSpPr>
          <p:cNvPr id="29700" name="Line 5">
            <a:extLst>
              <a:ext uri="{FF2B5EF4-FFF2-40B4-BE49-F238E27FC236}">
                <a16:creationId xmlns:a16="http://schemas.microsoft.com/office/drawing/2014/main" id="{556389CC-FD26-477B-B94C-A8960D2CEA1C}"/>
              </a:ext>
            </a:extLst>
          </p:cNvPr>
          <p:cNvSpPr>
            <a:spLocks noChangeShapeType="1"/>
          </p:cNvSpPr>
          <p:nvPr/>
        </p:nvSpPr>
        <p:spPr bwMode="auto">
          <a:xfrm flipV="1">
            <a:off x="971551" y="908050"/>
            <a:ext cx="7920038" cy="0"/>
          </a:xfrm>
          <a:prstGeom prst="line">
            <a:avLst/>
          </a:prstGeom>
          <a:noFill/>
          <a:ln w="57150" cmpd="thickThin">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293" name="Text Box 6">
            <a:extLst>
              <a:ext uri="{FF2B5EF4-FFF2-40B4-BE49-F238E27FC236}">
                <a16:creationId xmlns:a16="http://schemas.microsoft.com/office/drawing/2014/main" id="{64CEE75A-B597-491F-8D46-58C0833B09F2}"/>
              </a:ext>
            </a:extLst>
          </p:cNvPr>
          <p:cNvSpPr txBox="1">
            <a:spLocks noChangeArrowheads="1"/>
          </p:cNvSpPr>
          <p:nvPr userDrawn="1"/>
        </p:nvSpPr>
        <p:spPr bwMode="auto">
          <a:xfrm>
            <a:off x="6537326" y="6437313"/>
            <a:ext cx="2225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solidFill>
                <a:srgbClr val="FC0128"/>
              </a:solidFill>
              <a:latin typeface="Arial" pitchFamily="34" charset="0"/>
              <a:cs typeface="Arial" pitchFamily="34" charset="0"/>
            </a:endParaRPr>
          </a:p>
        </p:txBody>
      </p:sp>
      <p:pic>
        <p:nvPicPr>
          <p:cNvPr id="29702" name="Picture 8">
            <a:extLst>
              <a:ext uri="{FF2B5EF4-FFF2-40B4-BE49-F238E27FC236}">
                <a16:creationId xmlns:a16="http://schemas.microsoft.com/office/drawing/2014/main" id="{28E81C05-9456-4CE9-AB41-7D39F6D483B5}"/>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50826" y="188915"/>
            <a:ext cx="5254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7" name="Rectangle 9">
            <a:extLst>
              <a:ext uri="{FF2B5EF4-FFF2-40B4-BE49-F238E27FC236}">
                <a16:creationId xmlns:a16="http://schemas.microsoft.com/office/drawing/2014/main" id="{DE2AD40C-5206-4251-8ECE-EA610591A0AC}"/>
              </a:ext>
            </a:extLst>
          </p:cNvPr>
          <p:cNvSpPr>
            <a:spLocks noGrp="1" noChangeArrowheads="1"/>
          </p:cNvSpPr>
          <p:nvPr>
            <p:ph type="dt" sz="half" idx="2"/>
          </p:nvPr>
        </p:nvSpPr>
        <p:spPr bwMode="auto">
          <a:xfrm>
            <a:off x="250825" y="6308727"/>
            <a:ext cx="252095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lnSpc>
                <a:spcPct val="100000"/>
              </a:lnSpc>
              <a:spcBef>
                <a:spcPct val="0"/>
              </a:spcBef>
              <a:buClrTx/>
              <a:buFontTx/>
              <a:buNone/>
              <a:defRPr sz="1050" b="0">
                <a:solidFill>
                  <a:srgbClr val="000000"/>
                </a:solidFill>
                <a:effectLst>
                  <a:outerShdw blurRad="38100" dist="38100" dir="2700000" algn="tl">
                    <a:srgbClr val="C0C0C0"/>
                  </a:outerShdw>
                </a:effectLst>
                <a:latin typeface="Arial" charset="0"/>
                <a:cs typeface="Arial" charset="0"/>
              </a:defRPr>
            </a:lvl1pPr>
          </a:lstStyle>
          <a:p>
            <a:pPr>
              <a:defRPr/>
            </a:pPr>
            <a:fld id="{8FE58041-3D0E-472A-AD3A-4EB78960021B}" type="datetime4">
              <a:rPr lang="en-US" altLang="en-US" smtClean="0"/>
              <a:t>June 23, 2022</a:t>
            </a:fld>
            <a:endParaRPr lang="en-US" altLang="en-US"/>
          </a:p>
        </p:txBody>
      </p:sp>
      <p:sp>
        <p:nvSpPr>
          <p:cNvPr id="176138" name="Rectangle 10">
            <a:extLst>
              <a:ext uri="{FF2B5EF4-FFF2-40B4-BE49-F238E27FC236}">
                <a16:creationId xmlns:a16="http://schemas.microsoft.com/office/drawing/2014/main" id="{3230FB0D-F206-4A86-B87B-D5963D8CD531}"/>
              </a:ext>
            </a:extLst>
          </p:cNvPr>
          <p:cNvSpPr>
            <a:spLocks noGrp="1" noChangeArrowheads="1"/>
          </p:cNvSpPr>
          <p:nvPr>
            <p:ph type="ftr" sz="quarter" idx="3"/>
          </p:nvPr>
        </p:nvSpPr>
        <p:spPr bwMode="auto">
          <a:xfrm>
            <a:off x="3132139" y="6308727"/>
            <a:ext cx="33115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lnSpc>
                <a:spcPct val="100000"/>
              </a:lnSpc>
              <a:spcBef>
                <a:spcPct val="0"/>
              </a:spcBef>
              <a:buClrTx/>
              <a:buFontTx/>
              <a:buNone/>
              <a:defRPr sz="1050" b="0">
                <a:solidFill>
                  <a:srgbClr val="000000"/>
                </a:solidFill>
                <a:effectLst>
                  <a:outerShdw blurRad="38100" dist="38100" dir="2700000" algn="tl">
                    <a:srgbClr val="C0C0C0"/>
                  </a:outerShdw>
                </a:effectLst>
                <a:latin typeface="Arial" charset="0"/>
                <a:cs typeface="Arial" charset="0"/>
              </a:defRPr>
            </a:lvl1pPr>
          </a:lstStyle>
          <a:p>
            <a:pPr>
              <a:defRPr/>
            </a:pPr>
            <a:r>
              <a:rPr lang="en-US" altLang="en-US"/>
              <a:t>Data Mining: Concepts and Techniques</a:t>
            </a:r>
          </a:p>
        </p:txBody>
      </p:sp>
      <p:sp>
        <p:nvSpPr>
          <p:cNvPr id="176139" name="Rectangle 11">
            <a:extLst>
              <a:ext uri="{FF2B5EF4-FFF2-40B4-BE49-F238E27FC236}">
                <a16:creationId xmlns:a16="http://schemas.microsoft.com/office/drawing/2014/main" id="{C0DBCEA7-41F8-4B9F-86FA-5517E098913B}"/>
              </a:ext>
            </a:extLst>
          </p:cNvPr>
          <p:cNvSpPr>
            <a:spLocks noGrp="1" noChangeArrowheads="1"/>
          </p:cNvSpPr>
          <p:nvPr>
            <p:ph type="sldNum" sz="quarter" idx="4"/>
          </p:nvPr>
        </p:nvSpPr>
        <p:spPr bwMode="auto">
          <a:xfrm>
            <a:off x="7854950" y="6408740"/>
            <a:ext cx="119856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050">
                <a:solidFill>
                  <a:srgbClr val="000000"/>
                </a:solidFill>
                <a:effectLst>
                  <a:outerShdw blurRad="38100" dist="38100" dir="2700000" algn="tl">
                    <a:srgbClr val="C0C0C0"/>
                  </a:outerShdw>
                </a:effectLst>
                <a:latin typeface="Arial" panose="020B0604020202020204" pitchFamily="34" charset="0"/>
                <a:cs typeface="Arial" panose="020B0604020202020204" pitchFamily="34" charset="0"/>
              </a:defRPr>
            </a:lvl1pPr>
          </a:lstStyle>
          <a:p>
            <a:pPr>
              <a:defRPr/>
            </a:pPr>
            <a:fld id="{38A81D6F-BE7E-404E-8DC9-1FDB60E5F69F}" type="slidenum">
              <a:rPr lang="en-US" altLang="en-US"/>
              <a:pPr>
                <a:defRPr/>
              </a:pPr>
              <a:t>‹#›</a:t>
            </a:fld>
            <a:r>
              <a:rPr lang="en-US" altLang="en-US"/>
              <a:t> / 45</a:t>
            </a:r>
          </a:p>
        </p:txBody>
      </p:sp>
      <p:sp>
        <p:nvSpPr>
          <p:cNvPr id="176141" name="Text Box 13">
            <a:extLst>
              <a:ext uri="{FF2B5EF4-FFF2-40B4-BE49-F238E27FC236}">
                <a16:creationId xmlns:a16="http://schemas.microsoft.com/office/drawing/2014/main" id="{69A0AD52-0E5B-47B5-85B0-241177312A0D}"/>
              </a:ext>
            </a:extLst>
          </p:cNvPr>
          <p:cNvSpPr txBox="1">
            <a:spLocks noChangeArrowheads="1"/>
          </p:cNvSpPr>
          <p:nvPr userDrawn="1"/>
        </p:nvSpPr>
        <p:spPr bwMode="auto">
          <a:xfrm>
            <a:off x="971551" y="188914"/>
            <a:ext cx="7921625" cy="14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90000"/>
              </a:lnSpc>
              <a:spcBef>
                <a:spcPct val="50000"/>
              </a:spcBef>
              <a:buClr>
                <a:srgbClr val="FFFFFF"/>
              </a:buClr>
              <a:buFont typeface="Arial" charset="0"/>
              <a:buNone/>
              <a:defRPr/>
            </a:pPr>
            <a:r>
              <a:rPr lang="en-US" altLang="en-US" sz="1050" i="1">
                <a:solidFill>
                  <a:srgbClr val="0066CC"/>
                </a:solidFill>
                <a:effectLst>
                  <a:outerShdw blurRad="38100" dist="38100" dir="2700000" algn="tl">
                    <a:srgbClr val="C0C0C0"/>
                  </a:outerShdw>
                </a:effectLst>
                <a:latin typeface="Times New Roman" pitchFamily="18" charset="0"/>
              </a:rPr>
              <a:t>Princess Sumaya University	   4241 – Digital Logic Design	        Computer Engineering Dept.</a:t>
            </a:r>
          </a:p>
        </p:txBody>
      </p:sp>
    </p:spTree>
    <p:extLst>
      <p:ext uri="{BB962C8B-B14F-4D97-AF65-F5344CB8AC3E}">
        <p14:creationId xmlns:p14="http://schemas.microsoft.com/office/powerpoint/2010/main" val="41092767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spd="slow"/>
  <p:hf hdr="0" ftr="0" dt="0"/>
  <p:txStyles>
    <p:titleStyle>
      <a:lvl1pPr algn="l" rtl="0" eaLnBrk="0" fontAlgn="base" hangingPunct="0">
        <a:lnSpc>
          <a:spcPct val="87000"/>
        </a:lnSpc>
        <a:spcBef>
          <a:spcPct val="0"/>
        </a:spcBef>
        <a:spcAft>
          <a:spcPct val="0"/>
        </a:spcAft>
        <a:defRPr sz="2100" b="1">
          <a:solidFill>
            <a:schemeClr val="accent1"/>
          </a:solidFill>
          <a:effectLst>
            <a:outerShdw blurRad="38100" dist="38100" dir="2700000" algn="tl">
              <a:srgbClr val="C0C0C0"/>
            </a:outerShdw>
          </a:effectLst>
          <a:latin typeface="+mj-lt"/>
          <a:ea typeface="+mj-ea"/>
          <a:cs typeface="+mj-cs"/>
        </a:defRPr>
      </a:lvl1pPr>
      <a:lvl2pPr algn="l" rtl="0" eaLnBrk="0" fontAlgn="base" hangingPunct="0">
        <a:lnSpc>
          <a:spcPct val="87000"/>
        </a:lnSpc>
        <a:spcBef>
          <a:spcPct val="0"/>
        </a:spcBef>
        <a:spcAft>
          <a:spcPct val="0"/>
        </a:spcAft>
        <a:defRPr sz="2100" b="1">
          <a:solidFill>
            <a:schemeClr val="accent1"/>
          </a:solidFill>
          <a:effectLst>
            <a:outerShdw blurRad="38100" dist="38100" dir="2700000" algn="tl">
              <a:srgbClr val="C0C0C0"/>
            </a:outerShdw>
          </a:effectLst>
          <a:latin typeface="Times New Roman" pitchFamily="18" charset="0"/>
          <a:cs typeface="Times New Roman" pitchFamily="18" charset="0"/>
        </a:defRPr>
      </a:lvl2pPr>
      <a:lvl3pPr algn="l" rtl="0" eaLnBrk="0" fontAlgn="base" hangingPunct="0">
        <a:lnSpc>
          <a:spcPct val="87000"/>
        </a:lnSpc>
        <a:spcBef>
          <a:spcPct val="0"/>
        </a:spcBef>
        <a:spcAft>
          <a:spcPct val="0"/>
        </a:spcAft>
        <a:defRPr sz="2100" b="1">
          <a:solidFill>
            <a:schemeClr val="accent1"/>
          </a:solidFill>
          <a:effectLst>
            <a:outerShdw blurRad="38100" dist="38100" dir="2700000" algn="tl">
              <a:srgbClr val="C0C0C0"/>
            </a:outerShdw>
          </a:effectLst>
          <a:latin typeface="Times New Roman" pitchFamily="18" charset="0"/>
          <a:cs typeface="Times New Roman" pitchFamily="18" charset="0"/>
        </a:defRPr>
      </a:lvl3pPr>
      <a:lvl4pPr algn="l" rtl="0" eaLnBrk="0" fontAlgn="base" hangingPunct="0">
        <a:lnSpc>
          <a:spcPct val="87000"/>
        </a:lnSpc>
        <a:spcBef>
          <a:spcPct val="0"/>
        </a:spcBef>
        <a:spcAft>
          <a:spcPct val="0"/>
        </a:spcAft>
        <a:defRPr sz="2100" b="1">
          <a:solidFill>
            <a:schemeClr val="accent1"/>
          </a:solidFill>
          <a:effectLst>
            <a:outerShdw blurRad="38100" dist="38100" dir="2700000" algn="tl">
              <a:srgbClr val="C0C0C0"/>
            </a:outerShdw>
          </a:effectLst>
          <a:latin typeface="Times New Roman" pitchFamily="18" charset="0"/>
          <a:cs typeface="Times New Roman" pitchFamily="18" charset="0"/>
        </a:defRPr>
      </a:lvl4pPr>
      <a:lvl5pPr algn="l" rtl="0" eaLnBrk="0" fontAlgn="base" hangingPunct="0">
        <a:lnSpc>
          <a:spcPct val="87000"/>
        </a:lnSpc>
        <a:spcBef>
          <a:spcPct val="0"/>
        </a:spcBef>
        <a:spcAft>
          <a:spcPct val="0"/>
        </a:spcAft>
        <a:defRPr sz="2100" b="1">
          <a:solidFill>
            <a:schemeClr val="accent1"/>
          </a:solidFill>
          <a:effectLst>
            <a:outerShdw blurRad="38100" dist="38100" dir="2700000" algn="tl">
              <a:srgbClr val="C0C0C0"/>
            </a:outerShdw>
          </a:effectLst>
          <a:latin typeface="Times New Roman" pitchFamily="18" charset="0"/>
          <a:cs typeface="Times New Roman" pitchFamily="18" charset="0"/>
        </a:defRPr>
      </a:lvl5pPr>
      <a:lvl6pPr marL="342900" algn="l" rtl="0" eaLnBrk="0" fontAlgn="base" hangingPunct="0">
        <a:lnSpc>
          <a:spcPct val="87000"/>
        </a:lnSpc>
        <a:spcBef>
          <a:spcPct val="0"/>
        </a:spcBef>
        <a:spcAft>
          <a:spcPct val="0"/>
        </a:spcAft>
        <a:defRPr sz="2100" b="1">
          <a:solidFill>
            <a:schemeClr val="accent1"/>
          </a:solidFill>
          <a:effectLst>
            <a:outerShdw blurRad="38100" dist="38100" dir="2700000" algn="tl">
              <a:srgbClr val="C0C0C0"/>
            </a:outerShdw>
          </a:effectLst>
          <a:latin typeface="Times New Roman" pitchFamily="18" charset="0"/>
          <a:cs typeface="Times New Roman" pitchFamily="18" charset="0"/>
        </a:defRPr>
      </a:lvl6pPr>
      <a:lvl7pPr marL="685800" algn="l" rtl="0" eaLnBrk="0" fontAlgn="base" hangingPunct="0">
        <a:lnSpc>
          <a:spcPct val="87000"/>
        </a:lnSpc>
        <a:spcBef>
          <a:spcPct val="0"/>
        </a:spcBef>
        <a:spcAft>
          <a:spcPct val="0"/>
        </a:spcAft>
        <a:defRPr sz="2100" b="1">
          <a:solidFill>
            <a:schemeClr val="accent1"/>
          </a:solidFill>
          <a:effectLst>
            <a:outerShdw blurRad="38100" dist="38100" dir="2700000" algn="tl">
              <a:srgbClr val="C0C0C0"/>
            </a:outerShdw>
          </a:effectLst>
          <a:latin typeface="Times New Roman" pitchFamily="18" charset="0"/>
          <a:cs typeface="Times New Roman" pitchFamily="18" charset="0"/>
        </a:defRPr>
      </a:lvl7pPr>
      <a:lvl8pPr marL="1028700" algn="l" rtl="0" eaLnBrk="0" fontAlgn="base" hangingPunct="0">
        <a:lnSpc>
          <a:spcPct val="87000"/>
        </a:lnSpc>
        <a:spcBef>
          <a:spcPct val="0"/>
        </a:spcBef>
        <a:spcAft>
          <a:spcPct val="0"/>
        </a:spcAft>
        <a:defRPr sz="2100" b="1">
          <a:solidFill>
            <a:schemeClr val="accent1"/>
          </a:solidFill>
          <a:effectLst>
            <a:outerShdw blurRad="38100" dist="38100" dir="2700000" algn="tl">
              <a:srgbClr val="C0C0C0"/>
            </a:outerShdw>
          </a:effectLst>
          <a:latin typeface="Times New Roman" pitchFamily="18" charset="0"/>
          <a:cs typeface="Times New Roman" pitchFamily="18" charset="0"/>
        </a:defRPr>
      </a:lvl8pPr>
      <a:lvl9pPr marL="1371600" algn="l" rtl="0" eaLnBrk="0" fontAlgn="base" hangingPunct="0">
        <a:lnSpc>
          <a:spcPct val="87000"/>
        </a:lnSpc>
        <a:spcBef>
          <a:spcPct val="0"/>
        </a:spcBef>
        <a:spcAft>
          <a:spcPct val="0"/>
        </a:spcAft>
        <a:defRPr sz="2100" b="1">
          <a:solidFill>
            <a:schemeClr val="accent1"/>
          </a:solidFill>
          <a:effectLst>
            <a:outerShdw blurRad="38100" dist="38100" dir="2700000" algn="tl">
              <a:srgbClr val="C0C0C0"/>
            </a:outerShdw>
          </a:effectLst>
          <a:latin typeface="Times New Roman" pitchFamily="18" charset="0"/>
          <a:cs typeface="Times New Roman" pitchFamily="18" charset="0"/>
        </a:defRPr>
      </a:lvl9pPr>
    </p:titleStyle>
    <p:bodyStyle>
      <a:lvl1pPr marL="264319" indent="-264319" algn="l" rtl="0" eaLnBrk="0" fontAlgn="base" hangingPunct="0">
        <a:spcBef>
          <a:spcPct val="50000"/>
        </a:spcBef>
        <a:spcAft>
          <a:spcPct val="0"/>
        </a:spcAft>
        <a:buClr>
          <a:srgbClr val="CC3300"/>
        </a:buClr>
        <a:buSzPct val="100000"/>
        <a:buFont typeface="Wingdings" panose="05000000000000000000" pitchFamily="2" charset="2"/>
        <a:buChar char="«"/>
        <a:defRPr sz="2100" b="1">
          <a:solidFill>
            <a:schemeClr val="accent2"/>
          </a:solidFill>
          <a:latin typeface="+mn-lt"/>
          <a:ea typeface="+mn-ea"/>
          <a:cs typeface="+mn-cs"/>
        </a:defRPr>
      </a:lvl1pPr>
      <a:lvl2pPr marL="607219" indent="-208360" algn="l" rtl="0" eaLnBrk="0" fontAlgn="base" hangingPunct="0">
        <a:spcBef>
          <a:spcPct val="50000"/>
        </a:spcBef>
        <a:spcAft>
          <a:spcPct val="0"/>
        </a:spcAft>
        <a:buClr>
          <a:schemeClr val="accent2"/>
        </a:buClr>
        <a:buSzPct val="100000"/>
        <a:buFont typeface="Times New Roman" panose="02020603050405020304" pitchFamily="18" charset="0"/>
        <a:buChar char="●"/>
        <a:defRPr sz="1800" b="1">
          <a:solidFill>
            <a:schemeClr val="tx1"/>
          </a:solidFill>
          <a:latin typeface="+mn-lt"/>
          <a:cs typeface="+mn-cs"/>
        </a:defRPr>
      </a:lvl2pPr>
      <a:lvl3pPr marL="940594" indent="-198835" algn="l" rtl="0" eaLnBrk="0" fontAlgn="base" hangingPunct="0">
        <a:spcBef>
          <a:spcPct val="50000"/>
        </a:spcBef>
        <a:spcAft>
          <a:spcPct val="0"/>
        </a:spcAft>
        <a:buClr>
          <a:srgbClr val="CC3300"/>
        </a:buClr>
        <a:buSzPct val="100000"/>
        <a:buFont typeface="Arial" panose="020B0604020202020204" pitchFamily="34" charset="0"/>
        <a:buChar char="♦"/>
        <a:defRPr sz="1500" b="1">
          <a:solidFill>
            <a:schemeClr val="tx1"/>
          </a:solidFill>
          <a:latin typeface="+mn-lt"/>
          <a:cs typeface="+mn-cs"/>
        </a:defRPr>
      </a:lvl3pPr>
      <a:lvl4pPr marL="1401366" indent="-257175" algn="l" rtl="0" eaLnBrk="0" fontAlgn="base" hangingPunct="0">
        <a:spcBef>
          <a:spcPct val="20000"/>
        </a:spcBef>
        <a:spcAft>
          <a:spcPct val="0"/>
        </a:spcAft>
        <a:buChar char="–"/>
        <a:defRPr sz="1500">
          <a:solidFill>
            <a:schemeClr val="tx1"/>
          </a:solidFill>
          <a:latin typeface="+mn-lt"/>
          <a:cs typeface="+mn-cs"/>
        </a:defRPr>
      </a:lvl4pPr>
      <a:lvl5pPr marL="1793081" indent="-257175" algn="l" rtl="0" eaLnBrk="0" fontAlgn="base" hangingPunct="0">
        <a:spcBef>
          <a:spcPct val="20000"/>
        </a:spcBef>
        <a:spcAft>
          <a:spcPct val="0"/>
        </a:spcAft>
        <a:buChar char="»"/>
        <a:defRPr sz="1500">
          <a:solidFill>
            <a:schemeClr val="tx1"/>
          </a:solidFill>
          <a:latin typeface="+mn-lt"/>
          <a:cs typeface="+mn-cs"/>
        </a:defRPr>
      </a:lvl5pPr>
      <a:lvl6pPr marL="2135981" indent="-257175" algn="l" rtl="0" fontAlgn="base">
        <a:spcBef>
          <a:spcPct val="20000"/>
        </a:spcBef>
        <a:spcAft>
          <a:spcPct val="0"/>
        </a:spcAft>
        <a:buChar char="»"/>
        <a:defRPr sz="1500">
          <a:solidFill>
            <a:schemeClr val="tx1"/>
          </a:solidFill>
          <a:latin typeface="+mn-lt"/>
          <a:cs typeface="+mn-cs"/>
        </a:defRPr>
      </a:lvl6pPr>
      <a:lvl7pPr marL="2478881" indent="-257175" algn="l" rtl="0" fontAlgn="base">
        <a:spcBef>
          <a:spcPct val="20000"/>
        </a:spcBef>
        <a:spcAft>
          <a:spcPct val="0"/>
        </a:spcAft>
        <a:buChar char="»"/>
        <a:defRPr sz="1500">
          <a:solidFill>
            <a:schemeClr val="tx1"/>
          </a:solidFill>
          <a:latin typeface="+mn-lt"/>
          <a:cs typeface="+mn-cs"/>
        </a:defRPr>
      </a:lvl7pPr>
      <a:lvl8pPr marL="2821781" indent="-257175" algn="l" rtl="0" fontAlgn="base">
        <a:spcBef>
          <a:spcPct val="20000"/>
        </a:spcBef>
        <a:spcAft>
          <a:spcPct val="0"/>
        </a:spcAft>
        <a:buChar char="»"/>
        <a:defRPr sz="1500">
          <a:solidFill>
            <a:schemeClr val="tx1"/>
          </a:solidFill>
          <a:latin typeface="+mn-lt"/>
          <a:cs typeface="+mn-cs"/>
        </a:defRPr>
      </a:lvl8pPr>
      <a:lvl9pPr marL="3164681" indent="-257175"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434" name="Group 2"/>
          <p:cNvGrpSpPr>
            <a:grpSpLocks/>
          </p:cNvGrpSpPr>
          <p:nvPr/>
        </p:nvGrpSpPr>
        <p:grpSpPr bwMode="auto">
          <a:xfrm>
            <a:off x="-3238500" y="0"/>
            <a:ext cx="11925300" cy="3810000"/>
            <a:chOff x="-2040" y="0"/>
            <a:chExt cx="7512" cy="2400"/>
          </a:xfrm>
        </p:grpSpPr>
        <p:sp>
          <p:nvSpPr>
            <p:cNvPr id="301059"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eaLnBrk="1" hangingPunct="1">
                <a:defRPr/>
              </a:pPr>
              <a:endParaRPr lang="en-CA" sz="2400">
                <a:latin typeface="Times New Roman" pitchFamily="18" charset="0"/>
              </a:endParaRPr>
            </a:p>
          </p:txBody>
        </p:sp>
        <p:sp>
          <p:nvSpPr>
            <p:cNvPr id="301060"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eaLnBrk="1" hangingPunct="1">
                <a:defRPr/>
              </a:pPr>
              <a:endParaRPr lang="en-CA">
                <a:latin typeface="Arial" charset="0"/>
              </a:endParaRPr>
            </a:p>
          </p:txBody>
        </p:sp>
        <p:sp>
          <p:nvSpPr>
            <p:cNvPr id="301061"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pPr>
                <a:defRPr/>
              </a:pPr>
              <a:endParaRPr lang="en-CA"/>
            </a:p>
          </p:txBody>
        </p:sp>
      </p:grpSp>
      <p:sp>
        <p:nvSpPr>
          <p:cNvPr id="18435"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8436"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106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fld id="{212BF3F9-C105-4685-B1FA-9AA8750F0302}" type="datetime4">
              <a:rPr lang="en-US" smtClean="0"/>
              <a:t>June 23, 2022</a:t>
            </a:fld>
            <a:endParaRPr lang="en-US"/>
          </a:p>
        </p:txBody>
      </p:sp>
      <p:sp>
        <p:nvSpPr>
          <p:cNvPr id="30106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r>
              <a:rPr lang="en-US"/>
              <a:t>Data Mining: Concepts and Techniques</a:t>
            </a:r>
          </a:p>
        </p:txBody>
      </p:sp>
      <p:sp>
        <p:nvSpPr>
          <p:cNvPr id="30106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612084B-79B0-45F2-9E33-0CAE19781FA4}" type="slidenum">
              <a:rPr lang="en-US"/>
              <a:pPr>
                <a:defRPr/>
              </a:pPr>
              <a:t>‹#›</a:t>
            </a:fld>
            <a:endParaRPr lang="en-US"/>
          </a:p>
        </p:txBody>
      </p:sp>
    </p:spTree>
    <p:extLst>
      <p:ext uri="{BB962C8B-B14F-4D97-AF65-F5344CB8AC3E}">
        <p14:creationId xmlns:p14="http://schemas.microsoft.com/office/powerpoint/2010/main" val="507497864"/>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Lst>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8776" name="Rectangle 2056"/>
          <p:cNvSpPr>
            <a:spLocks noChangeArrowheads="1"/>
          </p:cNvSpPr>
          <p:nvPr/>
        </p:nvSpPr>
        <p:spPr bwMode="gray">
          <a:xfrm>
            <a:off x="304800" y="1219200"/>
            <a:ext cx="8410575" cy="46038"/>
          </a:xfrm>
          <a:prstGeom prst="rect">
            <a:avLst/>
          </a:prstGeom>
          <a:gradFill rotWithShape="1">
            <a:gsLst>
              <a:gs pos="0">
                <a:srgbClr val="00CE98">
                  <a:alpha val="50000"/>
                </a:srgbClr>
              </a:gs>
              <a:gs pos="100000">
                <a:srgbClr val="8FF9EF">
                  <a:alpha val="52000"/>
                </a:srgbClr>
              </a:gs>
            </a:gsLst>
            <a:lin ang="0" scaled="1"/>
          </a:gradFill>
          <a:ln w="9525">
            <a:noFill/>
            <a:miter lim="800000"/>
            <a:headEnd/>
            <a:tailEnd/>
          </a:ln>
          <a:effectLst/>
        </p:spPr>
        <p:txBody>
          <a:bodyPr wrap="none" anchor="ctr"/>
          <a:lstStyle/>
          <a:p>
            <a:pPr algn="ctr"/>
            <a:endParaRPr kumimoji="1" lang="en-US" sz="2400"/>
          </a:p>
        </p:txBody>
      </p:sp>
      <p:sp>
        <p:nvSpPr>
          <p:cNvPr id="21507" name="Rectangle 2057"/>
          <p:cNvSpPr>
            <a:spLocks noGrp="1" noChangeArrowheads="1"/>
          </p:cNvSpPr>
          <p:nvPr>
            <p:ph type="title"/>
          </p:nvPr>
        </p:nvSpPr>
        <p:spPr bwMode="auto">
          <a:xfrm>
            <a:off x="304800" y="381000"/>
            <a:ext cx="8402638"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1508" name="Rectangle 2058"/>
          <p:cNvSpPr>
            <a:spLocks noGrp="1" noChangeArrowheads="1"/>
          </p:cNvSpPr>
          <p:nvPr>
            <p:ph type="body" idx="1"/>
          </p:nvPr>
        </p:nvSpPr>
        <p:spPr bwMode="auto">
          <a:xfrm>
            <a:off x="304800" y="1371600"/>
            <a:ext cx="84582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8779" name="Rectangle 2059"/>
          <p:cNvSpPr>
            <a:spLocks noGrp="1" noChangeArrowheads="1"/>
          </p:cNvSpPr>
          <p:nvPr>
            <p:ph type="dt" sz="half" idx="2"/>
          </p:nvPr>
        </p:nvSpPr>
        <p:spPr bwMode="auto">
          <a:xfrm>
            <a:off x="304800" y="6477000"/>
            <a:ext cx="19050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250BBA00-0048-4A37-88A9-3E0F85E734D7}" type="datetime4">
              <a:rPr lang="en-US" smtClean="0"/>
              <a:t>June 23, 2022</a:t>
            </a:fld>
            <a:endParaRPr lang="en-US"/>
          </a:p>
        </p:txBody>
      </p:sp>
      <p:sp>
        <p:nvSpPr>
          <p:cNvPr id="928780" name="Rectangle 2060"/>
          <p:cNvSpPr>
            <a:spLocks noGrp="1" noChangeArrowheads="1"/>
          </p:cNvSpPr>
          <p:nvPr>
            <p:ph type="ftr" sz="quarter" idx="3"/>
          </p:nvPr>
        </p:nvSpPr>
        <p:spPr bwMode="auto">
          <a:xfrm>
            <a:off x="3352800" y="6477000"/>
            <a:ext cx="28956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r>
              <a:rPr lang="en-US"/>
              <a:t>Data Mining: Concepts and Techniques</a:t>
            </a:r>
          </a:p>
        </p:txBody>
      </p:sp>
      <p:sp>
        <p:nvSpPr>
          <p:cNvPr id="928781" name="Rectangle 2061"/>
          <p:cNvSpPr>
            <a:spLocks noGrp="1" noChangeArrowheads="1"/>
          </p:cNvSpPr>
          <p:nvPr>
            <p:ph type="sldNum" sz="quarter" idx="4"/>
          </p:nvPr>
        </p:nvSpPr>
        <p:spPr bwMode="auto">
          <a:xfrm>
            <a:off x="7239000" y="6477000"/>
            <a:ext cx="19050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494BB62-C4CB-480D-8292-713E4526FB22}" type="slidenum">
              <a:rPr lang="en-US"/>
              <a:pPr/>
              <a:t>‹#›</a:t>
            </a:fld>
            <a:endParaRPr lang="en-US"/>
          </a:p>
        </p:txBody>
      </p:sp>
    </p:spTree>
    <p:extLst>
      <p:ext uri="{BB962C8B-B14F-4D97-AF65-F5344CB8AC3E}">
        <p14:creationId xmlns:p14="http://schemas.microsoft.com/office/powerpoint/2010/main" val="3817929873"/>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 id="2147483940" r:id="rId15"/>
    <p:sldLayoutId id="2147483941" r:id="rId16"/>
  </p:sldLayoutIdLst>
  <p:transition>
    <p:zoom/>
  </p:transition>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ahoma" pitchFamily="34" charset="0"/>
        </a:defRPr>
      </a:lvl2pPr>
      <a:lvl3pPr algn="ctr" rtl="0" eaLnBrk="0" fontAlgn="base" hangingPunct="0">
        <a:spcBef>
          <a:spcPct val="0"/>
        </a:spcBef>
        <a:spcAft>
          <a:spcPct val="0"/>
        </a:spcAft>
        <a:defRPr sz="3600" b="1">
          <a:solidFill>
            <a:schemeClr val="tx2"/>
          </a:solidFill>
          <a:latin typeface="Tahoma" pitchFamily="34" charset="0"/>
        </a:defRPr>
      </a:lvl3pPr>
      <a:lvl4pPr algn="ctr" rtl="0" eaLnBrk="0" fontAlgn="base" hangingPunct="0">
        <a:spcBef>
          <a:spcPct val="0"/>
        </a:spcBef>
        <a:spcAft>
          <a:spcPct val="0"/>
        </a:spcAft>
        <a:defRPr sz="3600" b="1">
          <a:solidFill>
            <a:schemeClr val="tx2"/>
          </a:solidFill>
          <a:latin typeface="Tahoma" pitchFamily="34" charset="0"/>
        </a:defRPr>
      </a:lvl4pPr>
      <a:lvl5pPr algn="ctr" rtl="0" eaLnBrk="0" fontAlgn="base" hangingPunct="0">
        <a:spcBef>
          <a:spcPct val="0"/>
        </a:spcBef>
        <a:spcAft>
          <a:spcPct val="0"/>
        </a:spcAft>
        <a:defRPr sz="3600" b="1">
          <a:solidFill>
            <a:schemeClr val="tx2"/>
          </a:solidFill>
          <a:latin typeface="Tahoma" pitchFamily="34" charset="0"/>
        </a:defRPr>
      </a:lvl5pPr>
      <a:lvl6pPr marL="457200" algn="ctr" rtl="0" fontAlgn="base">
        <a:spcBef>
          <a:spcPct val="0"/>
        </a:spcBef>
        <a:spcAft>
          <a:spcPct val="0"/>
        </a:spcAft>
        <a:defRPr sz="3600" b="1">
          <a:solidFill>
            <a:schemeClr val="tx2"/>
          </a:solidFill>
          <a:latin typeface="Tahoma" pitchFamily="34" charset="0"/>
        </a:defRPr>
      </a:lvl6pPr>
      <a:lvl7pPr marL="914400" algn="ctr" rtl="0" fontAlgn="base">
        <a:spcBef>
          <a:spcPct val="0"/>
        </a:spcBef>
        <a:spcAft>
          <a:spcPct val="0"/>
        </a:spcAft>
        <a:defRPr sz="3600" b="1">
          <a:solidFill>
            <a:schemeClr val="tx2"/>
          </a:solidFill>
          <a:latin typeface="Tahoma" pitchFamily="34" charset="0"/>
        </a:defRPr>
      </a:lvl7pPr>
      <a:lvl8pPr marL="1371600" algn="ctr" rtl="0" fontAlgn="base">
        <a:spcBef>
          <a:spcPct val="0"/>
        </a:spcBef>
        <a:spcAft>
          <a:spcPct val="0"/>
        </a:spcAft>
        <a:defRPr sz="3600" b="1">
          <a:solidFill>
            <a:schemeClr val="tx2"/>
          </a:solidFill>
          <a:latin typeface="Tahoma" pitchFamily="34" charset="0"/>
        </a:defRPr>
      </a:lvl8pPr>
      <a:lvl9pPr marL="1828800" algn="ctr" rtl="0" fontAlgn="base">
        <a:spcBef>
          <a:spcPct val="0"/>
        </a:spcBef>
        <a:spcAft>
          <a:spcPct val="0"/>
        </a:spcAft>
        <a:defRPr sz="3600" b="1">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n-US" alt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n-US" altLang="en-US"/>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CE3464B8-6E02-41DD-8D93-E22CAD42A979}" type="slidenum">
              <a:rPr lang="en-US" altLang="en-US"/>
              <a:pPr>
                <a:defRPr/>
              </a:pPr>
              <a:t>‹#›</a:t>
            </a:fld>
            <a:endParaRPr lang="en-US" altLang="en-US"/>
          </a:p>
        </p:txBody>
      </p:sp>
      <p:sp>
        <p:nvSpPr>
          <p:cNvPr id="410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p>
        </p:txBody>
      </p:sp>
      <p:sp>
        <p:nvSpPr>
          <p:cNvPr id="410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a:p>
        </p:txBody>
      </p:sp>
    </p:spTree>
    <p:extLst>
      <p:ext uri="{BB962C8B-B14F-4D97-AF65-F5344CB8AC3E}">
        <p14:creationId xmlns:p14="http://schemas.microsoft.com/office/powerpoint/2010/main" val="3951462254"/>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78DE093-008C-4082-B237-BFEABDD3DB93}"/>
              </a:ext>
            </a:extLst>
          </p:cNvPr>
          <p:cNvSpPr>
            <a:spLocks noGrp="1"/>
          </p:cNvSpPr>
          <p:nvPr>
            <p:ph type="title"/>
          </p:nvPr>
        </p:nvSpPr>
        <p:spPr bwMode="auto">
          <a:xfrm>
            <a:off x="456903" y="274087"/>
            <a:ext cx="823019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226" tIns="49113" rIns="98226" bIns="49113"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7F348B1-9E30-40E6-8A18-4966EF506B4C}"/>
              </a:ext>
            </a:extLst>
          </p:cNvPr>
          <p:cNvSpPr>
            <a:spLocks noGrp="1"/>
          </p:cNvSpPr>
          <p:nvPr>
            <p:ph type="body" idx="1"/>
          </p:nvPr>
        </p:nvSpPr>
        <p:spPr bwMode="auto">
          <a:xfrm>
            <a:off x="456903" y="1600783"/>
            <a:ext cx="8230195" cy="4525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226" tIns="49113" rIns="98226" bIns="491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766375B-0341-47B1-8F90-22F246B0F9E0}"/>
              </a:ext>
            </a:extLst>
          </p:cNvPr>
          <p:cNvSpPr>
            <a:spLocks noGrp="1"/>
          </p:cNvSpPr>
          <p:nvPr>
            <p:ph type="dt" sz="half" idx="2"/>
          </p:nvPr>
        </p:nvSpPr>
        <p:spPr>
          <a:xfrm>
            <a:off x="456903" y="6356480"/>
            <a:ext cx="2134195" cy="364477"/>
          </a:xfrm>
          <a:prstGeom prst="rect">
            <a:avLst/>
          </a:prstGeom>
        </p:spPr>
        <p:txBody>
          <a:bodyPr vert="horz" lIns="98226" tIns="49113" rIns="98226" bIns="49113" rtlCol="0" anchor="ctr"/>
          <a:lstStyle>
            <a:lvl1pPr algn="l">
              <a:defRPr sz="1194">
                <a:solidFill>
                  <a:schemeClr val="tx1">
                    <a:tint val="75000"/>
                  </a:schemeClr>
                </a:solidFill>
                <a:latin typeface="Times New Roman" charset="0"/>
              </a:defRPr>
            </a:lvl1pPr>
          </a:lstStyle>
          <a:p>
            <a:pPr>
              <a:defRPr/>
            </a:pPr>
            <a:r>
              <a:rPr lang="en-US"/>
              <a:t>COMP20411</a:t>
            </a:r>
            <a:endParaRPr lang="en-GB"/>
          </a:p>
        </p:txBody>
      </p:sp>
      <p:sp>
        <p:nvSpPr>
          <p:cNvPr id="5" name="Footer Placeholder 4">
            <a:extLst>
              <a:ext uri="{FF2B5EF4-FFF2-40B4-BE49-F238E27FC236}">
                <a16:creationId xmlns:a16="http://schemas.microsoft.com/office/drawing/2014/main" id="{8B6934F1-7B82-4575-B939-B7CEAC885607}"/>
              </a:ext>
            </a:extLst>
          </p:cNvPr>
          <p:cNvSpPr>
            <a:spLocks noGrp="1"/>
          </p:cNvSpPr>
          <p:nvPr>
            <p:ph type="ftr" sz="quarter" idx="3"/>
          </p:nvPr>
        </p:nvSpPr>
        <p:spPr>
          <a:xfrm>
            <a:off x="3123903" y="6356480"/>
            <a:ext cx="2896195" cy="364477"/>
          </a:xfrm>
          <a:prstGeom prst="rect">
            <a:avLst/>
          </a:prstGeom>
        </p:spPr>
        <p:txBody>
          <a:bodyPr vert="horz" lIns="98226" tIns="49113" rIns="98226" bIns="49113" rtlCol="0" anchor="ctr"/>
          <a:lstStyle>
            <a:lvl1pPr algn="ctr">
              <a:defRPr sz="1194">
                <a:solidFill>
                  <a:schemeClr val="tx1">
                    <a:tint val="75000"/>
                  </a:schemeClr>
                </a:solidFill>
                <a:latin typeface="Times New Roman" charset="0"/>
              </a:defRPr>
            </a:lvl1pPr>
          </a:lstStyle>
          <a:p>
            <a:pPr>
              <a:defRPr/>
            </a:pPr>
            <a:endParaRPr lang="en-US"/>
          </a:p>
        </p:txBody>
      </p:sp>
      <p:sp>
        <p:nvSpPr>
          <p:cNvPr id="6" name="Slide Number Placeholder 5">
            <a:extLst>
              <a:ext uri="{FF2B5EF4-FFF2-40B4-BE49-F238E27FC236}">
                <a16:creationId xmlns:a16="http://schemas.microsoft.com/office/drawing/2014/main" id="{826B399F-1427-4E21-9D4E-2263DA11059B}"/>
              </a:ext>
            </a:extLst>
          </p:cNvPr>
          <p:cNvSpPr>
            <a:spLocks noGrp="1"/>
          </p:cNvSpPr>
          <p:nvPr>
            <p:ph type="sldNum" sz="quarter" idx="4"/>
          </p:nvPr>
        </p:nvSpPr>
        <p:spPr>
          <a:xfrm>
            <a:off x="6552903" y="6356480"/>
            <a:ext cx="2134195" cy="364477"/>
          </a:xfrm>
          <a:prstGeom prst="rect">
            <a:avLst/>
          </a:prstGeom>
        </p:spPr>
        <p:txBody>
          <a:bodyPr vert="horz" wrap="square" lIns="98226" tIns="49113" rIns="98226" bIns="49113" numCol="1" anchor="ctr" anchorCtr="0" compatLnSpc="1">
            <a:prstTxWarp prst="textNoShape">
              <a:avLst/>
            </a:prstTxWarp>
          </a:bodyPr>
          <a:lstStyle>
            <a:lvl1pPr algn="r">
              <a:defRPr sz="1194">
                <a:solidFill>
                  <a:srgbClr val="898989"/>
                </a:solidFill>
              </a:defRPr>
            </a:lvl1pPr>
          </a:lstStyle>
          <a:p>
            <a:fld id="{7DE77181-4B15-40B8-BFAC-7AE8250B0C54}" type="slidenum">
              <a:rPr lang="en-GB" altLang="en-US"/>
              <a:pPr/>
              <a:t>‹#›</a:t>
            </a:fld>
            <a:endParaRPr lang="en-GB" altLang="en-US"/>
          </a:p>
        </p:txBody>
      </p:sp>
      <p:pic>
        <p:nvPicPr>
          <p:cNvPr id="1031" name="Picture 7" descr="TUOM_4COL_cropped_72a">
            <a:extLst>
              <a:ext uri="{FF2B5EF4-FFF2-40B4-BE49-F238E27FC236}">
                <a16:creationId xmlns:a16="http://schemas.microsoft.com/office/drawing/2014/main" id="{04EB6CF6-C24F-4FC9-B158-661CE96E6EF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370708" cy="118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8">
            <a:extLst>
              <a:ext uri="{FF2B5EF4-FFF2-40B4-BE49-F238E27FC236}">
                <a16:creationId xmlns:a16="http://schemas.microsoft.com/office/drawing/2014/main" id="{E07127FB-0B84-43DE-BD9D-0275E866875A}"/>
              </a:ext>
            </a:extLst>
          </p:cNvPr>
          <p:cNvSpPr txBox="1">
            <a:spLocks noChangeArrowheads="1"/>
          </p:cNvSpPr>
          <p:nvPr userDrawn="1"/>
        </p:nvSpPr>
        <p:spPr bwMode="auto">
          <a:xfrm>
            <a:off x="3451325" y="6608698"/>
            <a:ext cx="2347891" cy="2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123" tIns="39561" rIns="79123" bIns="39561">
            <a:spAutoFit/>
          </a:bodyPr>
          <a:lstStyle>
            <a:lvl1pPr defTabSz="982663" eaLnBrk="0" hangingPunct="0">
              <a:defRPr sz="4700">
                <a:solidFill>
                  <a:schemeClr val="tx1"/>
                </a:solidFill>
                <a:latin typeface="Times New Roman" charset="0"/>
              </a:defRPr>
            </a:lvl1pPr>
            <a:lvl2pPr marL="742950" indent="-285750" defTabSz="982663" eaLnBrk="0" hangingPunct="0">
              <a:defRPr sz="4700">
                <a:solidFill>
                  <a:schemeClr val="tx1"/>
                </a:solidFill>
                <a:latin typeface="Times New Roman" charset="0"/>
              </a:defRPr>
            </a:lvl2pPr>
            <a:lvl3pPr marL="1143000" indent="-228600" defTabSz="982663" eaLnBrk="0" hangingPunct="0">
              <a:defRPr sz="4700">
                <a:solidFill>
                  <a:schemeClr val="tx1"/>
                </a:solidFill>
                <a:latin typeface="Times New Roman" charset="0"/>
              </a:defRPr>
            </a:lvl3pPr>
            <a:lvl4pPr marL="1600200" indent="-228600" defTabSz="982663" eaLnBrk="0" hangingPunct="0">
              <a:defRPr sz="4700">
                <a:solidFill>
                  <a:schemeClr val="tx1"/>
                </a:solidFill>
                <a:latin typeface="Times New Roman" charset="0"/>
              </a:defRPr>
            </a:lvl4pPr>
            <a:lvl5pPr marL="2057400" indent="-228600" defTabSz="982663" eaLnBrk="0" hangingPunct="0">
              <a:defRPr sz="4700">
                <a:solidFill>
                  <a:schemeClr val="tx1"/>
                </a:solidFill>
                <a:latin typeface="Times New Roman" charset="0"/>
              </a:defRPr>
            </a:lvl5pPr>
            <a:lvl6pPr marL="2514600" indent="-228600" defTabSz="982663" eaLnBrk="0" fontAlgn="base" hangingPunct="0">
              <a:spcBef>
                <a:spcPct val="0"/>
              </a:spcBef>
              <a:spcAft>
                <a:spcPct val="0"/>
              </a:spcAft>
              <a:defRPr sz="4700">
                <a:solidFill>
                  <a:schemeClr val="tx1"/>
                </a:solidFill>
                <a:latin typeface="Times New Roman" charset="0"/>
              </a:defRPr>
            </a:lvl6pPr>
            <a:lvl7pPr marL="2971800" indent="-228600" defTabSz="982663" eaLnBrk="0" fontAlgn="base" hangingPunct="0">
              <a:spcBef>
                <a:spcPct val="0"/>
              </a:spcBef>
              <a:spcAft>
                <a:spcPct val="0"/>
              </a:spcAft>
              <a:defRPr sz="4700">
                <a:solidFill>
                  <a:schemeClr val="tx1"/>
                </a:solidFill>
                <a:latin typeface="Times New Roman" charset="0"/>
              </a:defRPr>
            </a:lvl7pPr>
            <a:lvl8pPr marL="3429000" indent="-228600" defTabSz="982663" eaLnBrk="0" fontAlgn="base" hangingPunct="0">
              <a:spcBef>
                <a:spcPct val="0"/>
              </a:spcBef>
              <a:spcAft>
                <a:spcPct val="0"/>
              </a:spcAft>
              <a:defRPr sz="4700">
                <a:solidFill>
                  <a:schemeClr val="tx1"/>
                </a:solidFill>
                <a:latin typeface="Times New Roman" charset="0"/>
              </a:defRPr>
            </a:lvl8pPr>
            <a:lvl9pPr marL="3886200" indent="-228600" defTabSz="982663" eaLnBrk="0" fontAlgn="base" hangingPunct="0">
              <a:spcBef>
                <a:spcPct val="0"/>
              </a:spcBef>
              <a:spcAft>
                <a:spcPct val="0"/>
              </a:spcAft>
              <a:defRPr sz="4700">
                <a:solidFill>
                  <a:schemeClr val="tx1"/>
                </a:solidFill>
                <a:latin typeface="Times New Roman" charset="0"/>
              </a:defRPr>
            </a:lvl9pPr>
          </a:lstStyle>
          <a:p>
            <a:pPr eaLnBrk="1" hangingPunct="1">
              <a:defRPr/>
            </a:pPr>
            <a:r>
              <a:rPr lang="en-GB" sz="1194">
                <a:latin typeface="Arial" charset="0"/>
              </a:rPr>
              <a:t>COMP24111  Machine Learning</a:t>
            </a:r>
          </a:p>
        </p:txBody>
      </p:sp>
    </p:spTree>
    <p:extLst>
      <p:ext uri="{BB962C8B-B14F-4D97-AF65-F5344CB8AC3E}">
        <p14:creationId xmlns:p14="http://schemas.microsoft.com/office/powerpoint/2010/main" val="2602161205"/>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hf hdr="0" ftr="0" dt="0"/>
  <p:txStyles>
    <p:titleStyle>
      <a:lvl1pPr algn="ctr" defTabSz="901019" rtl="0" eaLnBrk="0" fontAlgn="base" hangingPunct="0">
        <a:spcBef>
          <a:spcPct val="0"/>
        </a:spcBef>
        <a:spcAft>
          <a:spcPct val="0"/>
        </a:spcAft>
        <a:defRPr sz="4316" kern="1200">
          <a:solidFill>
            <a:schemeClr val="tx1"/>
          </a:solidFill>
          <a:latin typeface="+mj-lt"/>
          <a:ea typeface="+mj-ea"/>
          <a:cs typeface="+mj-cs"/>
        </a:defRPr>
      </a:lvl1pPr>
      <a:lvl2pPr algn="ctr" defTabSz="901019" rtl="0" eaLnBrk="0" fontAlgn="base" hangingPunct="0">
        <a:spcBef>
          <a:spcPct val="0"/>
        </a:spcBef>
        <a:spcAft>
          <a:spcPct val="0"/>
        </a:spcAft>
        <a:defRPr sz="4316">
          <a:solidFill>
            <a:schemeClr val="tx1"/>
          </a:solidFill>
          <a:latin typeface="Calibri" pitchFamily="34" charset="0"/>
        </a:defRPr>
      </a:lvl2pPr>
      <a:lvl3pPr algn="ctr" defTabSz="901019" rtl="0" eaLnBrk="0" fontAlgn="base" hangingPunct="0">
        <a:spcBef>
          <a:spcPct val="0"/>
        </a:spcBef>
        <a:spcAft>
          <a:spcPct val="0"/>
        </a:spcAft>
        <a:defRPr sz="4316">
          <a:solidFill>
            <a:schemeClr val="tx1"/>
          </a:solidFill>
          <a:latin typeface="Calibri" pitchFamily="34" charset="0"/>
        </a:defRPr>
      </a:lvl3pPr>
      <a:lvl4pPr algn="ctr" defTabSz="901019" rtl="0" eaLnBrk="0" fontAlgn="base" hangingPunct="0">
        <a:spcBef>
          <a:spcPct val="0"/>
        </a:spcBef>
        <a:spcAft>
          <a:spcPct val="0"/>
        </a:spcAft>
        <a:defRPr sz="4316">
          <a:solidFill>
            <a:schemeClr val="tx1"/>
          </a:solidFill>
          <a:latin typeface="Calibri" pitchFamily="34" charset="0"/>
        </a:defRPr>
      </a:lvl4pPr>
      <a:lvl5pPr algn="ctr" defTabSz="901019" rtl="0" eaLnBrk="0" fontAlgn="base" hangingPunct="0">
        <a:spcBef>
          <a:spcPct val="0"/>
        </a:spcBef>
        <a:spcAft>
          <a:spcPct val="0"/>
        </a:spcAft>
        <a:defRPr sz="4316">
          <a:solidFill>
            <a:schemeClr val="tx1"/>
          </a:solidFill>
          <a:latin typeface="Calibri" pitchFamily="34" charset="0"/>
        </a:defRPr>
      </a:lvl5pPr>
      <a:lvl6pPr marL="419892" algn="ctr" defTabSz="901019" rtl="0" fontAlgn="base">
        <a:spcBef>
          <a:spcPct val="0"/>
        </a:spcBef>
        <a:spcAft>
          <a:spcPct val="0"/>
        </a:spcAft>
        <a:defRPr sz="4316">
          <a:solidFill>
            <a:schemeClr val="tx1"/>
          </a:solidFill>
          <a:latin typeface="Calibri" pitchFamily="34" charset="0"/>
        </a:defRPr>
      </a:lvl6pPr>
      <a:lvl7pPr marL="839785" algn="ctr" defTabSz="901019" rtl="0" fontAlgn="base">
        <a:spcBef>
          <a:spcPct val="0"/>
        </a:spcBef>
        <a:spcAft>
          <a:spcPct val="0"/>
        </a:spcAft>
        <a:defRPr sz="4316">
          <a:solidFill>
            <a:schemeClr val="tx1"/>
          </a:solidFill>
          <a:latin typeface="Calibri" pitchFamily="34" charset="0"/>
        </a:defRPr>
      </a:lvl7pPr>
      <a:lvl8pPr marL="1259677" algn="ctr" defTabSz="901019" rtl="0" fontAlgn="base">
        <a:spcBef>
          <a:spcPct val="0"/>
        </a:spcBef>
        <a:spcAft>
          <a:spcPct val="0"/>
        </a:spcAft>
        <a:defRPr sz="4316">
          <a:solidFill>
            <a:schemeClr val="tx1"/>
          </a:solidFill>
          <a:latin typeface="Calibri" pitchFamily="34" charset="0"/>
        </a:defRPr>
      </a:lvl8pPr>
      <a:lvl9pPr marL="1679570" algn="ctr" defTabSz="901019" rtl="0" fontAlgn="base">
        <a:spcBef>
          <a:spcPct val="0"/>
        </a:spcBef>
        <a:spcAft>
          <a:spcPct val="0"/>
        </a:spcAft>
        <a:defRPr sz="4316">
          <a:solidFill>
            <a:schemeClr val="tx1"/>
          </a:solidFill>
          <a:latin typeface="Calibri" pitchFamily="34" charset="0"/>
        </a:defRPr>
      </a:lvl9pPr>
    </p:titleStyle>
    <p:bodyStyle>
      <a:lvl1pPr marL="338247" indent="-338247" algn="l" defTabSz="901019" rtl="0" eaLnBrk="0" fontAlgn="base" hangingPunct="0">
        <a:spcBef>
          <a:spcPct val="20000"/>
        </a:spcBef>
        <a:spcAft>
          <a:spcPct val="0"/>
        </a:spcAft>
        <a:buFont typeface="Arial" panose="020B0604020202020204" pitchFamily="34" charset="0"/>
        <a:buChar char="•"/>
        <a:defRPr sz="3123" kern="1200">
          <a:solidFill>
            <a:schemeClr val="tx1"/>
          </a:solidFill>
          <a:latin typeface="+mn-lt"/>
          <a:ea typeface="+mn-ea"/>
          <a:cs typeface="+mn-cs"/>
        </a:defRPr>
      </a:lvl1pPr>
      <a:lvl2pPr marL="731896" indent="-281387" algn="l" defTabSz="901019" rtl="0" eaLnBrk="0" fontAlgn="base" hangingPunct="0">
        <a:spcBef>
          <a:spcPct val="20000"/>
        </a:spcBef>
        <a:spcAft>
          <a:spcPct val="0"/>
        </a:spcAft>
        <a:buFont typeface="Arial" panose="020B0604020202020204" pitchFamily="34" charset="0"/>
        <a:buChar char="–"/>
        <a:defRPr sz="2755" kern="1200">
          <a:solidFill>
            <a:schemeClr val="tx1"/>
          </a:solidFill>
          <a:latin typeface="+mn-lt"/>
          <a:ea typeface="+mn-ea"/>
          <a:cs typeface="+mn-cs"/>
        </a:defRPr>
      </a:lvl2pPr>
      <a:lvl3pPr marL="1127004" indent="-224526" algn="l" defTabSz="901019" rtl="0" eaLnBrk="0" fontAlgn="base" hangingPunct="0">
        <a:spcBef>
          <a:spcPct val="20000"/>
        </a:spcBef>
        <a:spcAft>
          <a:spcPct val="0"/>
        </a:spcAft>
        <a:buFont typeface="Arial" panose="020B0604020202020204" pitchFamily="34" charset="0"/>
        <a:buChar char="•"/>
        <a:defRPr sz="2388" kern="1200">
          <a:solidFill>
            <a:schemeClr val="tx1"/>
          </a:solidFill>
          <a:latin typeface="+mn-lt"/>
          <a:ea typeface="+mn-ea"/>
          <a:cs typeface="+mn-cs"/>
        </a:defRPr>
      </a:lvl3pPr>
      <a:lvl4pPr marL="1577513" indent="-224526" algn="l" defTabSz="901019" rtl="0" eaLnBrk="0" fontAlgn="base" hangingPunct="0">
        <a:spcBef>
          <a:spcPct val="20000"/>
        </a:spcBef>
        <a:spcAft>
          <a:spcPct val="0"/>
        </a:spcAft>
        <a:buFont typeface="Arial" panose="020B0604020202020204" pitchFamily="34" charset="0"/>
        <a:buChar char="–"/>
        <a:defRPr sz="2020" kern="1200">
          <a:solidFill>
            <a:schemeClr val="tx1"/>
          </a:solidFill>
          <a:latin typeface="+mn-lt"/>
          <a:ea typeface="+mn-ea"/>
          <a:cs typeface="+mn-cs"/>
        </a:defRPr>
      </a:lvl4pPr>
      <a:lvl5pPr marL="2029480" indent="-224526" algn="l" defTabSz="901019" rtl="0" eaLnBrk="0" fontAlgn="base" hangingPunct="0">
        <a:spcBef>
          <a:spcPct val="20000"/>
        </a:spcBef>
        <a:spcAft>
          <a:spcPct val="0"/>
        </a:spcAft>
        <a:buFont typeface="Arial" panose="020B0604020202020204" pitchFamily="34" charset="0"/>
        <a:buChar char="»"/>
        <a:defRPr sz="2020" kern="1200">
          <a:solidFill>
            <a:schemeClr val="tx1"/>
          </a:solidFill>
          <a:latin typeface="+mn-lt"/>
          <a:ea typeface="+mn-ea"/>
          <a:cs typeface="+mn-cs"/>
        </a:defRPr>
      </a:lvl5pPr>
      <a:lvl6pPr marL="2480773" indent="-225525" algn="l" defTabSz="902099" rtl="0" eaLnBrk="1" latinLnBrk="0" hangingPunct="1">
        <a:spcBef>
          <a:spcPct val="20000"/>
        </a:spcBef>
        <a:buFont typeface="Arial" pitchFamily="34" charset="0"/>
        <a:buChar char="•"/>
        <a:defRPr sz="2020" kern="1200">
          <a:solidFill>
            <a:schemeClr val="tx1"/>
          </a:solidFill>
          <a:latin typeface="+mn-lt"/>
          <a:ea typeface="+mn-ea"/>
          <a:cs typeface="+mn-cs"/>
        </a:defRPr>
      </a:lvl6pPr>
      <a:lvl7pPr marL="2931822" indent="-225525" algn="l" defTabSz="902099" rtl="0" eaLnBrk="1" latinLnBrk="0" hangingPunct="1">
        <a:spcBef>
          <a:spcPct val="20000"/>
        </a:spcBef>
        <a:buFont typeface="Arial" pitchFamily="34" charset="0"/>
        <a:buChar char="•"/>
        <a:defRPr sz="2020" kern="1200">
          <a:solidFill>
            <a:schemeClr val="tx1"/>
          </a:solidFill>
          <a:latin typeface="+mn-lt"/>
          <a:ea typeface="+mn-ea"/>
          <a:cs typeface="+mn-cs"/>
        </a:defRPr>
      </a:lvl7pPr>
      <a:lvl8pPr marL="3382874" indent="-225525" algn="l" defTabSz="902099" rtl="0" eaLnBrk="1" latinLnBrk="0" hangingPunct="1">
        <a:spcBef>
          <a:spcPct val="20000"/>
        </a:spcBef>
        <a:buFont typeface="Arial" pitchFamily="34" charset="0"/>
        <a:buChar char="•"/>
        <a:defRPr sz="2020" kern="1200">
          <a:solidFill>
            <a:schemeClr val="tx1"/>
          </a:solidFill>
          <a:latin typeface="+mn-lt"/>
          <a:ea typeface="+mn-ea"/>
          <a:cs typeface="+mn-cs"/>
        </a:defRPr>
      </a:lvl8pPr>
      <a:lvl9pPr marL="3833922" indent="-225525" algn="l" defTabSz="902099" rtl="0" eaLnBrk="1" latinLnBrk="0" hangingPunct="1">
        <a:spcBef>
          <a:spcPct val="20000"/>
        </a:spcBef>
        <a:buFont typeface="Arial" pitchFamily="34" charset="0"/>
        <a:buChar char="•"/>
        <a:defRPr sz="2020" kern="1200">
          <a:solidFill>
            <a:schemeClr val="tx1"/>
          </a:solidFill>
          <a:latin typeface="+mn-lt"/>
          <a:ea typeface="+mn-ea"/>
          <a:cs typeface="+mn-cs"/>
        </a:defRPr>
      </a:lvl9pPr>
    </p:bodyStyle>
    <p:otherStyle>
      <a:defPPr>
        <a:defRPr lang="en-US"/>
      </a:defPPr>
      <a:lvl1pPr marL="0" algn="l" defTabSz="902099" rtl="0" eaLnBrk="1" latinLnBrk="0" hangingPunct="1">
        <a:defRPr sz="1745" kern="1200">
          <a:solidFill>
            <a:schemeClr val="tx1"/>
          </a:solidFill>
          <a:latin typeface="+mn-lt"/>
          <a:ea typeface="+mn-ea"/>
          <a:cs typeface="+mn-cs"/>
        </a:defRPr>
      </a:lvl1pPr>
      <a:lvl2pPr marL="451050" algn="l" defTabSz="902099" rtl="0" eaLnBrk="1" latinLnBrk="0" hangingPunct="1">
        <a:defRPr sz="1745" kern="1200">
          <a:solidFill>
            <a:schemeClr val="tx1"/>
          </a:solidFill>
          <a:latin typeface="+mn-lt"/>
          <a:ea typeface="+mn-ea"/>
          <a:cs typeface="+mn-cs"/>
        </a:defRPr>
      </a:lvl2pPr>
      <a:lvl3pPr marL="902099" algn="l" defTabSz="902099" rtl="0" eaLnBrk="1" latinLnBrk="0" hangingPunct="1">
        <a:defRPr sz="1745" kern="1200">
          <a:solidFill>
            <a:schemeClr val="tx1"/>
          </a:solidFill>
          <a:latin typeface="+mn-lt"/>
          <a:ea typeface="+mn-ea"/>
          <a:cs typeface="+mn-cs"/>
        </a:defRPr>
      </a:lvl3pPr>
      <a:lvl4pPr marL="1353149" algn="l" defTabSz="902099" rtl="0" eaLnBrk="1" latinLnBrk="0" hangingPunct="1">
        <a:defRPr sz="1745" kern="1200">
          <a:solidFill>
            <a:schemeClr val="tx1"/>
          </a:solidFill>
          <a:latin typeface="+mn-lt"/>
          <a:ea typeface="+mn-ea"/>
          <a:cs typeface="+mn-cs"/>
        </a:defRPr>
      </a:lvl4pPr>
      <a:lvl5pPr marL="1804200" algn="l" defTabSz="902099" rtl="0" eaLnBrk="1" latinLnBrk="0" hangingPunct="1">
        <a:defRPr sz="1745" kern="1200">
          <a:solidFill>
            <a:schemeClr val="tx1"/>
          </a:solidFill>
          <a:latin typeface="+mn-lt"/>
          <a:ea typeface="+mn-ea"/>
          <a:cs typeface="+mn-cs"/>
        </a:defRPr>
      </a:lvl5pPr>
      <a:lvl6pPr marL="2255248" algn="l" defTabSz="902099" rtl="0" eaLnBrk="1" latinLnBrk="0" hangingPunct="1">
        <a:defRPr sz="1745" kern="1200">
          <a:solidFill>
            <a:schemeClr val="tx1"/>
          </a:solidFill>
          <a:latin typeface="+mn-lt"/>
          <a:ea typeface="+mn-ea"/>
          <a:cs typeface="+mn-cs"/>
        </a:defRPr>
      </a:lvl6pPr>
      <a:lvl7pPr marL="2706300" algn="l" defTabSz="902099" rtl="0" eaLnBrk="1" latinLnBrk="0" hangingPunct="1">
        <a:defRPr sz="1745" kern="1200">
          <a:solidFill>
            <a:schemeClr val="tx1"/>
          </a:solidFill>
          <a:latin typeface="+mn-lt"/>
          <a:ea typeface="+mn-ea"/>
          <a:cs typeface="+mn-cs"/>
        </a:defRPr>
      </a:lvl7pPr>
      <a:lvl8pPr marL="3157348" algn="l" defTabSz="902099" rtl="0" eaLnBrk="1" latinLnBrk="0" hangingPunct="1">
        <a:defRPr sz="1745" kern="1200">
          <a:solidFill>
            <a:schemeClr val="tx1"/>
          </a:solidFill>
          <a:latin typeface="+mn-lt"/>
          <a:ea typeface="+mn-ea"/>
          <a:cs typeface="+mn-cs"/>
        </a:defRPr>
      </a:lvl8pPr>
      <a:lvl9pPr marL="3608395" algn="l" defTabSz="902099" rtl="0" eaLnBrk="1" latinLnBrk="0" hangingPunct="1">
        <a:defRPr sz="174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89B0D1-3250-4B02-BCC3-B0EEA118EF82}"/>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a:extLst>
              <a:ext uri="{FF2B5EF4-FFF2-40B4-BE49-F238E27FC236}">
                <a16:creationId xmlns:a16="http://schemas.microsoft.com/office/drawing/2014/main" id="{E558576D-EC49-4322-8A63-645DBF95B3BD}"/>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21">
            <a:extLst>
              <a:ext uri="{FF2B5EF4-FFF2-40B4-BE49-F238E27FC236}">
                <a16:creationId xmlns:a16="http://schemas.microsoft.com/office/drawing/2014/main" id="{091CE697-56E0-4737-AE83-3DE8247F724B}"/>
              </a:ext>
            </a:extLst>
          </p:cNvPr>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a:extLst>
              <a:ext uri="{FF2B5EF4-FFF2-40B4-BE49-F238E27FC236}">
                <a16:creationId xmlns:a16="http://schemas.microsoft.com/office/drawing/2014/main" id="{0AB6A87B-23F0-44AE-AFA4-584E80387B4D}"/>
              </a:ext>
            </a:extLst>
          </p:cNvPr>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53136964-AEEA-4259-A439-83A912CC0276}"/>
              </a:ext>
            </a:extLst>
          </p:cNvPr>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fld id="{A8EB2441-6594-497E-A6EC-772A2F1339A4}" type="datetime1">
              <a:rPr lang="en-US"/>
              <a:pPr>
                <a:defRPr/>
              </a:pPr>
              <a:t>23-Jun-22</a:t>
            </a:fld>
            <a:endParaRPr lang="en-US"/>
          </a:p>
        </p:txBody>
      </p:sp>
      <p:sp>
        <p:nvSpPr>
          <p:cNvPr id="3" name="Footer Placeholder 2">
            <a:extLst>
              <a:ext uri="{FF2B5EF4-FFF2-40B4-BE49-F238E27FC236}">
                <a16:creationId xmlns:a16="http://schemas.microsoft.com/office/drawing/2014/main" id="{CAA6BF59-443A-4440-AA0C-9549B86C4882}"/>
              </a:ext>
            </a:extLst>
          </p:cNvPr>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23" name="Slide Number Placeholder 22">
            <a:extLst>
              <a:ext uri="{FF2B5EF4-FFF2-40B4-BE49-F238E27FC236}">
                <a16:creationId xmlns:a16="http://schemas.microsoft.com/office/drawing/2014/main" id="{8BD0ADFE-33C9-4A1D-9D04-0F2E23D41369}"/>
              </a:ext>
            </a:extLst>
          </p:cNvPr>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panose="020B0503020102020204" pitchFamily="34" charset="0"/>
              </a:defRPr>
            </a:lvl1pPr>
          </a:lstStyle>
          <a:p>
            <a:fld id="{5DF0441E-BA2D-44F1-A1EC-7535D3954265}" type="slidenum">
              <a:rPr lang="en-US" altLang="en-US"/>
              <a:pPr/>
              <a:t>‹#›</a:t>
            </a:fld>
            <a:endParaRPr lang="en-US" altLang="en-US"/>
          </a:p>
        </p:txBody>
      </p:sp>
    </p:spTree>
    <p:extLst>
      <p:ext uri="{BB962C8B-B14F-4D97-AF65-F5344CB8AC3E}">
        <p14:creationId xmlns:p14="http://schemas.microsoft.com/office/powerpoint/2010/main" val="2534635827"/>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Franklin Gothic Book" pitchFamily="34" charset="0"/>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Franklin Gothic Book" pitchFamily="34" charset="0"/>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Franklin Gothic Book" pitchFamily="34" charset="0"/>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Franklin Gothic Book" pitchFamily="34" charset="0"/>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Franklin Gothic Book"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EC7EEA-B963-45E5-88E3-16967C38DBB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51A3FE-F892-462E-BDC1-E1D1ED32C17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C4440-43CD-483E-9EA3-BCD2ECDE52F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uFillTx/>
              </a:defRPr>
            </a:pPr>
            <a:fld id="{3B53961F-4F9F-49B2-8D4C-8D0A2AF1531A}" type="datetime4">
              <a:rPr lang="en-US" smtClean="0">
                <a:uFillTx/>
              </a:rPr>
              <a:t>June 23, 2022</a:t>
            </a:fld>
            <a:endParaRPr lang="en-US">
              <a:uFillTx/>
            </a:endParaRPr>
          </a:p>
        </p:txBody>
      </p:sp>
      <p:sp>
        <p:nvSpPr>
          <p:cNvPr id="5" name="Footer Placeholder 4">
            <a:extLst>
              <a:ext uri="{FF2B5EF4-FFF2-40B4-BE49-F238E27FC236}">
                <a16:creationId xmlns:a16="http://schemas.microsoft.com/office/drawing/2014/main" id="{09404B53-B620-416A-B4C5-448D5C2864A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uFillTx/>
              </a:defRPr>
            </a:pPr>
            <a:r>
              <a:rPr lang="en-US">
                <a:uFillTx/>
              </a:rPr>
              <a:t>Data Mining: Concepts and Techniques</a:t>
            </a:r>
          </a:p>
        </p:txBody>
      </p:sp>
      <p:sp>
        <p:nvSpPr>
          <p:cNvPr id="6" name="Slide Number Placeholder 5">
            <a:extLst>
              <a:ext uri="{FF2B5EF4-FFF2-40B4-BE49-F238E27FC236}">
                <a16:creationId xmlns:a16="http://schemas.microsoft.com/office/drawing/2014/main" id="{C4EF5664-037F-42A8-B2AD-BDF794DD274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uFillTx/>
              </a:defRPr>
            </a:pPr>
            <a:fld id="{9378BBB9-08A5-AA49-9083-5D3A37579694}"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2515428958"/>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53A7B04-CF5A-A374-721F-D6F01F2E7FB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46B5F50-E725-A306-C039-D4820FAEF9A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8D77086-3764-CECB-49E7-9297E2C53133}"/>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43ED8857-832A-8116-EC18-9D3196487BB9}"/>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CD1D523A-5D52-B042-25C9-43DF0DE1F9E6}"/>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716CA70-FC87-4BD9-A4C1-E638C99A35C7}" type="slidenum">
              <a:rPr lang="en-US" altLang="en-US"/>
              <a:pPr/>
              <a:t>‹#›</a:t>
            </a:fld>
            <a:endParaRPr lang="en-US" altLang="en-US"/>
          </a:p>
        </p:txBody>
      </p:sp>
    </p:spTree>
    <p:extLst>
      <p:ext uri="{BB962C8B-B14F-4D97-AF65-F5344CB8AC3E}">
        <p14:creationId xmlns:p14="http://schemas.microsoft.com/office/powerpoint/2010/main" val="281710329"/>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101.xml"/><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0.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90.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90.x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6.xml"/><Relationship Id="rId1" Type="http://schemas.openxmlformats.org/officeDocument/2006/relationships/slideLayout" Target="../slideLayouts/slideLayout111.xml"/><Relationship Id="rId4" Type="http://schemas.openxmlformats.org/officeDocument/2006/relationships/image" Target="../media/image19.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7.xml"/><Relationship Id="rId1" Type="http://schemas.openxmlformats.org/officeDocument/2006/relationships/slideLayout" Target="../slideLayouts/slideLayout111.xml"/><Relationship Id="rId6" Type="http://schemas.openxmlformats.org/officeDocument/2006/relationships/image" Target="../media/image20.wmf"/><Relationship Id="rId5" Type="http://schemas.openxmlformats.org/officeDocument/2006/relationships/oleObject" Target="../embeddings/oleObject5.bin"/><Relationship Id="rId4" Type="http://schemas.openxmlformats.org/officeDocument/2006/relationships/image" Target="../media/image19.wmf"/></Relationships>
</file>

<file path=ppt/slides/_rels/slide18.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18.xml"/><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9.xml"/><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1.xml"/><Relationship Id="rId1" Type="http://schemas.openxmlformats.org/officeDocument/2006/relationships/slideLayout" Target="../slideLayouts/slideLayout101.xml"/><Relationship Id="rId6" Type="http://schemas.openxmlformats.org/officeDocument/2006/relationships/image" Target="../media/image22.wmf"/><Relationship Id="rId5" Type="http://schemas.openxmlformats.org/officeDocument/2006/relationships/oleObject" Target="../embeddings/oleObject7.bin"/><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22.xml"/><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90.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notesSlide" Target="../notesSlides/notesSlide24.xml"/><Relationship Id="rId1" Type="http://schemas.openxmlformats.org/officeDocument/2006/relationships/slideLayout" Target="../slideLayouts/slideLayout101.xml"/><Relationship Id="rId6" Type="http://schemas.openxmlformats.org/officeDocument/2006/relationships/image" Target="../media/image24.wmf"/><Relationship Id="rId5" Type="http://schemas.openxmlformats.org/officeDocument/2006/relationships/oleObject" Target="../embeddings/oleObject9.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11.bin"/></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6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90.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0.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90.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90.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90.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9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42.xml"/><Relationship Id="rId1" Type="http://schemas.openxmlformats.org/officeDocument/2006/relationships/slideLayout" Target="../slideLayouts/slideLayout40.xml"/><Relationship Id="rId4" Type="http://schemas.openxmlformats.org/officeDocument/2006/relationships/image" Target="../media/image35.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0.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43.xml"/><Relationship Id="rId1" Type="http://schemas.openxmlformats.org/officeDocument/2006/relationships/slideLayout" Target="../slideLayouts/slideLayout40.xml"/><Relationship Id="rId4" Type="http://schemas.openxmlformats.org/officeDocument/2006/relationships/image" Target="../media/image35.emf"/></Relationships>
</file>

<file path=ppt/slides/_rels/slide51.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13.bin"/><Relationship Id="rId1" Type="http://schemas.openxmlformats.org/officeDocument/2006/relationships/slideLayout" Target="../slideLayouts/slideLayout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8" Type="http://schemas.openxmlformats.org/officeDocument/2006/relationships/hyperlink" Target="https://web.stanford.edu/class/archive/cs/cs109/cs109.1176/lectures/22-NaiveBayes.pdf" TargetMode="External"/><Relationship Id="rId3" Type="http://schemas.openxmlformats.org/officeDocument/2006/relationships/hyperlink" Target="https://www.youtube.com/watch?v=Q8l0Vip5YUw" TargetMode="External"/><Relationship Id="rId7" Type="http://schemas.openxmlformats.org/officeDocument/2006/relationships/hyperlink" Target="https://www.cs.ucr.edu/~eamonn/CE/Bayesian%20Classification%20withInsect_examples.pdf" TargetMode="External"/><Relationship Id="rId2" Type="http://schemas.openxmlformats.org/officeDocument/2006/relationships/hyperlink" Target="https://www.youtube.com/watch?v=l3dZ6ZNFjo0" TargetMode="External"/><Relationship Id="rId1" Type="http://schemas.openxmlformats.org/officeDocument/2006/relationships/slideLayout" Target="../slideLayouts/slideLayout13.xml"/><Relationship Id="rId6" Type="http://schemas.openxmlformats.org/officeDocument/2006/relationships/hyperlink" Target="https://www.youtube.com/watch?v=ibKIrRGUxG4" TargetMode="External"/><Relationship Id="rId5" Type="http://schemas.openxmlformats.org/officeDocument/2006/relationships/hyperlink" Target="https://www.youtube.com/watch?v=lFJbZ6LVxN8" TargetMode="External"/><Relationship Id="rId4" Type="http://schemas.openxmlformats.org/officeDocument/2006/relationships/hyperlink" Target="https://www.youtube.com/watch?v=O2L2Uv9pdDA" TargetMode="External"/><Relationship Id="rId9" Type="http://schemas.openxmlformats.org/officeDocument/2006/relationships/hyperlink" Target="http://www.cs.cmu.edu/~10601b/slides/NBayes.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1.xml"/></Relationships>
</file>

<file path=ppt/slides/_rels/slide70.xml.rels><?xml version="1.0" encoding="UTF-8" standalone="yes"?>
<Relationships xmlns="http://schemas.openxmlformats.org/package/2006/relationships"><Relationship Id="rId3" Type="http://schemas.openxmlformats.org/officeDocument/2006/relationships/hyperlink" Target="https://www.machinelearningplus.com/predictive-modeling/how-naive-bayes-algorithm-works-with-example-and-full-code/" TargetMode="External"/><Relationship Id="rId7" Type="http://schemas.openxmlformats.org/officeDocument/2006/relationships/hyperlink" Target="https://www.datacamp.com/community/tutorials/naive-bayes-scikit-learn" TargetMode="External"/><Relationship Id="rId2" Type="http://schemas.openxmlformats.org/officeDocument/2006/relationships/hyperlink" Target="https://machinelearningmastery.com/naive-bayes-classifier-scratch-python/" TargetMode="External"/><Relationship Id="rId1" Type="http://schemas.openxmlformats.org/officeDocument/2006/relationships/slideLayout" Target="../slideLayouts/slideLayout13.xml"/><Relationship Id="rId6" Type="http://schemas.openxmlformats.org/officeDocument/2006/relationships/hyperlink" Target="https://scikit-learn.org/stable/modules/naive_bayes.html" TargetMode="External"/><Relationship Id="rId5" Type="http://schemas.openxmlformats.org/officeDocument/2006/relationships/hyperlink" Target="https://jakevdp.github.io/PythonDataScienceHandbook/05.05-naive-bayes.html" TargetMode="External"/><Relationship Id="rId4" Type="http://schemas.openxmlformats.org/officeDocument/2006/relationships/hyperlink" Target="https://www.springboard.com/blog/data-analytics/naive-bayes-classification/"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6590" y="2048932"/>
            <a:ext cx="7733104" cy="846668"/>
          </a:xfrm>
          <a:solidFill>
            <a:schemeClr val="bg1"/>
          </a:solidFill>
          <a:ln>
            <a:noFill/>
          </a:ln>
        </p:spPr>
        <p:txBody>
          <a:bodyPr>
            <a:normAutofit fontScale="90000"/>
          </a:bodyPr>
          <a:lstStyle/>
          <a:p>
            <a:r>
              <a:rPr lang="en-US" altLang="en-US" sz="3200" b="1" dirty="0">
                <a:solidFill>
                  <a:srgbClr val="0000FF"/>
                </a:solidFill>
                <a:latin typeface="Cambria Math" panose="02040503050406030204" pitchFamily="18" charset="0"/>
                <a:ea typeface="Cambria Math" panose="02040503050406030204" pitchFamily="18" charset="0"/>
              </a:rPr>
              <a:t>ENG6500: Intro to Machine Learning </a:t>
            </a:r>
            <a:br>
              <a:rPr lang="en-US" altLang="en-US" sz="3200" b="1" dirty="0">
                <a:solidFill>
                  <a:srgbClr val="0000FF"/>
                </a:solidFill>
                <a:latin typeface="Cambria Math" panose="02040503050406030204" pitchFamily="18" charset="0"/>
                <a:ea typeface="Cambria Math" panose="02040503050406030204" pitchFamily="18" charset="0"/>
              </a:rPr>
            </a:br>
            <a:r>
              <a:rPr lang="en-US" altLang="en-US" sz="3200" b="1" dirty="0">
                <a:latin typeface="Cambria Math" panose="02040503050406030204" pitchFamily="18" charset="0"/>
                <a:ea typeface="Cambria Math" panose="02040503050406030204" pitchFamily="18" charset="0"/>
              </a:rPr>
              <a:t>“Naïve Bayes”</a:t>
            </a:r>
            <a:endParaRPr lang="en-US" altLang="en-US" sz="3200" dirty="0">
              <a:latin typeface="Cambria Math" panose="02040503050406030204" pitchFamily="18" charset="0"/>
              <a:ea typeface="Cambria Math" panose="02040503050406030204" pitchFamily="18" charset="0"/>
            </a:endParaRPr>
          </a:p>
        </p:txBody>
      </p:sp>
      <p:sp>
        <p:nvSpPr>
          <p:cNvPr id="10" name="Rectangle 9"/>
          <p:cNvSpPr/>
          <p:nvPr/>
        </p:nvSpPr>
        <p:spPr>
          <a:xfrm>
            <a:off x="8610600" y="1484784"/>
            <a:ext cx="144016" cy="391284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FF"/>
              </a:solidFill>
            </a:endParaRPr>
          </a:p>
        </p:txBody>
      </p:sp>
      <p:sp>
        <p:nvSpPr>
          <p:cNvPr id="7" name="Rectangle 6">
            <a:extLst>
              <a:ext uri="{FF2B5EF4-FFF2-40B4-BE49-F238E27FC236}">
                <a16:creationId xmlns:a16="http://schemas.microsoft.com/office/drawing/2014/main" id="{D4A878B3-294C-44F1-9CCB-91528CB97DF9}"/>
              </a:ext>
            </a:extLst>
          </p:cNvPr>
          <p:cNvSpPr/>
          <p:nvPr/>
        </p:nvSpPr>
        <p:spPr>
          <a:xfrm>
            <a:off x="172507" y="1472580"/>
            <a:ext cx="144016" cy="391284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1">
            <a:extLst>
              <a:ext uri="{FF2B5EF4-FFF2-40B4-BE49-F238E27FC236}">
                <a16:creationId xmlns:a16="http://schemas.microsoft.com/office/drawing/2014/main" id="{A4823EDB-B866-4BDA-AC2A-3D300FE544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9420" y="168103"/>
            <a:ext cx="2873001" cy="156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Image result for machine learning">
            <a:extLst>
              <a:ext uri="{FF2B5EF4-FFF2-40B4-BE49-F238E27FC236}">
                <a16:creationId xmlns:a16="http://schemas.microsoft.com/office/drawing/2014/main" id="{286867A0-D0E0-4BF4-B123-399093DFE8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064" y="108123"/>
            <a:ext cx="3045541" cy="172716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machine learning">
            <a:extLst>
              <a:ext uri="{FF2B5EF4-FFF2-40B4-BE49-F238E27FC236}">
                <a16:creationId xmlns:a16="http://schemas.microsoft.com/office/drawing/2014/main" id="{C829AB47-59BF-4C41-9454-49628D819F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0146" y="5052396"/>
            <a:ext cx="2962275" cy="16375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machine learning">
            <a:extLst>
              <a:ext uri="{FF2B5EF4-FFF2-40B4-BE49-F238E27FC236}">
                <a16:creationId xmlns:a16="http://schemas.microsoft.com/office/drawing/2014/main" id="{9F97ED0C-9095-4B1B-AD94-67F7084820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 y="5052396"/>
            <a:ext cx="3056364" cy="159928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miro.medium.com/max/1920/1*IKF4eIfN6PhW2EXofmrEJQ.jpeg">
            <a:extLst>
              <a:ext uri="{FF2B5EF4-FFF2-40B4-BE49-F238E27FC236}">
                <a16:creationId xmlns:a16="http://schemas.microsoft.com/office/drawing/2014/main" id="{64085351-7EA0-4CE8-99FE-93B1B9EEC3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3460061" y="291638"/>
            <a:ext cx="2000085" cy="112504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D2B24929-571D-4BDC-B0CB-F09929BF8011}"/>
              </a:ext>
            </a:extLst>
          </p:cNvPr>
          <p:cNvSpPr>
            <a:spLocks noGrp="1"/>
          </p:cNvSpPr>
          <p:nvPr>
            <p:ph type="sldNum" sz="quarter" idx="12"/>
          </p:nvPr>
        </p:nvSpPr>
        <p:spPr/>
        <p:txBody>
          <a:bodyPr/>
          <a:lstStyle/>
          <a:p>
            <a:pPr>
              <a:defRPr>
                <a:uFillTx/>
              </a:defRPr>
            </a:pPr>
            <a:fld id="{1F7A8112-AB2E-3545-A9E7-8AD357E5B7BE}" type="slidenum">
              <a:rPr lang="en-US" smtClean="0">
                <a:uFillTx/>
              </a:rPr>
              <a:pPr>
                <a:defRPr>
                  <a:uFillTx/>
                </a:defRPr>
              </a:pPr>
              <a:t>1</a:t>
            </a:fld>
            <a:endParaRPr lang="en-US">
              <a:uFillTx/>
            </a:endParaRPr>
          </a:p>
        </p:txBody>
      </p:sp>
      <p:pic>
        <p:nvPicPr>
          <p:cNvPr id="2" name="Picture 1">
            <a:extLst>
              <a:ext uri="{FF2B5EF4-FFF2-40B4-BE49-F238E27FC236}">
                <a16:creationId xmlns:a16="http://schemas.microsoft.com/office/drawing/2014/main" id="{31268F50-DC03-44B3-8647-1F825623F46C}"/>
              </a:ext>
            </a:extLst>
          </p:cNvPr>
          <p:cNvPicPr>
            <a:picLocks noChangeAspect="1"/>
          </p:cNvPicPr>
          <p:nvPr/>
        </p:nvPicPr>
        <p:blipFill>
          <a:blip r:embed="rId8"/>
          <a:stretch>
            <a:fillRect/>
          </a:stretch>
        </p:blipFill>
        <p:spPr>
          <a:xfrm>
            <a:off x="1159243" y="3232926"/>
            <a:ext cx="6608637" cy="173751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5">
            <a:extLst>
              <a:ext uri="{FF2B5EF4-FFF2-40B4-BE49-F238E27FC236}">
                <a16:creationId xmlns:a16="http://schemas.microsoft.com/office/drawing/2014/main" id="{4110E6E9-1675-A371-3A5C-DC7919736D6C}"/>
              </a:ext>
            </a:extLst>
          </p:cNvPr>
          <p:cNvSpPr>
            <a:spLocks noGrp="1" noChangeArrowheads="1"/>
          </p:cNvSpPr>
          <p:nvPr>
            <p:ph type="body" idx="1"/>
          </p:nvPr>
        </p:nvSpPr>
        <p:spPr>
          <a:xfrm>
            <a:off x="304800" y="571500"/>
            <a:ext cx="3733800" cy="533400"/>
          </a:xfrm>
        </p:spPr>
        <p:txBody>
          <a:bodyPr/>
          <a:lstStyle/>
          <a:p>
            <a:pPr eaLnBrk="1" hangingPunct="1">
              <a:lnSpc>
                <a:spcPct val="90000"/>
              </a:lnSpc>
              <a:buFontTx/>
              <a:buNone/>
            </a:pPr>
            <a:r>
              <a:rPr lang="en-US" altLang="en-US" b="1" dirty="0">
                <a:solidFill>
                  <a:srgbClr val="0000FF"/>
                </a:solidFill>
              </a:rPr>
              <a:t>Intersection</a:t>
            </a:r>
            <a:endParaRPr lang="en-US" altLang="en-US" sz="3600" b="1" dirty="0">
              <a:solidFill>
                <a:srgbClr val="0000FF"/>
              </a:solidFill>
              <a:latin typeface="Symbol" panose="05050102010706020507" pitchFamily="18" charset="2"/>
            </a:endParaRPr>
          </a:p>
        </p:txBody>
      </p:sp>
      <p:sp>
        <p:nvSpPr>
          <p:cNvPr id="37892" name="Rectangle 6">
            <a:extLst>
              <a:ext uri="{FF2B5EF4-FFF2-40B4-BE49-F238E27FC236}">
                <a16:creationId xmlns:a16="http://schemas.microsoft.com/office/drawing/2014/main" id="{4F96E09E-EC0B-54F6-9111-ABA18B0A3472}"/>
              </a:ext>
            </a:extLst>
          </p:cNvPr>
          <p:cNvSpPr>
            <a:spLocks noChangeArrowheads="1"/>
          </p:cNvSpPr>
          <p:nvPr/>
        </p:nvSpPr>
        <p:spPr bwMode="auto">
          <a:xfrm>
            <a:off x="321197" y="1167114"/>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Let </a:t>
            </a:r>
            <a:r>
              <a:rPr kumimoji="0" lang="en-US" altLang="en-US" sz="32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 </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and </a:t>
            </a:r>
            <a:r>
              <a:rPr kumimoji="0" lang="en-US" altLang="en-US" sz="32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B </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be two events, then the </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intersection</a:t>
            </a:r>
            <a:r>
              <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of </a:t>
            </a:r>
            <a:r>
              <a:rPr kumimoji="0" lang="en-US" altLang="en-US" sz="32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 </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and </a:t>
            </a:r>
            <a:r>
              <a:rPr kumimoji="0" lang="en-US" altLang="en-US" sz="32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B </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is the event (denoted by </a:t>
            </a:r>
            <a:r>
              <a:rPr kumimoji="0" lang="en-US" altLang="en-US" sz="32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sym typeface="Symbol" panose="05050102010706020507" pitchFamily="18" charset="2"/>
              </a:rPr>
              <a:t></a:t>
            </a:r>
            <a:r>
              <a:rPr kumimoji="0" lang="en-US" altLang="en-US" sz="32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B</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defined by:</a:t>
            </a:r>
          </a:p>
        </p:txBody>
      </p:sp>
      <p:sp>
        <p:nvSpPr>
          <p:cNvPr id="37893" name="Rectangle 7">
            <a:extLst>
              <a:ext uri="{FF2B5EF4-FFF2-40B4-BE49-F238E27FC236}">
                <a16:creationId xmlns:a16="http://schemas.microsoft.com/office/drawing/2014/main" id="{B8D58EC8-41F6-3B41-CE16-A06E0F3721D4}"/>
              </a:ext>
            </a:extLst>
          </p:cNvPr>
          <p:cNvSpPr>
            <a:spLocks noChangeArrowheads="1"/>
          </p:cNvSpPr>
          <p:nvPr/>
        </p:nvSpPr>
        <p:spPr bwMode="auto">
          <a:xfrm>
            <a:off x="839165" y="2233914"/>
            <a:ext cx="7924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32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 </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sym typeface="Symbol" panose="05050102010706020507" pitchFamily="18" charset="2"/>
              </a:rPr>
              <a:t></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sym typeface="Math3" pitchFamily="2" charset="2"/>
              </a:rPr>
              <a:t> </a:t>
            </a:r>
            <a:r>
              <a:rPr kumimoji="0" lang="en-US" altLang="en-US" sz="32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B</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 {</a:t>
            </a:r>
            <a:r>
              <a:rPr kumimoji="0" lang="en-US" altLang="en-US" sz="32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e</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2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e </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belongs to </a:t>
            </a:r>
            <a:r>
              <a:rPr kumimoji="0" lang="en-US" altLang="en-US" sz="32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 </a:t>
            </a:r>
            <a:r>
              <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and</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2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e </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belongs to </a:t>
            </a:r>
            <a:r>
              <a:rPr kumimoji="0" lang="en-US" altLang="en-US" sz="32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B</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p>
        </p:txBody>
      </p:sp>
      <p:grpSp>
        <p:nvGrpSpPr>
          <p:cNvPr id="2" name="Group 1">
            <a:extLst>
              <a:ext uri="{FF2B5EF4-FFF2-40B4-BE49-F238E27FC236}">
                <a16:creationId xmlns:a16="http://schemas.microsoft.com/office/drawing/2014/main" id="{518F210A-9C79-75D5-575C-85662F5E7255}"/>
              </a:ext>
            </a:extLst>
          </p:cNvPr>
          <p:cNvGrpSpPr/>
          <p:nvPr/>
        </p:nvGrpSpPr>
        <p:grpSpPr>
          <a:xfrm>
            <a:off x="2035697" y="3048000"/>
            <a:ext cx="5257800" cy="2895600"/>
            <a:chOff x="1905000" y="3657600"/>
            <a:chExt cx="5257800" cy="2895600"/>
          </a:xfrm>
        </p:grpSpPr>
        <p:pic>
          <p:nvPicPr>
            <p:cNvPr id="37890" name="Picture 16">
              <a:extLst>
                <a:ext uri="{FF2B5EF4-FFF2-40B4-BE49-F238E27FC236}">
                  <a16:creationId xmlns:a16="http://schemas.microsoft.com/office/drawing/2014/main" id="{20722266-91A5-C57C-BC84-EB476098D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038600"/>
              <a:ext cx="36385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8">
              <a:extLst>
                <a:ext uri="{FF2B5EF4-FFF2-40B4-BE49-F238E27FC236}">
                  <a16:creationId xmlns:a16="http://schemas.microsoft.com/office/drawing/2014/main" id="{25A3EB45-4A3C-443F-52D9-3200F3818107}"/>
                </a:ext>
              </a:extLst>
            </p:cNvPr>
            <p:cNvSpPr>
              <a:spLocks noChangeArrowheads="1"/>
            </p:cNvSpPr>
            <p:nvPr/>
          </p:nvSpPr>
          <p:spPr bwMode="auto">
            <a:xfrm>
              <a:off x="1905000" y="3657600"/>
              <a:ext cx="5257800" cy="2895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895" name="Rectangle 11">
              <a:extLst>
                <a:ext uri="{FF2B5EF4-FFF2-40B4-BE49-F238E27FC236}">
                  <a16:creationId xmlns:a16="http://schemas.microsoft.com/office/drawing/2014/main" id="{AB0AED46-0ED4-D5F2-CE41-3F3669C51F82}"/>
                </a:ext>
              </a:extLst>
            </p:cNvPr>
            <p:cNvSpPr>
              <a:spLocks noChangeArrowheads="1"/>
            </p:cNvSpPr>
            <p:nvPr/>
          </p:nvSpPr>
          <p:spPr bwMode="auto">
            <a:xfrm>
              <a:off x="3733800" y="3733800"/>
              <a:ext cx="121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32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a:t>
              </a: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Math3" pitchFamily="2" charset="2"/>
                </a:rPr>
                <a:t> </a:t>
              </a:r>
              <a:r>
                <a:rPr kumimoji="0" lang="en-US" altLang="en-US" sz="32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a:t>
              </a:r>
            </a:p>
          </p:txBody>
        </p:sp>
        <p:sp>
          <p:nvSpPr>
            <p:cNvPr id="37896" name="Rectangle 12">
              <a:extLst>
                <a:ext uri="{FF2B5EF4-FFF2-40B4-BE49-F238E27FC236}">
                  <a16:creationId xmlns:a16="http://schemas.microsoft.com/office/drawing/2014/main" id="{8C112712-5935-04BA-67DA-EFD6A2D3A321}"/>
                </a:ext>
              </a:extLst>
            </p:cNvPr>
            <p:cNvSpPr>
              <a:spLocks noChangeArrowheads="1"/>
            </p:cNvSpPr>
            <p:nvPr/>
          </p:nvSpPr>
          <p:spPr bwMode="auto">
            <a:xfrm>
              <a:off x="2362200" y="5410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32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7897" name="Rectangle 13">
              <a:extLst>
                <a:ext uri="{FF2B5EF4-FFF2-40B4-BE49-F238E27FC236}">
                  <a16:creationId xmlns:a16="http://schemas.microsoft.com/office/drawing/2014/main" id="{AAE443E8-D7E7-B4A8-8459-9A35D5A52295}"/>
                </a:ext>
              </a:extLst>
            </p:cNvPr>
            <p:cNvSpPr>
              <a:spLocks noChangeArrowheads="1"/>
            </p:cNvSpPr>
            <p:nvPr/>
          </p:nvSpPr>
          <p:spPr bwMode="auto">
            <a:xfrm>
              <a:off x="5943600" y="54102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32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a:t>
              </a: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11" name="Rectangle 11">
            <a:extLst>
              <a:ext uri="{FF2B5EF4-FFF2-40B4-BE49-F238E27FC236}">
                <a16:creationId xmlns:a16="http://schemas.microsoft.com/office/drawing/2014/main" id="{3FDF773C-61E6-AF0A-CF54-0AC69A716AC9}"/>
              </a:ext>
            </a:extLst>
          </p:cNvPr>
          <p:cNvSpPr>
            <a:spLocks noChangeArrowheads="1"/>
          </p:cNvSpPr>
          <p:nvPr/>
        </p:nvSpPr>
        <p:spPr bwMode="auto">
          <a:xfrm>
            <a:off x="445022" y="6256070"/>
            <a:ext cx="8439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en-US" altLang="en-US" sz="2000" dirty="0"/>
              <a:t>The event </a:t>
            </a:r>
            <a:r>
              <a:rPr lang="en-US" altLang="en-US" sz="2000" i="1" dirty="0"/>
              <a:t>A </a:t>
            </a:r>
            <a:r>
              <a:rPr lang="en-US" altLang="en-US" sz="2000" dirty="0">
                <a:latin typeface="Arial" panose="020B0604020202020204" pitchFamily="34" charset="0"/>
                <a:sym typeface="Symbol" panose="05050102010706020507" pitchFamily="18" charset="2"/>
              </a:rPr>
              <a:t></a:t>
            </a:r>
            <a:r>
              <a:rPr lang="en-US" altLang="en-US" sz="2000" dirty="0">
                <a:latin typeface="Arial" panose="020B0604020202020204" pitchFamily="34" charset="0"/>
                <a:sym typeface="Math3" pitchFamily="2" charset="2"/>
              </a:rPr>
              <a:t> </a:t>
            </a:r>
            <a:r>
              <a:rPr lang="en-US" altLang="en-US" sz="2000" i="1" dirty="0"/>
              <a:t>B </a:t>
            </a:r>
            <a:r>
              <a:rPr lang="en-US" altLang="en-US" sz="2000" b="1" dirty="0"/>
              <a:t>occurs </a:t>
            </a:r>
            <a:r>
              <a:rPr lang="en-US" altLang="en-US" sz="2000" dirty="0"/>
              <a:t>if the event </a:t>
            </a:r>
            <a:r>
              <a:rPr lang="en-US" altLang="en-US" sz="2000" i="1" dirty="0"/>
              <a:t>A </a:t>
            </a:r>
            <a:r>
              <a:rPr lang="en-US" altLang="en-US" sz="2000" b="1" dirty="0"/>
              <a:t>occurs and </a:t>
            </a:r>
            <a:r>
              <a:rPr lang="en-US" altLang="en-US" sz="2000" dirty="0"/>
              <a:t>the event </a:t>
            </a:r>
            <a:r>
              <a:rPr lang="en-US" altLang="en-US" sz="2000" i="1" dirty="0"/>
              <a:t>B </a:t>
            </a:r>
            <a:r>
              <a:rPr lang="en-US" altLang="en-US" sz="2000" b="1" dirty="0"/>
              <a:t>occurs </a:t>
            </a:r>
            <a:r>
              <a:rPr lang="en-US" altLang="en-US" sz="2000" dirty="0"/>
              <a:t>.</a:t>
            </a:r>
          </a:p>
        </p:txBody>
      </p:sp>
      <p:sp>
        <p:nvSpPr>
          <p:cNvPr id="12" name="Slide Number Placeholder 6">
            <a:extLst>
              <a:ext uri="{FF2B5EF4-FFF2-40B4-BE49-F238E27FC236}">
                <a16:creationId xmlns:a16="http://schemas.microsoft.com/office/drawing/2014/main" id="{FB614702-7246-80A2-6A19-D1BEA3D50DDD}"/>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48EE6E22-23E2-4FB1-8975-3BA570E08337}" type="slidenum">
              <a:rPr lang="en-US" altLang="en-US" sz="1200" smtClean="0">
                <a:solidFill>
                  <a:srgbClr val="000000"/>
                </a:solidFill>
                <a:latin typeface="Garamond"/>
              </a:rPr>
              <a:pPr algn="r" fontAlgn="base">
                <a:spcBef>
                  <a:spcPct val="0"/>
                </a:spcBef>
                <a:spcAft>
                  <a:spcPct val="0"/>
                </a:spcAft>
                <a:defRPr/>
              </a:pPr>
              <a:t>10</a:t>
            </a:fld>
            <a:endParaRPr lang="en-US" altLang="en-US" sz="1200">
              <a:solidFill>
                <a:srgbClr val="000000"/>
              </a:solidFill>
              <a:latin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92C203F3-673E-A847-625C-DD014FFA0316}"/>
              </a:ext>
            </a:extLst>
          </p:cNvPr>
          <p:cNvSpPr>
            <a:spLocks noGrp="1" noChangeArrowheads="1"/>
          </p:cNvSpPr>
          <p:nvPr>
            <p:ph type="title"/>
          </p:nvPr>
        </p:nvSpPr>
        <p:spPr>
          <a:xfrm>
            <a:off x="171450" y="957466"/>
            <a:ext cx="2400300" cy="468814"/>
          </a:xfrm>
        </p:spPr>
        <p:txBody>
          <a:bodyPr/>
          <a:lstStyle/>
          <a:p>
            <a:pPr algn="l" eaLnBrk="1" hangingPunct="1"/>
            <a:r>
              <a:rPr lang="en-US" altLang="en-US" sz="3200" b="1" dirty="0">
                <a:solidFill>
                  <a:srgbClr val="0000FF"/>
                </a:solidFill>
              </a:rPr>
              <a:t>Definition:  </a:t>
            </a:r>
          </a:p>
        </p:txBody>
      </p:sp>
      <p:sp>
        <p:nvSpPr>
          <p:cNvPr id="48131" name="Rectangle 7">
            <a:extLst>
              <a:ext uri="{FF2B5EF4-FFF2-40B4-BE49-F238E27FC236}">
                <a16:creationId xmlns:a16="http://schemas.microsoft.com/office/drawing/2014/main" id="{72FEE88B-A9E3-9996-EC8C-02CE26737C67}"/>
              </a:ext>
            </a:extLst>
          </p:cNvPr>
          <p:cNvSpPr>
            <a:spLocks noChangeArrowheads="1"/>
          </p:cNvSpPr>
          <p:nvPr/>
        </p:nvSpPr>
        <p:spPr bwMode="auto">
          <a:xfrm>
            <a:off x="533400" y="1377048"/>
            <a:ext cx="83058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Two events </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 </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and </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B </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are called </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mutually exclusive</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if:</a:t>
            </a:r>
            <a:endPar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p:txBody>
      </p:sp>
      <p:graphicFrame>
        <p:nvGraphicFramePr>
          <p:cNvPr id="48132" name="Object 8">
            <a:extLst>
              <a:ext uri="{FF2B5EF4-FFF2-40B4-BE49-F238E27FC236}">
                <a16:creationId xmlns:a16="http://schemas.microsoft.com/office/drawing/2014/main" id="{2325AA37-F6EF-DA5F-C1B3-B4353335FF7A}"/>
              </a:ext>
            </a:extLst>
          </p:cNvPr>
          <p:cNvGraphicFramePr>
            <a:graphicFrameLocks noGrp="1" noChangeAspect="1"/>
          </p:cNvGraphicFramePr>
          <p:nvPr>
            <p:ph idx="1"/>
            <p:extLst>
              <p:ext uri="{D42A27DB-BD31-4B8C-83A1-F6EECF244321}">
                <p14:modId xmlns:p14="http://schemas.microsoft.com/office/powerpoint/2010/main" val="944639847"/>
              </p:ext>
            </p:extLst>
          </p:nvPr>
        </p:nvGraphicFramePr>
        <p:xfrm>
          <a:off x="6389065" y="3318593"/>
          <a:ext cx="2298700" cy="693738"/>
        </p:xfrm>
        <a:graphic>
          <a:graphicData uri="http://schemas.openxmlformats.org/presentationml/2006/ole">
            <mc:AlternateContent xmlns:mc="http://schemas.openxmlformats.org/markup-compatibility/2006">
              <mc:Choice xmlns:v="urn:schemas-microsoft-com:vml" Requires="v">
                <p:oleObj name="Equation" r:id="rId3" imgW="672808" imgH="203112" progId="Equation.DSMT4">
                  <p:embed/>
                </p:oleObj>
              </mc:Choice>
              <mc:Fallback>
                <p:oleObj name="Equation" r:id="rId3" imgW="672808" imgH="203112" progId="Equation.DSMT4">
                  <p:embed/>
                  <p:pic>
                    <p:nvPicPr>
                      <p:cNvPr id="48132" name="Object 8">
                        <a:extLst>
                          <a:ext uri="{FF2B5EF4-FFF2-40B4-BE49-F238E27FC236}">
                            <a16:creationId xmlns:a16="http://schemas.microsoft.com/office/drawing/2014/main" id="{2325AA37-F6EF-DA5F-C1B3-B4353335F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9065" y="3318593"/>
                        <a:ext cx="2298700" cy="693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1">
            <a:extLst>
              <a:ext uri="{FF2B5EF4-FFF2-40B4-BE49-F238E27FC236}">
                <a16:creationId xmlns:a16="http://schemas.microsoft.com/office/drawing/2014/main" id="{78FFBB33-5DB3-6AB8-3291-469A23423442}"/>
              </a:ext>
            </a:extLst>
          </p:cNvPr>
          <p:cNvGrpSpPr/>
          <p:nvPr/>
        </p:nvGrpSpPr>
        <p:grpSpPr>
          <a:xfrm>
            <a:off x="528577" y="2293862"/>
            <a:ext cx="5943600" cy="2819400"/>
            <a:chOff x="1371600" y="3581400"/>
            <a:chExt cx="5943600" cy="2819400"/>
          </a:xfrm>
        </p:grpSpPr>
        <p:sp>
          <p:nvSpPr>
            <p:cNvPr id="48133" name="Rectangle 10">
              <a:extLst>
                <a:ext uri="{FF2B5EF4-FFF2-40B4-BE49-F238E27FC236}">
                  <a16:creationId xmlns:a16="http://schemas.microsoft.com/office/drawing/2014/main" id="{C6D59B0D-77D1-F82A-0FD6-048976BC20FE}"/>
                </a:ext>
              </a:extLst>
            </p:cNvPr>
            <p:cNvSpPr>
              <a:spLocks noChangeArrowheads="1"/>
            </p:cNvSpPr>
            <p:nvPr/>
          </p:nvSpPr>
          <p:spPr bwMode="auto">
            <a:xfrm>
              <a:off x="1371600" y="3581400"/>
              <a:ext cx="5715000" cy="2819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4" name="Oval 11">
              <a:extLst>
                <a:ext uri="{FF2B5EF4-FFF2-40B4-BE49-F238E27FC236}">
                  <a16:creationId xmlns:a16="http://schemas.microsoft.com/office/drawing/2014/main" id="{2B69BDA2-92E4-778A-2818-020FC425BA6D}"/>
                </a:ext>
              </a:extLst>
            </p:cNvPr>
            <p:cNvSpPr>
              <a:spLocks noChangeArrowheads="1"/>
            </p:cNvSpPr>
            <p:nvPr/>
          </p:nvSpPr>
          <p:spPr bwMode="auto">
            <a:xfrm>
              <a:off x="4495800" y="4267200"/>
              <a:ext cx="1905000" cy="15240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5" name="Oval 12">
              <a:extLst>
                <a:ext uri="{FF2B5EF4-FFF2-40B4-BE49-F238E27FC236}">
                  <a16:creationId xmlns:a16="http://schemas.microsoft.com/office/drawing/2014/main" id="{88FDEFF9-2538-D737-E2D2-55CD9BAD00F7}"/>
                </a:ext>
              </a:extLst>
            </p:cNvPr>
            <p:cNvSpPr>
              <a:spLocks noChangeArrowheads="1"/>
            </p:cNvSpPr>
            <p:nvPr/>
          </p:nvSpPr>
          <p:spPr bwMode="auto">
            <a:xfrm>
              <a:off x="2057400" y="4419600"/>
              <a:ext cx="1905000" cy="15240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6" name="Rectangle 13">
              <a:extLst>
                <a:ext uri="{FF2B5EF4-FFF2-40B4-BE49-F238E27FC236}">
                  <a16:creationId xmlns:a16="http://schemas.microsoft.com/office/drawing/2014/main" id="{03C3E7E6-62A0-17FB-10F2-8CA8074018A5}"/>
                </a:ext>
              </a:extLst>
            </p:cNvPr>
            <p:cNvSpPr>
              <a:spLocks noChangeArrowheads="1"/>
            </p:cNvSpPr>
            <p:nvPr/>
          </p:nvSpPr>
          <p:spPr bwMode="auto">
            <a:xfrm>
              <a:off x="1752600" y="4114800"/>
              <a:ext cx="99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8137" name="Rectangle 14">
              <a:extLst>
                <a:ext uri="{FF2B5EF4-FFF2-40B4-BE49-F238E27FC236}">
                  <a16:creationId xmlns:a16="http://schemas.microsoft.com/office/drawing/2014/main" id="{1E625D53-657F-1DCC-86C5-BA067CD461B4}"/>
                </a:ext>
              </a:extLst>
            </p:cNvPr>
            <p:cNvSpPr>
              <a:spLocks noChangeArrowheads="1"/>
            </p:cNvSpPr>
            <p:nvPr/>
          </p:nvSpPr>
          <p:spPr bwMode="auto">
            <a:xfrm>
              <a:off x="6324600" y="4038600"/>
              <a:ext cx="99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a:t>
              </a: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10" name="Slide Number Placeholder 6">
            <a:extLst>
              <a:ext uri="{FF2B5EF4-FFF2-40B4-BE49-F238E27FC236}">
                <a16:creationId xmlns:a16="http://schemas.microsoft.com/office/drawing/2014/main" id="{01473471-FEC1-913C-D920-8FA4B5BA3AAD}"/>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48EE6E22-23E2-4FB1-8975-3BA570E08337}" type="slidenum">
              <a:rPr lang="en-US" altLang="en-US" sz="1200" smtClean="0">
                <a:solidFill>
                  <a:srgbClr val="000000"/>
                </a:solidFill>
                <a:latin typeface="Garamond"/>
              </a:rPr>
              <a:pPr algn="r" fontAlgn="base">
                <a:spcBef>
                  <a:spcPct val="0"/>
                </a:spcBef>
                <a:spcAft>
                  <a:spcPct val="0"/>
                </a:spcAft>
                <a:defRPr/>
              </a:pPr>
              <a:t>11</a:t>
            </a:fld>
            <a:endParaRPr lang="en-US" altLang="en-US" sz="1200">
              <a:solidFill>
                <a:srgbClr val="000000"/>
              </a:solidFill>
              <a:latin typeface="Garamond"/>
            </a:endParaRPr>
          </a:p>
        </p:txBody>
      </p:sp>
      <p:sp>
        <p:nvSpPr>
          <p:cNvPr id="11" name="Title 1">
            <a:extLst>
              <a:ext uri="{FF2B5EF4-FFF2-40B4-BE49-F238E27FC236}">
                <a16:creationId xmlns:a16="http://schemas.microsoft.com/office/drawing/2014/main" id="{29F99E22-2525-A812-4FFB-FC665182F7D5}"/>
              </a:ext>
            </a:extLst>
          </p:cNvPr>
          <p:cNvSpPr txBox="1">
            <a:spLocks/>
          </p:cNvSpPr>
          <p:nvPr/>
        </p:nvSpPr>
        <p:spPr>
          <a:xfrm>
            <a:off x="0" y="0"/>
            <a:ext cx="9143999" cy="73254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5400" b="1">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rPr>
              <a:t>Mutually Exclusive</a:t>
            </a:r>
            <a:endParaRPr lang="en-IN"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endParaRPr>
          </a:p>
        </p:txBody>
      </p:sp>
      <p:sp>
        <p:nvSpPr>
          <p:cNvPr id="14" name="TextBox 13">
            <a:extLst>
              <a:ext uri="{FF2B5EF4-FFF2-40B4-BE49-F238E27FC236}">
                <a16:creationId xmlns:a16="http://schemas.microsoft.com/office/drawing/2014/main" id="{2438EC5A-BBC9-537B-1DB5-9FC3DE67E4DA}"/>
              </a:ext>
            </a:extLst>
          </p:cNvPr>
          <p:cNvSpPr txBox="1"/>
          <p:nvPr/>
        </p:nvSpPr>
        <p:spPr>
          <a:xfrm>
            <a:off x="335185" y="5227774"/>
            <a:ext cx="8305799" cy="1569660"/>
          </a:xfrm>
          <a:prstGeom prst="rect">
            <a:avLst/>
          </a:prstGeom>
          <a:noFill/>
        </p:spPr>
        <p:txBody>
          <a:bodyPr wrap="square">
            <a:spAutoFit/>
          </a:bodyPr>
          <a:lstStyle/>
          <a:p>
            <a:pPr marL="342900" indent="-342900">
              <a:buFont typeface="Arial" panose="020B0604020202020204" pitchFamily="34" charset="0"/>
              <a:buChar char="•"/>
            </a:pPr>
            <a:r>
              <a:rPr lang="en-US" sz="2400" dirty="0">
                <a:solidFill>
                  <a:srgbClr val="0000FF"/>
                </a:solidFill>
              </a:rPr>
              <a:t>They have </a:t>
            </a:r>
            <a:r>
              <a:rPr lang="en-US" sz="2400" dirty="0">
                <a:solidFill>
                  <a:srgbClr val="FF0000"/>
                </a:solidFill>
              </a:rPr>
              <a:t>no outcomes in common</a:t>
            </a:r>
            <a:r>
              <a:rPr lang="en-US" sz="2400" dirty="0">
                <a:solidFill>
                  <a:srgbClr val="0000FF"/>
                </a:solidFill>
              </a:rPr>
              <a:t>.</a:t>
            </a:r>
          </a:p>
          <a:p>
            <a:pPr marL="342900" indent="-342900">
              <a:buFont typeface="Arial" panose="020B0604020202020204" pitchFamily="34" charset="0"/>
              <a:buChar char="•"/>
            </a:pPr>
            <a:r>
              <a:rPr lang="en-US" sz="2400" dirty="0">
                <a:solidFill>
                  <a:srgbClr val="0000FF"/>
                </a:solidFill>
              </a:rPr>
              <a:t>They </a:t>
            </a:r>
            <a:r>
              <a:rPr lang="en-US" sz="2400" dirty="0">
                <a:solidFill>
                  <a:srgbClr val="FF0000"/>
                </a:solidFill>
              </a:rPr>
              <a:t>can’t occur at the same time</a:t>
            </a:r>
            <a:r>
              <a:rPr lang="en-US" sz="2400" dirty="0">
                <a:solidFill>
                  <a:srgbClr val="0000FF"/>
                </a:solidFill>
              </a:rPr>
              <a:t>. </a:t>
            </a:r>
          </a:p>
          <a:p>
            <a:pPr marL="342900" indent="-342900">
              <a:buFont typeface="Arial" panose="020B0604020202020204" pitchFamily="34" charset="0"/>
              <a:buChar char="•"/>
            </a:pPr>
            <a:r>
              <a:rPr lang="en-US" sz="2400" dirty="0">
                <a:solidFill>
                  <a:srgbClr val="0000FF"/>
                </a:solidFill>
              </a:rPr>
              <a:t>The </a:t>
            </a:r>
            <a:r>
              <a:rPr lang="en-US" sz="2400" dirty="0">
                <a:solidFill>
                  <a:srgbClr val="FF0000"/>
                </a:solidFill>
              </a:rPr>
              <a:t>outcome </a:t>
            </a:r>
            <a:r>
              <a:rPr lang="en-US" sz="2400" dirty="0">
                <a:solidFill>
                  <a:srgbClr val="0000FF"/>
                </a:solidFill>
              </a:rPr>
              <a:t>of the random experiment </a:t>
            </a:r>
            <a:r>
              <a:rPr lang="en-US" sz="2400" dirty="0">
                <a:solidFill>
                  <a:srgbClr val="FF0000"/>
                </a:solidFill>
              </a:rPr>
              <a:t>can not belong to both </a:t>
            </a:r>
            <a:r>
              <a:rPr lang="en-US" sz="2400" dirty="0">
                <a:solidFill>
                  <a:srgbClr val="0000FF"/>
                </a:solidFill>
              </a:rPr>
              <a:t>A and 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447800"/>
            <a:ext cx="8429704" cy="4622085"/>
          </a:xfrm>
        </p:spPr>
        <p:txBody>
          <a:bodyPr>
            <a:normAutofit/>
          </a:bodyPr>
          <a:lstStyle/>
          <a:p>
            <a:pPr marL="341147" indent="-288425" algn="just"/>
            <a:r>
              <a:rPr lang="en-US" sz="1954" dirty="0">
                <a:solidFill>
                  <a:srgbClr val="0000FF"/>
                </a:solidFill>
              </a:rPr>
              <a:t>Suppose, A and B are any two events and </a:t>
            </a:r>
            <a:r>
              <a:rPr lang="en-US" sz="1954" i="1" dirty="0">
                <a:solidFill>
                  <a:srgbClr val="0000FF"/>
                </a:solidFill>
              </a:rPr>
              <a:t>P(A)</a:t>
            </a:r>
            <a:r>
              <a:rPr lang="en-US" sz="1954" dirty="0">
                <a:solidFill>
                  <a:srgbClr val="0000FF"/>
                </a:solidFill>
              </a:rPr>
              <a:t>, </a:t>
            </a:r>
            <a:r>
              <a:rPr lang="en-US" sz="1954" i="1" dirty="0">
                <a:solidFill>
                  <a:srgbClr val="0000FF"/>
                </a:solidFill>
              </a:rPr>
              <a:t>P(B)</a:t>
            </a:r>
            <a:r>
              <a:rPr lang="en-US" sz="1954" dirty="0">
                <a:solidFill>
                  <a:srgbClr val="0000FF"/>
                </a:solidFill>
              </a:rPr>
              <a:t> denote the probabilities that the events </a:t>
            </a:r>
            <a:r>
              <a:rPr lang="en-US" sz="1954" i="1" dirty="0">
                <a:solidFill>
                  <a:srgbClr val="0000FF"/>
                </a:solidFill>
              </a:rPr>
              <a:t>A</a:t>
            </a:r>
            <a:r>
              <a:rPr lang="en-US" sz="1954" dirty="0">
                <a:solidFill>
                  <a:srgbClr val="0000FF"/>
                </a:solidFill>
              </a:rPr>
              <a:t> and </a:t>
            </a:r>
            <a:r>
              <a:rPr lang="en-US" sz="1954" i="1" dirty="0">
                <a:solidFill>
                  <a:srgbClr val="0000FF"/>
                </a:solidFill>
              </a:rPr>
              <a:t>B </a:t>
            </a:r>
            <a:r>
              <a:rPr lang="en-US" sz="1954" dirty="0">
                <a:solidFill>
                  <a:srgbClr val="0000FF"/>
                </a:solidFill>
              </a:rPr>
              <a:t>will occur, respectively. </a:t>
            </a:r>
          </a:p>
          <a:p>
            <a:pPr marL="2484794" lvl="8" indent="-288425" algn="just"/>
            <a:endParaRPr lang="en-US" sz="781" dirty="0">
              <a:solidFill>
                <a:srgbClr val="0000FF"/>
              </a:solidFill>
            </a:endParaRPr>
          </a:p>
          <a:p>
            <a:pPr marL="341147" indent="-288425" algn="just"/>
            <a:r>
              <a:rPr lang="en-US" sz="1954" b="1" dirty="0"/>
              <a:t>Mutually Exclusive Events</a:t>
            </a:r>
            <a:r>
              <a:rPr lang="en-US" sz="1954" b="1" dirty="0">
                <a:solidFill>
                  <a:srgbClr val="0000FF"/>
                </a:solidFill>
              </a:rPr>
              <a:t>: </a:t>
            </a:r>
            <a:r>
              <a:rPr lang="en-US" sz="1954" dirty="0">
                <a:solidFill>
                  <a:srgbClr val="0000FF"/>
                </a:solidFill>
              </a:rPr>
              <a:t> </a:t>
            </a:r>
          </a:p>
          <a:p>
            <a:pPr marL="698422" lvl="1" indent="-288425" algn="just">
              <a:buFont typeface="Courier New" panose="02070309020205020404" pitchFamily="49" charset="0"/>
              <a:buChar char="o"/>
            </a:pPr>
            <a:r>
              <a:rPr lang="en-US" sz="1758" dirty="0">
                <a:solidFill>
                  <a:srgbClr val="0000FF"/>
                </a:solidFill>
              </a:rPr>
              <a:t>Two events are mutually exclusive, if the occurrence of one precludes the occurrence of the other.</a:t>
            </a:r>
          </a:p>
          <a:p>
            <a:pPr marL="52723" indent="0" algn="just">
              <a:buNone/>
            </a:pPr>
            <a:r>
              <a:rPr lang="en-US" sz="1954" b="1" dirty="0">
                <a:solidFill>
                  <a:srgbClr val="0000FF"/>
                </a:solidFill>
              </a:rPr>
              <a:t>     	</a:t>
            </a:r>
            <a:r>
              <a:rPr lang="en-US" sz="1954" b="1" dirty="0">
                <a:effectLst>
                  <a:outerShdw blurRad="38100" dist="38100" dir="2700000" algn="tl">
                    <a:srgbClr val="000000">
                      <a:alpha val="43137"/>
                    </a:srgbClr>
                  </a:outerShdw>
                </a:effectLst>
              </a:rPr>
              <a:t>Example: </a:t>
            </a:r>
          </a:p>
          <a:p>
            <a:pPr marL="509923" indent="-457200" algn="just">
              <a:buFont typeface="+mj-lt"/>
              <a:buAutoNum type="arabicPeriod"/>
            </a:pPr>
            <a:r>
              <a:rPr lang="en-US" sz="1954" dirty="0">
                <a:effectLst>
                  <a:outerShdw blurRad="38100" dist="38100" dir="2700000" algn="tl">
                    <a:srgbClr val="000000">
                      <a:alpha val="43137"/>
                    </a:srgbClr>
                  </a:outerShdw>
                </a:effectLst>
              </a:rPr>
              <a:t>Tossing a coin (two events)</a:t>
            </a:r>
          </a:p>
          <a:p>
            <a:pPr marL="852823" lvl="1" indent="-457200" algn="just"/>
            <a:r>
              <a:rPr lang="en-US" sz="1654" dirty="0">
                <a:effectLst>
                  <a:outerShdw blurRad="38100" dist="38100" dir="2700000" algn="tl">
                    <a:srgbClr val="000000">
                      <a:alpha val="43137"/>
                    </a:srgbClr>
                  </a:outerShdw>
                </a:effectLst>
              </a:rPr>
              <a:t>Heads and Tails cannot occur together ..</a:t>
            </a:r>
          </a:p>
          <a:p>
            <a:pPr marL="509923" indent="-457200" algn="just">
              <a:buFont typeface="+mj-lt"/>
              <a:buAutoNum type="arabicPeriod"/>
            </a:pPr>
            <a:r>
              <a:rPr lang="en-US" sz="1954" dirty="0">
                <a:effectLst>
                  <a:outerShdw blurRad="38100" dist="38100" dir="2700000" algn="tl">
                    <a:srgbClr val="000000">
                      <a:alpha val="43137"/>
                    </a:srgbClr>
                  </a:outerShdw>
                </a:effectLst>
              </a:rPr>
              <a:t>Tossing a ludo cube (Six events)</a:t>
            </a:r>
          </a:p>
          <a:p>
            <a:pPr marL="52723" indent="0" algn="just">
              <a:buNone/>
            </a:pPr>
            <a:endParaRPr lang="en-US" sz="1954" dirty="0">
              <a:solidFill>
                <a:srgbClr val="0000FF"/>
              </a:solidFill>
            </a:endParaRPr>
          </a:p>
          <a:p>
            <a:pPr marL="387668" indent="-334945" algn="just">
              <a:buSzPct val="135000"/>
              <a:buBlip>
                <a:blip r:embed="rId3"/>
              </a:buBlip>
            </a:pPr>
            <a:r>
              <a:rPr lang="en-US" sz="1954" dirty="0">
                <a:solidFill>
                  <a:srgbClr val="FF0000"/>
                </a:solidFill>
              </a:rPr>
              <a:t>Can you give an example, so that two events are not mutually exclusive?</a:t>
            </a:r>
          </a:p>
          <a:p>
            <a:pPr marL="52723" indent="0" algn="just">
              <a:buNone/>
            </a:pPr>
            <a:r>
              <a:rPr lang="en-US" sz="1954" dirty="0">
                <a:solidFill>
                  <a:srgbClr val="00B050"/>
                </a:solidFill>
              </a:rPr>
              <a:t>      </a:t>
            </a:r>
            <a:r>
              <a:rPr lang="en-US" sz="1954" b="1" dirty="0">
                <a:solidFill>
                  <a:srgbClr val="00B050"/>
                </a:solidFill>
              </a:rPr>
              <a:t>Hint: Tossing two identical coins, Rolling a Die</a:t>
            </a:r>
          </a:p>
          <a:p>
            <a:pPr marL="387668" indent="-334945"/>
            <a:endParaRPr lang="en-US" sz="1954" dirty="0">
              <a:solidFill>
                <a:srgbClr val="0000FF"/>
              </a:solidFill>
            </a:endParaRPr>
          </a:p>
        </p:txBody>
      </p:sp>
      <p:sp>
        <p:nvSpPr>
          <p:cNvPr id="8" name="Title 1">
            <a:extLst>
              <a:ext uri="{FF2B5EF4-FFF2-40B4-BE49-F238E27FC236}">
                <a16:creationId xmlns:a16="http://schemas.microsoft.com/office/drawing/2014/main" id="{168222E2-CAAA-4F3E-B3F9-7529C59C4C64}"/>
              </a:ext>
            </a:extLst>
          </p:cNvPr>
          <p:cNvSpPr>
            <a:spLocks noGrp="1"/>
          </p:cNvSpPr>
          <p:nvPr>
            <p:ph type="title"/>
          </p:nvPr>
        </p:nvSpPr>
        <p:spPr>
          <a:xfrm>
            <a:off x="0" y="0"/>
            <a:ext cx="9143999" cy="732545"/>
          </a:xfrm>
        </p:spPr>
        <p:txBody>
          <a:bodyPr>
            <a:noAutofit/>
          </a:bodyPr>
          <a:lstStyle/>
          <a:p>
            <a:pPr algn="ctr"/>
            <a:r>
              <a:rPr lang="en-US"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rPr>
              <a:t>Mutually Exclusive</a:t>
            </a:r>
            <a:endParaRPr lang="en-IN"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endParaRPr>
          </a:p>
        </p:txBody>
      </p:sp>
      <p:sp>
        <p:nvSpPr>
          <p:cNvPr id="9" name="Slide Number Placeholder 6">
            <a:extLst>
              <a:ext uri="{FF2B5EF4-FFF2-40B4-BE49-F238E27FC236}">
                <a16:creationId xmlns:a16="http://schemas.microsoft.com/office/drawing/2014/main" id="{F43255E6-E928-4E69-9652-01AE6C69BB83}"/>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6E22-23E2-4FB1-8975-3BA570E08337}"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pic>
        <p:nvPicPr>
          <p:cNvPr id="6" name="Picture 2" descr="Probability Rules Cheat Sheet. Basic probability rules with examples… | by  rita | Data Comet | Medium">
            <a:extLst>
              <a:ext uri="{FF2B5EF4-FFF2-40B4-BE49-F238E27FC236}">
                <a16:creationId xmlns:a16="http://schemas.microsoft.com/office/drawing/2014/main" id="{4F259B7C-FD8C-F1F5-9701-6350FC73C9E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830" t="49764"/>
          <a:stretch/>
        </p:blipFill>
        <p:spPr bwMode="auto">
          <a:xfrm>
            <a:off x="6019800" y="3352800"/>
            <a:ext cx="1905000" cy="1079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31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4299" y="1105204"/>
            <a:ext cx="8915400" cy="4622085"/>
          </a:xfrm>
        </p:spPr>
        <p:txBody>
          <a:bodyPr>
            <a:normAutofit/>
          </a:bodyPr>
          <a:lstStyle/>
          <a:p>
            <a:pPr marL="341147" indent="-288425" algn="just"/>
            <a:r>
              <a:rPr lang="en-US" sz="1954" b="1" dirty="0"/>
              <a:t>Independent events</a:t>
            </a:r>
            <a:r>
              <a:rPr lang="en-US" sz="1954" b="1" dirty="0">
                <a:solidFill>
                  <a:srgbClr val="0000FF"/>
                </a:solidFill>
              </a:rPr>
              <a:t>:</a:t>
            </a:r>
            <a:r>
              <a:rPr lang="en-US" sz="1954" dirty="0">
                <a:solidFill>
                  <a:srgbClr val="0000FF"/>
                </a:solidFill>
              </a:rPr>
              <a:t> Two events are independent if occurrences of one does not alter the occurrence of other.</a:t>
            </a:r>
          </a:p>
          <a:p>
            <a:pPr marL="2216838" lvl="7" indent="-288425" algn="just"/>
            <a:endParaRPr lang="en-US" sz="977" dirty="0">
              <a:solidFill>
                <a:srgbClr val="0000FF"/>
              </a:solidFill>
            </a:endParaRPr>
          </a:p>
          <a:p>
            <a:pPr marL="52723" indent="0" algn="just">
              <a:buNone/>
            </a:pPr>
            <a:r>
              <a:rPr lang="en-US" sz="1954" b="1" dirty="0">
                <a:solidFill>
                  <a:srgbClr val="0000FF"/>
                </a:solidFill>
              </a:rPr>
              <a:t>     </a:t>
            </a:r>
            <a:r>
              <a:rPr lang="en-US" sz="1954" b="1" dirty="0"/>
              <a:t>Example:	</a:t>
            </a:r>
            <a:r>
              <a:rPr lang="en-US" sz="2400" dirty="0">
                <a:effectLst>
                  <a:outerShdw blurRad="38100" dist="38100" dir="2700000" algn="tl">
                    <a:srgbClr val="000000">
                      <a:alpha val="43137"/>
                    </a:srgbClr>
                  </a:outerShdw>
                </a:effectLst>
              </a:rPr>
              <a:t>Tossing both coin and rolling a Die together</a:t>
            </a:r>
            <a:r>
              <a:rPr lang="en-US" sz="1954" dirty="0"/>
              <a:t>. </a:t>
            </a:r>
          </a:p>
          <a:p>
            <a:pPr marL="52723" indent="0" algn="just">
              <a:buNone/>
            </a:pPr>
            <a:r>
              <a:rPr lang="en-US" sz="1954" dirty="0"/>
              <a:t>      		(How many events are here?)</a:t>
            </a:r>
          </a:p>
          <a:p>
            <a:pPr marL="52723" indent="0" algn="just">
              <a:buNone/>
            </a:pPr>
            <a:endParaRPr lang="en-US" sz="1954" dirty="0">
              <a:solidFill>
                <a:srgbClr val="0000FF"/>
              </a:solidFill>
            </a:endParaRPr>
          </a:p>
          <a:p>
            <a:pPr marL="387668" indent="-334945" algn="just">
              <a:buSzPct val="129000"/>
              <a:buBlip>
                <a:blip r:embed="rId3"/>
              </a:buBlip>
            </a:pPr>
            <a:r>
              <a:rPr lang="en-US" sz="1954" dirty="0">
                <a:solidFill>
                  <a:srgbClr val="FF0000"/>
                </a:solidFill>
              </a:rPr>
              <a:t>Can you give an example, where an event is </a:t>
            </a:r>
            <a:r>
              <a:rPr lang="en-US" sz="1954" u="sng" dirty="0">
                <a:solidFill>
                  <a:srgbClr val="FF0000"/>
                </a:solidFill>
              </a:rPr>
              <a:t>dependent</a:t>
            </a:r>
            <a:r>
              <a:rPr lang="en-US" sz="1954" dirty="0">
                <a:solidFill>
                  <a:srgbClr val="FF0000"/>
                </a:solidFill>
              </a:rPr>
              <a:t> on one or more other events(s)?</a:t>
            </a:r>
          </a:p>
          <a:p>
            <a:pPr marL="52723" indent="0" algn="just">
              <a:buSzPct val="129000"/>
              <a:buNone/>
            </a:pPr>
            <a:r>
              <a:rPr lang="en-US" sz="1954" dirty="0">
                <a:solidFill>
                  <a:srgbClr val="0000FF"/>
                </a:solidFill>
              </a:rPr>
              <a:t>      </a:t>
            </a:r>
            <a:r>
              <a:rPr lang="en-US" sz="1954" b="1" dirty="0">
                <a:solidFill>
                  <a:srgbClr val="00B050"/>
                </a:solidFill>
              </a:rPr>
              <a:t>Hint: </a:t>
            </a:r>
            <a:r>
              <a:rPr lang="en-US" sz="1954" dirty="0">
                <a:solidFill>
                  <a:srgbClr val="00B050"/>
                </a:solidFill>
              </a:rPr>
              <a:t> Receiving a message (A) through a communication channel (B) </a:t>
            </a:r>
          </a:p>
          <a:p>
            <a:pPr marL="52723" indent="0" algn="just">
              <a:buSzPct val="129000"/>
              <a:buNone/>
            </a:pPr>
            <a:r>
              <a:rPr lang="en-US" sz="1954" dirty="0">
                <a:solidFill>
                  <a:srgbClr val="00B050"/>
                </a:solidFill>
              </a:rPr>
              <a:t>      over a computer (C), rain and dating.</a:t>
            </a:r>
          </a:p>
        </p:txBody>
      </p:sp>
      <p:sp>
        <p:nvSpPr>
          <p:cNvPr id="9" name="Slide Number Placeholder 6">
            <a:extLst>
              <a:ext uri="{FF2B5EF4-FFF2-40B4-BE49-F238E27FC236}">
                <a16:creationId xmlns:a16="http://schemas.microsoft.com/office/drawing/2014/main" id="{B7851B59-3070-4039-89FC-F53ED1FC0B74}"/>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6E22-23E2-4FB1-8975-3BA570E08337}"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sp>
        <p:nvSpPr>
          <p:cNvPr id="7" name="Title 1">
            <a:extLst>
              <a:ext uri="{FF2B5EF4-FFF2-40B4-BE49-F238E27FC236}">
                <a16:creationId xmlns:a16="http://schemas.microsoft.com/office/drawing/2014/main" id="{53599D7B-9578-60A4-1528-37FCB800A69C}"/>
              </a:ext>
            </a:extLst>
          </p:cNvPr>
          <p:cNvSpPr>
            <a:spLocks noGrp="1"/>
          </p:cNvSpPr>
          <p:nvPr>
            <p:ph type="title"/>
          </p:nvPr>
        </p:nvSpPr>
        <p:spPr>
          <a:xfrm>
            <a:off x="0" y="0"/>
            <a:ext cx="9143999" cy="732545"/>
          </a:xfrm>
        </p:spPr>
        <p:txBody>
          <a:bodyPr>
            <a:noAutofit/>
          </a:bodyPr>
          <a:lstStyle/>
          <a:p>
            <a:pPr algn="ctr"/>
            <a:r>
              <a:rPr lang="en-US"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rPr>
              <a:t>Independent Events</a:t>
            </a:r>
            <a:endParaRPr lang="en-IN"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endParaRPr>
          </a:p>
        </p:txBody>
      </p:sp>
    </p:spTree>
    <p:extLst>
      <p:ext uri="{BB962C8B-B14F-4D97-AF65-F5344CB8AC3E}">
        <p14:creationId xmlns:p14="http://schemas.microsoft.com/office/powerpoint/2010/main" val="86341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732545"/>
          </a:xfrm>
        </p:spPr>
        <p:txBody>
          <a:bodyPr>
            <a:noAutofit/>
          </a:bodyPr>
          <a:lstStyle/>
          <a:p>
            <a:pPr algn="ctr"/>
            <a:r>
              <a:rPr lang="en-US"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rPr>
              <a:t>Simple Probability</a:t>
            </a:r>
            <a:endParaRPr lang="en-IN"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endParaRPr>
          </a:p>
        </p:txBody>
      </p:sp>
      <mc:AlternateContent xmlns:mc="http://schemas.openxmlformats.org/markup-compatibility/2006" xmlns:a14="http://schemas.microsoft.com/office/drawing/2010/main">
        <mc:Choice Requires="a14">
          <p:sp>
            <p:nvSpPr>
              <p:cNvPr id="16" name="Rectangle 15"/>
              <p:cNvSpPr/>
              <p:nvPr/>
            </p:nvSpPr>
            <p:spPr>
              <a:xfrm>
                <a:off x="837341" y="838200"/>
                <a:ext cx="7554616" cy="2324844"/>
              </a:xfrm>
              <a:prstGeom prst="rect">
                <a:avLst/>
              </a:prstGeom>
              <a:gradFill flip="none" rotWithShape="1">
                <a:gsLst>
                  <a:gs pos="0">
                    <a:srgbClr val="8488C4"/>
                  </a:gs>
                  <a:gs pos="53000">
                    <a:srgbClr val="D4DEFF"/>
                  </a:gs>
                  <a:gs pos="83000">
                    <a:srgbClr val="D4DEFF"/>
                  </a:gs>
                  <a:gs pos="100000">
                    <a:srgbClr val="96AB94"/>
                  </a:gs>
                </a:gsLst>
                <a:lin ang="5400000" scaled="0"/>
                <a:tileRect/>
              </a:gradFill>
              <a:effectLst>
                <a:glow rad="635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93186" rtl="0" eaLnBrk="1" fontAlgn="auto" latinLnBrk="0" hangingPunct="1">
                  <a:lnSpc>
                    <a:spcPct val="100000"/>
                  </a:lnSpc>
                  <a:spcBef>
                    <a:spcPts val="0"/>
                  </a:spcBef>
                  <a:spcAft>
                    <a:spcPts val="0"/>
                  </a:spcAft>
                  <a:buClrTx/>
                  <a:buSzTx/>
                  <a:buFontTx/>
                  <a:buNone/>
                  <a:tabLst/>
                  <a:defRPr/>
                </a:pPr>
                <a:endParaRPr kumimoji="0" lang="en-US" sz="1758"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893186" rtl="0" eaLnBrk="1" fontAlgn="auto" latinLnBrk="0" hangingPunct="1">
                  <a:lnSpc>
                    <a:spcPct val="100000"/>
                  </a:lnSpc>
                  <a:spcBef>
                    <a:spcPts val="0"/>
                  </a:spcBef>
                  <a:spcAft>
                    <a:spcPts val="0"/>
                  </a:spcAft>
                  <a:buClrTx/>
                  <a:buSzTx/>
                  <a:buFontTx/>
                  <a:buNone/>
                  <a:tabLst/>
                  <a:defRPr/>
                </a:pPr>
                <a:r>
                  <a:rPr kumimoji="0" lang="en-US" sz="1758"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there are </a:t>
                </a:r>
                <a:r>
                  <a:rPr kumimoji="0" lang="en-US" sz="1758"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t>
                </a:r>
                <a:r>
                  <a:rPr kumimoji="0" lang="en-US" sz="1758"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elementary events associated with a random experiment and </a:t>
                </a:r>
                <a:r>
                  <a:rPr kumimoji="0" lang="en-US" sz="1758"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t>
                </a:r>
                <a:r>
                  <a:rPr kumimoji="0" lang="en-US" sz="1758"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of </a:t>
                </a:r>
                <a:r>
                  <a:rPr kumimoji="0" lang="en-US" sz="1758"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t>
                </a:r>
                <a:r>
                  <a:rPr kumimoji="0" lang="en-US" sz="1758"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of them are favorable to an event </a:t>
                </a:r>
                <a:r>
                  <a:rPr kumimoji="0" lang="en-US" sz="1758"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a:t>
                </a:r>
                <a:r>
                  <a:rPr kumimoji="0" lang="en-US" sz="1758"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then the probability of happening or occurrence of </a:t>
                </a:r>
                <a:r>
                  <a:rPr kumimoji="0" lang="en-US" sz="1758"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a:t>
                </a:r>
                <a:r>
                  <a:rPr kumimoji="0" lang="en-US" sz="1758"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is</a:t>
                </a:r>
              </a:p>
              <a:p>
                <a:pPr marL="0" marR="0" lvl="0" indent="0" algn="just" defTabSz="893186"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758" b="0" i="1" u="none" strike="noStrike" kern="1200" cap="none" spc="0" normalizeH="0" baseline="0" noProof="0">
                          <a:ln>
                            <a:noFill/>
                          </a:ln>
                          <a:solidFill>
                            <a:srgbClr val="A50021"/>
                          </a:solidFill>
                          <a:effectLst/>
                          <a:uLnTx/>
                          <a:uFillTx/>
                          <a:latin typeface="Cambria Math" panose="02040503050406030204" pitchFamily="18" charset="0"/>
                          <a:ea typeface="+mn-ea"/>
                          <a:cs typeface="+mn-cs"/>
                        </a:rPr>
                        <m:t>𝑃</m:t>
                      </m:r>
                      <m:d>
                        <m:dPr>
                          <m:ctrlPr>
                            <a:rPr kumimoji="0" lang="en-IN" sz="1758" b="0" i="1" u="none" strike="noStrike" kern="1200" cap="none" spc="0" normalizeH="0" baseline="0" noProof="0">
                              <a:ln>
                                <a:noFill/>
                              </a:ln>
                              <a:solidFill>
                                <a:srgbClr val="A50021"/>
                              </a:solidFill>
                              <a:effectLst/>
                              <a:uLnTx/>
                              <a:uFillTx/>
                              <a:latin typeface="Cambria Math" panose="02040503050406030204" pitchFamily="18" charset="0"/>
                              <a:ea typeface="+mn-ea"/>
                              <a:cs typeface="+mn-cs"/>
                            </a:rPr>
                          </m:ctrlPr>
                        </m:dPr>
                        <m:e>
                          <m:r>
                            <a:rPr kumimoji="0" lang="en-IN" sz="1758" b="0" i="1" u="none" strike="noStrike" kern="1200" cap="none" spc="0" normalizeH="0" baseline="0" noProof="0">
                              <a:ln>
                                <a:noFill/>
                              </a:ln>
                              <a:solidFill>
                                <a:srgbClr val="A50021"/>
                              </a:solidFill>
                              <a:effectLst/>
                              <a:uLnTx/>
                              <a:uFillTx/>
                              <a:latin typeface="Cambria Math" panose="02040503050406030204" pitchFamily="18" charset="0"/>
                              <a:ea typeface="+mn-ea"/>
                              <a:cs typeface="+mn-cs"/>
                            </a:rPr>
                            <m:t>𝐴</m:t>
                          </m:r>
                        </m:e>
                      </m:d>
                      <m:r>
                        <a:rPr kumimoji="0" lang="en-IN" sz="1758" b="0" i="1" u="none" strike="noStrike" kern="1200" cap="none" spc="0" normalizeH="0" baseline="0" noProof="0">
                          <a:ln>
                            <a:noFill/>
                          </a:ln>
                          <a:solidFill>
                            <a:srgbClr val="A50021"/>
                          </a:solidFill>
                          <a:effectLst/>
                          <a:uLnTx/>
                          <a:uFillTx/>
                          <a:latin typeface="Cambria Math" panose="02040503050406030204" pitchFamily="18" charset="0"/>
                          <a:ea typeface="+mn-ea"/>
                          <a:cs typeface="+mn-cs"/>
                        </a:rPr>
                        <m:t>=</m:t>
                      </m:r>
                      <m:f>
                        <m:fPr>
                          <m:ctrlPr>
                            <a:rPr kumimoji="0" lang="en-IN" sz="1758" b="0" i="1" u="none" strike="noStrike" kern="1200" cap="none" spc="0" normalizeH="0" baseline="0" noProof="0">
                              <a:ln>
                                <a:noFill/>
                              </a:ln>
                              <a:solidFill>
                                <a:srgbClr val="A50021"/>
                              </a:solidFill>
                              <a:effectLst/>
                              <a:uLnTx/>
                              <a:uFillTx/>
                              <a:latin typeface="Cambria Math" panose="02040503050406030204" pitchFamily="18" charset="0"/>
                              <a:ea typeface="+mn-ea"/>
                              <a:cs typeface="+mn-cs"/>
                            </a:rPr>
                          </m:ctrlPr>
                        </m:fPr>
                        <m:num>
                          <m:r>
                            <a:rPr kumimoji="0" lang="en-IN" sz="1758" b="0" i="1" u="none" strike="noStrike" kern="1200" cap="none" spc="0" normalizeH="0" baseline="0" noProof="0">
                              <a:ln>
                                <a:noFill/>
                              </a:ln>
                              <a:solidFill>
                                <a:srgbClr val="A50021"/>
                              </a:solidFill>
                              <a:effectLst/>
                              <a:uLnTx/>
                              <a:uFillTx/>
                              <a:latin typeface="Cambria Math" panose="02040503050406030204" pitchFamily="18" charset="0"/>
                              <a:ea typeface="+mn-ea"/>
                              <a:cs typeface="+mn-cs"/>
                            </a:rPr>
                            <m:t>𝑚</m:t>
                          </m:r>
                        </m:num>
                        <m:den>
                          <m:r>
                            <a:rPr kumimoji="0" lang="en-IN" sz="1758" b="0" i="1" u="none" strike="noStrike" kern="1200" cap="none" spc="0" normalizeH="0" baseline="0" noProof="0">
                              <a:ln>
                                <a:noFill/>
                              </a:ln>
                              <a:solidFill>
                                <a:srgbClr val="A50021"/>
                              </a:solidFill>
                              <a:effectLst/>
                              <a:uLnTx/>
                              <a:uFillTx/>
                              <a:latin typeface="Cambria Math" panose="02040503050406030204" pitchFamily="18" charset="0"/>
                              <a:ea typeface="+mn-ea"/>
                              <a:cs typeface="+mn-cs"/>
                            </a:rPr>
                            <m:t>𝑛</m:t>
                          </m:r>
                        </m:den>
                      </m:f>
                    </m:oMath>
                  </m:oMathPara>
                </a14:m>
                <a:endParaRPr kumimoji="0" lang="en-IN" sz="1758" b="0" i="0" u="none" strike="noStrike" kern="1200" cap="none" spc="0" normalizeH="0" baseline="0" noProof="0" dirty="0">
                  <a:ln>
                    <a:noFill/>
                  </a:ln>
                  <a:solidFill>
                    <a:srgbClr val="A50021"/>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837341" y="838200"/>
                <a:ext cx="7554616" cy="2324844"/>
              </a:xfrm>
              <a:prstGeom prst="rect">
                <a:avLst/>
              </a:prstGeom>
              <a:blipFill>
                <a:blip r:embed="rId3"/>
                <a:stretch>
                  <a:fillRect/>
                </a:stretch>
              </a:blipFill>
              <a:effectLst>
                <a:glow rad="63500">
                  <a:schemeClr val="accent2">
                    <a:satMod val="175000"/>
                    <a:alpha val="40000"/>
                  </a:schemeClr>
                </a:glow>
              </a:effectLst>
            </p:spPr>
            <p:txBody>
              <a:bodyPr/>
              <a:lstStyle/>
              <a:p>
                <a:r>
                  <a:rPr lang="en-US">
                    <a:noFill/>
                  </a:rPr>
                  <a:t> </a:t>
                </a:r>
              </a:p>
            </p:txBody>
          </p:sp>
        </mc:Fallback>
      </mc:AlternateContent>
      <p:sp>
        <p:nvSpPr>
          <p:cNvPr id="17" name="Rounded Rectangle 16"/>
          <p:cNvSpPr/>
          <p:nvPr/>
        </p:nvSpPr>
        <p:spPr>
          <a:xfrm>
            <a:off x="837341" y="838200"/>
            <a:ext cx="7554616" cy="468907"/>
          </a:xfrm>
          <a:prstGeom prst="roundRect">
            <a:avLst/>
          </a:prstGeom>
          <a:gradFill flip="none" rotWithShape="1">
            <a:gsLst>
              <a:gs pos="0">
                <a:srgbClr val="FFEFD1"/>
              </a:gs>
              <a:gs pos="64999">
                <a:srgbClr val="F0EBD5"/>
              </a:gs>
              <a:gs pos="100000">
                <a:srgbClr val="D1C39F"/>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93186" rtl="0" eaLnBrk="1" fontAlgn="auto" latinLnBrk="0" hangingPunct="1">
              <a:lnSpc>
                <a:spcPct val="100000"/>
              </a:lnSpc>
              <a:spcBef>
                <a:spcPts val="0"/>
              </a:spcBef>
              <a:spcAft>
                <a:spcPts val="0"/>
              </a:spcAft>
              <a:buClrTx/>
              <a:buSzTx/>
              <a:buFontTx/>
              <a:buNone/>
              <a:tabLst/>
              <a:defRPr/>
            </a:pPr>
            <a:r>
              <a:rPr kumimoji="0" lang="en-US" sz="1954"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Definition : </a:t>
            </a:r>
            <a:r>
              <a:rPr kumimoji="0" lang="en-US" sz="1954"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Simple Probability</a:t>
            </a:r>
            <a:endParaRPr kumimoji="0" lang="en-IN" sz="1954"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Slide Number Placeholder 6">
            <a:extLst>
              <a:ext uri="{FF2B5EF4-FFF2-40B4-BE49-F238E27FC236}">
                <a16:creationId xmlns:a16="http://schemas.microsoft.com/office/drawing/2014/main" id="{706FD39E-F921-46E5-9400-D62354329F1B}"/>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6E22-23E2-4FB1-8975-3BA570E08337}"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sp>
        <p:nvSpPr>
          <p:cNvPr id="6" name="Rectangle 3">
            <a:extLst>
              <a:ext uri="{FF2B5EF4-FFF2-40B4-BE49-F238E27FC236}">
                <a16:creationId xmlns:a16="http://schemas.microsoft.com/office/drawing/2014/main" id="{83E7C767-4997-CEC7-87BA-E61FC1FB3325}"/>
              </a:ext>
            </a:extLst>
          </p:cNvPr>
          <p:cNvSpPr>
            <a:spLocks noChangeArrowheads="1"/>
          </p:cNvSpPr>
          <p:nvPr/>
        </p:nvSpPr>
        <p:spPr bwMode="auto">
          <a:xfrm>
            <a:off x="385549" y="3397665"/>
            <a:ext cx="8458200" cy="97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609600" marR="0" lvl="0" indent="-609600" algn="l" defTabSz="914400" rtl="0" eaLnBrk="1" fontAlgn="base" latinLnBrk="0" hangingPunct="1">
              <a:lnSpc>
                <a:spcPct val="100000"/>
              </a:lnSpc>
              <a:spcBef>
                <a:spcPct val="20000"/>
              </a:spcBef>
              <a:spcAft>
                <a:spcPct val="0"/>
              </a:spcAft>
              <a:buClrTx/>
              <a:buSzTx/>
              <a:buFontTx/>
              <a:buNone/>
              <a:tabLst/>
              <a:defRPr/>
            </a:pP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rPr>
              <a:t>Examples</a:t>
            </a:r>
          </a:p>
          <a:p>
            <a:pPr marL="609600" marR="0" lvl="0" indent="-609600" algn="l" defTabSz="914400" rtl="0" eaLnBrk="1" fontAlgn="base" latinLnBrk="0" hangingPunct="1">
              <a:lnSpc>
                <a:spcPct val="100000"/>
              </a:lnSpc>
              <a:spcBef>
                <a:spcPct val="20000"/>
              </a:spcBef>
              <a:spcAft>
                <a:spcPct val="0"/>
              </a:spcAft>
              <a:buClrTx/>
              <a:buSzTx/>
              <a:buFontTx/>
              <a:buAutoNum type="arabicPeriod"/>
              <a:tabLst/>
              <a:defRPr/>
            </a:pP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rPr>
              <a:t>Tossing a coin – outcomes </a:t>
            </a:r>
            <a:r>
              <a:rPr kumimoji="0" lang="en-US" altLang="en-US" sz="24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mn-cs"/>
              </a:rPr>
              <a:t>S </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rPr>
              <a:t>={</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rPr>
              <a:t>Head, Tail</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rPr>
              <a:t>}</a:t>
            </a:r>
          </a:p>
        </p:txBody>
      </p:sp>
      <p:sp>
        <p:nvSpPr>
          <p:cNvPr id="8" name="Rectangle 6">
            <a:extLst>
              <a:ext uri="{FF2B5EF4-FFF2-40B4-BE49-F238E27FC236}">
                <a16:creationId xmlns:a16="http://schemas.microsoft.com/office/drawing/2014/main" id="{B482A1C0-3720-B570-EABC-796E2E8C40A6}"/>
              </a:ext>
            </a:extLst>
          </p:cNvPr>
          <p:cNvSpPr>
            <a:spLocks noChangeArrowheads="1"/>
          </p:cNvSpPr>
          <p:nvPr/>
        </p:nvSpPr>
        <p:spPr bwMode="auto">
          <a:xfrm>
            <a:off x="417653" y="4371280"/>
            <a:ext cx="8458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609600" marR="0" lvl="0" indent="-609600" algn="l" defTabSz="914400" rtl="0" eaLnBrk="1" fontAlgn="base" latinLnBrk="0" hangingPunct="1">
              <a:lnSpc>
                <a:spcPct val="100000"/>
              </a:lnSpc>
              <a:spcBef>
                <a:spcPct val="20000"/>
              </a:spcBef>
              <a:spcAft>
                <a:spcPct val="0"/>
              </a:spcAft>
              <a:buClrTx/>
              <a:buSzTx/>
              <a:buFontTx/>
              <a:buAutoNum type="arabicPeriod" startAt="2"/>
              <a:tabLst/>
              <a:defRPr/>
            </a:pP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rPr>
              <a:t>Rolling a die – outcomes </a:t>
            </a:r>
          </a:p>
          <a:p>
            <a:pPr marL="609600" marR="0" lvl="0" indent="-609600" algn="l" defTabSz="914400" rtl="0" eaLnBrk="1" fontAlgn="base" latinLnBrk="0" hangingPunct="1">
              <a:lnSpc>
                <a:spcPct val="100000"/>
              </a:lnSpc>
              <a:spcBef>
                <a:spcPct val="20000"/>
              </a:spcBef>
              <a:spcAft>
                <a:spcPct val="0"/>
              </a:spcAft>
              <a:buClrTx/>
              <a:buSzTx/>
              <a:buFontTx/>
              <a:buNone/>
              <a:tabLst/>
              <a:defRPr/>
            </a:pPr>
            <a:r>
              <a:rPr kumimoji="0" lang="en-US" altLang="en-US" sz="24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pic>
        <p:nvPicPr>
          <p:cNvPr id="3" name="Picture 2">
            <a:extLst>
              <a:ext uri="{FF2B5EF4-FFF2-40B4-BE49-F238E27FC236}">
                <a16:creationId xmlns:a16="http://schemas.microsoft.com/office/drawing/2014/main" id="{DE48F9B9-BD1B-B2C5-4C1A-7C5FF92E5CD0}"/>
              </a:ext>
            </a:extLst>
          </p:cNvPr>
          <p:cNvPicPr>
            <a:picLocks noChangeAspect="1"/>
          </p:cNvPicPr>
          <p:nvPr/>
        </p:nvPicPr>
        <p:blipFill>
          <a:blip r:embed="rId4"/>
          <a:stretch>
            <a:fillRect/>
          </a:stretch>
        </p:blipFill>
        <p:spPr>
          <a:xfrm>
            <a:off x="1981200" y="4757454"/>
            <a:ext cx="4724400" cy="1104900"/>
          </a:xfrm>
          <a:prstGeom prst="rect">
            <a:avLst/>
          </a:prstGeom>
        </p:spPr>
      </p:pic>
      <p:sp>
        <p:nvSpPr>
          <p:cNvPr id="24" name="Rectangle 40">
            <a:extLst>
              <a:ext uri="{FF2B5EF4-FFF2-40B4-BE49-F238E27FC236}">
                <a16:creationId xmlns:a16="http://schemas.microsoft.com/office/drawing/2014/main" id="{E5D5BAD5-5FA9-AB5B-BDA5-C2EBC66F4B38}"/>
              </a:ext>
            </a:extLst>
          </p:cNvPr>
          <p:cNvSpPr>
            <a:spLocks noChangeArrowheads="1"/>
          </p:cNvSpPr>
          <p:nvPr/>
        </p:nvSpPr>
        <p:spPr bwMode="auto">
          <a:xfrm>
            <a:off x="2362200" y="5652740"/>
            <a:ext cx="3352800" cy="73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={1, 2, 3, 4, 5, 6}</a:t>
            </a:r>
          </a:p>
        </p:txBody>
      </p:sp>
      <p:sp>
        <p:nvSpPr>
          <p:cNvPr id="25" name="TextBox 24">
            <a:extLst>
              <a:ext uri="{FF2B5EF4-FFF2-40B4-BE49-F238E27FC236}">
                <a16:creationId xmlns:a16="http://schemas.microsoft.com/office/drawing/2014/main" id="{1EB61A99-02ED-C06A-0DF4-89F94C971B39}"/>
              </a:ext>
            </a:extLst>
          </p:cNvPr>
          <p:cNvSpPr txBox="1"/>
          <p:nvPr/>
        </p:nvSpPr>
        <p:spPr>
          <a:xfrm>
            <a:off x="1399571" y="5017516"/>
            <a:ext cx="530602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mn-cs"/>
              </a:rPr>
              <a:t>S </a:t>
            </a:r>
            <a:r>
              <a:rPr kumimoji="0" lang="en-US" altLang="en-US" sz="3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761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6345"/>
          </a:xfrm>
        </p:spPr>
        <p:txBody>
          <a:bodyPr>
            <a:noAutofit/>
          </a:bodyPr>
          <a:lstStyle/>
          <a:p>
            <a:pPr algn="ctr"/>
            <a:r>
              <a:rPr lang="en-US"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rPr>
              <a:t>Union &amp; Joint Probability</a:t>
            </a:r>
            <a:endParaRPr lang="en-IN"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endParaRPr>
          </a:p>
        </p:txBody>
      </p:sp>
      <mc:AlternateContent xmlns:mc="http://schemas.openxmlformats.org/markup-compatibility/2006" xmlns:a14="http://schemas.microsoft.com/office/drawing/2010/main">
        <mc:Choice Requires="a14">
          <p:sp>
            <p:nvSpPr>
              <p:cNvPr id="16" name="Rectangle 15"/>
              <p:cNvSpPr/>
              <p:nvPr/>
            </p:nvSpPr>
            <p:spPr>
              <a:xfrm>
                <a:off x="863384" y="914400"/>
                <a:ext cx="7554616" cy="3550157"/>
              </a:xfrm>
              <a:prstGeom prst="rect">
                <a:avLst/>
              </a:prstGeom>
              <a:gradFill flip="none" rotWithShape="1">
                <a:gsLst>
                  <a:gs pos="0">
                    <a:srgbClr val="8488C4"/>
                  </a:gs>
                  <a:gs pos="53000">
                    <a:srgbClr val="D4DEFF"/>
                  </a:gs>
                  <a:gs pos="83000">
                    <a:srgbClr val="D4DEFF"/>
                  </a:gs>
                  <a:gs pos="100000">
                    <a:srgbClr val="96AB94"/>
                  </a:gs>
                </a:gsLst>
                <a:lin ang="5400000" scaled="0"/>
                <a:tileRect/>
              </a:gradFill>
              <a:effectLst>
                <a:glow rad="635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93186" rtl="0" eaLnBrk="1" fontAlgn="auto" latinLnBrk="0" hangingPunct="1">
                  <a:lnSpc>
                    <a:spcPct val="100000"/>
                  </a:lnSpc>
                  <a:spcBef>
                    <a:spcPts val="0"/>
                  </a:spcBef>
                  <a:spcAft>
                    <a:spcPts val="0"/>
                  </a:spcAft>
                  <a:buClrTx/>
                  <a:buSzTx/>
                  <a:buFontTx/>
                  <a:buNone/>
                  <a:tabLst/>
                  <a:defRPr/>
                </a:pPr>
                <a:endParaRPr kumimoji="0" lang="en-US" sz="1758"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893186" rtl="0" eaLnBrk="1" fontAlgn="auto" latinLnBrk="0" hangingPunct="1">
                  <a:lnSpc>
                    <a:spcPct val="100000"/>
                  </a:lnSpc>
                  <a:spcBef>
                    <a:spcPts val="0"/>
                  </a:spcBef>
                  <a:spcAft>
                    <a:spcPts val="0"/>
                  </a:spcAft>
                  <a:buClrTx/>
                  <a:buSzTx/>
                  <a:buFontTx/>
                  <a:buNone/>
                  <a:tabLst/>
                  <a:defRPr/>
                </a:pPr>
                <a:endParaRPr kumimoji="0" lang="en-US" sz="1758"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893186" rtl="0" eaLnBrk="1" fontAlgn="auto" latinLnBrk="0" hangingPunct="1">
                  <a:lnSpc>
                    <a:spcPct val="100000"/>
                  </a:lnSpc>
                  <a:spcBef>
                    <a:spcPts val="0"/>
                  </a:spcBef>
                  <a:spcAft>
                    <a:spcPts val="0"/>
                  </a:spcAft>
                  <a:buClrTx/>
                  <a:buSzTx/>
                  <a:buFontTx/>
                  <a:buNone/>
                  <a:tabLst/>
                  <a:defRPr/>
                </a:pPr>
                <a:r>
                  <a:rPr kumimoji="0" lang="en-US" sz="1758"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a:t>
                </a:r>
                <a:r>
                  <a:rPr kumimoji="0" lang="en-US" sz="1758"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a:t>
                </a:r>
                <a:r>
                  <a:rPr kumimoji="0" lang="en-US" sz="1758"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and </a:t>
                </a:r>
                <a:r>
                  <a:rPr kumimoji="0" lang="en-US" sz="1758"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P(B)</a:t>
                </a:r>
                <a:r>
                  <a:rPr kumimoji="0" lang="en-US" sz="1758"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are the probability of two events, then the </a:t>
                </a:r>
                <a:r>
                  <a:rPr kumimoji="0" lang="en-US" sz="1758"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Union</a:t>
                </a:r>
                <a:r>
                  <a:rPr kumimoji="0" lang="en-US" sz="1758"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893186" rtl="0" eaLnBrk="1" fontAlgn="auto" latinLnBrk="0" hangingPunct="1">
                  <a:lnSpc>
                    <a:spcPct val="100000"/>
                  </a:lnSpc>
                  <a:spcBef>
                    <a:spcPts val="0"/>
                  </a:spcBef>
                  <a:spcAft>
                    <a:spcPts val="0"/>
                  </a:spcAft>
                  <a:buClrTx/>
                  <a:buSzTx/>
                  <a:buFontTx/>
                  <a:buNone/>
                  <a:tabLst/>
                  <a:defRPr/>
                </a:pPr>
                <a:endParaRPr kumimoji="0" lang="en-US" sz="1758"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893186"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758"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𝑃</m:t>
                      </m:r>
                      <m:d>
                        <m:dPr>
                          <m:ctrlPr>
                            <a:rPr kumimoji="0" lang="en-IN" sz="1758"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dPr>
                        <m:e>
                          <m:r>
                            <a:rPr kumimoji="0" lang="en-IN" sz="1758"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𝐴</m:t>
                          </m:r>
                          <m:r>
                            <a:rPr kumimoji="0" lang="en-IN" sz="1758"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IN" sz="1758"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𝐵</m:t>
                          </m:r>
                        </m:e>
                      </m:d>
                      <m:r>
                        <a:rPr kumimoji="0" lang="en-IN" sz="1758"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
                        <a:rPr kumimoji="0" lang="en-IN" sz="1758"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𝑃</m:t>
                      </m:r>
                      <m:d>
                        <m:dPr>
                          <m:ctrlPr>
                            <a:rPr kumimoji="0" lang="en-IN" sz="1758"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dPr>
                        <m:e>
                          <m:r>
                            <a:rPr kumimoji="0" lang="en-IN" sz="1758"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𝐴</m:t>
                          </m:r>
                        </m:e>
                      </m:d>
                      <m:r>
                        <a:rPr kumimoji="0" lang="en-IN" sz="1758"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
                        <a:rPr kumimoji="0" lang="en-IN" sz="1758"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𝑃</m:t>
                      </m:r>
                      <m:d>
                        <m:dPr>
                          <m:ctrlPr>
                            <a:rPr kumimoji="0" lang="en-IN" sz="1758"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dPr>
                        <m:e>
                          <m:r>
                            <a:rPr kumimoji="0" lang="en-IN" sz="1758"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𝐵</m:t>
                          </m:r>
                        </m:e>
                      </m:d>
                      <m:r>
                        <a:rPr kumimoji="0" lang="en-IN" sz="1758"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
                        <a:rPr kumimoji="0" lang="en-IN" sz="1758"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𝑃</m:t>
                      </m:r>
                      <m:d>
                        <m:dPr>
                          <m:ctrlPr>
                            <a:rPr kumimoji="0" lang="en-IN" sz="1758"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dPr>
                        <m:e>
                          <m:r>
                            <a:rPr kumimoji="0" lang="en-IN" sz="1758"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𝐴</m:t>
                          </m:r>
                          <m:r>
                            <a:rPr kumimoji="0" lang="en-IN" sz="1758"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IN" sz="1758"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𝐵</m:t>
                          </m:r>
                        </m:e>
                      </m:d>
                    </m:oMath>
                  </m:oMathPara>
                </a14:m>
                <a:endParaRPr kumimoji="0" lang="en-US" sz="1758"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893186" rtl="0" eaLnBrk="1" fontAlgn="auto" latinLnBrk="0" hangingPunct="1">
                  <a:lnSpc>
                    <a:spcPct val="100000"/>
                  </a:lnSpc>
                  <a:spcBef>
                    <a:spcPts val="0"/>
                  </a:spcBef>
                  <a:spcAft>
                    <a:spcPts val="0"/>
                  </a:spcAft>
                  <a:buClrTx/>
                  <a:buSzTx/>
                  <a:buFontTx/>
                  <a:buNone/>
                  <a:tabLst/>
                  <a:defRPr/>
                </a:pPr>
                <a:endParaRPr kumimoji="0" lang="en-US" sz="1758"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893186" rtl="0" eaLnBrk="1" fontAlgn="auto" latinLnBrk="0" hangingPunct="1">
                  <a:lnSpc>
                    <a:spcPct val="100000"/>
                  </a:lnSpc>
                  <a:spcBef>
                    <a:spcPts val="0"/>
                  </a:spcBef>
                  <a:spcAft>
                    <a:spcPts val="0"/>
                  </a:spcAft>
                  <a:buClrTx/>
                  <a:buSzTx/>
                  <a:buFontTx/>
                  <a:buNone/>
                  <a:tabLst/>
                  <a:defRPr/>
                </a:pPr>
                <a:r>
                  <a:rPr kumimoji="0" lang="en-IN" sz="1758" b="0" i="0" u="none" strike="noStrike" kern="1200" cap="none" spc="0" normalizeH="0" baseline="0" noProof="0" dirty="0">
                    <a:ln>
                      <a:noFill/>
                    </a:ln>
                    <a:solidFill>
                      <a:srgbClr val="0B5ED7"/>
                    </a:solidFill>
                    <a:effectLst/>
                    <a:uLnTx/>
                    <a:uFillTx/>
                    <a:latin typeface="Times New Roman" panose="02020603050405020304" pitchFamily="18" charset="0"/>
                    <a:ea typeface="+mn-ea"/>
                    <a:cs typeface="Times New Roman" panose="02020603050405020304" pitchFamily="18" charset="0"/>
                  </a:rPr>
                  <a:t>If </a:t>
                </a:r>
                <a:r>
                  <a:rPr kumimoji="0" lang="en-IN" sz="1758" b="0" i="1" u="none" strike="noStrike" kern="1200" cap="none" spc="0" normalizeH="0" baseline="0" noProof="0" dirty="0">
                    <a:ln>
                      <a:noFill/>
                    </a:ln>
                    <a:solidFill>
                      <a:srgbClr val="0B5ED7"/>
                    </a:solidFill>
                    <a:effectLst/>
                    <a:uLnTx/>
                    <a:uFillTx/>
                    <a:latin typeface="Times New Roman" panose="02020603050405020304" pitchFamily="18" charset="0"/>
                    <a:ea typeface="+mn-ea"/>
                    <a:cs typeface="Times New Roman" panose="02020603050405020304" pitchFamily="18" charset="0"/>
                  </a:rPr>
                  <a:t>A</a:t>
                </a:r>
                <a:r>
                  <a:rPr kumimoji="0" lang="en-IN" sz="1758" b="0" i="0" u="none" strike="noStrike" kern="1200" cap="none" spc="0" normalizeH="0" baseline="0" noProof="0" dirty="0">
                    <a:ln>
                      <a:noFill/>
                    </a:ln>
                    <a:solidFill>
                      <a:srgbClr val="0B5ED7"/>
                    </a:solidFill>
                    <a:effectLst/>
                    <a:uLnTx/>
                    <a:uFillTx/>
                    <a:latin typeface="Times New Roman" panose="02020603050405020304" pitchFamily="18" charset="0"/>
                    <a:ea typeface="+mn-ea"/>
                    <a:cs typeface="Times New Roman" panose="02020603050405020304" pitchFamily="18" charset="0"/>
                  </a:rPr>
                  <a:t> and </a:t>
                </a:r>
                <a:r>
                  <a:rPr kumimoji="0" lang="en-IN" sz="1758" b="0" i="1" u="none" strike="noStrike" kern="1200" cap="none" spc="0" normalizeH="0" baseline="0" noProof="0" dirty="0">
                    <a:ln>
                      <a:noFill/>
                    </a:ln>
                    <a:solidFill>
                      <a:srgbClr val="0B5ED7"/>
                    </a:solidFill>
                    <a:effectLst/>
                    <a:uLnTx/>
                    <a:uFillTx/>
                    <a:latin typeface="Times New Roman" panose="02020603050405020304" pitchFamily="18" charset="0"/>
                    <a:ea typeface="+mn-ea"/>
                    <a:cs typeface="Times New Roman" panose="02020603050405020304" pitchFamily="18" charset="0"/>
                  </a:rPr>
                  <a:t>B</a:t>
                </a:r>
                <a:r>
                  <a:rPr kumimoji="0" lang="en-IN" sz="1758" b="0" i="0" u="none" strike="noStrike" kern="1200" cap="none" spc="0" normalizeH="0" baseline="0" noProof="0" dirty="0">
                    <a:ln>
                      <a:noFill/>
                    </a:ln>
                    <a:solidFill>
                      <a:srgbClr val="0B5ED7"/>
                    </a:solidFill>
                    <a:effectLst/>
                    <a:uLnTx/>
                    <a:uFillTx/>
                    <a:latin typeface="Times New Roman" panose="02020603050405020304" pitchFamily="18" charset="0"/>
                    <a:ea typeface="+mn-ea"/>
                    <a:cs typeface="Times New Roman" panose="02020603050405020304" pitchFamily="18" charset="0"/>
                  </a:rPr>
                  <a:t> are mutually exclusive, then </a:t>
                </a:r>
                <a14:m>
                  <m:oMath xmlns:m="http://schemas.openxmlformats.org/officeDocument/2006/math">
                    <m:r>
                      <a:rPr kumimoji="0" lang="en-IN" sz="1758" b="0" i="1" u="none" strike="noStrike" kern="1200" cap="none" spc="0" normalizeH="0" baseline="0" noProof="0" dirty="0">
                        <a:ln>
                          <a:noFill/>
                        </a:ln>
                        <a:solidFill>
                          <a:srgbClr val="0B5ED7"/>
                        </a:solidFill>
                        <a:effectLst/>
                        <a:uLnTx/>
                        <a:uFillTx/>
                        <a:latin typeface="Cambria Math" panose="02040503050406030204" pitchFamily="18" charset="0"/>
                        <a:ea typeface="+mn-ea"/>
                        <a:cs typeface="+mn-cs"/>
                      </a:rPr>
                      <m:t>𝑃</m:t>
                    </m:r>
                    <m:d>
                      <m:dPr>
                        <m:ctrlPr>
                          <a:rPr kumimoji="0" lang="en-IN" sz="1758" b="0" i="1" u="none" strike="noStrike" kern="1200" cap="none" spc="0" normalizeH="0" baseline="0" noProof="0" dirty="0">
                            <a:ln>
                              <a:noFill/>
                            </a:ln>
                            <a:solidFill>
                              <a:srgbClr val="0B5ED7"/>
                            </a:solidFill>
                            <a:effectLst/>
                            <a:uLnTx/>
                            <a:uFillTx/>
                            <a:latin typeface="Cambria Math" panose="02040503050406030204" pitchFamily="18" charset="0"/>
                            <a:ea typeface="+mn-ea"/>
                            <a:cs typeface="+mn-cs"/>
                          </a:rPr>
                        </m:ctrlPr>
                      </m:dPr>
                      <m:e>
                        <m:r>
                          <a:rPr kumimoji="0" lang="en-IN" sz="1758" b="0" i="1" u="none" strike="noStrike" kern="1200" cap="none" spc="0" normalizeH="0" baseline="0" noProof="0" dirty="0">
                            <a:ln>
                              <a:noFill/>
                            </a:ln>
                            <a:solidFill>
                              <a:srgbClr val="0B5ED7"/>
                            </a:solidFill>
                            <a:effectLst/>
                            <a:uLnTx/>
                            <a:uFillTx/>
                            <a:latin typeface="Cambria Math" panose="02040503050406030204" pitchFamily="18" charset="0"/>
                            <a:ea typeface="+mn-ea"/>
                            <a:cs typeface="+mn-cs"/>
                          </a:rPr>
                          <m:t>𝐴</m:t>
                        </m:r>
                        <m:r>
                          <a:rPr kumimoji="0" lang="en-IN" sz="1758" b="0" i="1" u="none" strike="noStrike" kern="1200" cap="none" spc="0" normalizeH="0" baseline="0" noProof="0" dirty="0">
                            <a:ln>
                              <a:noFill/>
                            </a:ln>
                            <a:solidFill>
                              <a:srgbClr val="0B5ED7"/>
                            </a:solidFill>
                            <a:effectLst/>
                            <a:uLnTx/>
                            <a:uFillTx/>
                            <a:latin typeface="Cambria Math" panose="02040503050406030204" pitchFamily="18" charset="0"/>
                            <a:ea typeface="Cambria Math" panose="02040503050406030204" pitchFamily="18" charset="0"/>
                            <a:cs typeface="+mn-cs"/>
                          </a:rPr>
                          <m:t>∩</m:t>
                        </m:r>
                        <m:r>
                          <a:rPr kumimoji="0" lang="en-IN" sz="1758" b="0" i="1" u="none" strike="noStrike" kern="1200" cap="none" spc="0" normalizeH="0" baseline="0" noProof="0" dirty="0">
                            <a:ln>
                              <a:noFill/>
                            </a:ln>
                            <a:solidFill>
                              <a:srgbClr val="0B5ED7"/>
                            </a:solidFill>
                            <a:effectLst/>
                            <a:uLnTx/>
                            <a:uFillTx/>
                            <a:latin typeface="Cambria Math" panose="02040503050406030204" pitchFamily="18" charset="0"/>
                            <a:ea typeface="Cambria Math" panose="02040503050406030204" pitchFamily="18" charset="0"/>
                            <a:cs typeface="+mn-cs"/>
                          </a:rPr>
                          <m:t>𝐵</m:t>
                        </m:r>
                      </m:e>
                    </m:d>
                    <m:r>
                      <a:rPr kumimoji="0" lang="en-IN" sz="1758" b="0" i="1" u="none" strike="noStrike" kern="1200" cap="none" spc="0" normalizeH="0" baseline="0" noProof="0" dirty="0">
                        <a:ln>
                          <a:noFill/>
                        </a:ln>
                        <a:solidFill>
                          <a:srgbClr val="0B5ED7"/>
                        </a:solidFill>
                        <a:effectLst/>
                        <a:uLnTx/>
                        <a:uFillTx/>
                        <a:latin typeface="Cambria Math" panose="02040503050406030204" pitchFamily="18" charset="0"/>
                        <a:ea typeface="+mn-ea"/>
                        <a:cs typeface="+mn-cs"/>
                      </a:rPr>
                      <m:t>=0</m:t>
                    </m:r>
                  </m:oMath>
                </a14:m>
                <a:endParaRPr kumimoji="0" lang="en-US" sz="1758" b="0" i="0" u="none" strike="noStrike" kern="1200" cap="none" spc="0" normalizeH="0" baseline="0" noProof="0" dirty="0">
                  <a:ln>
                    <a:noFill/>
                  </a:ln>
                  <a:solidFill>
                    <a:srgbClr val="0B5ED7"/>
                  </a:solidFill>
                  <a:effectLst/>
                  <a:uLnTx/>
                  <a:uFillTx/>
                  <a:latin typeface="Cambria Math"/>
                  <a:ea typeface="+mn-ea"/>
                  <a:cs typeface="+mn-cs"/>
                </a:endParaRPr>
              </a:p>
              <a:p>
                <a:pPr marL="0" marR="0" lvl="0" indent="0" algn="l" defTabSz="893186" rtl="0" eaLnBrk="1" fontAlgn="auto" latinLnBrk="0" hangingPunct="1">
                  <a:lnSpc>
                    <a:spcPct val="100000"/>
                  </a:lnSpc>
                  <a:spcBef>
                    <a:spcPts val="0"/>
                  </a:spcBef>
                  <a:spcAft>
                    <a:spcPts val="0"/>
                  </a:spcAft>
                  <a:buClrTx/>
                  <a:buSzTx/>
                  <a:buFontTx/>
                  <a:buNone/>
                  <a:tabLst/>
                  <a:defRPr/>
                </a:pPr>
                <a:r>
                  <a:rPr kumimoji="0" lang="en-IN" sz="1758" b="0" i="0" u="none" strike="noStrike" kern="1200" cap="none" spc="0" normalizeH="0" baseline="0" noProof="0" dirty="0">
                    <a:ln>
                      <a:noFill/>
                    </a:ln>
                    <a:solidFill>
                      <a:srgbClr val="0B5ED7"/>
                    </a:solidFill>
                    <a:effectLst/>
                    <a:uLnTx/>
                    <a:uFillTx/>
                    <a:latin typeface="Times New Roman" panose="02020603050405020304" pitchFamily="18" charset="0"/>
                    <a:ea typeface="+mn-ea"/>
                    <a:cs typeface="Times New Roman" panose="02020603050405020304" pitchFamily="18" charset="0"/>
                  </a:rPr>
                  <a:t>If </a:t>
                </a:r>
                <a:r>
                  <a:rPr kumimoji="0" lang="en-IN" sz="1758" b="0" i="1" u="none" strike="noStrike" kern="1200" cap="none" spc="0" normalizeH="0" baseline="0" noProof="0" dirty="0">
                    <a:ln>
                      <a:noFill/>
                    </a:ln>
                    <a:solidFill>
                      <a:srgbClr val="0B5ED7"/>
                    </a:solidFill>
                    <a:effectLst/>
                    <a:uLnTx/>
                    <a:uFillTx/>
                    <a:latin typeface="Times New Roman" panose="02020603050405020304" pitchFamily="18" charset="0"/>
                    <a:ea typeface="+mn-ea"/>
                    <a:cs typeface="Times New Roman" panose="02020603050405020304" pitchFamily="18" charset="0"/>
                  </a:rPr>
                  <a:t>A</a:t>
                </a:r>
                <a:r>
                  <a:rPr kumimoji="0" lang="en-IN" sz="1758" b="0" i="0" u="none" strike="noStrike" kern="1200" cap="none" spc="0" normalizeH="0" baseline="0" noProof="0" dirty="0">
                    <a:ln>
                      <a:noFill/>
                    </a:ln>
                    <a:solidFill>
                      <a:srgbClr val="0B5ED7"/>
                    </a:solidFill>
                    <a:effectLst/>
                    <a:uLnTx/>
                    <a:uFillTx/>
                    <a:latin typeface="Times New Roman" panose="02020603050405020304" pitchFamily="18" charset="0"/>
                    <a:ea typeface="+mn-ea"/>
                    <a:cs typeface="Times New Roman" panose="02020603050405020304" pitchFamily="18" charset="0"/>
                  </a:rPr>
                  <a:t> and </a:t>
                </a:r>
                <a:r>
                  <a:rPr kumimoji="0" lang="en-IN" sz="1758" b="0" i="1" u="none" strike="noStrike" kern="1200" cap="none" spc="0" normalizeH="0" baseline="0" noProof="0" dirty="0">
                    <a:ln>
                      <a:noFill/>
                    </a:ln>
                    <a:solidFill>
                      <a:srgbClr val="0B5ED7"/>
                    </a:solidFill>
                    <a:effectLst/>
                    <a:uLnTx/>
                    <a:uFillTx/>
                    <a:latin typeface="Times New Roman" panose="02020603050405020304" pitchFamily="18" charset="0"/>
                    <a:ea typeface="+mn-ea"/>
                    <a:cs typeface="Times New Roman" panose="02020603050405020304" pitchFamily="18" charset="0"/>
                  </a:rPr>
                  <a:t>B</a:t>
                </a:r>
                <a:r>
                  <a:rPr kumimoji="0" lang="en-IN" sz="1758" b="0" i="0" u="none" strike="noStrike" kern="1200" cap="none" spc="0" normalizeH="0" baseline="0" noProof="0" dirty="0">
                    <a:ln>
                      <a:noFill/>
                    </a:ln>
                    <a:solidFill>
                      <a:srgbClr val="0B5ED7"/>
                    </a:solidFill>
                    <a:effectLst/>
                    <a:uLnTx/>
                    <a:uFillTx/>
                    <a:latin typeface="Times New Roman" panose="02020603050405020304" pitchFamily="18" charset="0"/>
                    <a:ea typeface="+mn-ea"/>
                    <a:cs typeface="Times New Roman" panose="02020603050405020304" pitchFamily="18" charset="0"/>
                  </a:rPr>
                  <a:t> are independent events, then </a:t>
                </a:r>
                <a14:m>
                  <m:oMath xmlns:m="http://schemas.openxmlformats.org/officeDocument/2006/math">
                    <m:r>
                      <a:rPr kumimoji="0" lang="en-IN" sz="1758" b="0" i="1" u="none" strike="noStrike" kern="1200" cap="none" spc="0" normalizeH="0" baseline="0" noProof="0" dirty="0">
                        <a:ln>
                          <a:noFill/>
                        </a:ln>
                        <a:solidFill>
                          <a:srgbClr val="0B5ED7"/>
                        </a:solidFill>
                        <a:effectLst/>
                        <a:uLnTx/>
                        <a:uFillTx/>
                        <a:latin typeface="Cambria Math" panose="02040503050406030204" pitchFamily="18" charset="0"/>
                        <a:ea typeface="+mn-ea"/>
                        <a:cs typeface="+mn-cs"/>
                      </a:rPr>
                      <m:t>𝑃</m:t>
                    </m:r>
                    <m:d>
                      <m:dPr>
                        <m:ctrlPr>
                          <a:rPr kumimoji="0" lang="en-IN" sz="1758" b="0" i="1" u="none" strike="noStrike" kern="1200" cap="none" spc="0" normalizeH="0" baseline="0" noProof="0" dirty="0">
                            <a:ln>
                              <a:noFill/>
                            </a:ln>
                            <a:solidFill>
                              <a:srgbClr val="0B5ED7"/>
                            </a:solidFill>
                            <a:effectLst/>
                            <a:uLnTx/>
                            <a:uFillTx/>
                            <a:latin typeface="Cambria Math" panose="02040503050406030204" pitchFamily="18" charset="0"/>
                            <a:ea typeface="+mn-ea"/>
                            <a:cs typeface="+mn-cs"/>
                          </a:rPr>
                        </m:ctrlPr>
                      </m:dPr>
                      <m:e>
                        <m:r>
                          <a:rPr kumimoji="0" lang="en-IN" sz="1758" b="0" i="1" u="none" strike="noStrike" kern="1200" cap="none" spc="0" normalizeH="0" baseline="0" noProof="0" dirty="0">
                            <a:ln>
                              <a:noFill/>
                            </a:ln>
                            <a:solidFill>
                              <a:srgbClr val="0B5ED7"/>
                            </a:solidFill>
                            <a:effectLst/>
                            <a:uLnTx/>
                            <a:uFillTx/>
                            <a:latin typeface="Cambria Math" panose="02040503050406030204" pitchFamily="18" charset="0"/>
                            <a:ea typeface="+mn-ea"/>
                            <a:cs typeface="+mn-cs"/>
                          </a:rPr>
                          <m:t>𝐴</m:t>
                        </m:r>
                        <m:r>
                          <a:rPr kumimoji="0" lang="en-IN" sz="1758" b="0" i="1" u="none" strike="noStrike" kern="1200" cap="none" spc="0" normalizeH="0" baseline="0" noProof="0" dirty="0">
                            <a:ln>
                              <a:noFill/>
                            </a:ln>
                            <a:solidFill>
                              <a:srgbClr val="0B5ED7"/>
                            </a:solidFill>
                            <a:effectLst/>
                            <a:uLnTx/>
                            <a:uFillTx/>
                            <a:latin typeface="Cambria Math" panose="02040503050406030204" pitchFamily="18" charset="0"/>
                            <a:ea typeface="Cambria Math" panose="02040503050406030204" pitchFamily="18" charset="0"/>
                            <a:cs typeface="+mn-cs"/>
                          </a:rPr>
                          <m:t>∩</m:t>
                        </m:r>
                        <m:r>
                          <a:rPr kumimoji="0" lang="en-IN" sz="1758" b="0" i="1" u="none" strike="noStrike" kern="1200" cap="none" spc="0" normalizeH="0" baseline="0" noProof="0" dirty="0">
                            <a:ln>
                              <a:noFill/>
                            </a:ln>
                            <a:solidFill>
                              <a:srgbClr val="0B5ED7"/>
                            </a:solidFill>
                            <a:effectLst/>
                            <a:uLnTx/>
                            <a:uFillTx/>
                            <a:latin typeface="Cambria Math" panose="02040503050406030204" pitchFamily="18" charset="0"/>
                            <a:ea typeface="Cambria Math" panose="02040503050406030204" pitchFamily="18" charset="0"/>
                            <a:cs typeface="+mn-cs"/>
                          </a:rPr>
                          <m:t>𝐵</m:t>
                        </m:r>
                      </m:e>
                    </m:d>
                    <m:r>
                      <a:rPr kumimoji="0" lang="en-IN" sz="1758" b="0" i="1" u="none" strike="noStrike" kern="1200" cap="none" spc="0" normalizeH="0" baseline="0" noProof="0" dirty="0">
                        <a:ln>
                          <a:noFill/>
                        </a:ln>
                        <a:solidFill>
                          <a:srgbClr val="0B5ED7"/>
                        </a:solidFill>
                        <a:effectLst/>
                        <a:uLnTx/>
                        <a:uFillTx/>
                        <a:latin typeface="Cambria Math" panose="02040503050406030204" pitchFamily="18" charset="0"/>
                        <a:ea typeface="+mn-ea"/>
                        <a:cs typeface="+mn-cs"/>
                      </a:rPr>
                      <m:t>=</m:t>
                    </m:r>
                    <m:r>
                      <a:rPr kumimoji="0" lang="en-US" sz="1758" b="0" i="1" u="none" strike="noStrike" kern="1200" cap="none" spc="0" normalizeH="0" baseline="0" noProof="0" dirty="0">
                        <a:ln>
                          <a:noFill/>
                        </a:ln>
                        <a:solidFill>
                          <a:srgbClr val="0B5ED7"/>
                        </a:solidFill>
                        <a:effectLst/>
                        <a:uLnTx/>
                        <a:uFillTx/>
                        <a:latin typeface="Cambria Math"/>
                        <a:ea typeface="+mn-ea"/>
                        <a:cs typeface="+mn-cs"/>
                      </a:rPr>
                      <m:t>𝑃</m:t>
                    </m:r>
                    <m:d>
                      <m:dPr>
                        <m:ctrlPr>
                          <a:rPr kumimoji="0" lang="en-US" sz="1758" b="0" i="1" u="none" strike="noStrike" kern="1200" cap="none" spc="0" normalizeH="0" baseline="0" noProof="0" dirty="0">
                            <a:ln>
                              <a:noFill/>
                            </a:ln>
                            <a:solidFill>
                              <a:srgbClr val="0B5ED7"/>
                            </a:solidFill>
                            <a:effectLst/>
                            <a:uLnTx/>
                            <a:uFillTx/>
                            <a:latin typeface="Cambria Math" panose="02040503050406030204" pitchFamily="18" charset="0"/>
                            <a:ea typeface="+mn-ea"/>
                            <a:cs typeface="+mn-cs"/>
                          </a:rPr>
                        </m:ctrlPr>
                      </m:dPr>
                      <m:e>
                        <m:r>
                          <a:rPr kumimoji="0" lang="en-US" sz="1758" b="0" i="1" u="none" strike="noStrike" kern="1200" cap="none" spc="0" normalizeH="0" baseline="0" noProof="0" dirty="0">
                            <a:ln>
                              <a:noFill/>
                            </a:ln>
                            <a:solidFill>
                              <a:srgbClr val="0B5ED7"/>
                            </a:solidFill>
                            <a:effectLst/>
                            <a:uLnTx/>
                            <a:uFillTx/>
                            <a:latin typeface="Cambria Math"/>
                            <a:ea typeface="+mn-ea"/>
                            <a:cs typeface="+mn-cs"/>
                          </a:rPr>
                          <m:t>𝐴</m:t>
                        </m:r>
                      </m:e>
                    </m:d>
                    <m:r>
                      <a:rPr kumimoji="0" lang="en-US" sz="1758" b="0" i="1" u="none" strike="noStrike" kern="1200" cap="none" spc="0" normalizeH="0" baseline="0" noProof="0" dirty="0">
                        <a:ln>
                          <a:noFill/>
                        </a:ln>
                        <a:solidFill>
                          <a:srgbClr val="0B5ED7"/>
                        </a:solidFill>
                        <a:effectLst/>
                        <a:uLnTx/>
                        <a:uFillTx/>
                        <a:latin typeface="Cambria Math"/>
                        <a:ea typeface="+mn-ea"/>
                        <a:cs typeface="+mn-cs"/>
                      </a:rPr>
                      <m:t>.</m:t>
                    </m:r>
                    <m:r>
                      <a:rPr kumimoji="0" lang="en-US" sz="1758" b="0" i="1" u="none" strike="noStrike" kern="1200" cap="none" spc="0" normalizeH="0" baseline="0" noProof="0" dirty="0">
                        <a:ln>
                          <a:noFill/>
                        </a:ln>
                        <a:solidFill>
                          <a:srgbClr val="0B5ED7"/>
                        </a:solidFill>
                        <a:effectLst/>
                        <a:uLnTx/>
                        <a:uFillTx/>
                        <a:latin typeface="Cambria Math"/>
                        <a:ea typeface="+mn-ea"/>
                        <a:cs typeface="+mn-cs"/>
                      </a:rPr>
                      <m:t>𝑃</m:t>
                    </m:r>
                    <m:r>
                      <a:rPr kumimoji="0" lang="en-US" sz="1758" b="0" i="1" u="none" strike="noStrike" kern="1200" cap="none" spc="0" normalizeH="0" baseline="0" noProof="0" dirty="0">
                        <a:ln>
                          <a:noFill/>
                        </a:ln>
                        <a:solidFill>
                          <a:srgbClr val="0B5ED7"/>
                        </a:solidFill>
                        <a:effectLst/>
                        <a:uLnTx/>
                        <a:uFillTx/>
                        <a:latin typeface="Cambria Math"/>
                        <a:ea typeface="+mn-ea"/>
                        <a:cs typeface="+mn-cs"/>
                      </a:rPr>
                      <m:t>(</m:t>
                    </m:r>
                    <m:r>
                      <a:rPr kumimoji="0" lang="en-US" sz="1758" b="0" i="1" u="none" strike="noStrike" kern="1200" cap="none" spc="0" normalizeH="0" baseline="0" noProof="0" dirty="0">
                        <a:ln>
                          <a:noFill/>
                        </a:ln>
                        <a:solidFill>
                          <a:srgbClr val="0B5ED7"/>
                        </a:solidFill>
                        <a:effectLst/>
                        <a:uLnTx/>
                        <a:uFillTx/>
                        <a:latin typeface="Cambria Math"/>
                        <a:ea typeface="+mn-ea"/>
                        <a:cs typeface="+mn-cs"/>
                      </a:rPr>
                      <m:t>𝐵</m:t>
                    </m:r>
                    <m:r>
                      <a:rPr kumimoji="0" lang="en-US" sz="1758" b="0" i="1" u="none" strike="noStrike" kern="1200" cap="none" spc="0" normalizeH="0" baseline="0" noProof="0" dirty="0">
                        <a:ln>
                          <a:noFill/>
                        </a:ln>
                        <a:solidFill>
                          <a:srgbClr val="0B5ED7"/>
                        </a:solidFill>
                        <a:effectLst/>
                        <a:uLnTx/>
                        <a:uFillTx/>
                        <a:latin typeface="Cambria Math"/>
                        <a:ea typeface="+mn-ea"/>
                        <a:cs typeface="+mn-cs"/>
                      </a:rPr>
                      <m:t>)</m:t>
                    </m:r>
                  </m:oMath>
                </a14:m>
                <a:endParaRPr kumimoji="0" lang="en-US" sz="1758" b="0" i="0" u="none" strike="noStrike" kern="1200" cap="none" spc="0" normalizeH="0" baseline="0" noProof="0" dirty="0">
                  <a:ln>
                    <a:noFill/>
                  </a:ln>
                  <a:solidFill>
                    <a:srgbClr val="0B5ED7"/>
                  </a:solidFill>
                  <a:effectLst/>
                  <a:uLnTx/>
                  <a:uFillTx/>
                  <a:latin typeface="Cambria Math"/>
                  <a:ea typeface="+mn-ea"/>
                  <a:cs typeface="+mn-cs"/>
                </a:endParaRPr>
              </a:p>
              <a:p>
                <a:pPr marL="0" marR="0" lvl="0" indent="0" algn="l" defTabSz="893186"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758" b="0" i="0" u="none" strike="noStrike" kern="1200" cap="none" spc="0" normalizeH="0" baseline="0" noProof="0" dirty="0">
                          <a:ln>
                            <a:noFill/>
                          </a:ln>
                          <a:solidFill>
                            <a:srgbClr val="0B5ED7"/>
                          </a:solidFill>
                          <a:effectLst/>
                          <a:uLnTx/>
                          <a:uFillTx/>
                          <a:latin typeface="Cambria Math"/>
                          <a:ea typeface="+mn-ea"/>
                          <a:cs typeface="+mn-cs"/>
                        </a:rPr>
                        <m:t> </m:t>
                      </m:r>
                    </m:oMath>
                  </m:oMathPara>
                </a14:m>
                <a:endParaRPr kumimoji="0" lang="en-US" sz="1758" b="0" i="0" u="none" strike="noStrike" kern="1200" cap="none" spc="0" normalizeH="0" baseline="0" noProof="0" dirty="0">
                  <a:ln>
                    <a:noFill/>
                  </a:ln>
                  <a:solidFill>
                    <a:srgbClr val="0B5ED7"/>
                  </a:solidFill>
                  <a:effectLst/>
                  <a:uLnTx/>
                  <a:uFillTx/>
                  <a:latin typeface="Times New Roman" panose="02020603050405020304" pitchFamily="18" charset="0"/>
                  <a:ea typeface="+mn-ea"/>
                  <a:cs typeface="+mn-cs"/>
                </a:endParaRPr>
              </a:p>
              <a:p>
                <a:pPr marL="0" marR="0" lvl="0" indent="0" algn="l" defTabSz="893186" rtl="0" eaLnBrk="1" fontAlgn="auto" latinLnBrk="0" hangingPunct="1">
                  <a:lnSpc>
                    <a:spcPct val="100000"/>
                  </a:lnSpc>
                  <a:spcBef>
                    <a:spcPts val="0"/>
                  </a:spcBef>
                  <a:spcAft>
                    <a:spcPts val="0"/>
                  </a:spcAft>
                  <a:buClrTx/>
                  <a:buSzTx/>
                  <a:buFontTx/>
                  <a:buNone/>
                  <a:tabLst/>
                  <a:defRPr/>
                </a:pPr>
                <a:r>
                  <a:rPr kumimoji="0" lang="en-IN" sz="1758"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Thus, for mutually exclusive events the </a:t>
                </a:r>
                <a:r>
                  <a:rPr kumimoji="0" lang="en-IN" sz="1758"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joint probability </a:t>
                </a:r>
                <a:r>
                  <a:rPr kumimoji="0" lang="en-IN" sz="1758"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endParaRPr kumimoji="0" lang="en-IN" sz="1758"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893186" rtl="0" eaLnBrk="1" fontAlgn="auto" latinLnBrk="0" hangingPunct="1">
                  <a:lnSpc>
                    <a:spcPct val="100000"/>
                  </a:lnSpc>
                  <a:spcBef>
                    <a:spcPts val="0"/>
                  </a:spcBef>
                  <a:spcAft>
                    <a:spcPts val="0"/>
                  </a:spcAft>
                  <a:buClrTx/>
                  <a:buSzTx/>
                  <a:buFontTx/>
                  <a:buNone/>
                  <a:tabLst/>
                  <a:defRPr/>
                </a:pPr>
                <a:endParaRPr kumimoji="0" lang="en-IN" sz="977" b="0" i="0" u="none" strike="noStrike" kern="1200" cap="none" spc="0" normalizeH="0" baseline="0" noProof="0" dirty="0">
                  <a:ln>
                    <a:noFill/>
                  </a:ln>
                  <a:solidFill>
                    <a:srgbClr val="0B5ED7"/>
                  </a:solidFill>
                  <a:effectLst/>
                  <a:uLnTx/>
                  <a:uFillTx/>
                  <a:latin typeface="Times New Roman" panose="02020603050405020304" pitchFamily="18" charset="0"/>
                  <a:ea typeface="+mn-ea"/>
                  <a:cs typeface="Times New Roman" panose="02020603050405020304" pitchFamily="18" charset="0"/>
                </a:endParaRPr>
              </a:p>
              <a:p>
                <a:pPr marL="0" marR="0" lvl="0" indent="0" algn="l" defTabSz="893186"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758"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𝑃</m:t>
                      </m:r>
                      <m:d>
                        <m:dPr>
                          <m:ctrlPr>
                            <a:rPr kumimoji="0" lang="en-IN" sz="1758"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dPr>
                        <m:e>
                          <m:r>
                            <a:rPr kumimoji="0" lang="en-IN" sz="1758"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𝐴</m:t>
                          </m:r>
                          <m:r>
                            <a:rPr kumimoji="0" lang="en-IN" sz="1758"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IN" sz="1758"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𝐵</m:t>
                          </m:r>
                        </m:e>
                      </m:d>
                      <m:r>
                        <a:rPr kumimoji="0" lang="en-IN" sz="1758"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
                        <a:rPr kumimoji="0" lang="en-IN" sz="1758"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𝑃</m:t>
                      </m:r>
                      <m:d>
                        <m:dPr>
                          <m:ctrlPr>
                            <a:rPr kumimoji="0" lang="en-IN" sz="1758"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dPr>
                        <m:e>
                          <m:r>
                            <a:rPr kumimoji="0" lang="en-IN" sz="1758"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𝐴</m:t>
                          </m:r>
                        </m:e>
                      </m:d>
                      <m:r>
                        <a:rPr kumimoji="0" lang="en-IN" sz="1758"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
                        <a:rPr kumimoji="0" lang="en-IN" sz="1758"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𝑃</m:t>
                      </m:r>
                      <m:d>
                        <m:dPr>
                          <m:ctrlPr>
                            <a:rPr kumimoji="0" lang="en-IN" sz="1758"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dPr>
                        <m:e>
                          <m:r>
                            <a:rPr kumimoji="0" lang="en-IN" sz="1758"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𝐵</m:t>
                          </m:r>
                        </m:e>
                      </m:d>
                    </m:oMath>
                  </m:oMathPara>
                </a14:m>
                <a:endParaRPr kumimoji="0" lang="en-US" sz="1758"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893186" rtl="0" eaLnBrk="1" fontAlgn="auto" latinLnBrk="0" hangingPunct="1">
                  <a:lnSpc>
                    <a:spcPct val="100000"/>
                  </a:lnSpc>
                  <a:spcBef>
                    <a:spcPts val="0"/>
                  </a:spcBef>
                  <a:spcAft>
                    <a:spcPts val="0"/>
                  </a:spcAft>
                  <a:buClrTx/>
                  <a:buSzTx/>
                  <a:buFontTx/>
                  <a:buNone/>
                  <a:tabLst/>
                  <a:defRPr/>
                </a:pPr>
                <a:r>
                  <a:rPr kumimoji="0" lang="en-US" sz="1758"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mc:Choice>
        <mc:Fallback xmlns="">
          <p:sp>
            <p:nvSpPr>
              <p:cNvPr id="16" name="Rectangle 15"/>
              <p:cNvSpPr>
                <a:spLocks noRot="1" noChangeAspect="1" noMove="1" noResize="1" noEditPoints="1" noAdjustHandles="1" noChangeArrowheads="1" noChangeShapeType="1" noTextEdit="1"/>
              </p:cNvSpPr>
              <p:nvPr/>
            </p:nvSpPr>
            <p:spPr>
              <a:xfrm>
                <a:off x="863384" y="914400"/>
                <a:ext cx="7554616" cy="3550157"/>
              </a:xfrm>
              <a:prstGeom prst="rect">
                <a:avLst/>
              </a:prstGeom>
              <a:blipFill>
                <a:blip r:embed="rId3"/>
                <a:stretch>
                  <a:fillRect/>
                </a:stretch>
              </a:blipFill>
              <a:effectLst>
                <a:glow rad="63500">
                  <a:schemeClr val="accent2">
                    <a:satMod val="175000"/>
                    <a:alpha val="40000"/>
                  </a:schemeClr>
                </a:glow>
              </a:effectLst>
            </p:spPr>
            <p:txBody>
              <a:bodyPr/>
              <a:lstStyle/>
              <a:p>
                <a:r>
                  <a:rPr lang="en-US">
                    <a:noFill/>
                  </a:rPr>
                  <a:t> </a:t>
                </a:r>
              </a:p>
            </p:txBody>
          </p:sp>
        </mc:Fallback>
      </mc:AlternateContent>
      <p:sp>
        <p:nvSpPr>
          <p:cNvPr id="17" name="Rounded Rectangle 16"/>
          <p:cNvSpPr/>
          <p:nvPr/>
        </p:nvSpPr>
        <p:spPr>
          <a:xfrm>
            <a:off x="863384" y="859558"/>
            <a:ext cx="7554616" cy="468907"/>
          </a:xfrm>
          <a:prstGeom prst="roundRect">
            <a:avLst/>
          </a:prstGeom>
          <a:gradFill flip="none" rotWithShape="1">
            <a:gsLst>
              <a:gs pos="0">
                <a:srgbClr val="FFEFD1"/>
              </a:gs>
              <a:gs pos="64999">
                <a:srgbClr val="F0EBD5"/>
              </a:gs>
              <a:gs pos="100000">
                <a:srgbClr val="D1C39F"/>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93186" rtl="0" eaLnBrk="1" fontAlgn="auto" latinLnBrk="0" hangingPunct="1">
              <a:lnSpc>
                <a:spcPct val="100000"/>
              </a:lnSpc>
              <a:spcBef>
                <a:spcPts val="0"/>
              </a:spcBef>
              <a:spcAft>
                <a:spcPts val="0"/>
              </a:spcAft>
              <a:buClrTx/>
              <a:buSzTx/>
              <a:buFontTx/>
              <a:buNone/>
              <a:tabLst/>
              <a:defRPr/>
            </a:pPr>
            <a:r>
              <a:rPr kumimoji="0" lang="en-US" sz="1954"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Definition: </a:t>
            </a:r>
            <a:r>
              <a:rPr kumimoji="0" lang="en-US" sz="1954"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Union and Joint Probability</a:t>
            </a:r>
            <a:endParaRPr kumimoji="0" lang="en-IN" sz="1954"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Slide Number Placeholder 6">
            <a:extLst>
              <a:ext uri="{FF2B5EF4-FFF2-40B4-BE49-F238E27FC236}">
                <a16:creationId xmlns:a16="http://schemas.microsoft.com/office/drawing/2014/main" id="{225BDEC8-4763-4208-9B75-904D6FE3752F}"/>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6E22-23E2-4FB1-8975-3BA570E08337}"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pic>
        <p:nvPicPr>
          <p:cNvPr id="10242" name="Picture 2" descr="Probability Rules Cheat Sheet. Basic probability rules with examples… | by  rita | Data Comet | Medium">
            <a:extLst>
              <a:ext uri="{FF2B5EF4-FFF2-40B4-BE49-F238E27FC236}">
                <a16:creationId xmlns:a16="http://schemas.microsoft.com/office/drawing/2014/main" id="{410F6A39-19A9-79D1-53AF-C4413AAFC4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113" b="50236"/>
          <a:stretch/>
        </p:blipFill>
        <p:spPr bwMode="auto">
          <a:xfrm>
            <a:off x="2057400" y="4984818"/>
            <a:ext cx="2095500" cy="10691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Object 8">
            <a:extLst>
              <a:ext uri="{FF2B5EF4-FFF2-40B4-BE49-F238E27FC236}">
                <a16:creationId xmlns:a16="http://schemas.microsoft.com/office/drawing/2014/main" id="{DDC27E3F-4677-9A83-5ACE-ACBAAACE287E}"/>
              </a:ext>
            </a:extLst>
          </p:cNvPr>
          <p:cNvGraphicFramePr>
            <a:graphicFrameLocks noChangeAspect="1"/>
          </p:cNvGraphicFramePr>
          <p:nvPr>
            <p:extLst>
              <p:ext uri="{D42A27DB-BD31-4B8C-83A1-F6EECF244321}">
                <p14:modId xmlns:p14="http://schemas.microsoft.com/office/powerpoint/2010/main" val="3263535070"/>
              </p:ext>
            </p:extLst>
          </p:nvPr>
        </p:nvGraphicFramePr>
        <p:xfrm>
          <a:off x="6324600" y="3356592"/>
          <a:ext cx="1123299" cy="339007"/>
        </p:xfrm>
        <a:graphic>
          <a:graphicData uri="http://schemas.openxmlformats.org/presentationml/2006/ole">
            <mc:AlternateContent xmlns:mc="http://schemas.openxmlformats.org/markup-compatibility/2006">
              <mc:Choice xmlns:v="urn:schemas-microsoft-com:vml" Requires="v">
                <p:oleObj name="Equation" r:id="rId5" imgW="672808" imgH="203112" progId="Equation.DSMT4">
                  <p:embed/>
                </p:oleObj>
              </mc:Choice>
              <mc:Fallback>
                <p:oleObj name="Equation" r:id="rId5" imgW="672808" imgH="203112" progId="Equation.DSMT4">
                  <p:embed/>
                  <p:pic>
                    <p:nvPicPr>
                      <p:cNvPr id="48132" name="Object 8">
                        <a:extLst>
                          <a:ext uri="{FF2B5EF4-FFF2-40B4-BE49-F238E27FC236}">
                            <a16:creationId xmlns:a16="http://schemas.microsoft.com/office/drawing/2014/main" id="{2325AA37-F6EF-DA5F-C1B3-B4353335FF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3356592"/>
                        <a:ext cx="1123299" cy="339007"/>
                      </a:xfrm>
                      <a:prstGeom prst="rect">
                        <a:avLst/>
                      </a:prstGeom>
                      <a:noFill/>
                      <a:ln>
                        <a:noFill/>
                      </a:ln>
                      <a:effectLst/>
                    </p:spPr>
                  </p:pic>
                </p:oleObj>
              </mc:Fallback>
            </mc:AlternateContent>
          </a:graphicData>
        </a:graphic>
      </p:graphicFrame>
      <p:pic>
        <p:nvPicPr>
          <p:cNvPr id="9" name="Picture 2" descr="Probability Rules Cheat Sheet. Basic probability rules with examples… | by  rita | Data Comet | Medium">
            <a:extLst>
              <a:ext uri="{FF2B5EF4-FFF2-40B4-BE49-F238E27FC236}">
                <a16:creationId xmlns:a16="http://schemas.microsoft.com/office/drawing/2014/main" id="{ACA8784C-B025-D8E5-A171-D1CD0443D7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0943" b="50236"/>
          <a:stretch/>
        </p:blipFill>
        <p:spPr bwMode="auto">
          <a:xfrm>
            <a:off x="4905049" y="4929301"/>
            <a:ext cx="1981200" cy="106914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C11311A-B64B-08CE-036B-A34C91F71165}"/>
              </a:ext>
            </a:extLst>
          </p:cNvPr>
          <p:cNvSpPr/>
          <p:nvPr/>
        </p:nvSpPr>
        <p:spPr>
          <a:xfrm>
            <a:off x="2590800" y="1981200"/>
            <a:ext cx="4295449" cy="468907"/>
          </a:xfrm>
          <a:prstGeom prst="rect">
            <a:avLst/>
          </a:prstGeom>
          <a:no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EB1811-1D5B-F74E-6857-4D7E879B18D1}"/>
              </a:ext>
            </a:extLst>
          </p:cNvPr>
          <p:cNvSpPr/>
          <p:nvPr/>
        </p:nvSpPr>
        <p:spPr>
          <a:xfrm>
            <a:off x="2590799" y="3733800"/>
            <a:ext cx="4295449" cy="468907"/>
          </a:xfrm>
          <a:prstGeom prst="rect">
            <a:avLst/>
          </a:prstGeom>
          <a:no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454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58" name="Object 3">
            <a:extLst>
              <a:ext uri="{FF2B5EF4-FFF2-40B4-BE49-F238E27FC236}">
                <a16:creationId xmlns:a16="http://schemas.microsoft.com/office/drawing/2014/main" id="{3F038E29-8386-B11F-1C09-CA762B7D3B76}"/>
              </a:ext>
            </a:extLst>
          </p:cNvPr>
          <p:cNvGraphicFramePr>
            <a:graphicFrameLocks noChangeAspect="1"/>
          </p:cNvGraphicFramePr>
          <p:nvPr>
            <p:extLst>
              <p:ext uri="{D42A27DB-BD31-4B8C-83A1-F6EECF244321}">
                <p14:modId xmlns:p14="http://schemas.microsoft.com/office/powerpoint/2010/main" val="2729598549"/>
              </p:ext>
            </p:extLst>
          </p:nvPr>
        </p:nvGraphicFramePr>
        <p:xfrm>
          <a:off x="2244725" y="991107"/>
          <a:ext cx="5146675" cy="571500"/>
        </p:xfrm>
        <a:graphic>
          <a:graphicData uri="http://schemas.openxmlformats.org/presentationml/2006/ole">
            <mc:AlternateContent xmlns:mc="http://schemas.openxmlformats.org/markup-compatibility/2006">
              <mc:Choice xmlns:v="urn:schemas-microsoft-com:vml" Requires="v">
                <p:oleObj name="Equation" r:id="rId3" imgW="2286000" imgH="254000" progId="Equation.DSMT4">
                  <p:embed/>
                </p:oleObj>
              </mc:Choice>
              <mc:Fallback>
                <p:oleObj name="Equation" r:id="rId3" imgW="2286000" imgH="254000" progId="Equation.DSMT4">
                  <p:embed/>
                  <p:pic>
                    <p:nvPicPr>
                      <p:cNvPr id="70658" name="Object 3">
                        <a:extLst>
                          <a:ext uri="{FF2B5EF4-FFF2-40B4-BE49-F238E27FC236}">
                            <a16:creationId xmlns:a16="http://schemas.microsoft.com/office/drawing/2014/main" id="{3F038E29-8386-B11F-1C09-CA762B7D3B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4725" y="991107"/>
                        <a:ext cx="5146675"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659" name="Rectangle 4">
            <a:extLst>
              <a:ext uri="{FF2B5EF4-FFF2-40B4-BE49-F238E27FC236}">
                <a16:creationId xmlns:a16="http://schemas.microsoft.com/office/drawing/2014/main" id="{7ABC69DF-6046-155B-D55D-E87D089194D4}"/>
              </a:ext>
            </a:extLst>
          </p:cNvPr>
          <p:cNvSpPr>
            <a:spLocks noChangeArrowheads="1"/>
          </p:cNvSpPr>
          <p:nvPr/>
        </p:nvSpPr>
        <p:spPr bwMode="auto">
          <a:xfrm>
            <a:off x="1752600" y="904302"/>
            <a:ext cx="6034088" cy="745111"/>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0660" name="Rectangle 5">
            <a:extLst>
              <a:ext uri="{FF2B5EF4-FFF2-40B4-BE49-F238E27FC236}">
                <a16:creationId xmlns:a16="http://schemas.microsoft.com/office/drawing/2014/main" id="{8DC04D79-B21E-59D3-7356-7B6A6DA3A1FE}"/>
              </a:ext>
            </a:extLst>
          </p:cNvPr>
          <p:cNvSpPr>
            <a:spLocks noChangeArrowheads="1"/>
          </p:cNvSpPr>
          <p:nvPr/>
        </p:nvSpPr>
        <p:spPr bwMode="auto">
          <a:xfrm>
            <a:off x="152400" y="1792288"/>
            <a:ext cx="8839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Example:</a:t>
            </a:r>
            <a:b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b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Saskatoon and Moncton are two of the cities competing for the </a:t>
            </a:r>
            <a:r>
              <a:rPr kumimoji="0" lang="en-US" altLang="en-US" sz="2800" b="0" i="0" u="none" strike="noStrike" kern="1200" cap="none" spc="0" normalizeH="0" baseline="0" noProof="0" dirty="0">
                <a:ln>
                  <a:noFill/>
                </a:ln>
                <a:effectLst/>
                <a:uLnTx/>
                <a:uFillTx/>
                <a:latin typeface="Times New Roman" panose="02020603050405020304" pitchFamily="18" charset="0"/>
                <a:ea typeface="+mn-ea"/>
                <a:cs typeface="+mn-cs"/>
              </a:rPr>
              <a:t>World University Games</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The organizers are narrowing the competition to the </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final 5 cities.</a:t>
            </a:r>
            <a:b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br>
            <a:endPar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a:p>
            <a:pPr marL="457200" indent="-457200" fontAlgn="base">
              <a:spcBef>
                <a:spcPct val="0"/>
              </a:spcBef>
              <a:spcAft>
                <a:spcPct val="0"/>
              </a:spcAft>
            </a:pPr>
            <a:r>
              <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There is a </a:t>
            </a:r>
            <a:r>
              <a:rPr kumimoji="0" lang="en-US" altLang="en-US" sz="2400" b="0" i="0" u="none" strike="noStrike" kern="1200" cap="none" spc="0" normalizeH="0" baseline="0" noProof="0" dirty="0">
                <a:ln>
                  <a:noFill/>
                </a:ln>
                <a:effectLst/>
                <a:uLnTx/>
                <a:uFillTx/>
                <a:latin typeface="Times New Roman" panose="02020603050405020304" pitchFamily="18" charset="0"/>
                <a:ea typeface="+mn-ea"/>
                <a:cs typeface="+mn-cs"/>
              </a:rPr>
              <a:t>20% chance that Saskatoon </a:t>
            </a:r>
            <a:r>
              <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will be amongst the </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final 5</a:t>
            </a:r>
            <a:r>
              <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p>
          <a:p>
            <a:pPr marL="457200" indent="-457200" fontAlgn="base">
              <a:spcBef>
                <a:spcPct val="0"/>
              </a:spcBef>
              <a:spcAft>
                <a:spcPct val="0"/>
              </a:spcAft>
            </a:pPr>
            <a:r>
              <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There is a </a:t>
            </a:r>
            <a:r>
              <a:rPr kumimoji="0" lang="en-US" altLang="en-US" sz="2400" b="0" i="0" u="none" strike="noStrike" kern="1200" cap="none" spc="0" normalizeH="0" baseline="0" noProof="0" dirty="0">
                <a:ln>
                  <a:noFill/>
                </a:ln>
                <a:effectLst/>
                <a:uLnTx/>
                <a:uFillTx/>
                <a:latin typeface="Times New Roman" panose="02020603050405020304" pitchFamily="18" charset="0"/>
                <a:ea typeface="+mn-ea"/>
                <a:cs typeface="+mn-cs"/>
              </a:rPr>
              <a:t>35% chance that Moncton </a:t>
            </a:r>
            <a:r>
              <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will be amongst the </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final 5</a:t>
            </a:r>
            <a:r>
              <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p>
          <a:p>
            <a:pPr marL="457200" indent="-457200" fontAlgn="base">
              <a:spcBef>
                <a:spcPct val="0"/>
              </a:spcBef>
              <a:spcAft>
                <a:spcPct val="0"/>
              </a:spcAft>
            </a:pPr>
            <a:r>
              <a:rPr lang="en-US" altLang="en-US" sz="2400" dirty="0">
                <a:solidFill>
                  <a:srgbClr val="0000FF"/>
                </a:solidFill>
              </a:rPr>
              <a:t>There is an</a:t>
            </a:r>
            <a:r>
              <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a:ln>
                  <a:noFill/>
                </a:ln>
                <a:effectLst/>
                <a:uLnTx/>
                <a:uFillTx/>
                <a:latin typeface="Times New Roman" panose="02020603050405020304" pitchFamily="18" charset="0"/>
                <a:ea typeface="+mn-ea"/>
                <a:cs typeface="+mn-cs"/>
              </a:rPr>
              <a:t>8% chance that both </a:t>
            </a:r>
            <a:r>
              <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Saskatoon and Moncton will be amongst the </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final 5</a:t>
            </a:r>
            <a:r>
              <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p>
          <a:p>
            <a:pPr fontAlgn="base">
              <a:spcBef>
                <a:spcPct val="0"/>
              </a:spcBef>
              <a:spcAft>
                <a:spcPct val="0"/>
              </a:spcAft>
              <a:buNone/>
            </a:pP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What is the probability that Saskatoon or Moncton will be amongst the </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final 5.?</a:t>
            </a:r>
            <a:endPar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5" name="Title 1">
            <a:extLst>
              <a:ext uri="{FF2B5EF4-FFF2-40B4-BE49-F238E27FC236}">
                <a16:creationId xmlns:a16="http://schemas.microsoft.com/office/drawing/2014/main" id="{FF59A4C6-B957-A653-B726-4E888B81A0FC}"/>
              </a:ext>
            </a:extLst>
          </p:cNvPr>
          <p:cNvSpPr>
            <a:spLocks noGrp="1"/>
          </p:cNvSpPr>
          <p:nvPr>
            <p:ph type="title"/>
          </p:nvPr>
        </p:nvSpPr>
        <p:spPr>
          <a:xfrm>
            <a:off x="0" y="0"/>
            <a:ext cx="9144000" cy="656345"/>
          </a:xfrm>
        </p:spPr>
        <p:txBody>
          <a:bodyPr>
            <a:noAutofit/>
          </a:bodyPr>
          <a:lstStyle/>
          <a:p>
            <a:pPr algn="ctr"/>
            <a:r>
              <a:rPr lang="en-US"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rPr>
              <a:t>Example</a:t>
            </a:r>
            <a:endParaRPr lang="en-IN"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endParaRPr>
          </a:p>
        </p:txBody>
      </p:sp>
      <p:sp>
        <p:nvSpPr>
          <p:cNvPr id="6" name="Slide Number Placeholder 6">
            <a:extLst>
              <a:ext uri="{FF2B5EF4-FFF2-40B4-BE49-F238E27FC236}">
                <a16:creationId xmlns:a16="http://schemas.microsoft.com/office/drawing/2014/main" id="{9CBF700D-AC42-D405-B32B-003EB0DC24ED}"/>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48EE6E22-23E2-4FB1-8975-3BA570E08337}" type="slidenum">
              <a:rPr lang="en-US" altLang="en-US" sz="1200" smtClean="0">
                <a:solidFill>
                  <a:srgbClr val="000000"/>
                </a:solidFill>
                <a:latin typeface="Garamond"/>
              </a:rPr>
              <a:pPr algn="r" fontAlgn="base">
                <a:spcBef>
                  <a:spcPct val="0"/>
                </a:spcBef>
                <a:spcAft>
                  <a:spcPct val="0"/>
                </a:spcAft>
                <a:defRPr/>
              </a:pPr>
              <a:t>16</a:t>
            </a:fld>
            <a:endParaRPr lang="en-US" altLang="en-US" sz="1200">
              <a:solidFill>
                <a:srgbClr val="000000"/>
              </a:solidFill>
              <a:latin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66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66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66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6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a:extLst>
              <a:ext uri="{FF2B5EF4-FFF2-40B4-BE49-F238E27FC236}">
                <a16:creationId xmlns:a16="http://schemas.microsoft.com/office/drawing/2014/main" id="{EF1ADABF-2EBC-9C6E-4C06-CCC1ED7AD861}"/>
              </a:ext>
            </a:extLst>
          </p:cNvPr>
          <p:cNvSpPr>
            <a:spLocks noChangeArrowheads="1"/>
          </p:cNvSpPr>
          <p:nvPr/>
        </p:nvSpPr>
        <p:spPr bwMode="auto">
          <a:xfrm>
            <a:off x="398342" y="1644650"/>
            <a:ext cx="8305800"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Solution:</a:t>
            </a:r>
            <a:b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b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Let </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 = </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the event that Saskatoon is amongst the </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final 5</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b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b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Let </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B </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the event that Moncton is amongst the </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final 5</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b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b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Given </a:t>
            </a:r>
            <a:r>
              <a:rPr kumimoji="0" lang="en-US" altLang="en-US" sz="2800" b="0" i="1" u="none" strike="noStrike" kern="1200" cap="none" spc="0" normalizeH="0" baseline="0" noProof="0" dirty="0">
                <a:ln>
                  <a:noFill/>
                </a:ln>
                <a:effectLst/>
                <a:uLnTx/>
                <a:uFillTx/>
                <a:latin typeface="Times New Roman" panose="02020603050405020304" pitchFamily="18" charset="0"/>
                <a:ea typeface="+mn-ea"/>
                <a:cs typeface="+mn-cs"/>
              </a:rPr>
              <a:t>P</a:t>
            </a:r>
            <a:r>
              <a:rPr kumimoji="0" lang="en-US" altLang="en-US" sz="2800" b="0" i="0" u="none" strike="noStrike" kern="1200" cap="none" spc="0" normalizeH="0" baseline="0" noProof="0" dirty="0">
                <a:ln>
                  <a:noFill/>
                </a:ln>
                <a:effectLst/>
                <a:uLnTx/>
                <a:uFillTx/>
                <a:latin typeface="Times New Roman" panose="02020603050405020304" pitchFamily="18" charset="0"/>
                <a:ea typeface="+mn-ea"/>
                <a:cs typeface="+mn-cs"/>
              </a:rPr>
              <a:t>[</a:t>
            </a:r>
            <a:r>
              <a:rPr kumimoji="0" lang="en-US" altLang="en-US" sz="2800" b="0" i="1" u="none" strike="noStrike" kern="1200" cap="none" spc="0" normalizeH="0" baseline="0" noProof="0" dirty="0">
                <a:ln>
                  <a:noFill/>
                </a:ln>
                <a:effectLst/>
                <a:uLnTx/>
                <a:uFillTx/>
                <a:latin typeface="Times New Roman" panose="02020603050405020304" pitchFamily="18" charset="0"/>
                <a:ea typeface="+mn-ea"/>
                <a:cs typeface="+mn-cs"/>
              </a:rPr>
              <a:t>A</a:t>
            </a:r>
            <a:r>
              <a:rPr kumimoji="0" lang="en-US" altLang="en-US" sz="2800" b="0" i="0" u="none" strike="noStrike" kern="1200" cap="none" spc="0" normalizeH="0" baseline="0" noProof="0" dirty="0">
                <a:ln>
                  <a:noFill/>
                </a:ln>
                <a:effectLst/>
                <a:uLnTx/>
                <a:uFillTx/>
                <a:latin typeface="Times New Roman" panose="02020603050405020304" pitchFamily="18" charset="0"/>
                <a:ea typeface="+mn-ea"/>
                <a:cs typeface="+mn-cs"/>
              </a:rPr>
              <a:t>] = 0.20</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a:ln>
                  <a:noFill/>
                </a:ln>
                <a:effectLst/>
                <a:uLnTx/>
                <a:uFillTx/>
                <a:latin typeface="Times New Roman" panose="02020603050405020304" pitchFamily="18" charset="0"/>
                <a:ea typeface="+mn-ea"/>
                <a:cs typeface="+mn-cs"/>
              </a:rPr>
              <a:t>P</a:t>
            </a:r>
            <a:r>
              <a:rPr kumimoji="0" lang="en-US" altLang="en-US" sz="2800" b="0" i="0" u="none" strike="noStrike" kern="1200" cap="none" spc="0" normalizeH="0" baseline="0" noProof="0" dirty="0">
                <a:ln>
                  <a:noFill/>
                </a:ln>
                <a:effectLst/>
                <a:uLnTx/>
                <a:uFillTx/>
                <a:latin typeface="Times New Roman" panose="02020603050405020304" pitchFamily="18" charset="0"/>
                <a:ea typeface="+mn-ea"/>
                <a:cs typeface="+mn-cs"/>
              </a:rPr>
              <a:t>[</a:t>
            </a:r>
            <a:r>
              <a:rPr kumimoji="0" lang="en-US" altLang="en-US" sz="2800" b="0" i="1" u="none" strike="noStrike" kern="1200" cap="none" spc="0" normalizeH="0" baseline="0" noProof="0" dirty="0">
                <a:ln>
                  <a:noFill/>
                </a:ln>
                <a:effectLst/>
                <a:uLnTx/>
                <a:uFillTx/>
                <a:latin typeface="Times New Roman" panose="02020603050405020304" pitchFamily="18" charset="0"/>
                <a:ea typeface="+mn-ea"/>
                <a:cs typeface="+mn-cs"/>
              </a:rPr>
              <a:t>B</a:t>
            </a:r>
            <a:r>
              <a:rPr kumimoji="0" lang="en-US" altLang="en-US" sz="2800" b="0" i="0" u="none" strike="noStrike" kern="1200" cap="none" spc="0" normalizeH="0" baseline="0" noProof="0" dirty="0">
                <a:ln>
                  <a:noFill/>
                </a:ln>
                <a:effectLst/>
                <a:uLnTx/>
                <a:uFillTx/>
                <a:latin typeface="Times New Roman" panose="02020603050405020304" pitchFamily="18" charset="0"/>
                <a:ea typeface="+mn-ea"/>
                <a:cs typeface="+mn-cs"/>
              </a:rPr>
              <a:t>] = 0.35</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and </a:t>
            </a:r>
            <a:r>
              <a:rPr kumimoji="0" lang="en-US" altLang="en-US" sz="2800" b="0" i="1" u="none" strike="noStrike" kern="1200" cap="none" spc="0" normalizeH="0" baseline="0" noProof="0" dirty="0">
                <a:ln>
                  <a:noFill/>
                </a:ln>
                <a:effectLst/>
                <a:uLnTx/>
                <a:uFillTx/>
                <a:latin typeface="Times New Roman" panose="02020603050405020304" pitchFamily="18" charset="0"/>
                <a:ea typeface="+mn-ea"/>
                <a:cs typeface="+mn-cs"/>
              </a:rPr>
              <a:t>P</a:t>
            </a:r>
            <a:r>
              <a:rPr kumimoji="0" lang="en-US" altLang="en-US" sz="2800" b="0" i="0" u="none" strike="noStrike" kern="1200" cap="none" spc="0" normalizeH="0" baseline="0" noProof="0" dirty="0">
                <a:ln>
                  <a:noFill/>
                </a:ln>
                <a:effectLst/>
                <a:uLnTx/>
                <a:uFillTx/>
                <a:latin typeface="Times New Roman" panose="02020603050405020304" pitchFamily="18" charset="0"/>
                <a:ea typeface="+mn-ea"/>
                <a:cs typeface="+mn-cs"/>
              </a:rPr>
              <a:t>[</a:t>
            </a:r>
            <a:r>
              <a:rPr kumimoji="0" lang="en-US" altLang="en-US" sz="2800" b="0" i="1" u="none" strike="noStrike" kern="1200" cap="none" spc="0" normalizeH="0" baseline="0" noProof="0" dirty="0">
                <a:ln>
                  <a:noFill/>
                </a:ln>
                <a:effectLst/>
                <a:uLnTx/>
                <a:uFillTx/>
                <a:latin typeface="Times New Roman" panose="02020603050405020304" pitchFamily="18" charset="0"/>
                <a:ea typeface="+mn-ea"/>
                <a:cs typeface="+mn-cs"/>
              </a:rPr>
              <a:t>A </a:t>
            </a:r>
            <a:r>
              <a:rPr kumimoji="0" lang="en-US" alt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0" lang="en-US" altLang="en-US" sz="2800" b="0" i="1" u="none" strike="noStrike" kern="1200" cap="none" spc="0" normalizeH="0" baseline="0" noProof="0" dirty="0">
                <a:ln>
                  <a:noFill/>
                </a:ln>
                <a:effectLst/>
                <a:uLnTx/>
                <a:uFillTx/>
                <a:latin typeface="Times New Roman" panose="02020603050405020304" pitchFamily="18" charset="0"/>
                <a:ea typeface="+mn-ea"/>
                <a:cs typeface="+mn-cs"/>
              </a:rPr>
              <a:t> B</a:t>
            </a:r>
            <a:r>
              <a:rPr kumimoji="0" lang="en-US" altLang="en-US" sz="2800" b="0" i="0" u="none" strike="noStrike" kern="1200" cap="none" spc="0" normalizeH="0" baseline="0" noProof="0" dirty="0">
                <a:ln>
                  <a:noFill/>
                </a:ln>
                <a:effectLst/>
                <a:uLnTx/>
                <a:uFillTx/>
                <a:latin typeface="Times New Roman" panose="02020603050405020304" pitchFamily="18" charset="0"/>
                <a:ea typeface="+mn-ea"/>
                <a:cs typeface="+mn-cs"/>
              </a:rPr>
              <a:t>] = 0.08</a:t>
            </a:r>
            <a:b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b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What is </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P</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 </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sym typeface="Symbol" panose="05050102010706020507" pitchFamily="18" charset="2"/>
              </a:rPr>
              <a:t></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B</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b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b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Note: “</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and”</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sym typeface="Math3" pitchFamily="2" charset="2"/>
              </a:rPr>
              <a:t>, </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“or” </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sym typeface="Symbol" panose="05050102010706020507" pitchFamily="18" charset="2"/>
              </a:rPr>
              <a:t></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p>
        </p:txBody>
      </p:sp>
      <p:graphicFrame>
        <p:nvGraphicFramePr>
          <p:cNvPr id="72707" name="Object 5">
            <a:extLst>
              <a:ext uri="{FF2B5EF4-FFF2-40B4-BE49-F238E27FC236}">
                <a16:creationId xmlns:a16="http://schemas.microsoft.com/office/drawing/2014/main" id="{3A2B74D1-114D-2E45-F79D-9C518494BD78}"/>
              </a:ext>
            </a:extLst>
          </p:cNvPr>
          <p:cNvGraphicFramePr>
            <a:graphicFrameLocks noChangeAspect="1"/>
          </p:cNvGraphicFramePr>
          <p:nvPr>
            <p:extLst>
              <p:ext uri="{D42A27DB-BD31-4B8C-83A1-F6EECF244321}">
                <p14:modId xmlns:p14="http://schemas.microsoft.com/office/powerpoint/2010/main" val="3834468007"/>
              </p:ext>
            </p:extLst>
          </p:nvPr>
        </p:nvGraphicFramePr>
        <p:xfrm>
          <a:off x="2133600" y="4552558"/>
          <a:ext cx="5146675" cy="571500"/>
        </p:xfrm>
        <a:graphic>
          <a:graphicData uri="http://schemas.openxmlformats.org/presentationml/2006/ole">
            <mc:AlternateContent xmlns:mc="http://schemas.openxmlformats.org/markup-compatibility/2006">
              <mc:Choice xmlns:v="urn:schemas-microsoft-com:vml" Requires="v">
                <p:oleObj name="Equation" r:id="rId3" imgW="2286000" imgH="254000" progId="Equation.DSMT4">
                  <p:embed/>
                </p:oleObj>
              </mc:Choice>
              <mc:Fallback>
                <p:oleObj name="Equation" r:id="rId3" imgW="2286000" imgH="254000" progId="Equation.DSMT4">
                  <p:embed/>
                  <p:pic>
                    <p:nvPicPr>
                      <p:cNvPr id="72707" name="Object 5">
                        <a:extLst>
                          <a:ext uri="{FF2B5EF4-FFF2-40B4-BE49-F238E27FC236}">
                            <a16:creationId xmlns:a16="http://schemas.microsoft.com/office/drawing/2014/main" id="{3A2B74D1-114D-2E45-F79D-9C518494BD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552558"/>
                        <a:ext cx="5146675"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708" name="Object 6">
            <a:extLst>
              <a:ext uri="{FF2B5EF4-FFF2-40B4-BE49-F238E27FC236}">
                <a16:creationId xmlns:a16="http://schemas.microsoft.com/office/drawing/2014/main" id="{21E7650A-17C3-761C-91F3-B7CBBE7A4314}"/>
              </a:ext>
            </a:extLst>
          </p:cNvPr>
          <p:cNvGraphicFramePr>
            <a:graphicFrameLocks noChangeAspect="1"/>
          </p:cNvGraphicFramePr>
          <p:nvPr>
            <p:extLst>
              <p:ext uri="{D42A27DB-BD31-4B8C-83A1-F6EECF244321}">
                <p14:modId xmlns:p14="http://schemas.microsoft.com/office/powerpoint/2010/main" val="2349757156"/>
              </p:ext>
            </p:extLst>
          </p:nvPr>
        </p:nvGraphicFramePr>
        <p:xfrm>
          <a:off x="3505200" y="5246949"/>
          <a:ext cx="3687762" cy="400050"/>
        </p:xfrm>
        <a:graphic>
          <a:graphicData uri="http://schemas.openxmlformats.org/presentationml/2006/ole">
            <mc:AlternateContent xmlns:mc="http://schemas.openxmlformats.org/markup-compatibility/2006">
              <mc:Choice xmlns:v="urn:schemas-microsoft-com:vml" Requires="v">
                <p:oleObj name="Equation" r:id="rId5" imgW="1637589" imgH="177723" progId="Equation.DSMT4">
                  <p:embed/>
                </p:oleObj>
              </mc:Choice>
              <mc:Fallback>
                <p:oleObj name="Equation" r:id="rId5" imgW="1637589" imgH="177723" progId="Equation.DSMT4">
                  <p:embed/>
                  <p:pic>
                    <p:nvPicPr>
                      <p:cNvPr id="72708" name="Object 6">
                        <a:extLst>
                          <a:ext uri="{FF2B5EF4-FFF2-40B4-BE49-F238E27FC236}">
                            <a16:creationId xmlns:a16="http://schemas.microsoft.com/office/drawing/2014/main" id="{21E7650A-17C3-761C-91F3-B7CBBE7A43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5246949"/>
                        <a:ext cx="3687762"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itle 1">
            <a:extLst>
              <a:ext uri="{FF2B5EF4-FFF2-40B4-BE49-F238E27FC236}">
                <a16:creationId xmlns:a16="http://schemas.microsoft.com/office/drawing/2014/main" id="{3553B52C-6A18-987B-C167-0B624F886F45}"/>
              </a:ext>
            </a:extLst>
          </p:cNvPr>
          <p:cNvSpPr>
            <a:spLocks noGrp="1"/>
          </p:cNvSpPr>
          <p:nvPr>
            <p:ph type="title"/>
          </p:nvPr>
        </p:nvSpPr>
        <p:spPr>
          <a:xfrm>
            <a:off x="0" y="0"/>
            <a:ext cx="9144000" cy="656345"/>
          </a:xfrm>
        </p:spPr>
        <p:txBody>
          <a:bodyPr>
            <a:noAutofit/>
          </a:bodyPr>
          <a:lstStyle/>
          <a:p>
            <a:pPr algn="ctr"/>
            <a:r>
              <a:rPr lang="en-US"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rPr>
              <a:t>Example: Solution</a:t>
            </a:r>
            <a:endParaRPr lang="en-IN"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endParaRPr>
          </a:p>
        </p:txBody>
      </p:sp>
      <p:sp>
        <p:nvSpPr>
          <p:cNvPr id="6" name="Slide Number Placeholder 6">
            <a:extLst>
              <a:ext uri="{FF2B5EF4-FFF2-40B4-BE49-F238E27FC236}">
                <a16:creationId xmlns:a16="http://schemas.microsoft.com/office/drawing/2014/main" id="{A3C3B067-5963-9E9B-590A-A4CCD5DCD2F6}"/>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48EE6E22-23E2-4FB1-8975-3BA570E08337}" type="slidenum">
              <a:rPr lang="en-US" altLang="en-US" sz="1200" smtClean="0">
                <a:solidFill>
                  <a:srgbClr val="000000"/>
                </a:solidFill>
                <a:latin typeface="Garamond"/>
              </a:rPr>
              <a:pPr algn="r" fontAlgn="base">
                <a:spcBef>
                  <a:spcPct val="0"/>
                </a:spcBef>
                <a:spcAft>
                  <a:spcPct val="0"/>
                </a:spcAft>
                <a:defRPr/>
              </a:pPr>
              <a:t>17</a:t>
            </a:fld>
            <a:endParaRPr lang="en-US" altLang="en-US" sz="1200">
              <a:solidFill>
                <a:srgbClr val="000000"/>
              </a:solidFill>
              <a:latin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656345"/>
          </a:xfrm>
        </p:spPr>
        <p:txBody>
          <a:bodyPr>
            <a:noAutofit/>
          </a:bodyPr>
          <a:lstStyle/>
          <a:p>
            <a:pPr algn="ctr"/>
            <a:r>
              <a:rPr lang="en-US"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rPr>
              <a:t>Conditional Probability</a:t>
            </a:r>
            <a:endParaRPr lang="en-IN"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endParaRPr>
          </a:p>
        </p:txBody>
      </p:sp>
      <mc:AlternateContent xmlns:mc="http://schemas.openxmlformats.org/markup-compatibility/2006" xmlns:a14="http://schemas.microsoft.com/office/drawing/2010/main">
        <mc:Choice Requires="a14">
          <p:sp>
            <p:nvSpPr>
              <p:cNvPr id="16" name="Rectangle 15"/>
              <p:cNvSpPr/>
              <p:nvPr/>
            </p:nvSpPr>
            <p:spPr>
              <a:xfrm>
                <a:off x="683490" y="1447274"/>
                <a:ext cx="7850407" cy="4648726"/>
              </a:xfrm>
              <a:prstGeom prst="rect">
                <a:avLst/>
              </a:prstGeom>
              <a:gradFill flip="none" rotWithShape="1">
                <a:gsLst>
                  <a:gs pos="0">
                    <a:srgbClr val="8488C4"/>
                  </a:gs>
                  <a:gs pos="53000">
                    <a:srgbClr val="D4DEFF"/>
                  </a:gs>
                  <a:gs pos="83000">
                    <a:srgbClr val="D4DEFF"/>
                  </a:gs>
                  <a:gs pos="100000">
                    <a:srgbClr val="96AB94"/>
                  </a:gs>
                </a:gsLst>
                <a:lin ang="5400000" scaled="0"/>
                <a:tileRect/>
              </a:gradFill>
              <a:effectLst>
                <a:glow rad="635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93186"/>
                <a:endParaRPr lang="en-IN" sz="1758" dirty="0">
                  <a:solidFill>
                    <a:prstClr val="black"/>
                  </a:solidFill>
                  <a:latin typeface="Times New Roman" panose="02020603050405020304" pitchFamily="18" charset="0"/>
                  <a:cs typeface="Times New Roman" panose="02020603050405020304" pitchFamily="18" charset="0"/>
                </a:endParaRPr>
              </a:p>
              <a:p>
                <a:pPr algn="just" defTabSz="893186"/>
                <a:endParaRPr lang="en-IN" sz="1758" dirty="0">
                  <a:solidFill>
                    <a:prstClr val="black"/>
                  </a:solidFill>
                  <a:latin typeface="Times New Roman" panose="02020603050405020304" pitchFamily="18" charset="0"/>
                  <a:cs typeface="Times New Roman" panose="02020603050405020304" pitchFamily="18" charset="0"/>
                </a:endParaRPr>
              </a:p>
              <a:p>
                <a:pPr algn="just" defTabSz="893186"/>
                <a:endParaRPr lang="en-IN" sz="1758" dirty="0">
                  <a:solidFill>
                    <a:prstClr val="black"/>
                  </a:solidFill>
                  <a:latin typeface="Times New Roman" panose="02020603050405020304" pitchFamily="18" charset="0"/>
                  <a:cs typeface="Times New Roman" panose="02020603050405020304" pitchFamily="18" charset="0"/>
                </a:endParaRPr>
              </a:p>
              <a:p>
                <a:pPr algn="just" defTabSz="893186"/>
                <a:endParaRPr lang="en-US" sz="1758" dirty="0">
                  <a:solidFill>
                    <a:prstClr val="white"/>
                  </a:solidFill>
                  <a:latin typeface="Constantia"/>
                </a:endParaRPr>
              </a:p>
              <a:p>
                <a:pPr algn="just" defTabSz="893186"/>
                <a:r>
                  <a:rPr lang="en-US" sz="1758" dirty="0">
                    <a:solidFill>
                      <a:prstClr val="white"/>
                    </a:solidFill>
                    <a:latin typeface="Constantia"/>
                  </a:rPr>
                  <a:t>If events are dependent, then their probability is expressed by conditional probability. The probability that </a:t>
                </a:r>
                <a:r>
                  <a:rPr lang="en-US" sz="1758" i="1" dirty="0">
                    <a:solidFill>
                      <a:prstClr val="white"/>
                    </a:solidFill>
                    <a:latin typeface="Constantia"/>
                  </a:rPr>
                  <a:t>A</a:t>
                </a:r>
                <a:r>
                  <a:rPr lang="en-US" sz="1758" dirty="0">
                    <a:solidFill>
                      <a:prstClr val="white"/>
                    </a:solidFill>
                    <a:latin typeface="Constantia"/>
                  </a:rPr>
                  <a:t> occurs given that </a:t>
                </a:r>
                <a:r>
                  <a:rPr lang="en-US" sz="1758" i="1" dirty="0">
                    <a:solidFill>
                      <a:prstClr val="white"/>
                    </a:solidFill>
                    <a:latin typeface="Constantia"/>
                  </a:rPr>
                  <a:t>B</a:t>
                </a:r>
                <a:r>
                  <a:rPr lang="en-US" sz="1758" dirty="0">
                    <a:solidFill>
                      <a:prstClr val="white"/>
                    </a:solidFill>
                    <a:latin typeface="Constantia"/>
                  </a:rPr>
                  <a:t> is denoted by </a:t>
                </a:r>
                <a14:m>
                  <m:oMath xmlns:m="http://schemas.openxmlformats.org/officeDocument/2006/math">
                    <m:r>
                      <a:rPr lang="en-US" sz="1758" i="1">
                        <a:solidFill>
                          <a:prstClr val="white"/>
                        </a:solidFill>
                        <a:latin typeface="Cambria Math" panose="02040503050406030204" pitchFamily="18" charset="0"/>
                      </a:rPr>
                      <m:t>𝑃</m:t>
                    </m:r>
                    <m:r>
                      <a:rPr lang="en-US" sz="1758" i="1">
                        <a:solidFill>
                          <a:prstClr val="white"/>
                        </a:solidFill>
                        <a:latin typeface="Cambria Math" panose="02040503050406030204" pitchFamily="18" charset="0"/>
                      </a:rPr>
                      <m:t>(</m:t>
                    </m:r>
                    <m:r>
                      <a:rPr lang="en-US" sz="1758" i="1">
                        <a:solidFill>
                          <a:prstClr val="white"/>
                        </a:solidFill>
                        <a:latin typeface="Cambria Math" panose="02040503050406030204" pitchFamily="18" charset="0"/>
                      </a:rPr>
                      <m:t>𝐴</m:t>
                    </m:r>
                    <m:r>
                      <a:rPr lang="en-US" sz="1758" i="1">
                        <a:solidFill>
                          <a:prstClr val="white"/>
                        </a:solidFill>
                        <a:latin typeface="Cambria Math" panose="02040503050406030204" pitchFamily="18" charset="0"/>
                      </a:rPr>
                      <m:t>|</m:t>
                    </m:r>
                    <m:r>
                      <a:rPr lang="en-US" sz="1758" i="1">
                        <a:solidFill>
                          <a:prstClr val="white"/>
                        </a:solidFill>
                        <a:latin typeface="Cambria Math" panose="02040503050406030204" pitchFamily="18" charset="0"/>
                      </a:rPr>
                      <m:t>𝐵</m:t>
                    </m:r>
                    <m:r>
                      <a:rPr lang="en-US" sz="1758" i="1">
                        <a:solidFill>
                          <a:prstClr val="white"/>
                        </a:solidFill>
                        <a:latin typeface="Cambria Math" panose="02040503050406030204" pitchFamily="18" charset="0"/>
                      </a:rPr>
                      <m:t>)</m:t>
                    </m:r>
                  </m:oMath>
                </a14:m>
                <a:r>
                  <a:rPr lang="en-US" sz="1758" dirty="0">
                    <a:solidFill>
                      <a:prstClr val="white"/>
                    </a:solidFill>
                    <a:latin typeface="Constantia"/>
                  </a:rPr>
                  <a:t>.</a:t>
                </a:r>
              </a:p>
              <a:p>
                <a:pPr algn="just" defTabSz="893186"/>
                <a:endParaRPr lang="en-IN" sz="1758" dirty="0">
                  <a:solidFill>
                    <a:prstClr val="black"/>
                  </a:solidFill>
                  <a:latin typeface="Times New Roman" panose="02020603050405020304" pitchFamily="18" charset="0"/>
                  <a:cs typeface="Times New Roman" panose="02020603050405020304" pitchFamily="18" charset="0"/>
                </a:endParaRPr>
              </a:p>
              <a:p>
                <a:pPr algn="just" defTabSz="893186"/>
                <a:r>
                  <a:rPr lang="en-IN" sz="1758" dirty="0">
                    <a:solidFill>
                      <a:prstClr val="black"/>
                    </a:solidFill>
                    <a:latin typeface="Times New Roman" panose="02020603050405020304" pitchFamily="18" charset="0"/>
                    <a:cs typeface="Times New Roman" panose="02020603050405020304" pitchFamily="18" charset="0"/>
                  </a:rPr>
                  <a:t>Suppose, </a:t>
                </a:r>
                <a:r>
                  <a:rPr lang="en-IN" sz="1758" i="1" dirty="0">
                    <a:solidFill>
                      <a:prstClr val="black"/>
                    </a:solidFill>
                    <a:latin typeface="Times New Roman" panose="02020603050405020304" pitchFamily="18" charset="0"/>
                    <a:cs typeface="Times New Roman" panose="02020603050405020304" pitchFamily="18" charset="0"/>
                  </a:rPr>
                  <a:t>A</a:t>
                </a:r>
                <a:r>
                  <a:rPr lang="en-IN" sz="1758" dirty="0">
                    <a:solidFill>
                      <a:prstClr val="black"/>
                    </a:solidFill>
                    <a:latin typeface="Times New Roman" panose="02020603050405020304" pitchFamily="18" charset="0"/>
                    <a:cs typeface="Times New Roman" panose="02020603050405020304" pitchFamily="18" charset="0"/>
                  </a:rPr>
                  <a:t> and </a:t>
                </a:r>
                <a:r>
                  <a:rPr lang="en-IN" sz="1758" i="1" dirty="0">
                    <a:solidFill>
                      <a:prstClr val="black"/>
                    </a:solidFill>
                    <a:latin typeface="Times New Roman" panose="02020603050405020304" pitchFamily="18" charset="0"/>
                    <a:cs typeface="Times New Roman" panose="02020603050405020304" pitchFamily="18" charset="0"/>
                  </a:rPr>
                  <a:t>B</a:t>
                </a:r>
                <a:r>
                  <a:rPr lang="en-IN" sz="1758" dirty="0">
                    <a:solidFill>
                      <a:prstClr val="black"/>
                    </a:solidFill>
                    <a:latin typeface="Times New Roman" panose="02020603050405020304" pitchFamily="18" charset="0"/>
                    <a:cs typeface="Times New Roman" panose="02020603050405020304" pitchFamily="18" charset="0"/>
                  </a:rPr>
                  <a:t> are two events associated with a random experiment. The probability of </a:t>
                </a:r>
                <a:r>
                  <a:rPr lang="en-IN" sz="1758" i="1" dirty="0">
                    <a:solidFill>
                      <a:prstClr val="black"/>
                    </a:solidFill>
                    <a:latin typeface="Times New Roman" panose="02020603050405020304" pitchFamily="18" charset="0"/>
                    <a:cs typeface="Times New Roman" panose="02020603050405020304" pitchFamily="18" charset="0"/>
                  </a:rPr>
                  <a:t>A</a:t>
                </a:r>
                <a:r>
                  <a:rPr lang="en-IN" sz="1758" dirty="0">
                    <a:solidFill>
                      <a:prstClr val="black"/>
                    </a:solidFill>
                    <a:latin typeface="Times New Roman" panose="02020603050405020304" pitchFamily="18" charset="0"/>
                    <a:cs typeface="Times New Roman" panose="02020603050405020304" pitchFamily="18" charset="0"/>
                  </a:rPr>
                  <a:t> under the condition that </a:t>
                </a:r>
                <a:r>
                  <a:rPr lang="en-IN" sz="1758" i="1" dirty="0">
                    <a:solidFill>
                      <a:prstClr val="black"/>
                    </a:solidFill>
                    <a:latin typeface="Times New Roman" panose="02020603050405020304" pitchFamily="18" charset="0"/>
                    <a:cs typeface="Times New Roman" panose="02020603050405020304" pitchFamily="18" charset="0"/>
                  </a:rPr>
                  <a:t>B</a:t>
                </a:r>
                <a:r>
                  <a:rPr lang="en-IN" sz="1758" dirty="0">
                    <a:solidFill>
                      <a:prstClr val="black"/>
                    </a:solidFill>
                    <a:latin typeface="Times New Roman" panose="02020603050405020304" pitchFamily="18" charset="0"/>
                    <a:cs typeface="Times New Roman" panose="02020603050405020304" pitchFamily="18" charset="0"/>
                  </a:rPr>
                  <a:t> has already occurred and </a:t>
                </a:r>
                <a14:m>
                  <m:oMath xmlns:m="http://schemas.openxmlformats.org/officeDocument/2006/math">
                    <m:r>
                      <a:rPr lang="en-IN" sz="1758" i="1" dirty="0">
                        <a:solidFill>
                          <a:prstClr val="black"/>
                        </a:solidFill>
                        <a:latin typeface="Cambria Math" panose="02040503050406030204" pitchFamily="18" charset="0"/>
                      </a:rPr>
                      <m:t>𝑃</m:t>
                    </m:r>
                    <m:r>
                      <a:rPr lang="en-IN" sz="1758" i="1" dirty="0">
                        <a:solidFill>
                          <a:prstClr val="black"/>
                        </a:solidFill>
                        <a:latin typeface="Cambria Math" panose="02040503050406030204" pitchFamily="18" charset="0"/>
                      </a:rPr>
                      <m:t>(</m:t>
                    </m:r>
                    <m:r>
                      <a:rPr lang="en-IN" sz="1758" i="1" dirty="0">
                        <a:solidFill>
                          <a:prstClr val="black"/>
                        </a:solidFill>
                        <a:latin typeface="Cambria Math" panose="02040503050406030204" pitchFamily="18" charset="0"/>
                      </a:rPr>
                      <m:t>𝐵</m:t>
                    </m:r>
                    <m:r>
                      <a:rPr lang="en-IN" sz="1758" i="1" dirty="0">
                        <a:solidFill>
                          <a:prstClr val="black"/>
                        </a:solidFill>
                        <a:latin typeface="Cambria Math" panose="02040503050406030204" pitchFamily="18" charset="0"/>
                      </a:rPr>
                      <m:t>)≠0</m:t>
                    </m:r>
                  </m:oMath>
                </a14:m>
                <a:r>
                  <a:rPr lang="en-IN" sz="1758" dirty="0">
                    <a:solidFill>
                      <a:prstClr val="black"/>
                    </a:solidFill>
                    <a:latin typeface="Times New Roman" panose="02020603050405020304" pitchFamily="18" charset="0"/>
                    <a:cs typeface="Times New Roman" panose="02020603050405020304" pitchFamily="18" charset="0"/>
                  </a:rPr>
                  <a:t> is given by </a:t>
                </a:r>
              </a:p>
              <a:p>
                <a:pPr algn="just" defTabSz="893186"/>
                <a:endParaRPr lang="en-IN" sz="1758" dirty="0">
                  <a:solidFill>
                    <a:prstClr val="black"/>
                  </a:solidFill>
                  <a:latin typeface="Times New Roman" panose="02020603050405020304" pitchFamily="18" charset="0"/>
                  <a:cs typeface="Times New Roman" panose="02020603050405020304" pitchFamily="18" charset="0"/>
                </a:endParaRPr>
              </a:p>
              <a:p>
                <a:pPr algn="just" defTabSz="893186"/>
                <a14:m>
                  <m:oMathPara xmlns:m="http://schemas.openxmlformats.org/officeDocument/2006/math">
                    <m:oMathParaPr>
                      <m:jc m:val="centerGroup"/>
                    </m:oMathParaPr>
                    <m:oMath xmlns:m="http://schemas.openxmlformats.org/officeDocument/2006/math">
                      <m:r>
                        <a:rPr lang="en-IN" sz="1758" i="1">
                          <a:solidFill>
                            <a:prstClr val="black"/>
                          </a:solidFill>
                          <a:latin typeface="Cambria Math" panose="02040503050406030204" pitchFamily="18" charset="0"/>
                        </a:rPr>
                        <m:t>𝑃</m:t>
                      </m:r>
                      <m:d>
                        <m:dPr>
                          <m:ctrlPr>
                            <a:rPr lang="en-IN" sz="1758" i="1">
                              <a:solidFill>
                                <a:prstClr val="black"/>
                              </a:solidFill>
                              <a:latin typeface="Cambria Math" panose="02040503050406030204" pitchFamily="18" charset="0"/>
                            </a:rPr>
                          </m:ctrlPr>
                        </m:dPr>
                        <m:e>
                          <m:r>
                            <a:rPr lang="en-IN" sz="1758" i="1">
                              <a:solidFill>
                                <a:prstClr val="black"/>
                              </a:solidFill>
                              <a:latin typeface="Cambria Math" panose="02040503050406030204" pitchFamily="18" charset="0"/>
                            </a:rPr>
                            <m:t>𝐴</m:t>
                          </m:r>
                        </m:e>
                        <m:e>
                          <m:r>
                            <a:rPr lang="en-IN" sz="1758" i="1">
                              <a:solidFill>
                                <a:prstClr val="black"/>
                              </a:solidFill>
                              <a:latin typeface="Cambria Math" panose="02040503050406030204" pitchFamily="18" charset="0"/>
                            </a:rPr>
                            <m:t>𝐵</m:t>
                          </m:r>
                        </m:e>
                      </m:d>
                      <m:r>
                        <a:rPr lang="en-IN" sz="1758" i="1">
                          <a:solidFill>
                            <a:prstClr val="black"/>
                          </a:solidFill>
                          <a:latin typeface="Cambria Math" panose="02040503050406030204" pitchFamily="18" charset="0"/>
                        </a:rPr>
                        <m:t>=</m:t>
                      </m:r>
                      <m:f>
                        <m:fPr>
                          <m:ctrlPr>
                            <a:rPr lang="en-IN" sz="1758" i="1">
                              <a:solidFill>
                                <a:prstClr val="black"/>
                              </a:solidFill>
                              <a:latin typeface="Cambria Math" panose="02040503050406030204" pitchFamily="18" charset="0"/>
                            </a:rPr>
                          </m:ctrlPr>
                        </m:fPr>
                        <m:num>
                          <m:r>
                            <m:rPr>
                              <m:sty m:val="p"/>
                            </m:rPr>
                            <a:rPr lang="en-IN" sz="1758">
                              <a:solidFill>
                                <a:prstClr val="black"/>
                              </a:solidFill>
                              <a:latin typeface="Cambria Math" panose="02040503050406030204" pitchFamily="18" charset="0"/>
                            </a:rPr>
                            <m:t>Number</m:t>
                          </m:r>
                          <m:r>
                            <a:rPr lang="en-IN" sz="1758">
                              <a:solidFill>
                                <a:prstClr val="black"/>
                              </a:solidFill>
                              <a:latin typeface="Cambria Math" panose="02040503050406030204" pitchFamily="18" charset="0"/>
                            </a:rPr>
                            <m:t> </m:t>
                          </m:r>
                          <m:r>
                            <m:rPr>
                              <m:sty m:val="p"/>
                            </m:rPr>
                            <a:rPr lang="en-IN" sz="1758">
                              <a:solidFill>
                                <a:prstClr val="black"/>
                              </a:solidFill>
                              <a:latin typeface="Cambria Math" panose="02040503050406030204" pitchFamily="18" charset="0"/>
                            </a:rPr>
                            <m:t>of</m:t>
                          </m:r>
                          <m:r>
                            <a:rPr lang="en-IN" sz="1758">
                              <a:solidFill>
                                <a:prstClr val="black"/>
                              </a:solidFill>
                              <a:latin typeface="Cambria Math" panose="02040503050406030204" pitchFamily="18" charset="0"/>
                            </a:rPr>
                            <m:t> </m:t>
                          </m:r>
                          <m:r>
                            <m:rPr>
                              <m:sty m:val="p"/>
                            </m:rPr>
                            <a:rPr lang="en-IN" sz="1758">
                              <a:solidFill>
                                <a:prstClr val="black"/>
                              </a:solidFill>
                              <a:latin typeface="Cambria Math" panose="02040503050406030204" pitchFamily="18" charset="0"/>
                            </a:rPr>
                            <m:t>events</m:t>
                          </m:r>
                          <m:r>
                            <a:rPr lang="en-IN" sz="1758">
                              <a:solidFill>
                                <a:prstClr val="black"/>
                              </a:solidFill>
                              <a:latin typeface="Cambria Math" panose="02040503050406030204" pitchFamily="18" charset="0"/>
                            </a:rPr>
                            <m:t> </m:t>
                          </m:r>
                          <m:r>
                            <m:rPr>
                              <m:sty m:val="p"/>
                            </m:rPr>
                            <a:rPr lang="en-IN" sz="1758">
                              <a:solidFill>
                                <a:prstClr val="black"/>
                              </a:solidFill>
                              <a:latin typeface="Cambria Math" panose="02040503050406030204" pitchFamily="18" charset="0"/>
                            </a:rPr>
                            <m:t>in</m:t>
                          </m:r>
                          <m:r>
                            <a:rPr lang="en-IN" sz="1758" i="1">
                              <a:solidFill>
                                <a:prstClr val="black"/>
                              </a:solidFill>
                              <a:latin typeface="Cambria Math" panose="02040503050406030204" pitchFamily="18" charset="0"/>
                            </a:rPr>
                            <m:t> </m:t>
                          </m:r>
                          <m:r>
                            <a:rPr lang="en-IN" sz="1758" i="1">
                              <a:solidFill>
                                <a:prstClr val="black"/>
                              </a:solidFill>
                              <a:latin typeface="Cambria Math" panose="02040503050406030204" pitchFamily="18" charset="0"/>
                            </a:rPr>
                            <m:t>𝐵</m:t>
                          </m:r>
                          <m:r>
                            <a:rPr lang="en-IN" sz="1758" i="1">
                              <a:solidFill>
                                <a:prstClr val="black"/>
                              </a:solidFill>
                              <a:latin typeface="Cambria Math" panose="02040503050406030204" pitchFamily="18" charset="0"/>
                            </a:rPr>
                            <m:t> </m:t>
                          </m:r>
                          <m:r>
                            <m:rPr>
                              <m:sty m:val="p"/>
                            </m:rPr>
                            <a:rPr lang="en-IN" sz="1758">
                              <a:solidFill>
                                <a:prstClr val="black"/>
                              </a:solidFill>
                              <a:latin typeface="Cambria Math" panose="02040503050406030204" pitchFamily="18" charset="0"/>
                            </a:rPr>
                            <m:t>which</m:t>
                          </m:r>
                          <m:r>
                            <a:rPr lang="en-IN" sz="1758">
                              <a:solidFill>
                                <a:prstClr val="black"/>
                              </a:solidFill>
                              <a:latin typeface="Cambria Math" panose="02040503050406030204" pitchFamily="18" charset="0"/>
                            </a:rPr>
                            <m:t> </m:t>
                          </m:r>
                          <m:r>
                            <m:rPr>
                              <m:sty m:val="p"/>
                            </m:rPr>
                            <a:rPr lang="en-IN" sz="1758">
                              <a:solidFill>
                                <a:prstClr val="black"/>
                              </a:solidFill>
                              <a:latin typeface="Cambria Math" panose="02040503050406030204" pitchFamily="18" charset="0"/>
                            </a:rPr>
                            <m:t>are</m:t>
                          </m:r>
                          <m:r>
                            <a:rPr lang="en-IN" sz="1758">
                              <a:solidFill>
                                <a:prstClr val="black"/>
                              </a:solidFill>
                              <a:latin typeface="Cambria Math" panose="02040503050406030204" pitchFamily="18" charset="0"/>
                            </a:rPr>
                            <m:t> </m:t>
                          </m:r>
                          <m:r>
                            <m:rPr>
                              <m:sty m:val="p"/>
                            </m:rPr>
                            <a:rPr lang="en-IN" sz="1758">
                              <a:solidFill>
                                <a:prstClr val="black"/>
                              </a:solidFill>
                              <a:latin typeface="Cambria Math" panose="02040503050406030204" pitchFamily="18" charset="0"/>
                            </a:rPr>
                            <m:t>favourable</m:t>
                          </m:r>
                          <m:r>
                            <a:rPr lang="en-IN" sz="1758">
                              <a:solidFill>
                                <a:prstClr val="black"/>
                              </a:solidFill>
                              <a:latin typeface="Cambria Math" panose="02040503050406030204" pitchFamily="18" charset="0"/>
                            </a:rPr>
                            <m:t> </m:t>
                          </m:r>
                          <m:r>
                            <m:rPr>
                              <m:sty m:val="p"/>
                            </m:rPr>
                            <a:rPr lang="en-IN" sz="1758">
                              <a:solidFill>
                                <a:prstClr val="black"/>
                              </a:solidFill>
                              <a:latin typeface="Cambria Math" panose="02040503050406030204" pitchFamily="18" charset="0"/>
                            </a:rPr>
                            <m:t>to</m:t>
                          </m:r>
                          <m:r>
                            <a:rPr lang="en-IN" sz="1758">
                              <a:solidFill>
                                <a:prstClr val="black"/>
                              </a:solidFill>
                              <a:latin typeface="Cambria Math" panose="02040503050406030204" pitchFamily="18" charset="0"/>
                            </a:rPr>
                            <m:t> </m:t>
                          </m:r>
                          <m:r>
                            <a:rPr lang="en-IN" sz="1758" i="1">
                              <a:solidFill>
                                <a:prstClr val="black"/>
                              </a:solidFill>
                              <a:latin typeface="Cambria Math" panose="02040503050406030204" pitchFamily="18" charset="0"/>
                            </a:rPr>
                            <m:t>𝐴</m:t>
                          </m:r>
                        </m:num>
                        <m:den>
                          <m:r>
                            <m:rPr>
                              <m:sty m:val="p"/>
                            </m:rPr>
                            <a:rPr lang="en-IN" sz="1758">
                              <a:solidFill>
                                <a:prstClr val="black"/>
                              </a:solidFill>
                              <a:latin typeface="Cambria Math" panose="02040503050406030204" pitchFamily="18" charset="0"/>
                            </a:rPr>
                            <m:t>Number</m:t>
                          </m:r>
                          <m:r>
                            <a:rPr lang="en-IN" sz="1758">
                              <a:solidFill>
                                <a:prstClr val="black"/>
                              </a:solidFill>
                              <a:latin typeface="Cambria Math" panose="02040503050406030204" pitchFamily="18" charset="0"/>
                            </a:rPr>
                            <m:t> </m:t>
                          </m:r>
                          <m:r>
                            <m:rPr>
                              <m:sty m:val="p"/>
                            </m:rPr>
                            <a:rPr lang="en-IN" sz="1758">
                              <a:solidFill>
                                <a:prstClr val="black"/>
                              </a:solidFill>
                              <a:latin typeface="Cambria Math" panose="02040503050406030204" pitchFamily="18" charset="0"/>
                            </a:rPr>
                            <m:t>of</m:t>
                          </m:r>
                          <m:r>
                            <a:rPr lang="en-IN" sz="1758">
                              <a:solidFill>
                                <a:prstClr val="black"/>
                              </a:solidFill>
                              <a:latin typeface="Cambria Math" panose="02040503050406030204" pitchFamily="18" charset="0"/>
                            </a:rPr>
                            <m:t> </m:t>
                          </m:r>
                          <m:r>
                            <m:rPr>
                              <m:sty m:val="p"/>
                            </m:rPr>
                            <a:rPr lang="en-IN" sz="1758">
                              <a:solidFill>
                                <a:prstClr val="black"/>
                              </a:solidFill>
                              <a:latin typeface="Cambria Math" panose="02040503050406030204" pitchFamily="18" charset="0"/>
                            </a:rPr>
                            <m:t>events</m:t>
                          </m:r>
                          <m:r>
                            <a:rPr lang="en-IN" sz="1758">
                              <a:solidFill>
                                <a:prstClr val="black"/>
                              </a:solidFill>
                              <a:latin typeface="Cambria Math" panose="02040503050406030204" pitchFamily="18" charset="0"/>
                            </a:rPr>
                            <m:t> </m:t>
                          </m:r>
                          <m:r>
                            <m:rPr>
                              <m:sty m:val="p"/>
                            </m:rPr>
                            <a:rPr lang="en-IN" sz="1758">
                              <a:solidFill>
                                <a:prstClr val="black"/>
                              </a:solidFill>
                              <a:latin typeface="Cambria Math" panose="02040503050406030204" pitchFamily="18" charset="0"/>
                            </a:rPr>
                            <m:t>in</m:t>
                          </m:r>
                          <m:r>
                            <a:rPr lang="en-IN" sz="1758">
                              <a:solidFill>
                                <a:prstClr val="black"/>
                              </a:solidFill>
                              <a:latin typeface="Cambria Math" panose="02040503050406030204" pitchFamily="18" charset="0"/>
                            </a:rPr>
                            <m:t> </m:t>
                          </m:r>
                          <m:r>
                            <a:rPr lang="en-IN" sz="1758" i="1">
                              <a:solidFill>
                                <a:prstClr val="black"/>
                              </a:solidFill>
                              <a:latin typeface="Cambria Math" panose="02040503050406030204" pitchFamily="18" charset="0"/>
                            </a:rPr>
                            <m:t>𝐵</m:t>
                          </m:r>
                        </m:den>
                      </m:f>
                    </m:oMath>
                  </m:oMathPara>
                </a14:m>
                <a:endParaRPr lang="en-IN" sz="1758" dirty="0">
                  <a:solidFill>
                    <a:prstClr val="black"/>
                  </a:solidFill>
                  <a:latin typeface="Times New Roman" panose="02020603050405020304" pitchFamily="18" charset="0"/>
                  <a:cs typeface="Times New Roman" panose="02020603050405020304" pitchFamily="18" charset="0"/>
                </a:endParaRPr>
              </a:p>
              <a:p>
                <a:pPr algn="just" defTabSz="893186"/>
                <a:r>
                  <a:rPr lang="en-IN" sz="1758" dirty="0">
                    <a:solidFill>
                      <a:prstClr val="black"/>
                    </a:solidFill>
                    <a:latin typeface="Times New Roman" panose="02020603050405020304" pitchFamily="18" charset="0"/>
                    <a:cs typeface="Times New Roman" panose="02020603050405020304" pitchFamily="18" charset="0"/>
                  </a:rPr>
                  <a:t>	</a:t>
                </a:r>
              </a:p>
              <a:p>
                <a:pPr algn="just" defTabSz="893186"/>
                <a14:m>
                  <m:oMathPara xmlns:m="http://schemas.openxmlformats.org/officeDocument/2006/math">
                    <m:oMathParaPr>
                      <m:jc m:val="centerGroup"/>
                    </m:oMathParaPr>
                    <m:oMath xmlns:m="http://schemas.openxmlformats.org/officeDocument/2006/math">
                      <m:r>
                        <a:rPr lang="en-IN" sz="1758" i="1">
                          <a:solidFill>
                            <a:prstClr val="black"/>
                          </a:solidFill>
                          <a:latin typeface="Cambria Math" panose="02040503050406030204" pitchFamily="18" charset="0"/>
                        </a:rPr>
                        <m:t>=</m:t>
                      </m:r>
                      <m:f>
                        <m:fPr>
                          <m:ctrlPr>
                            <a:rPr lang="en-IN" sz="1758" i="1">
                              <a:solidFill>
                                <a:prstClr val="black"/>
                              </a:solidFill>
                              <a:latin typeface="Cambria Math" panose="02040503050406030204" pitchFamily="18" charset="0"/>
                            </a:rPr>
                          </m:ctrlPr>
                        </m:fPr>
                        <m:num>
                          <m:r>
                            <m:rPr>
                              <m:sty m:val="p"/>
                            </m:rPr>
                            <a:rPr lang="en-IN" sz="1758">
                              <a:solidFill>
                                <a:prstClr val="black"/>
                              </a:solidFill>
                              <a:latin typeface="Cambria Math" panose="02040503050406030204" pitchFamily="18" charset="0"/>
                            </a:rPr>
                            <m:t>Number</m:t>
                          </m:r>
                          <m:r>
                            <a:rPr lang="en-IN" sz="1758">
                              <a:solidFill>
                                <a:prstClr val="black"/>
                              </a:solidFill>
                              <a:latin typeface="Cambria Math" panose="02040503050406030204" pitchFamily="18" charset="0"/>
                            </a:rPr>
                            <m:t> </m:t>
                          </m:r>
                          <m:r>
                            <m:rPr>
                              <m:sty m:val="p"/>
                            </m:rPr>
                            <a:rPr lang="en-IN" sz="1758">
                              <a:solidFill>
                                <a:prstClr val="black"/>
                              </a:solidFill>
                              <a:latin typeface="Cambria Math" panose="02040503050406030204" pitchFamily="18" charset="0"/>
                            </a:rPr>
                            <m:t>of</m:t>
                          </m:r>
                          <m:r>
                            <a:rPr lang="en-IN" sz="1758">
                              <a:solidFill>
                                <a:prstClr val="black"/>
                              </a:solidFill>
                              <a:latin typeface="Cambria Math" panose="02040503050406030204" pitchFamily="18" charset="0"/>
                            </a:rPr>
                            <m:t> </m:t>
                          </m:r>
                          <m:r>
                            <m:rPr>
                              <m:sty m:val="p"/>
                            </m:rPr>
                            <a:rPr lang="en-IN" sz="1758">
                              <a:solidFill>
                                <a:prstClr val="black"/>
                              </a:solidFill>
                              <a:latin typeface="Cambria Math" panose="02040503050406030204" pitchFamily="18" charset="0"/>
                            </a:rPr>
                            <m:t>events</m:t>
                          </m:r>
                          <m:r>
                            <a:rPr lang="en-IN" sz="1758">
                              <a:solidFill>
                                <a:prstClr val="black"/>
                              </a:solidFill>
                              <a:latin typeface="Cambria Math" panose="02040503050406030204" pitchFamily="18" charset="0"/>
                            </a:rPr>
                            <m:t>  </m:t>
                          </m:r>
                          <m:r>
                            <m:rPr>
                              <m:sty m:val="p"/>
                            </m:rPr>
                            <a:rPr lang="en-IN" sz="1758">
                              <a:solidFill>
                                <a:prstClr val="black"/>
                              </a:solidFill>
                              <a:latin typeface="Cambria Math" panose="02040503050406030204" pitchFamily="18" charset="0"/>
                            </a:rPr>
                            <m:t>favourable</m:t>
                          </m:r>
                          <m:r>
                            <a:rPr lang="en-IN" sz="1758">
                              <a:solidFill>
                                <a:prstClr val="black"/>
                              </a:solidFill>
                              <a:latin typeface="Cambria Math" panose="02040503050406030204" pitchFamily="18" charset="0"/>
                            </a:rPr>
                            <m:t> </m:t>
                          </m:r>
                          <m:r>
                            <m:rPr>
                              <m:sty m:val="p"/>
                            </m:rPr>
                            <a:rPr lang="en-IN" sz="1758">
                              <a:solidFill>
                                <a:prstClr val="black"/>
                              </a:solidFill>
                              <a:latin typeface="Cambria Math" panose="02040503050406030204" pitchFamily="18" charset="0"/>
                            </a:rPr>
                            <m:t>to</m:t>
                          </m:r>
                          <m:r>
                            <a:rPr lang="en-IN" sz="1758">
                              <a:solidFill>
                                <a:prstClr val="black"/>
                              </a:solidFill>
                              <a:latin typeface="Cambria Math" panose="02040503050406030204" pitchFamily="18" charset="0"/>
                            </a:rPr>
                            <m:t> </m:t>
                          </m:r>
                          <m:r>
                            <a:rPr lang="en-IN" sz="1758" i="1">
                              <a:solidFill>
                                <a:prstClr val="black"/>
                              </a:solidFill>
                              <a:latin typeface="Cambria Math" panose="02040503050406030204" pitchFamily="18" charset="0"/>
                            </a:rPr>
                            <m:t>𝐴</m:t>
                          </m:r>
                          <m:r>
                            <a:rPr lang="en-IN" sz="1758" i="1">
                              <a:solidFill>
                                <a:prstClr val="black"/>
                              </a:solidFill>
                              <a:latin typeface="Cambria Math" panose="02040503050406030204" pitchFamily="18" charset="0"/>
                              <a:ea typeface="Cambria Math" panose="02040503050406030204" pitchFamily="18" charset="0"/>
                            </a:rPr>
                            <m:t>∩</m:t>
                          </m:r>
                          <m:r>
                            <a:rPr lang="en-IN" sz="1758" i="1">
                              <a:solidFill>
                                <a:prstClr val="black"/>
                              </a:solidFill>
                              <a:latin typeface="Cambria Math" panose="02040503050406030204" pitchFamily="18" charset="0"/>
                            </a:rPr>
                            <m:t>𝐵</m:t>
                          </m:r>
                        </m:num>
                        <m:den>
                          <m:r>
                            <m:rPr>
                              <m:sty m:val="p"/>
                            </m:rPr>
                            <a:rPr lang="en-IN" sz="1758">
                              <a:solidFill>
                                <a:prstClr val="black"/>
                              </a:solidFill>
                              <a:latin typeface="Cambria Math" panose="02040503050406030204" pitchFamily="18" charset="0"/>
                            </a:rPr>
                            <m:t>Number</m:t>
                          </m:r>
                          <m:r>
                            <a:rPr lang="en-IN" sz="1758">
                              <a:solidFill>
                                <a:prstClr val="black"/>
                              </a:solidFill>
                              <a:latin typeface="Cambria Math" panose="02040503050406030204" pitchFamily="18" charset="0"/>
                            </a:rPr>
                            <m:t> </m:t>
                          </m:r>
                          <m:r>
                            <m:rPr>
                              <m:sty m:val="p"/>
                            </m:rPr>
                            <a:rPr lang="en-IN" sz="1758">
                              <a:solidFill>
                                <a:prstClr val="black"/>
                              </a:solidFill>
                              <a:latin typeface="Cambria Math" panose="02040503050406030204" pitchFamily="18" charset="0"/>
                            </a:rPr>
                            <m:t>of</m:t>
                          </m:r>
                          <m:r>
                            <a:rPr lang="en-IN" sz="1758">
                              <a:solidFill>
                                <a:prstClr val="black"/>
                              </a:solidFill>
                              <a:latin typeface="Cambria Math" panose="02040503050406030204" pitchFamily="18" charset="0"/>
                            </a:rPr>
                            <m:t> </m:t>
                          </m:r>
                          <m:r>
                            <m:rPr>
                              <m:sty m:val="p"/>
                            </m:rPr>
                            <a:rPr lang="en-IN" sz="1758">
                              <a:solidFill>
                                <a:prstClr val="black"/>
                              </a:solidFill>
                              <a:latin typeface="Cambria Math" panose="02040503050406030204" pitchFamily="18" charset="0"/>
                            </a:rPr>
                            <m:t>events</m:t>
                          </m:r>
                          <m:r>
                            <a:rPr lang="en-IN" sz="1758">
                              <a:solidFill>
                                <a:prstClr val="black"/>
                              </a:solidFill>
                              <a:latin typeface="Cambria Math" panose="02040503050406030204" pitchFamily="18" charset="0"/>
                            </a:rPr>
                            <m:t> </m:t>
                          </m:r>
                          <m:r>
                            <m:rPr>
                              <m:sty m:val="p"/>
                            </m:rPr>
                            <a:rPr lang="en-IN" sz="1758">
                              <a:solidFill>
                                <a:prstClr val="black"/>
                              </a:solidFill>
                              <a:latin typeface="Cambria Math" panose="02040503050406030204" pitchFamily="18" charset="0"/>
                            </a:rPr>
                            <m:t>favourable</m:t>
                          </m:r>
                          <m:r>
                            <a:rPr lang="en-IN" sz="1758">
                              <a:solidFill>
                                <a:prstClr val="black"/>
                              </a:solidFill>
                              <a:latin typeface="Cambria Math" panose="02040503050406030204" pitchFamily="18" charset="0"/>
                            </a:rPr>
                            <m:t> </m:t>
                          </m:r>
                          <m:r>
                            <m:rPr>
                              <m:sty m:val="p"/>
                            </m:rPr>
                            <a:rPr lang="en-IN" sz="1758">
                              <a:solidFill>
                                <a:prstClr val="black"/>
                              </a:solidFill>
                              <a:latin typeface="Cambria Math" panose="02040503050406030204" pitchFamily="18" charset="0"/>
                            </a:rPr>
                            <m:t>to</m:t>
                          </m:r>
                          <m:r>
                            <a:rPr lang="en-IN" sz="1758">
                              <a:solidFill>
                                <a:prstClr val="black"/>
                              </a:solidFill>
                              <a:latin typeface="Cambria Math" panose="02040503050406030204" pitchFamily="18" charset="0"/>
                            </a:rPr>
                            <m:t> </m:t>
                          </m:r>
                          <m:r>
                            <a:rPr lang="en-IN" sz="1758" i="1">
                              <a:solidFill>
                                <a:prstClr val="black"/>
                              </a:solidFill>
                              <a:latin typeface="Cambria Math" panose="02040503050406030204" pitchFamily="18" charset="0"/>
                            </a:rPr>
                            <m:t>𝐵</m:t>
                          </m:r>
                        </m:den>
                      </m:f>
                    </m:oMath>
                  </m:oMathPara>
                </a14:m>
                <a:endParaRPr lang="en-IN" sz="1758" dirty="0">
                  <a:solidFill>
                    <a:prstClr val="black"/>
                  </a:solidFill>
                  <a:latin typeface="Times New Roman" panose="02020603050405020304" pitchFamily="18" charset="0"/>
                  <a:cs typeface="Times New Roman" panose="02020603050405020304" pitchFamily="18" charset="0"/>
                </a:endParaRPr>
              </a:p>
              <a:p>
                <a:pPr algn="just" defTabSz="893186"/>
                <a:r>
                  <a:rPr lang="en-IN" sz="1758" dirty="0">
                    <a:solidFill>
                      <a:prstClr val="black"/>
                    </a:solidFill>
                    <a:latin typeface="Times New Roman" panose="02020603050405020304" pitchFamily="18" charset="0"/>
                    <a:cs typeface="Times New Roman" panose="02020603050405020304" pitchFamily="18" charset="0"/>
                  </a:rPr>
                  <a:t>	</a:t>
                </a:r>
                <a:endParaRPr lang="en-IN" sz="1758" i="1" dirty="0">
                  <a:solidFill>
                    <a:prstClr val="black"/>
                  </a:solidFill>
                  <a:latin typeface="Times New Roman" panose="02020603050405020304" pitchFamily="18" charset="0"/>
                  <a:cs typeface="Times New Roman" panose="02020603050405020304" pitchFamily="18" charset="0"/>
                </a:endParaRPr>
              </a:p>
              <a:p>
                <a:pPr algn="just" defTabSz="893186"/>
                <a14:m>
                  <m:oMathPara xmlns:m="http://schemas.openxmlformats.org/officeDocument/2006/math">
                    <m:oMathParaPr>
                      <m:jc m:val="centerGroup"/>
                    </m:oMathParaPr>
                    <m:oMath xmlns:m="http://schemas.openxmlformats.org/officeDocument/2006/math">
                      <m:r>
                        <a:rPr lang="en-IN" sz="1758" i="1" dirty="0">
                          <a:solidFill>
                            <a:prstClr val="black"/>
                          </a:solidFill>
                          <a:latin typeface="Cambria Math" panose="02040503050406030204" pitchFamily="18" charset="0"/>
                        </a:rPr>
                        <m:t>=</m:t>
                      </m:r>
                      <m:f>
                        <m:fPr>
                          <m:ctrlPr>
                            <a:rPr lang="en-IN" sz="1758" i="1" dirty="0">
                              <a:solidFill>
                                <a:prstClr val="black"/>
                              </a:solidFill>
                              <a:latin typeface="Cambria Math" panose="02040503050406030204" pitchFamily="18" charset="0"/>
                            </a:rPr>
                          </m:ctrlPr>
                        </m:fPr>
                        <m:num>
                          <m:r>
                            <a:rPr lang="en-IN" sz="1758" i="1" dirty="0">
                              <a:solidFill>
                                <a:prstClr val="black"/>
                              </a:solidFill>
                              <a:latin typeface="Cambria Math" panose="02040503050406030204" pitchFamily="18" charset="0"/>
                            </a:rPr>
                            <m:t>𝑃</m:t>
                          </m:r>
                          <m:r>
                            <a:rPr lang="en-IN" sz="1758" i="1" dirty="0">
                              <a:solidFill>
                                <a:prstClr val="black"/>
                              </a:solidFill>
                              <a:latin typeface="Cambria Math" panose="02040503050406030204" pitchFamily="18" charset="0"/>
                            </a:rPr>
                            <m:t>(</m:t>
                          </m:r>
                          <m:r>
                            <a:rPr lang="en-IN" sz="1758" i="1" dirty="0">
                              <a:solidFill>
                                <a:prstClr val="black"/>
                              </a:solidFill>
                              <a:latin typeface="Cambria Math" panose="02040503050406030204" pitchFamily="18" charset="0"/>
                            </a:rPr>
                            <m:t>𝐴</m:t>
                          </m:r>
                          <m:r>
                            <a:rPr lang="en-IN" sz="1758" i="1" dirty="0">
                              <a:solidFill>
                                <a:prstClr val="black"/>
                              </a:solidFill>
                              <a:latin typeface="Cambria Math" panose="02040503050406030204" pitchFamily="18" charset="0"/>
                              <a:ea typeface="Cambria Math" panose="02040503050406030204" pitchFamily="18" charset="0"/>
                            </a:rPr>
                            <m:t>∩</m:t>
                          </m:r>
                          <m:r>
                            <a:rPr lang="en-IN" sz="1758" i="1" dirty="0">
                              <a:solidFill>
                                <a:prstClr val="black"/>
                              </a:solidFill>
                              <a:latin typeface="Cambria Math" panose="02040503050406030204" pitchFamily="18" charset="0"/>
                              <a:ea typeface="Cambria Math" panose="02040503050406030204" pitchFamily="18" charset="0"/>
                            </a:rPr>
                            <m:t>𝐵</m:t>
                          </m:r>
                          <m:r>
                            <a:rPr lang="en-IN" sz="1758" i="1" dirty="0">
                              <a:solidFill>
                                <a:prstClr val="black"/>
                              </a:solidFill>
                              <a:latin typeface="Cambria Math" panose="02040503050406030204" pitchFamily="18" charset="0"/>
                            </a:rPr>
                            <m:t>)</m:t>
                          </m:r>
                        </m:num>
                        <m:den>
                          <m:r>
                            <a:rPr lang="en-IN" sz="1758" i="1" dirty="0">
                              <a:solidFill>
                                <a:prstClr val="black"/>
                              </a:solidFill>
                              <a:latin typeface="Cambria Math" panose="02040503050406030204" pitchFamily="18" charset="0"/>
                            </a:rPr>
                            <m:t>𝑃</m:t>
                          </m:r>
                          <m:r>
                            <a:rPr lang="en-IN" sz="1758" i="1" dirty="0">
                              <a:solidFill>
                                <a:prstClr val="black"/>
                              </a:solidFill>
                              <a:latin typeface="Cambria Math" panose="02040503050406030204" pitchFamily="18" charset="0"/>
                            </a:rPr>
                            <m:t>(</m:t>
                          </m:r>
                          <m:r>
                            <a:rPr lang="en-IN" sz="1758" i="1" dirty="0">
                              <a:solidFill>
                                <a:prstClr val="black"/>
                              </a:solidFill>
                              <a:latin typeface="Cambria Math" panose="02040503050406030204" pitchFamily="18" charset="0"/>
                            </a:rPr>
                            <m:t>𝐵</m:t>
                          </m:r>
                          <m:r>
                            <a:rPr lang="en-IN" sz="1758" i="1" dirty="0">
                              <a:solidFill>
                                <a:prstClr val="black"/>
                              </a:solidFill>
                              <a:latin typeface="Cambria Math" panose="02040503050406030204" pitchFamily="18" charset="0"/>
                            </a:rPr>
                            <m:t>)</m:t>
                          </m:r>
                        </m:den>
                      </m:f>
                    </m:oMath>
                  </m:oMathPara>
                </a14:m>
                <a:endParaRPr lang="en-IN" sz="1758" dirty="0">
                  <a:solidFill>
                    <a:prstClr val="black"/>
                  </a:solidFill>
                  <a:latin typeface="Times New Roman" panose="02020603050405020304" pitchFamily="18" charset="0"/>
                  <a:cs typeface="Times New Roman" panose="02020603050405020304" pitchFamily="18" charset="0"/>
                </a:endParaRPr>
              </a:p>
              <a:p>
                <a:pPr algn="just" defTabSz="893186"/>
                <a:endParaRPr lang="en-IN" sz="1758" dirty="0">
                  <a:solidFill>
                    <a:prstClr val="black"/>
                  </a:solidFill>
                  <a:latin typeface="Times New Roman" panose="02020603050405020304" pitchFamily="18" charset="0"/>
                  <a:cs typeface="Times New Roman" panose="02020603050405020304" pitchFamily="18" charset="0"/>
                </a:endParaRPr>
              </a:p>
              <a:p>
                <a:pPr algn="just" defTabSz="893186"/>
                <a:endParaRPr lang="en-US" sz="1758"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683490" y="1447274"/>
                <a:ext cx="7850407" cy="4648726"/>
              </a:xfrm>
              <a:prstGeom prst="rect">
                <a:avLst/>
              </a:prstGeom>
              <a:blipFill>
                <a:blip r:embed="rId3"/>
                <a:stretch>
                  <a:fillRect/>
                </a:stretch>
              </a:blipFill>
              <a:effectLst>
                <a:glow rad="63500">
                  <a:schemeClr val="accent2">
                    <a:satMod val="175000"/>
                    <a:alpha val="40000"/>
                  </a:schemeClr>
                </a:glow>
              </a:effectLst>
            </p:spPr>
            <p:txBody>
              <a:bodyPr/>
              <a:lstStyle/>
              <a:p>
                <a:r>
                  <a:rPr lang="en-US">
                    <a:noFill/>
                  </a:rPr>
                  <a:t> </a:t>
                </a:r>
              </a:p>
            </p:txBody>
          </p:sp>
        </mc:Fallback>
      </mc:AlternateContent>
      <p:sp>
        <p:nvSpPr>
          <p:cNvPr id="17" name="Rounded Rectangle 16"/>
          <p:cNvSpPr/>
          <p:nvPr/>
        </p:nvSpPr>
        <p:spPr>
          <a:xfrm>
            <a:off x="683490" y="1430266"/>
            <a:ext cx="7850406" cy="468907"/>
          </a:xfrm>
          <a:prstGeom prst="roundRect">
            <a:avLst/>
          </a:prstGeom>
          <a:gradFill flip="none" rotWithShape="1">
            <a:gsLst>
              <a:gs pos="0">
                <a:srgbClr val="FFEFD1"/>
              </a:gs>
              <a:gs pos="64999">
                <a:srgbClr val="F0EBD5"/>
              </a:gs>
              <a:gs pos="100000">
                <a:srgbClr val="D1C39F"/>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93186"/>
            <a:r>
              <a:rPr lang="en-US" sz="1954" dirty="0">
                <a:solidFill>
                  <a:prstClr val="black"/>
                </a:solidFill>
                <a:latin typeface="Times New Roman" pitchFamily="18" charset="0"/>
                <a:cs typeface="Times New Roman" pitchFamily="18" charset="0"/>
              </a:rPr>
              <a:t>Definition: </a:t>
            </a:r>
            <a:r>
              <a:rPr lang="en-US" sz="1954" b="1" dirty="0">
                <a:solidFill>
                  <a:prstClr val="black"/>
                </a:solidFill>
                <a:latin typeface="Times New Roman" pitchFamily="18" charset="0"/>
                <a:cs typeface="Times New Roman" pitchFamily="18" charset="0"/>
              </a:rPr>
              <a:t>Conditional Probability</a:t>
            </a:r>
            <a:endParaRPr lang="en-IN" sz="1954" b="1" dirty="0">
              <a:solidFill>
                <a:prstClr val="black"/>
              </a:solidFill>
              <a:latin typeface="Times New Roman" pitchFamily="18" charset="0"/>
              <a:cs typeface="Times New Roman" pitchFamily="18" charset="0"/>
            </a:endParaRPr>
          </a:p>
        </p:txBody>
      </p:sp>
      <p:sp>
        <p:nvSpPr>
          <p:cNvPr id="7" name="Slide Number Placeholder 6">
            <a:extLst>
              <a:ext uri="{FF2B5EF4-FFF2-40B4-BE49-F238E27FC236}">
                <a16:creationId xmlns:a16="http://schemas.microsoft.com/office/drawing/2014/main" id="{5E9ED5CB-1452-43F9-9C0B-BEE96458DCDF}"/>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48EE6E22-23E2-4FB1-8975-3BA570E08337}" type="slidenum">
              <a:rPr lang="en-US" altLang="en-US" sz="1200" smtClean="0">
                <a:solidFill>
                  <a:srgbClr val="000000"/>
                </a:solidFill>
                <a:latin typeface="Garamond"/>
              </a:rPr>
              <a:pPr algn="r" fontAlgn="base">
                <a:spcBef>
                  <a:spcPct val="0"/>
                </a:spcBef>
                <a:spcAft>
                  <a:spcPct val="0"/>
                </a:spcAft>
                <a:defRPr/>
              </a:pPr>
              <a:t>18</a:t>
            </a:fld>
            <a:endParaRPr lang="en-US" altLang="en-US" sz="1200">
              <a:solidFill>
                <a:srgbClr val="000000"/>
              </a:solidFill>
              <a:latin typeface="Garamond"/>
            </a:endParaRPr>
          </a:p>
        </p:txBody>
      </p:sp>
    </p:spTree>
    <p:extLst>
      <p:ext uri="{BB962C8B-B14F-4D97-AF65-F5344CB8AC3E}">
        <p14:creationId xmlns:p14="http://schemas.microsoft.com/office/powerpoint/2010/main" val="428262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38876" cy="832081"/>
          </a:xfrm>
        </p:spPr>
        <p:txBody>
          <a:bodyPr>
            <a:noAutofit/>
          </a:bodyPr>
          <a:lstStyle/>
          <a:p>
            <a:pPr algn="ctr"/>
            <a:r>
              <a:rPr lang="en-US"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rPr>
              <a:t>Conditional Probability</a:t>
            </a:r>
            <a:endParaRPr lang="en-IN"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endParaRPr>
          </a:p>
        </p:txBody>
      </p:sp>
      <mc:AlternateContent xmlns:mc="http://schemas.openxmlformats.org/markup-compatibility/2006" xmlns:a14="http://schemas.microsoft.com/office/drawing/2010/main">
        <mc:Choice Requires="a14">
          <p:sp>
            <p:nvSpPr>
              <p:cNvPr id="16" name="Rectangle 15"/>
              <p:cNvSpPr/>
              <p:nvPr/>
            </p:nvSpPr>
            <p:spPr>
              <a:xfrm>
                <a:off x="683489" y="1448579"/>
                <a:ext cx="7850407" cy="5203228"/>
              </a:xfrm>
              <a:prstGeom prst="rect">
                <a:avLst/>
              </a:prstGeom>
              <a:gradFill flip="none" rotWithShape="1">
                <a:gsLst>
                  <a:gs pos="0">
                    <a:srgbClr val="8488C4"/>
                  </a:gs>
                  <a:gs pos="53000">
                    <a:srgbClr val="D4DEFF"/>
                  </a:gs>
                  <a:gs pos="83000">
                    <a:srgbClr val="D4DEFF"/>
                  </a:gs>
                  <a:gs pos="100000">
                    <a:srgbClr val="96AB94"/>
                  </a:gs>
                </a:gsLst>
                <a:lin ang="5400000" scaled="0"/>
                <a:tileRect/>
              </a:gradFill>
              <a:effectLst>
                <a:glow rad="635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93186"/>
                <a:endParaRPr lang="en-IN" sz="1758" dirty="0">
                  <a:solidFill>
                    <a:prstClr val="black"/>
                  </a:solidFill>
                  <a:latin typeface="Times New Roman" panose="02020603050405020304" pitchFamily="18" charset="0"/>
                  <a:cs typeface="Times New Roman" panose="02020603050405020304" pitchFamily="18" charset="0"/>
                </a:endParaRPr>
              </a:p>
              <a:p>
                <a:pPr algn="just" defTabSz="893186"/>
                <a:endParaRPr lang="en-IN" sz="1758" dirty="0">
                  <a:solidFill>
                    <a:prstClr val="black"/>
                  </a:solidFill>
                  <a:latin typeface="Times New Roman" panose="02020603050405020304" pitchFamily="18" charset="0"/>
                  <a:cs typeface="Times New Roman" panose="02020603050405020304" pitchFamily="18" charset="0"/>
                </a:endParaRPr>
              </a:p>
              <a:p>
                <a:pPr algn="just" defTabSz="893186"/>
                <a:endParaRPr lang="en-IN" sz="1758" dirty="0">
                  <a:solidFill>
                    <a:prstClr val="black"/>
                  </a:solidFill>
                  <a:latin typeface="Times New Roman" panose="02020603050405020304" pitchFamily="18" charset="0"/>
                  <a:cs typeface="Times New Roman" panose="02020603050405020304" pitchFamily="18" charset="0"/>
                </a:endParaRPr>
              </a:p>
              <a:p>
                <a:pPr algn="just" defTabSz="893186"/>
                <a:endParaRPr lang="en-US" sz="1758" dirty="0">
                  <a:solidFill>
                    <a:prstClr val="white"/>
                  </a:solidFill>
                  <a:latin typeface="Constantia"/>
                </a:endParaRPr>
              </a:p>
              <a:p>
                <a:pPr algn="just" defTabSz="893186"/>
                <a:endParaRPr lang="en-US" sz="1758" dirty="0">
                  <a:solidFill>
                    <a:prstClr val="white"/>
                  </a:solidFill>
                  <a:latin typeface="Constantia"/>
                </a:endParaRPr>
              </a:p>
              <a:p>
                <a:pPr algn="just" defTabSz="893186"/>
                <a:endParaRPr lang="en-US" sz="1758" dirty="0">
                  <a:solidFill>
                    <a:prstClr val="white"/>
                  </a:solidFill>
                  <a:latin typeface="Constantia"/>
                </a:endParaRPr>
              </a:p>
              <a:p>
                <a:pPr defTabSz="893186"/>
                <a:r>
                  <a:rPr lang="en-IN" sz="1758"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IN" sz="1758" i="1">
                        <a:solidFill>
                          <a:prstClr val="black"/>
                        </a:solidFill>
                        <a:latin typeface="Cambria Math" panose="02040503050406030204" pitchFamily="18" charset="0"/>
                        <a:cs typeface="Times New Roman" panose="02020603050405020304" pitchFamily="18" charset="0"/>
                      </a:rPr>
                      <m:t>𝑃</m:t>
                    </m:r>
                    <m:d>
                      <m:dPr>
                        <m:ctrlPr>
                          <a:rPr lang="en-IN" sz="1758" i="1">
                            <a:solidFill>
                              <a:prstClr val="black"/>
                            </a:solidFill>
                            <a:latin typeface="Cambria Math" panose="02040503050406030204" pitchFamily="18" charset="0"/>
                            <a:cs typeface="Times New Roman" panose="02020603050405020304" pitchFamily="18" charset="0"/>
                          </a:rPr>
                        </m:ctrlPr>
                      </m:dPr>
                      <m:e>
                        <m:r>
                          <a:rPr lang="en-IN" sz="1758" i="1">
                            <a:solidFill>
                              <a:prstClr val="black"/>
                            </a:solidFill>
                            <a:latin typeface="Cambria Math" panose="02040503050406030204" pitchFamily="18" charset="0"/>
                            <a:cs typeface="Times New Roman" panose="02020603050405020304" pitchFamily="18" charset="0"/>
                          </a:rPr>
                          <m:t>𝐴</m:t>
                        </m:r>
                        <m:r>
                          <a:rPr lang="en-IN" sz="1758"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IN" sz="1758"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𝐵</m:t>
                        </m:r>
                      </m:e>
                    </m:d>
                    <m:r>
                      <a:rPr lang="en-IN" sz="1758" i="1">
                        <a:solidFill>
                          <a:prstClr val="black"/>
                        </a:solidFill>
                        <a:latin typeface="Cambria Math" panose="02040503050406030204" pitchFamily="18" charset="0"/>
                        <a:cs typeface="Times New Roman" panose="02020603050405020304" pitchFamily="18" charset="0"/>
                      </a:rPr>
                      <m:t>=</m:t>
                    </m:r>
                    <m:r>
                      <a:rPr lang="en-IN" sz="1758" i="1">
                        <a:solidFill>
                          <a:prstClr val="black"/>
                        </a:solidFill>
                        <a:latin typeface="Cambria Math" panose="02040503050406030204" pitchFamily="18" charset="0"/>
                        <a:cs typeface="Times New Roman" panose="02020603050405020304" pitchFamily="18" charset="0"/>
                      </a:rPr>
                      <m:t>𝑃</m:t>
                    </m:r>
                    <m:d>
                      <m:dPr>
                        <m:ctrlPr>
                          <a:rPr lang="en-IN" sz="1758" i="1">
                            <a:solidFill>
                              <a:prstClr val="black"/>
                            </a:solidFill>
                            <a:latin typeface="Cambria Math" panose="02040503050406030204" pitchFamily="18" charset="0"/>
                            <a:cs typeface="Times New Roman" panose="02020603050405020304" pitchFamily="18" charset="0"/>
                          </a:rPr>
                        </m:ctrlPr>
                      </m:dPr>
                      <m:e>
                        <m:r>
                          <a:rPr lang="en-IN" sz="1758" i="1">
                            <a:solidFill>
                              <a:prstClr val="black"/>
                            </a:solidFill>
                            <a:latin typeface="Cambria Math" panose="02040503050406030204" pitchFamily="18" charset="0"/>
                            <a:cs typeface="Times New Roman" panose="02020603050405020304" pitchFamily="18" charset="0"/>
                          </a:rPr>
                          <m:t>𝐴</m:t>
                        </m:r>
                      </m:e>
                    </m:d>
                    <m:r>
                      <a:rPr lang="en-IN" sz="1758" i="1">
                        <a:solidFill>
                          <a:prstClr val="black"/>
                        </a:solidFill>
                        <a:latin typeface="Cambria Math" panose="02040503050406030204" pitchFamily="18" charset="0"/>
                        <a:cs typeface="Times New Roman" panose="02020603050405020304" pitchFamily="18" charset="0"/>
                      </a:rPr>
                      <m:t>.</m:t>
                    </m:r>
                    <m:r>
                      <a:rPr lang="en-IN" sz="1758" i="1">
                        <a:solidFill>
                          <a:prstClr val="black"/>
                        </a:solidFill>
                        <a:latin typeface="Cambria Math" panose="02040503050406030204" pitchFamily="18" charset="0"/>
                        <a:cs typeface="Times New Roman" panose="02020603050405020304" pitchFamily="18" charset="0"/>
                      </a:rPr>
                      <m:t>𝑃</m:t>
                    </m:r>
                    <m:d>
                      <m:dPr>
                        <m:ctrlPr>
                          <a:rPr lang="en-IN" sz="1758" i="1">
                            <a:solidFill>
                              <a:prstClr val="black"/>
                            </a:solidFill>
                            <a:latin typeface="Cambria Math" panose="02040503050406030204" pitchFamily="18" charset="0"/>
                            <a:cs typeface="Times New Roman" panose="02020603050405020304" pitchFamily="18" charset="0"/>
                          </a:rPr>
                        </m:ctrlPr>
                      </m:dPr>
                      <m:e>
                        <m:r>
                          <a:rPr lang="en-IN" sz="1758" i="1">
                            <a:solidFill>
                              <a:prstClr val="black"/>
                            </a:solidFill>
                            <a:latin typeface="Cambria Math" panose="02040503050406030204" pitchFamily="18" charset="0"/>
                            <a:cs typeface="Times New Roman" panose="02020603050405020304" pitchFamily="18" charset="0"/>
                          </a:rPr>
                          <m:t>𝐵</m:t>
                        </m:r>
                      </m:e>
                      <m:e>
                        <m:r>
                          <a:rPr lang="en-IN" sz="1758" i="1">
                            <a:solidFill>
                              <a:prstClr val="black"/>
                            </a:solidFill>
                            <a:latin typeface="Cambria Math" panose="02040503050406030204" pitchFamily="18" charset="0"/>
                            <a:cs typeface="Times New Roman" panose="02020603050405020304" pitchFamily="18" charset="0"/>
                          </a:rPr>
                          <m:t>𝐴</m:t>
                        </m:r>
                      </m:e>
                    </m:d>
                    <m:r>
                      <a:rPr lang="en-IN" sz="1758" i="1">
                        <a:solidFill>
                          <a:prstClr val="black"/>
                        </a:solidFill>
                        <a:latin typeface="Cambria Math" panose="02040503050406030204" pitchFamily="18" charset="0"/>
                        <a:cs typeface="Times New Roman" panose="02020603050405020304" pitchFamily="18" charset="0"/>
                      </a:rPr>
                      <m:t>,       </m:t>
                    </m:r>
                    <m:r>
                      <a:rPr lang="en-IN" sz="1758" i="1">
                        <a:solidFill>
                          <a:prstClr val="black"/>
                        </a:solidFill>
                        <a:latin typeface="Cambria Math" panose="02040503050406030204" pitchFamily="18" charset="0"/>
                        <a:cs typeface="Times New Roman" panose="02020603050405020304" pitchFamily="18" charset="0"/>
                      </a:rPr>
                      <m:t>𝑖𝑓</m:t>
                    </m:r>
                    <m:r>
                      <a:rPr lang="en-IN" sz="1758" i="1">
                        <a:solidFill>
                          <a:prstClr val="black"/>
                        </a:solidFill>
                        <a:latin typeface="Cambria Math" panose="02040503050406030204" pitchFamily="18" charset="0"/>
                        <a:cs typeface="Times New Roman" panose="02020603050405020304" pitchFamily="18" charset="0"/>
                      </a:rPr>
                      <m:t> </m:t>
                    </m:r>
                    <m:r>
                      <a:rPr lang="en-IN" sz="1758" i="1">
                        <a:solidFill>
                          <a:prstClr val="black"/>
                        </a:solidFill>
                        <a:latin typeface="Cambria Math" panose="02040503050406030204" pitchFamily="18" charset="0"/>
                        <a:cs typeface="Times New Roman" panose="02020603050405020304" pitchFamily="18" charset="0"/>
                      </a:rPr>
                      <m:t>𝑃</m:t>
                    </m:r>
                    <m:d>
                      <m:dPr>
                        <m:ctrlPr>
                          <a:rPr lang="en-IN" sz="1758" i="1">
                            <a:solidFill>
                              <a:prstClr val="black"/>
                            </a:solidFill>
                            <a:latin typeface="Cambria Math" panose="02040503050406030204" pitchFamily="18" charset="0"/>
                            <a:cs typeface="Times New Roman" panose="02020603050405020304" pitchFamily="18" charset="0"/>
                          </a:rPr>
                        </m:ctrlPr>
                      </m:dPr>
                      <m:e>
                        <m:r>
                          <a:rPr lang="en-IN" sz="1758" i="1">
                            <a:solidFill>
                              <a:prstClr val="black"/>
                            </a:solidFill>
                            <a:latin typeface="Cambria Math" panose="02040503050406030204" pitchFamily="18" charset="0"/>
                            <a:cs typeface="Times New Roman" panose="02020603050405020304" pitchFamily="18" charset="0"/>
                          </a:rPr>
                          <m:t>𝐴</m:t>
                        </m:r>
                      </m:e>
                    </m:d>
                    <m:r>
                      <a:rPr lang="en-IN" sz="1758" i="1">
                        <a:solidFill>
                          <a:prstClr val="black"/>
                        </a:solidFill>
                        <a:latin typeface="Cambria Math" panose="02040503050406030204" pitchFamily="18" charset="0"/>
                        <a:cs typeface="Times New Roman" panose="02020603050405020304" pitchFamily="18" charset="0"/>
                      </a:rPr>
                      <m:t>≠0</m:t>
                    </m:r>
                  </m:oMath>
                </a14:m>
                <a:endParaRPr lang="en-US" sz="1758" dirty="0">
                  <a:solidFill>
                    <a:prstClr val="black"/>
                  </a:solidFill>
                  <a:latin typeface="Times New Roman" panose="02020603050405020304" pitchFamily="18" charset="0"/>
                  <a:cs typeface="Times New Roman" panose="02020603050405020304" pitchFamily="18" charset="0"/>
                </a:endParaRPr>
              </a:p>
              <a:p>
                <a:pPr defTabSz="893186"/>
                <a:endParaRPr lang="en-IN" sz="977" dirty="0">
                  <a:solidFill>
                    <a:prstClr val="black"/>
                  </a:solidFill>
                  <a:latin typeface="Times New Roman" panose="02020603050405020304" pitchFamily="18" charset="0"/>
                  <a:cs typeface="Times New Roman" panose="02020603050405020304" pitchFamily="18" charset="0"/>
                </a:endParaRPr>
              </a:p>
              <a:p>
                <a:pPr defTabSz="893186"/>
                <a:r>
                  <a:rPr lang="en-IN" sz="1758" dirty="0">
                    <a:solidFill>
                      <a:prstClr val="black"/>
                    </a:solidFill>
                    <a:latin typeface="Times New Roman" panose="02020603050405020304" pitchFamily="18" charset="0"/>
                    <a:cs typeface="Times New Roman" panose="02020603050405020304" pitchFamily="18" charset="0"/>
                  </a:rPr>
                  <a:t>or           </a:t>
                </a:r>
                <a14:m>
                  <m:oMath xmlns:m="http://schemas.openxmlformats.org/officeDocument/2006/math">
                    <m:r>
                      <a:rPr lang="en-IN" sz="1758" i="1">
                        <a:solidFill>
                          <a:prstClr val="black"/>
                        </a:solidFill>
                        <a:latin typeface="Cambria Math" panose="02040503050406030204" pitchFamily="18" charset="0"/>
                        <a:cs typeface="Times New Roman" panose="02020603050405020304" pitchFamily="18" charset="0"/>
                      </a:rPr>
                      <m:t>𝑃</m:t>
                    </m:r>
                    <m:d>
                      <m:dPr>
                        <m:ctrlPr>
                          <a:rPr lang="en-IN" sz="1758" i="1">
                            <a:solidFill>
                              <a:prstClr val="black"/>
                            </a:solidFill>
                            <a:latin typeface="Cambria Math" panose="02040503050406030204" pitchFamily="18" charset="0"/>
                            <a:cs typeface="Times New Roman" panose="02020603050405020304" pitchFamily="18" charset="0"/>
                          </a:rPr>
                        </m:ctrlPr>
                      </m:dPr>
                      <m:e>
                        <m:r>
                          <a:rPr lang="en-IN" sz="1758" i="1">
                            <a:solidFill>
                              <a:prstClr val="black"/>
                            </a:solidFill>
                            <a:latin typeface="Cambria Math" panose="02040503050406030204" pitchFamily="18" charset="0"/>
                            <a:cs typeface="Times New Roman" panose="02020603050405020304" pitchFamily="18" charset="0"/>
                          </a:rPr>
                          <m:t>𝐴</m:t>
                        </m:r>
                        <m:r>
                          <a:rPr lang="en-IN" sz="1758"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IN" sz="1758"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𝐵</m:t>
                        </m:r>
                      </m:e>
                    </m:d>
                    <m:r>
                      <a:rPr lang="en-IN" sz="1758" i="1">
                        <a:solidFill>
                          <a:prstClr val="black"/>
                        </a:solidFill>
                        <a:latin typeface="Cambria Math" panose="02040503050406030204" pitchFamily="18" charset="0"/>
                        <a:cs typeface="Times New Roman" panose="02020603050405020304" pitchFamily="18" charset="0"/>
                      </a:rPr>
                      <m:t>=</m:t>
                    </m:r>
                    <m:r>
                      <a:rPr lang="en-IN" sz="1758" i="1">
                        <a:solidFill>
                          <a:prstClr val="black"/>
                        </a:solidFill>
                        <a:latin typeface="Cambria Math" panose="02040503050406030204" pitchFamily="18" charset="0"/>
                        <a:cs typeface="Times New Roman" panose="02020603050405020304" pitchFamily="18" charset="0"/>
                      </a:rPr>
                      <m:t>𝑃</m:t>
                    </m:r>
                    <m:d>
                      <m:dPr>
                        <m:ctrlPr>
                          <a:rPr lang="en-IN" sz="1758" i="1">
                            <a:solidFill>
                              <a:prstClr val="black"/>
                            </a:solidFill>
                            <a:latin typeface="Cambria Math" panose="02040503050406030204" pitchFamily="18" charset="0"/>
                            <a:cs typeface="Times New Roman" panose="02020603050405020304" pitchFamily="18" charset="0"/>
                          </a:rPr>
                        </m:ctrlPr>
                      </m:dPr>
                      <m:e>
                        <m:r>
                          <a:rPr lang="en-IN" sz="1758" i="1">
                            <a:solidFill>
                              <a:prstClr val="black"/>
                            </a:solidFill>
                            <a:latin typeface="Cambria Math" panose="02040503050406030204" pitchFamily="18" charset="0"/>
                            <a:cs typeface="Times New Roman" panose="02020603050405020304" pitchFamily="18" charset="0"/>
                          </a:rPr>
                          <m:t>𝐵</m:t>
                        </m:r>
                      </m:e>
                    </m:d>
                    <m:r>
                      <a:rPr lang="en-IN" sz="1758" i="1">
                        <a:solidFill>
                          <a:prstClr val="black"/>
                        </a:solidFill>
                        <a:latin typeface="Cambria Math" panose="02040503050406030204" pitchFamily="18" charset="0"/>
                        <a:cs typeface="Times New Roman" panose="02020603050405020304" pitchFamily="18" charset="0"/>
                      </a:rPr>
                      <m:t>.</m:t>
                    </m:r>
                    <m:r>
                      <a:rPr lang="en-IN" sz="1758" i="1">
                        <a:solidFill>
                          <a:prstClr val="black"/>
                        </a:solidFill>
                        <a:latin typeface="Cambria Math" panose="02040503050406030204" pitchFamily="18" charset="0"/>
                        <a:cs typeface="Times New Roman" panose="02020603050405020304" pitchFamily="18" charset="0"/>
                      </a:rPr>
                      <m:t>𝑃</m:t>
                    </m:r>
                    <m:d>
                      <m:dPr>
                        <m:ctrlPr>
                          <a:rPr lang="en-IN" sz="1758" i="1">
                            <a:solidFill>
                              <a:prstClr val="black"/>
                            </a:solidFill>
                            <a:latin typeface="Cambria Math" panose="02040503050406030204" pitchFamily="18" charset="0"/>
                            <a:cs typeface="Times New Roman" panose="02020603050405020304" pitchFamily="18" charset="0"/>
                          </a:rPr>
                        </m:ctrlPr>
                      </m:dPr>
                      <m:e>
                        <m:r>
                          <a:rPr lang="en-IN" sz="1758" i="1">
                            <a:solidFill>
                              <a:prstClr val="black"/>
                            </a:solidFill>
                            <a:latin typeface="Cambria Math" panose="02040503050406030204" pitchFamily="18" charset="0"/>
                            <a:cs typeface="Times New Roman" panose="02020603050405020304" pitchFamily="18" charset="0"/>
                          </a:rPr>
                          <m:t>𝐴</m:t>
                        </m:r>
                      </m:e>
                      <m:e>
                        <m:r>
                          <a:rPr lang="en-IN" sz="1758" i="1">
                            <a:solidFill>
                              <a:prstClr val="black"/>
                            </a:solidFill>
                            <a:latin typeface="Cambria Math" panose="02040503050406030204" pitchFamily="18" charset="0"/>
                            <a:cs typeface="Times New Roman" panose="02020603050405020304" pitchFamily="18" charset="0"/>
                          </a:rPr>
                          <m:t>𝐵</m:t>
                        </m:r>
                      </m:e>
                    </m:d>
                    <m:r>
                      <a:rPr lang="en-IN" sz="1758" i="1">
                        <a:solidFill>
                          <a:prstClr val="black"/>
                        </a:solidFill>
                        <a:latin typeface="Cambria Math" panose="02040503050406030204" pitchFamily="18" charset="0"/>
                        <a:cs typeface="Times New Roman" panose="02020603050405020304" pitchFamily="18" charset="0"/>
                      </a:rPr>
                      <m:t>,       </m:t>
                    </m:r>
                    <m:r>
                      <a:rPr lang="en-IN" sz="1758" i="1">
                        <a:solidFill>
                          <a:prstClr val="black"/>
                        </a:solidFill>
                        <a:latin typeface="Cambria Math" panose="02040503050406030204" pitchFamily="18" charset="0"/>
                        <a:cs typeface="Times New Roman" panose="02020603050405020304" pitchFamily="18" charset="0"/>
                      </a:rPr>
                      <m:t>𝑖𝑓</m:t>
                    </m:r>
                    <m:r>
                      <a:rPr lang="en-IN" sz="1758" i="1">
                        <a:solidFill>
                          <a:prstClr val="black"/>
                        </a:solidFill>
                        <a:latin typeface="Cambria Math" panose="02040503050406030204" pitchFamily="18" charset="0"/>
                        <a:cs typeface="Times New Roman" panose="02020603050405020304" pitchFamily="18" charset="0"/>
                      </a:rPr>
                      <m:t> </m:t>
                    </m:r>
                    <m:r>
                      <a:rPr lang="en-IN" sz="1758" i="1">
                        <a:solidFill>
                          <a:prstClr val="black"/>
                        </a:solidFill>
                        <a:latin typeface="Cambria Math" panose="02040503050406030204" pitchFamily="18" charset="0"/>
                        <a:cs typeface="Times New Roman" panose="02020603050405020304" pitchFamily="18" charset="0"/>
                      </a:rPr>
                      <m:t>𝑃</m:t>
                    </m:r>
                    <m:r>
                      <a:rPr lang="en-IN" sz="1758" i="1">
                        <a:solidFill>
                          <a:prstClr val="black"/>
                        </a:solidFill>
                        <a:latin typeface="Cambria Math" panose="02040503050406030204" pitchFamily="18" charset="0"/>
                        <a:cs typeface="Times New Roman" panose="02020603050405020304" pitchFamily="18" charset="0"/>
                      </a:rPr>
                      <m:t>(</m:t>
                    </m:r>
                    <m:r>
                      <a:rPr lang="en-IN" sz="1758" i="1">
                        <a:solidFill>
                          <a:prstClr val="black"/>
                        </a:solidFill>
                        <a:latin typeface="Cambria Math" panose="02040503050406030204" pitchFamily="18" charset="0"/>
                        <a:cs typeface="Times New Roman" panose="02020603050405020304" pitchFamily="18" charset="0"/>
                      </a:rPr>
                      <m:t>𝐵</m:t>
                    </m:r>
                    <m:r>
                      <a:rPr lang="en-IN" sz="1758" i="1">
                        <a:solidFill>
                          <a:prstClr val="black"/>
                        </a:solidFill>
                        <a:latin typeface="Cambria Math" panose="02040503050406030204" pitchFamily="18" charset="0"/>
                        <a:cs typeface="Times New Roman" panose="02020603050405020304" pitchFamily="18" charset="0"/>
                      </a:rPr>
                      <m:t>)≠0</m:t>
                    </m:r>
                  </m:oMath>
                </a14:m>
                <a:endParaRPr lang="en-IN" sz="1758" dirty="0">
                  <a:solidFill>
                    <a:prstClr val="black"/>
                  </a:solidFill>
                  <a:latin typeface="Times New Roman" panose="02020603050405020304" pitchFamily="18" charset="0"/>
                  <a:cs typeface="Times New Roman" panose="02020603050405020304" pitchFamily="18" charset="0"/>
                </a:endParaRPr>
              </a:p>
              <a:p>
                <a:pPr defTabSz="893186"/>
                <a:r>
                  <a:rPr lang="en-IN" sz="1758" dirty="0">
                    <a:solidFill>
                      <a:prstClr val="black"/>
                    </a:solidFill>
                    <a:latin typeface="Times New Roman" panose="02020603050405020304" pitchFamily="18" charset="0"/>
                    <a:cs typeface="Times New Roman" panose="02020603050405020304" pitchFamily="18" charset="0"/>
                  </a:rPr>
                  <a:t>  </a:t>
                </a:r>
              </a:p>
              <a:p>
                <a:pPr defTabSz="893186"/>
                <a:r>
                  <a:rPr lang="en-IN" sz="1758" dirty="0">
                    <a:solidFill>
                      <a:prstClr val="black"/>
                    </a:solidFill>
                    <a:latin typeface="Times New Roman" panose="02020603050405020304" pitchFamily="18" charset="0"/>
                    <a:cs typeface="Times New Roman" panose="02020603050405020304" pitchFamily="18" charset="0"/>
                  </a:rPr>
                  <a:t>For three events </a:t>
                </a:r>
                <a:r>
                  <a:rPr lang="en-IN" sz="1758" i="1" dirty="0">
                    <a:solidFill>
                      <a:prstClr val="black"/>
                    </a:solidFill>
                    <a:latin typeface="Times New Roman" panose="02020603050405020304" pitchFamily="18" charset="0"/>
                    <a:cs typeface="Times New Roman" panose="02020603050405020304" pitchFamily="18" charset="0"/>
                  </a:rPr>
                  <a:t>A</a:t>
                </a:r>
                <a:r>
                  <a:rPr lang="en-IN" sz="1758" dirty="0">
                    <a:solidFill>
                      <a:prstClr val="black"/>
                    </a:solidFill>
                    <a:latin typeface="Times New Roman" panose="02020603050405020304" pitchFamily="18" charset="0"/>
                    <a:cs typeface="Times New Roman" panose="02020603050405020304" pitchFamily="18" charset="0"/>
                  </a:rPr>
                  <a:t>, </a:t>
                </a:r>
                <a:r>
                  <a:rPr lang="en-IN" sz="1758" i="1" dirty="0">
                    <a:solidFill>
                      <a:prstClr val="black"/>
                    </a:solidFill>
                    <a:latin typeface="Times New Roman" panose="02020603050405020304" pitchFamily="18" charset="0"/>
                    <a:cs typeface="Times New Roman" panose="02020603050405020304" pitchFamily="18" charset="0"/>
                  </a:rPr>
                  <a:t>B</a:t>
                </a:r>
                <a:r>
                  <a:rPr lang="en-IN" sz="1758" dirty="0">
                    <a:solidFill>
                      <a:prstClr val="black"/>
                    </a:solidFill>
                    <a:latin typeface="Times New Roman" panose="02020603050405020304" pitchFamily="18" charset="0"/>
                    <a:cs typeface="Times New Roman" panose="02020603050405020304" pitchFamily="18" charset="0"/>
                  </a:rPr>
                  <a:t> and </a:t>
                </a:r>
                <a:r>
                  <a:rPr lang="en-IN" sz="1758" i="1" dirty="0">
                    <a:solidFill>
                      <a:prstClr val="black"/>
                    </a:solidFill>
                    <a:latin typeface="Times New Roman" panose="02020603050405020304" pitchFamily="18" charset="0"/>
                    <a:cs typeface="Times New Roman" panose="02020603050405020304" pitchFamily="18" charset="0"/>
                  </a:rPr>
                  <a:t>C</a:t>
                </a:r>
                <a:r>
                  <a:rPr lang="en-IN" sz="1758" dirty="0">
                    <a:solidFill>
                      <a:prstClr val="black"/>
                    </a:solidFill>
                    <a:latin typeface="Times New Roman" panose="02020603050405020304" pitchFamily="18" charset="0"/>
                    <a:cs typeface="Times New Roman" panose="02020603050405020304" pitchFamily="18" charset="0"/>
                  </a:rPr>
                  <a:t>          </a:t>
                </a:r>
                <a:endParaRPr lang="en-IN" sz="879" dirty="0">
                  <a:solidFill>
                    <a:prstClr val="black"/>
                  </a:solidFill>
                  <a:latin typeface="Times New Roman" panose="02020603050405020304" pitchFamily="18" charset="0"/>
                  <a:cs typeface="Times New Roman" panose="02020603050405020304" pitchFamily="18" charset="0"/>
                </a:endParaRPr>
              </a:p>
              <a:p>
                <a:pPr defTabSz="893186"/>
                <a:r>
                  <a:rPr lang="en-IN" sz="1758" dirty="0">
                    <a:solidFill>
                      <a:prstClr val="black"/>
                    </a:solidFill>
                    <a:latin typeface="Times New Roman" panose="02020603050405020304" pitchFamily="18" charset="0"/>
                    <a:cs typeface="Times New Roman" panose="02020603050405020304" pitchFamily="18" charset="0"/>
                  </a:rPr>
                  <a:t>  </a:t>
                </a:r>
                <a:endParaRPr lang="en-US" sz="1758" i="1" dirty="0">
                  <a:solidFill>
                    <a:prstClr val="black"/>
                  </a:solidFill>
                  <a:latin typeface="Cambria Math" panose="02040503050406030204" pitchFamily="18" charset="0"/>
                  <a:cs typeface="Times New Roman" panose="02020603050405020304" pitchFamily="18" charset="0"/>
                </a:endParaRPr>
              </a:p>
              <a:p>
                <a:pPr defTabSz="893186"/>
                <a14:m>
                  <m:oMathPara xmlns:m="http://schemas.openxmlformats.org/officeDocument/2006/math">
                    <m:oMathParaPr>
                      <m:jc m:val="centerGroup"/>
                    </m:oMathParaPr>
                    <m:oMath xmlns:m="http://schemas.openxmlformats.org/officeDocument/2006/math">
                      <m:r>
                        <a:rPr lang="en-IN" sz="1758" i="1">
                          <a:solidFill>
                            <a:prstClr val="black"/>
                          </a:solidFill>
                          <a:latin typeface="Cambria Math" panose="02040503050406030204" pitchFamily="18" charset="0"/>
                          <a:cs typeface="Times New Roman" panose="02020603050405020304" pitchFamily="18" charset="0"/>
                        </a:rPr>
                        <m:t>𝑃</m:t>
                      </m:r>
                      <m:d>
                        <m:dPr>
                          <m:ctrlPr>
                            <a:rPr lang="en-IN" sz="1758" i="1">
                              <a:solidFill>
                                <a:prstClr val="black"/>
                              </a:solidFill>
                              <a:latin typeface="Cambria Math" panose="02040503050406030204" pitchFamily="18" charset="0"/>
                              <a:cs typeface="Times New Roman" panose="02020603050405020304" pitchFamily="18" charset="0"/>
                            </a:rPr>
                          </m:ctrlPr>
                        </m:dPr>
                        <m:e>
                          <m:r>
                            <a:rPr lang="en-IN" sz="1758" i="1">
                              <a:solidFill>
                                <a:prstClr val="black"/>
                              </a:solidFill>
                              <a:latin typeface="Cambria Math" panose="02040503050406030204" pitchFamily="18" charset="0"/>
                              <a:cs typeface="Times New Roman" panose="02020603050405020304" pitchFamily="18" charset="0"/>
                            </a:rPr>
                            <m:t>𝐴</m:t>
                          </m:r>
                          <m:r>
                            <a:rPr lang="en-IN" sz="1758"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IN" sz="1758"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𝐵</m:t>
                          </m:r>
                          <m:r>
                            <a:rPr lang="en-IN" sz="1758"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IN" sz="1758"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𝐶</m:t>
                          </m:r>
                        </m:e>
                      </m:d>
                      <m:r>
                        <a:rPr lang="en-IN" sz="1758" i="1">
                          <a:solidFill>
                            <a:prstClr val="black"/>
                          </a:solidFill>
                          <a:latin typeface="Cambria Math" panose="02040503050406030204" pitchFamily="18" charset="0"/>
                          <a:cs typeface="Times New Roman" panose="02020603050405020304" pitchFamily="18" charset="0"/>
                        </a:rPr>
                        <m:t>=</m:t>
                      </m:r>
                      <m:r>
                        <a:rPr lang="en-IN" sz="1758" i="1">
                          <a:solidFill>
                            <a:prstClr val="black"/>
                          </a:solidFill>
                          <a:latin typeface="Cambria Math" panose="02040503050406030204" pitchFamily="18" charset="0"/>
                          <a:cs typeface="Times New Roman" panose="02020603050405020304" pitchFamily="18" charset="0"/>
                        </a:rPr>
                        <m:t>𝑃</m:t>
                      </m:r>
                      <m:d>
                        <m:dPr>
                          <m:ctrlPr>
                            <a:rPr lang="en-IN" sz="1758" i="1">
                              <a:solidFill>
                                <a:prstClr val="black"/>
                              </a:solidFill>
                              <a:latin typeface="Cambria Math" panose="02040503050406030204" pitchFamily="18" charset="0"/>
                              <a:cs typeface="Times New Roman" panose="02020603050405020304" pitchFamily="18" charset="0"/>
                            </a:rPr>
                          </m:ctrlPr>
                        </m:dPr>
                        <m:e>
                          <m:r>
                            <a:rPr lang="en-IN" sz="1758" i="1">
                              <a:solidFill>
                                <a:prstClr val="black"/>
                              </a:solidFill>
                              <a:latin typeface="Cambria Math" panose="02040503050406030204" pitchFamily="18" charset="0"/>
                              <a:cs typeface="Times New Roman" panose="02020603050405020304" pitchFamily="18" charset="0"/>
                            </a:rPr>
                            <m:t>𝐴</m:t>
                          </m:r>
                        </m:e>
                      </m:d>
                      <m:r>
                        <a:rPr lang="en-IN" sz="1758" i="1">
                          <a:solidFill>
                            <a:prstClr val="black"/>
                          </a:solidFill>
                          <a:latin typeface="Cambria Math" panose="02040503050406030204" pitchFamily="18" charset="0"/>
                          <a:cs typeface="Times New Roman" panose="02020603050405020304" pitchFamily="18" charset="0"/>
                        </a:rPr>
                        <m:t>.</m:t>
                      </m:r>
                      <m:r>
                        <a:rPr lang="en-IN" sz="1758" i="1">
                          <a:solidFill>
                            <a:prstClr val="black"/>
                          </a:solidFill>
                          <a:latin typeface="Cambria Math" panose="02040503050406030204" pitchFamily="18" charset="0"/>
                          <a:cs typeface="Times New Roman" panose="02020603050405020304" pitchFamily="18" charset="0"/>
                        </a:rPr>
                        <m:t>𝑃</m:t>
                      </m:r>
                      <m:d>
                        <m:dPr>
                          <m:ctrlPr>
                            <a:rPr lang="en-IN" sz="1758" i="1">
                              <a:solidFill>
                                <a:prstClr val="black"/>
                              </a:solidFill>
                              <a:latin typeface="Cambria Math" panose="02040503050406030204" pitchFamily="18" charset="0"/>
                              <a:cs typeface="Times New Roman" panose="02020603050405020304" pitchFamily="18" charset="0"/>
                            </a:rPr>
                          </m:ctrlPr>
                        </m:dPr>
                        <m:e>
                          <m:r>
                            <a:rPr lang="en-IN" sz="1758" i="1">
                              <a:solidFill>
                                <a:prstClr val="black"/>
                              </a:solidFill>
                              <a:latin typeface="Cambria Math" panose="02040503050406030204" pitchFamily="18" charset="0"/>
                              <a:cs typeface="Times New Roman" panose="02020603050405020304" pitchFamily="18" charset="0"/>
                            </a:rPr>
                            <m:t>𝐵</m:t>
                          </m:r>
                        </m:e>
                      </m:d>
                      <m:r>
                        <a:rPr lang="en-IN" sz="1758" i="1">
                          <a:solidFill>
                            <a:prstClr val="black"/>
                          </a:solidFill>
                          <a:latin typeface="Cambria Math" panose="02040503050406030204" pitchFamily="18" charset="0"/>
                          <a:cs typeface="Times New Roman" panose="02020603050405020304" pitchFamily="18" charset="0"/>
                        </a:rPr>
                        <m:t>.</m:t>
                      </m:r>
                      <m:r>
                        <a:rPr lang="en-IN" sz="1758" i="1">
                          <a:solidFill>
                            <a:prstClr val="black"/>
                          </a:solidFill>
                          <a:latin typeface="Cambria Math" panose="02040503050406030204" pitchFamily="18" charset="0"/>
                          <a:cs typeface="Times New Roman" panose="02020603050405020304" pitchFamily="18" charset="0"/>
                        </a:rPr>
                        <m:t>𝑃</m:t>
                      </m:r>
                      <m:d>
                        <m:dPr>
                          <m:ctrlPr>
                            <a:rPr lang="en-IN" sz="1758" i="1">
                              <a:solidFill>
                                <a:prstClr val="black"/>
                              </a:solidFill>
                              <a:latin typeface="Cambria Math" panose="02040503050406030204" pitchFamily="18" charset="0"/>
                              <a:cs typeface="Times New Roman" panose="02020603050405020304" pitchFamily="18" charset="0"/>
                            </a:rPr>
                          </m:ctrlPr>
                        </m:dPr>
                        <m:e>
                          <m:r>
                            <a:rPr lang="en-IN" sz="1758" i="1">
                              <a:solidFill>
                                <a:prstClr val="black"/>
                              </a:solidFill>
                              <a:latin typeface="Cambria Math" panose="02040503050406030204" pitchFamily="18" charset="0"/>
                              <a:cs typeface="Times New Roman" panose="02020603050405020304" pitchFamily="18" charset="0"/>
                            </a:rPr>
                            <m:t>𝐶</m:t>
                          </m:r>
                        </m:e>
                        <m:e>
                          <m:r>
                            <a:rPr lang="en-IN" sz="1758" i="1">
                              <a:solidFill>
                                <a:prstClr val="black"/>
                              </a:solidFill>
                              <a:latin typeface="Cambria Math" panose="02040503050406030204" pitchFamily="18" charset="0"/>
                              <a:cs typeface="Times New Roman" panose="02020603050405020304" pitchFamily="18" charset="0"/>
                            </a:rPr>
                            <m:t>𝐴</m:t>
                          </m:r>
                          <m:r>
                            <a:rPr lang="en-IN" sz="1758"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IN" sz="1758"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𝐵</m:t>
                          </m:r>
                        </m:e>
                      </m:d>
                    </m:oMath>
                  </m:oMathPara>
                </a14:m>
                <a:endParaRPr lang="en-IN" sz="1758" i="1" dirty="0">
                  <a:solidFill>
                    <a:prstClr val="black"/>
                  </a:solidFill>
                  <a:latin typeface="Times New Roman" panose="02020603050405020304" pitchFamily="18" charset="0"/>
                  <a:cs typeface="Times New Roman" panose="02020603050405020304" pitchFamily="18" charset="0"/>
                </a:endParaRPr>
              </a:p>
              <a:p>
                <a:pPr defTabSz="893186"/>
                <a:endParaRPr lang="en-US" sz="1758" dirty="0">
                  <a:solidFill>
                    <a:prstClr val="black"/>
                  </a:solidFill>
                  <a:latin typeface="Times New Roman" panose="02020603050405020304" pitchFamily="18" charset="0"/>
                  <a:cs typeface="Times New Roman" panose="02020603050405020304" pitchFamily="18" charset="0"/>
                </a:endParaRPr>
              </a:p>
              <a:p>
                <a:pPr defTabSz="893186"/>
                <a:r>
                  <a:rPr lang="en-US" sz="1758" dirty="0">
                    <a:solidFill>
                      <a:prstClr val="black"/>
                    </a:solidFill>
                    <a:latin typeface="Times New Roman" panose="02020603050405020304" pitchFamily="18" charset="0"/>
                    <a:cs typeface="Times New Roman" panose="02020603050405020304" pitchFamily="18" charset="0"/>
                  </a:rPr>
                  <a:t>For </a:t>
                </a:r>
                <a:r>
                  <a:rPr lang="en-US" sz="1758" i="1" dirty="0">
                    <a:solidFill>
                      <a:prstClr val="black"/>
                    </a:solidFill>
                    <a:latin typeface="Times New Roman" panose="02020603050405020304" pitchFamily="18" charset="0"/>
                    <a:cs typeface="Times New Roman" panose="02020603050405020304" pitchFamily="18" charset="0"/>
                  </a:rPr>
                  <a:t>n</a:t>
                </a:r>
                <a:r>
                  <a:rPr lang="en-US" sz="1758" dirty="0">
                    <a:solidFill>
                      <a:prstClr val="black"/>
                    </a:solidFill>
                    <a:latin typeface="Times New Roman" panose="02020603050405020304" pitchFamily="18" charset="0"/>
                    <a:cs typeface="Times New Roman" panose="02020603050405020304" pitchFamily="18" charset="0"/>
                  </a:rPr>
                  <a:t> events </a:t>
                </a:r>
                <a:r>
                  <a:rPr lang="en-US" sz="1758" i="1" dirty="0">
                    <a:solidFill>
                      <a:prstClr val="black"/>
                    </a:solidFill>
                    <a:latin typeface="Times New Roman" panose="02020603050405020304" pitchFamily="18" charset="0"/>
                    <a:cs typeface="Times New Roman" panose="02020603050405020304" pitchFamily="18" charset="0"/>
                  </a:rPr>
                  <a:t>A</a:t>
                </a:r>
                <a:r>
                  <a:rPr lang="en-US" sz="1758" i="1" baseline="-25000" dirty="0">
                    <a:solidFill>
                      <a:prstClr val="black"/>
                    </a:solidFill>
                    <a:latin typeface="Times New Roman" panose="02020603050405020304" pitchFamily="18" charset="0"/>
                    <a:cs typeface="Times New Roman" panose="02020603050405020304" pitchFamily="18" charset="0"/>
                  </a:rPr>
                  <a:t>1</a:t>
                </a:r>
                <a:r>
                  <a:rPr lang="en-US" sz="1758" i="1" dirty="0">
                    <a:solidFill>
                      <a:prstClr val="black"/>
                    </a:solidFill>
                    <a:latin typeface="Times New Roman" panose="02020603050405020304" pitchFamily="18" charset="0"/>
                    <a:cs typeface="Times New Roman" panose="02020603050405020304" pitchFamily="18" charset="0"/>
                  </a:rPr>
                  <a:t>, A</a:t>
                </a:r>
                <a:r>
                  <a:rPr lang="en-US" sz="1758" i="1" baseline="-25000" dirty="0">
                    <a:solidFill>
                      <a:prstClr val="black"/>
                    </a:solidFill>
                    <a:latin typeface="Times New Roman" panose="02020603050405020304" pitchFamily="18" charset="0"/>
                    <a:cs typeface="Times New Roman" panose="02020603050405020304" pitchFamily="18" charset="0"/>
                  </a:rPr>
                  <a:t>2</a:t>
                </a:r>
                <a:r>
                  <a:rPr lang="en-US" sz="1758" i="1" dirty="0">
                    <a:solidFill>
                      <a:prstClr val="black"/>
                    </a:solidFill>
                    <a:latin typeface="Times New Roman" panose="02020603050405020304" pitchFamily="18" charset="0"/>
                    <a:cs typeface="Times New Roman" panose="02020603050405020304" pitchFamily="18" charset="0"/>
                  </a:rPr>
                  <a:t>, …, A</a:t>
                </a:r>
                <a:r>
                  <a:rPr lang="en-US" sz="1758" i="1" baseline="-25000" dirty="0">
                    <a:solidFill>
                      <a:prstClr val="black"/>
                    </a:solidFill>
                    <a:latin typeface="Times New Roman" panose="02020603050405020304" pitchFamily="18" charset="0"/>
                    <a:cs typeface="Times New Roman" panose="02020603050405020304" pitchFamily="18" charset="0"/>
                  </a:rPr>
                  <a:t>n  </a:t>
                </a:r>
                <a:r>
                  <a:rPr lang="en-US" sz="1758" dirty="0">
                    <a:solidFill>
                      <a:prstClr val="black"/>
                    </a:solidFill>
                    <a:latin typeface="Times New Roman" panose="02020603050405020304" pitchFamily="18" charset="0"/>
                    <a:cs typeface="Times New Roman" panose="02020603050405020304" pitchFamily="18" charset="0"/>
                  </a:rPr>
                  <a:t>and if all events are mutually independent to each other</a:t>
                </a:r>
              </a:p>
              <a:p>
                <a:pPr defTabSz="893186"/>
                <a:endParaRPr lang="en-IN" sz="977" i="1" baseline="-25000" dirty="0">
                  <a:solidFill>
                    <a:prstClr val="black"/>
                  </a:solidFill>
                  <a:latin typeface="Times New Roman" panose="02020603050405020304" pitchFamily="18" charset="0"/>
                  <a:cs typeface="Times New Roman" panose="02020603050405020304" pitchFamily="18" charset="0"/>
                </a:endParaRPr>
              </a:p>
              <a:p>
                <a:pPr defTabSz="893186"/>
                <a:r>
                  <a:rPr lang="en-IN" sz="1758" dirty="0">
                    <a:solidFill>
                      <a:prstClr val="black"/>
                    </a:solidFill>
                    <a:latin typeface="Times New Roman" panose="02020603050405020304" pitchFamily="18" charset="0"/>
                    <a:cs typeface="Times New Roman" panose="02020603050405020304" pitchFamily="18" charset="0"/>
                  </a:rPr>
                  <a:t>  </a:t>
                </a:r>
                <a:endParaRPr lang="en-US" sz="1758" i="1" dirty="0">
                  <a:solidFill>
                    <a:prstClr val="black"/>
                  </a:solidFill>
                  <a:latin typeface="Cambria Math" panose="02040503050406030204" pitchFamily="18" charset="0"/>
                  <a:cs typeface="Times New Roman" panose="02020603050405020304" pitchFamily="18" charset="0"/>
                </a:endParaRPr>
              </a:p>
              <a:p>
                <a:pPr defTabSz="893186"/>
                <a14:m>
                  <m:oMathPara xmlns:m="http://schemas.openxmlformats.org/officeDocument/2006/math">
                    <m:oMathParaPr>
                      <m:jc m:val="centerGroup"/>
                    </m:oMathParaPr>
                    <m:oMath xmlns:m="http://schemas.openxmlformats.org/officeDocument/2006/math">
                      <m:r>
                        <a:rPr lang="en-IN" sz="1758" i="1">
                          <a:solidFill>
                            <a:prstClr val="black"/>
                          </a:solidFill>
                          <a:latin typeface="Cambria Math" panose="02040503050406030204" pitchFamily="18" charset="0"/>
                          <a:cs typeface="Times New Roman" panose="02020603050405020304" pitchFamily="18" charset="0"/>
                        </a:rPr>
                        <m:t>𝑃</m:t>
                      </m:r>
                      <m:d>
                        <m:dPr>
                          <m:ctrlPr>
                            <a:rPr lang="en-IN" sz="1758" i="1">
                              <a:solidFill>
                                <a:prstClr val="black"/>
                              </a:solidFill>
                              <a:latin typeface="Cambria Math" panose="02040503050406030204" pitchFamily="18" charset="0"/>
                              <a:cs typeface="Times New Roman" panose="02020603050405020304" pitchFamily="18" charset="0"/>
                            </a:rPr>
                          </m:ctrlPr>
                        </m:dPr>
                        <m:e>
                          <m:sSub>
                            <m:sSubPr>
                              <m:ctrlPr>
                                <a:rPr lang="en-IN" sz="1758" i="1">
                                  <a:solidFill>
                                    <a:prstClr val="black"/>
                                  </a:solidFill>
                                  <a:latin typeface="Cambria Math" panose="02040503050406030204" pitchFamily="18" charset="0"/>
                                  <a:cs typeface="Times New Roman" panose="02020603050405020304" pitchFamily="18" charset="0"/>
                                </a:rPr>
                              </m:ctrlPr>
                            </m:sSubPr>
                            <m:e>
                              <m:r>
                                <a:rPr lang="en-IN" sz="1758" i="1">
                                  <a:solidFill>
                                    <a:prstClr val="black"/>
                                  </a:solidFill>
                                  <a:latin typeface="Cambria Math" panose="02040503050406030204" pitchFamily="18" charset="0"/>
                                  <a:cs typeface="Times New Roman" panose="02020603050405020304" pitchFamily="18" charset="0"/>
                                </a:rPr>
                                <m:t>𝐴</m:t>
                              </m:r>
                            </m:e>
                            <m:sub>
                              <m:r>
                                <a:rPr lang="en-IN" sz="1758" i="1">
                                  <a:solidFill>
                                    <a:prstClr val="black"/>
                                  </a:solidFill>
                                  <a:latin typeface="Cambria Math" panose="02040503050406030204" pitchFamily="18" charset="0"/>
                                  <a:cs typeface="Times New Roman" panose="02020603050405020304" pitchFamily="18" charset="0"/>
                                </a:rPr>
                                <m:t>1</m:t>
                              </m:r>
                            </m:sub>
                          </m:sSub>
                          <m:r>
                            <a:rPr lang="en-IN" sz="1758"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IN" sz="1758" i="1">
                                  <a:solidFill>
                                    <a:prstClr val="black"/>
                                  </a:solidFill>
                                  <a:latin typeface="Cambria Math" panose="02040503050406030204" pitchFamily="18" charset="0"/>
                                  <a:cs typeface="Times New Roman" panose="02020603050405020304" pitchFamily="18" charset="0"/>
                                </a:rPr>
                              </m:ctrlPr>
                            </m:sSubPr>
                            <m:e>
                              <m:r>
                                <a:rPr lang="en-IN" sz="1758" i="1">
                                  <a:solidFill>
                                    <a:prstClr val="black"/>
                                  </a:solidFill>
                                  <a:latin typeface="Cambria Math" panose="02040503050406030204" pitchFamily="18" charset="0"/>
                                  <a:cs typeface="Times New Roman" panose="02020603050405020304" pitchFamily="18" charset="0"/>
                                </a:rPr>
                                <m:t>𝐴</m:t>
                              </m:r>
                            </m:e>
                            <m:sub>
                              <m:r>
                                <a:rPr lang="en-IN" sz="1758" i="1">
                                  <a:solidFill>
                                    <a:prstClr val="black"/>
                                  </a:solidFill>
                                  <a:latin typeface="Cambria Math" panose="02040503050406030204" pitchFamily="18" charset="0"/>
                                  <a:cs typeface="Times New Roman" panose="02020603050405020304" pitchFamily="18" charset="0"/>
                                </a:rPr>
                                <m:t>2</m:t>
                              </m:r>
                            </m:sub>
                          </m:sSub>
                          <m:r>
                            <a:rPr lang="en-IN" sz="1758"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 …………∩</m:t>
                          </m:r>
                          <m:sSub>
                            <m:sSubPr>
                              <m:ctrlPr>
                                <a:rPr lang="en-IN" sz="1758" i="1">
                                  <a:solidFill>
                                    <a:prstClr val="black"/>
                                  </a:solidFill>
                                  <a:latin typeface="Cambria Math" panose="02040503050406030204" pitchFamily="18" charset="0"/>
                                  <a:cs typeface="Times New Roman" panose="02020603050405020304" pitchFamily="18" charset="0"/>
                                </a:rPr>
                              </m:ctrlPr>
                            </m:sSubPr>
                            <m:e>
                              <m:r>
                                <a:rPr lang="en-IN" sz="1758" i="1">
                                  <a:solidFill>
                                    <a:prstClr val="black"/>
                                  </a:solidFill>
                                  <a:latin typeface="Cambria Math" panose="02040503050406030204" pitchFamily="18" charset="0"/>
                                  <a:cs typeface="Times New Roman" panose="02020603050405020304" pitchFamily="18" charset="0"/>
                                </a:rPr>
                                <m:t>𝐴</m:t>
                              </m:r>
                            </m:e>
                            <m:sub>
                              <m:r>
                                <a:rPr lang="en-IN" sz="1758" i="1">
                                  <a:solidFill>
                                    <a:prstClr val="black"/>
                                  </a:solidFill>
                                  <a:latin typeface="Cambria Math" panose="02040503050406030204" pitchFamily="18" charset="0"/>
                                  <a:cs typeface="Times New Roman" panose="02020603050405020304" pitchFamily="18" charset="0"/>
                                </a:rPr>
                                <m:t>𝑛</m:t>
                              </m:r>
                            </m:sub>
                          </m:sSub>
                        </m:e>
                      </m:d>
                      <m:r>
                        <a:rPr lang="en-IN" sz="1758" i="1">
                          <a:solidFill>
                            <a:prstClr val="black"/>
                          </a:solidFill>
                          <a:latin typeface="Cambria Math" panose="02040503050406030204" pitchFamily="18" charset="0"/>
                          <a:cs typeface="Times New Roman" panose="02020603050405020304" pitchFamily="18" charset="0"/>
                        </a:rPr>
                        <m:t>=</m:t>
                      </m:r>
                      <m:r>
                        <a:rPr lang="en-IN" sz="1758" i="1">
                          <a:solidFill>
                            <a:prstClr val="black"/>
                          </a:solidFill>
                          <a:latin typeface="Cambria Math" panose="02040503050406030204" pitchFamily="18" charset="0"/>
                          <a:cs typeface="Times New Roman" panose="02020603050405020304" pitchFamily="18" charset="0"/>
                        </a:rPr>
                        <m:t>𝑃</m:t>
                      </m:r>
                      <m:d>
                        <m:dPr>
                          <m:ctrlPr>
                            <a:rPr lang="en-IN" sz="1758" i="1">
                              <a:solidFill>
                                <a:prstClr val="black"/>
                              </a:solidFill>
                              <a:latin typeface="Cambria Math" panose="02040503050406030204" pitchFamily="18" charset="0"/>
                              <a:cs typeface="Times New Roman" panose="02020603050405020304" pitchFamily="18" charset="0"/>
                            </a:rPr>
                          </m:ctrlPr>
                        </m:dPr>
                        <m:e>
                          <m:sSub>
                            <m:sSubPr>
                              <m:ctrlPr>
                                <a:rPr lang="en-IN" sz="1758" i="1">
                                  <a:solidFill>
                                    <a:prstClr val="black"/>
                                  </a:solidFill>
                                  <a:latin typeface="Cambria Math" panose="02040503050406030204" pitchFamily="18" charset="0"/>
                                  <a:cs typeface="Times New Roman" panose="02020603050405020304" pitchFamily="18" charset="0"/>
                                </a:rPr>
                              </m:ctrlPr>
                            </m:sSubPr>
                            <m:e>
                              <m:r>
                                <a:rPr lang="en-IN" sz="1758" i="1">
                                  <a:solidFill>
                                    <a:prstClr val="black"/>
                                  </a:solidFill>
                                  <a:latin typeface="Cambria Math" panose="02040503050406030204" pitchFamily="18" charset="0"/>
                                  <a:cs typeface="Times New Roman" panose="02020603050405020304" pitchFamily="18" charset="0"/>
                                </a:rPr>
                                <m:t>𝐴</m:t>
                              </m:r>
                            </m:e>
                            <m:sub>
                              <m:r>
                                <a:rPr lang="en-IN" sz="1758" i="1">
                                  <a:solidFill>
                                    <a:prstClr val="black"/>
                                  </a:solidFill>
                                  <a:latin typeface="Cambria Math" panose="02040503050406030204" pitchFamily="18" charset="0"/>
                                  <a:cs typeface="Times New Roman" panose="02020603050405020304" pitchFamily="18" charset="0"/>
                                </a:rPr>
                                <m:t>1</m:t>
                              </m:r>
                            </m:sub>
                          </m:sSub>
                        </m:e>
                      </m:d>
                      <m:r>
                        <a:rPr lang="en-IN" sz="1758" i="1">
                          <a:solidFill>
                            <a:prstClr val="black"/>
                          </a:solidFill>
                          <a:latin typeface="Cambria Math" panose="02040503050406030204" pitchFamily="18" charset="0"/>
                          <a:cs typeface="Times New Roman" panose="02020603050405020304" pitchFamily="18" charset="0"/>
                        </a:rPr>
                        <m:t>.</m:t>
                      </m:r>
                      <m:r>
                        <a:rPr lang="en-IN" sz="1758" i="1">
                          <a:solidFill>
                            <a:prstClr val="black"/>
                          </a:solidFill>
                          <a:latin typeface="Cambria Math" panose="02040503050406030204" pitchFamily="18" charset="0"/>
                          <a:cs typeface="Times New Roman" panose="02020603050405020304" pitchFamily="18" charset="0"/>
                        </a:rPr>
                        <m:t>𝑃</m:t>
                      </m:r>
                      <m:d>
                        <m:dPr>
                          <m:ctrlPr>
                            <a:rPr lang="en-IN" sz="1758" i="1">
                              <a:solidFill>
                                <a:prstClr val="black"/>
                              </a:solidFill>
                              <a:latin typeface="Cambria Math" panose="02040503050406030204" pitchFamily="18" charset="0"/>
                              <a:cs typeface="Times New Roman" panose="02020603050405020304" pitchFamily="18" charset="0"/>
                            </a:rPr>
                          </m:ctrlPr>
                        </m:dPr>
                        <m:e>
                          <m:sSub>
                            <m:sSubPr>
                              <m:ctrlPr>
                                <a:rPr lang="en-IN" sz="1758" i="1">
                                  <a:solidFill>
                                    <a:prstClr val="black"/>
                                  </a:solidFill>
                                  <a:latin typeface="Cambria Math" panose="02040503050406030204" pitchFamily="18" charset="0"/>
                                  <a:cs typeface="Times New Roman" panose="02020603050405020304" pitchFamily="18" charset="0"/>
                                </a:rPr>
                              </m:ctrlPr>
                            </m:sSubPr>
                            <m:e>
                              <m:r>
                                <a:rPr lang="en-IN" sz="1758" i="1">
                                  <a:solidFill>
                                    <a:prstClr val="black"/>
                                  </a:solidFill>
                                  <a:latin typeface="Cambria Math" panose="02040503050406030204" pitchFamily="18" charset="0"/>
                                  <a:cs typeface="Times New Roman" panose="02020603050405020304" pitchFamily="18" charset="0"/>
                                </a:rPr>
                                <m:t>𝐴</m:t>
                              </m:r>
                            </m:e>
                            <m:sub>
                              <m:r>
                                <a:rPr lang="en-IN" sz="1758" i="1">
                                  <a:solidFill>
                                    <a:prstClr val="black"/>
                                  </a:solidFill>
                                  <a:latin typeface="Cambria Math" panose="02040503050406030204" pitchFamily="18" charset="0"/>
                                  <a:cs typeface="Times New Roman" panose="02020603050405020304" pitchFamily="18" charset="0"/>
                                </a:rPr>
                                <m:t>2</m:t>
                              </m:r>
                            </m:sub>
                          </m:sSub>
                        </m:e>
                      </m:d>
                      <m:r>
                        <a:rPr lang="en-IN" sz="1758" i="1">
                          <a:solidFill>
                            <a:prstClr val="black"/>
                          </a:solidFill>
                          <a:latin typeface="Cambria Math" panose="02040503050406030204" pitchFamily="18" charset="0"/>
                          <a:cs typeface="Times New Roman" panose="02020603050405020304" pitchFamily="18" charset="0"/>
                        </a:rPr>
                        <m:t>…………</m:t>
                      </m:r>
                      <m:r>
                        <a:rPr lang="en-IN" sz="1758" i="1">
                          <a:solidFill>
                            <a:prstClr val="black"/>
                          </a:solidFill>
                          <a:latin typeface="Cambria Math" panose="02040503050406030204" pitchFamily="18" charset="0"/>
                          <a:cs typeface="Times New Roman" panose="02020603050405020304" pitchFamily="18" charset="0"/>
                        </a:rPr>
                        <m:t>𝑃</m:t>
                      </m:r>
                      <m:d>
                        <m:dPr>
                          <m:ctrlPr>
                            <a:rPr lang="en-IN" sz="1758" i="1">
                              <a:solidFill>
                                <a:prstClr val="black"/>
                              </a:solidFill>
                              <a:latin typeface="Cambria Math" panose="02040503050406030204" pitchFamily="18" charset="0"/>
                              <a:cs typeface="Times New Roman" panose="02020603050405020304" pitchFamily="18" charset="0"/>
                            </a:rPr>
                          </m:ctrlPr>
                        </m:dPr>
                        <m:e>
                          <m:sSub>
                            <m:sSubPr>
                              <m:ctrlPr>
                                <a:rPr lang="en-IN" sz="1758" i="1">
                                  <a:solidFill>
                                    <a:prstClr val="black"/>
                                  </a:solidFill>
                                  <a:latin typeface="Cambria Math" panose="02040503050406030204" pitchFamily="18" charset="0"/>
                                  <a:cs typeface="Times New Roman" panose="02020603050405020304" pitchFamily="18" charset="0"/>
                                </a:rPr>
                              </m:ctrlPr>
                            </m:sSubPr>
                            <m:e>
                              <m:r>
                                <a:rPr lang="en-IN" sz="1758" i="1">
                                  <a:solidFill>
                                    <a:prstClr val="black"/>
                                  </a:solidFill>
                                  <a:latin typeface="Cambria Math" panose="02040503050406030204" pitchFamily="18" charset="0"/>
                                  <a:cs typeface="Times New Roman" panose="02020603050405020304" pitchFamily="18" charset="0"/>
                                </a:rPr>
                                <m:t>𝐴</m:t>
                              </m:r>
                            </m:e>
                            <m:sub>
                              <m:r>
                                <a:rPr lang="en-IN" sz="1758" i="1">
                                  <a:solidFill>
                                    <a:prstClr val="black"/>
                                  </a:solidFill>
                                  <a:latin typeface="Cambria Math" panose="02040503050406030204" pitchFamily="18" charset="0"/>
                                  <a:cs typeface="Times New Roman" panose="02020603050405020304" pitchFamily="18" charset="0"/>
                                </a:rPr>
                                <m:t>𝑛</m:t>
                              </m:r>
                            </m:sub>
                          </m:sSub>
                        </m:e>
                      </m:d>
                    </m:oMath>
                  </m:oMathPara>
                </a14:m>
                <a:endParaRPr lang="en-IN" sz="1758" i="1" dirty="0">
                  <a:solidFill>
                    <a:prstClr val="black"/>
                  </a:solidFill>
                  <a:latin typeface="Times New Roman" panose="02020603050405020304" pitchFamily="18" charset="0"/>
                  <a:cs typeface="Times New Roman" panose="02020603050405020304" pitchFamily="18" charset="0"/>
                </a:endParaRPr>
              </a:p>
              <a:p>
                <a:pPr defTabSz="893186"/>
                <a:r>
                  <a:rPr lang="en-US" sz="1758" b="1" dirty="0">
                    <a:solidFill>
                      <a:srgbClr val="0B5ED7"/>
                    </a:solidFill>
                    <a:latin typeface="Times New Roman" panose="02020603050405020304" pitchFamily="18" charset="0"/>
                    <a:cs typeface="Times New Roman" panose="02020603050405020304" pitchFamily="18" charset="0"/>
                  </a:rPr>
                  <a:t>Note:</a:t>
                </a:r>
              </a:p>
              <a:p>
                <a:pPr marL="52723" defTabSz="893186"/>
                <a14:m>
                  <m:oMath xmlns:m="http://schemas.openxmlformats.org/officeDocument/2006/math">
                    <m:r>
                      <a:rPr lang="en-US" sz="1758">
                        <a:solidFill>
                          <a:srgbClr val="0B5ED7"/>
                        </a:solidFill>
                        <a:latin typeface="Cambria Math"/>
                      </a:rPr>
                      <m:t>                                   </m:t>
                    </m:r>
                    <m:r>
                      <a:rPr lang="en-US" sz="1758" i="1">
                        <a:solidFill>
                          <a:srgbClr val="0B5ED7"/>
                        </a:solidFill>
                        <a:latin typeface="Cambria Math" panose="02040503050406030204" pitchFamily="18" charset="0"/>
                      </a:rPr>
                      <m:t>𝑃</m:t>
                    </m:r>
                    <m:d>
                      <m:dPr>
                        <m:ctrlPr>
                          <a:rPr lang="en-US" sz="1758" i="1">
                            <a:solidFill>
                              <a:srgbClr val="0B5ED7"/>
                            </a:solidFill>
                            <a:latin typeface="Cambria Math" panose="02040503050406030204" pitchFamily="18" charset="0"/>
                          </a:rPr>
                        </m:ctrlPr>
                      </m:dPr>
                      <m:e>
                        <m:r>
                          <a:rPr lang="en-US" sz="1758" i="1">
                            <a:solidFill>
                              <a:srgbClr val="0B5ED7"/>
                            </a:solidFill>
                            <a:latin typeface="Cambria Math" panose="02040503050406030204" pitchFamily="18" charset="0"/>
                          </a:rPr>
                          <m:t>𝐴</m:t>
                        </m:r>
                      </m:e>
                      <m:e>
                        <m:r>
                          <a:rPr lang="en-US" sz="1758" i="1">
                            <a:solidFill>
                              <a:srgbClr val="0B5ED7"/>
                            </a:solidFill>
                            <a:latin typeface="Cambria Math" panose="02040503050406030204" pitchFamily="18" charset="0"/>
                          </a:rPr>
                          <m:t>𝐵</m:t>
                        </m:r>
                      </m:e>
                    </m:d>
                    <m:r>
                      <a:rPr lang="en-US" sz="1758" i="1">
                        <a:solidFill>
                          <a:srgbClr val="0B5ED7"/>
                        </a:solidFill>
                        <a:latin typeface="Cambria Math" panose="02040503050406030204" pitchFamily="18" charset="0"/>
                      </a:rPr>
                      <m:t>=0</m:t>
                    </m:r>
                  </m:oMath>
                </a14:m>
                <a:r>
                  <a:rPr lang="en-US" sz="1758" dirty="0">
                    <a:solidFill>
                      <a:srgbClr val="0B5ED7"/>
                    </a:solidFill>
                    <a:latin typeface="Constantia"/>
                  </a:rPr>
                  <a:t>	if events are </a:t>
                </a:r>
                <a:r>
                  <a:rPr lang="en-US" sz="1758" b="1" dirty="0">
                    <a:solidFill>
                      <a:srgbClr val="0B5ED7"/>
                    </a:solidFill>
                    <a:latin typeface="Constantia"/>
                  </a:rPr>
                  <a:t>mutually exclusive</a:t>
                </a:r>
              </a:p>
              <a:p>
                <a:pPr marL="52723" defTabSz="893186"/>
                <a:r>
                  <a:rPr lang="en-US" sz="1758" dirty="0">
                    <a:solidFill>
                      <a:srgbClr val="0B5ED7"/>
                    </a:solidFill>
                    <a:latin typeface="Constantia"/>
                  </a:rPr>
                  <a:t>		</a:t>
                </a:r>
                <a14:m>
                  <m:oMath xmlns:m="http://schemas.openxmlformats.org/officeDocument/2006/math">
                    <m:r>
                      <a:rPr lang="en-US" sz="1758" i="1">
                        <a:solidFill>
                          <a:srgbClr val="0B5ED7"/>
                        </a:solidFill>
                        <a:latin typeface="Cambria Math" panose="02040503050406030204" pitchFamily="18" charset="0"/>
                      </a:rPr>
                      <m:t>𝑃</m:t>
                    </m:r>
                    <m:d>
                      <m:dPr>
                        <m:ctrlPr>
                          <a:rPr lang="en-US" sz="1758" i="1">
                            <a:solidFill>
                              <a:srgbClr val="0B5ED7"/>
                            </a:solidFill>
                            <a:latin typeface="Cambria Math" panose="02040503050406030204" pitchFamily="18" charset="0"/>
                          </a:rPr>
                        </m:ctrlPr>
                      </m:dPr>
                      <m:e>
                        <m:r>
                          <a:rPr lang="en-US" sz="1758" i="1">
                            <a:solidFill>
                              <a:srgbClr val="0B5ED7"/>
                            </a:solidFill>
                            <a:latin typeface="Cambria Math" panose="02040503050406030204" pitchFamily="18" charset="0"/>
                          </a:rPr>
                          <m:t>𝐴</m:t>
                        </m:r>
                      </m:e>
                      <m:e>
                        <m:r>
                          <a:rPr lang="en-US" sz="1758" i="1">
                            <a:solidFill>
                              <a:srgbClr val="0B5ED7"/>
                            </a:solidFill>
                            <a:latin typeface="Cambria Math" panose="02040503050406030204" pitchFamily="18" charset="0"/>
                          </a:rPr>
                          <m:t>𝐵</m:t>
                        </m:r>
                      </m:e>
                    </m:d>
                    <m:r>
                      <a:rPr lang="en-US" sz="1758" i="1">
                        <a:solidFill>
                          <a:srgbClr val="0B5ED7"/>
                        </a:solidFill>
                        <a:latin typeface="Cambria Math" panose="02040503050406030204" pitchFamily="18" charset="0"/>
                      </a:rPr>
                      <m:t>=</m:t>
                    </m:r>
                    <m:r>
                      <a:rPr lang="en-US" sz="1758" i="1">
                        <a:solidFill>
                          <a:srgbClr val="0B5ED7"/>
                        </a:solidFill>
                        <a:latin typeface="Cambria Math" panose="02040503050406030204" pitchFamily="18" charset="0"/>
                      </a:rPr>
                      <m:t>𝑃</m:t>
                    </m:r>
                    <m:d>
                      <m:dPr>
                        <m:ctrlPr>
                          <a:rPr lang="en-US" sz="1758" i="1">
                            <a:solidFill>
                              <a:srgbClr val="0B5ED7"/>
                            </a:solidFill>
                            <a:latin typeface="Cambria Math" panose="02040503050406030204" pitchFamily="18" charset="0"/>
                          </a:rPr>
                        </m:ctrlPr>
                      </m:dPr>
                      <m:e>
                        <m:r>
                          <a:rPr lang="en-US" sz="1758" i="1">
                            <a:solidFill>
                              <a:srgbClr val="0B5ED7"/>
                            </a:solidFill>
                            <a:latin typeface="Cambria Math" panose="02040503050406030204" pitchFamily="18" charset="0"/>
                          </a:rPr>
                          <m:t>𝐴</m:t>
                        </m:r>
                      </m:e>
                    </m:d>
                  </m:oMath>
                </a14:m>
                <a:r>
                  <a:rPr lang="en-US" sz="1758" dirty="0">
                    <a:solidFill>
                      <a:srgbClr val="0B5ED7"/>
                    </a:solidFill>
                    <a:latin typeface="Constantia"/>
                  </a:rPr>
                  <a:t>       if </a:t>
                </a:r>
                <a:r>
                  <a:rPr lang="en-US" sz="1758" i="1" dirty="0">
                    <a:solidFill>
                      <a:srgbClr val="0B5ED7"/>
                    </a:solidFill>
                    <a:latin typeface="Constantia"/>
                  </a:rPr>
                  <a:t>A</a:t>
                </a:r>
                <a:r>
                  <a:rPr lang="en-US" sz="1758" dirty="0">
                    <a:solidFill>
                      <a:srgbClr val="0B5ED7"/>
                    </a:solidFill>
                    <a:latin typeface="Constantia"/>
                  </a:rPr>
                  <a:t> and </a:t>
                </a:r>
                <a:r>
                  <a:rPr lang="en-US" sz="1758" i="1" dirty="0">
                    <a:solidFill>
                      <a:srgbClr val="0B5ED7"/>
                    </a:solidFill>
                    <a:latin typeface="Constantia"/>
                  </a:rPr>
                  <a:t>B</a:t>
                </a:r>
                <a:r>
                  <a:rPr lang="en-US" sz="1758" dirty="0">
                    <a:solidFill>
                      <a:srgbClr val="0B5ED7"/>
                    </a:solidFill>
                    <a:latin typeface="Constantia"/>
                  </a:rPr>
                  <a:t> are </a:t>
                </a:r>
                <a:r>
                  <a:rPr lang="en-US" sz="1758" b="1" dirty="0">
                    <a:solidFill>
                      <a:srgbClr val="0B5ED7"/>
                    </a:solidFill>
                    <a:latin typeface="Constantia"/>
                  </a:rPr>
                  <a:t>independent</a:t>
                </a:r>
              </a:p>
              <a:p>
                <a:pPr marL="52723" defTabSz="893186"/>
                <a:r>
                  <a:rPr lang="en-US" sz="1758" dirty="0">
                    <a:solidFill>
                      <a:srgbClr val="0B5ED7"/>
                    </a:solidFill>
                    <a:latin typeface="Constantia"/>
                  </a:rPr>
                  <a:t>		</a:t>
                </a:r>
                <a14:m>
                  <m:oMath xmlns:m="http://schemas.openxmlformats.org/officeDocument/2006/math">
                    <m:r>
                      <a:rPr lang="en-US" sz="1758" i="1">
                        <a:solidFill>
                          <a:srgbClr val="0B5ED7"/>
                        </a:solidFill>
                        <a:latin typeface="Cambria Math" panose="02040503050406030204" pitchFamily="18" charset="0"/>
                      </a:rPr>
                      <m:t>𝑃</m:t>
                    </m:r>
                    <m:d>
                      <m:dPr>
                        <m:ctrlPr>
                          <a:rPr lang="en-US" sz="1758" i="1">
                            <a:solidFill>
                              <a:srgbClr val="0B5ED7"/>
                            </a:solidFill>
                            <a:latin typeface="Cambria Math" panose="02040503050406030204" pitchFamily="18" charset="0"/>
                          </a:rPr>
                        </m:ctrlPr>
                      </m:dPr>
                      <m:e>
                        <m:r>
                          <a:rPr lang="en-US" sz="1758" i="1">
                            <a:solidFill>
                              <a:srgbClr val="0B5ED7"/>
                            </a:solidFill>
                            <a:latin typeface="Cambria Math" panose="02040503050406030204" pitchFamily="18" charset="0"/>
                          </a:rPr>
                          <m:t>𝐴</m:t>
                        </m:r>
                      </m:e>
                      <m:e>
                        <m:r>
                          <a:rPr lang="en-US" sz="1758" i="1">
                            <a:solidFill>
                              <a:srgbClr val="0B5ED7"/>
                            </a:solidFill>
                            <a:latin typeface="Cambria Math" panose="02040503050406030204" pitchFamily="18" charset="0"/>
                          </a:rPr>
                          <m:t>𝐵</m:t>
                        </m:r>
                      </m:e>
                    </m:d>
                    <m:r>
                      <a:rPr lang="en-US" sz="1758" i="1">
                        <a:solidFill>
                          <a:srgbClr val="0B5ED7"/>
                        </a:solidFill>
                        <a:latin typeface="Cambria Math" panose="02040503050406030204" pitchFamily="18" charset="0"/>
                        <a:ea typeface="Cambria Math" panose="02040503050406030204" pitchFamily="18" charset="0"/>
                      </a:rPr>
                      <m:t>⋅</m:t>
                    </m:r>
                    <m:r>
                      <a:rPr lang="en-US" sz="1758" i="1">
                        <a:solidFill>
                          <a:srgbClr val="0B5ED7"/>
                        </a:solidFill>
                        <a:latin typeface="Cambria Math" panose="02040503050406030204" pitchFamily="18" charset="0"/>
                      </a:rPr>
                      <m:t>𝑃</m:t>
                    </m:r>
                    <m:d>
                      <m:dPr>
                        <m:ctrlPr>
                          <a:rPr lang="en-US" sz="1758" i="1">
                            <a:solidFill>
                              <a:srgbClr val="0B5ED7"/>
                            </a:solidFill>
                            <a:latin typeface="Cambria Math" panose="02040503050406030204" pitchFamily="18" charset="0"/>
                          </a:rPr>
                        </m:ctrlPr>
                      </m:dPr>
                      <m:e>
                        <m:r>
                          <a:rPr lang="en-US" sz="1758" i="1">
                            <a:solidFill>
                              <a:srgbClr val="0B5ED7"/>
                            </a:solidFill>
                            <a:latin typeface="Cambria Math" panose="02040503050406030204" pitchFamily="18" charset="0"/>
                          </a:rPr>
                          <m:t>𝐵</m:t>
                        </m:r>
                      </m:e>
                    </m:d>
                    <m:r>
                      <a:rPr lang="en-US" sz="1758" i="1">
                        <a:solidFill>
                          <a:srgbClr val="0B5ED7"/>
                        </a:solidFill>
                        <a:latin typeface="Cambria Math" panose="02040503050406030204" pitchFamily="18" charset="0"/>
                      </a:rPr>
                      <m:t>=</m:t>
                    </m:r>
                    <m:r>
                      <a:rPr lang="en-US" sz="1758" i="1">
                        <a:solidFill>
                          <a:srgbClr val="0B5ED7"/>
                        </a:solidFill>
                        <a:latin typeface="Cambria Math" panose="02040503050406030204" pitchFamily="18" charset="0"/>
                      </a:rPr>
                      <m:t>𝑃</m:t>
                    </m:r>
                    <m:d>
                      <m:dPr>
                        <m:ctrlPr>
                          <a:rPr lang="en-US" sz="1758" i="1">
                            <a:solidFill>
                              <a:srgbClr val="0B5ED7"/>
                            </a:solidFill>
                            <a:latin typeface="Cambria Math" panose="02040503050406030204" pitchFamily="18" charset="0"/>
                          </a:rPr>
                        </m:ctrlPr>
                      </m:dPr>
                      <m:e>
                        <m:r>
                          <a:rPr lang="en-US" sz="1758" i="1">
                            <a:solidFill>
                              <a:srgbClr val="0B5ED7"/>
                            </a:solidFill>
                            <a:latin typeface="Cambria Math" panose="02040503050406030204" pitchFamily="18" charset="0"/>
                          </a:rPr>
                          <m:t>𝐵</m:t>
                        </m:r>
                      </m:e>
                      <m:e>
                        <m:r>
                          <a:rPr lang="en-US" sz="1758" i="1">
                            <a:solidFill>
                              <a:srgbClr val="0B5ED7"/>
                            </a:solidFill>
                            <a:latin typeface="Cambria Math" panose="02040503050406030204" pitchFamily="18" charset="0"/>
                          </a:rPr>
                          <m:t>𝐴</m:t>
                        </m:r>
                      </m:e>
                    </m:d>
                    <m:r>
                      <a:rPr lang="en-US" sz="1758" i="1">
                        <a:solidFill>
                          <a:srgbClr val="0B5ED7"/>
                        </a:solidFill>
                        <a:latin typeface="Cambria Math" panose="02040503050406030204" pitchFamily="18" charset="0"/>
                        <a:ea typeface="Cambria Math" panose="02040503050406030204" pitchFamily="18" charset="0"/>
                      </a:rPr>
                      <m:t>⋅</m:t>
                    </m:r>
                    <m:r>
                      <a:rPr lang="en-US" sz="1758" i="1">
                        <a:solidFill>
                          <a:srgbClr val="0B5ED7"/>
                        </a:solidFill>
                        <a:latin typeface="Cambria Math" panose="02040503050406030204" pitchFamily="18" charset="0"/>
                        <a:ea typeface="Cambria Math" panose="02040503050406030204" pitchFamily="18" charset="0"/>
                      </a:rPr>
                      <m:t>𝑃</m:t>
                    </m:r>
                    <m:r>
                      <a:rPr lang="en-US" sz="1758" i="1">
                        <a:solidFill>
                          <a:srgbClr val="0B5ED7"/>
                        </a:solidFill>
                        <a:latin typeface="Cambria Math" panose="02040503050406030204" pitchFamily="18" charset="0"/>
                        <a:ea typeface="Cambria Math" panose="02040503050406030204" pitchFamily="18" charset="0"/>
                      </a:rPr>
                      <m:t>(</m:t>
                    </m:r>
                    <m:r>
                      <a:rPr lang="en-US" sz="1758" i="1">
                        <a:solidFill>
                          <a:srgbClr val="0B5ED7"/>
                        </a:solidFill>
                        <a:latin typeface="Cambria Math" panose="02040503050406030204" pitchFamily="18" charset="0"/>
                        <a:ea typeface="Cambria Math" panose="02040503050406030204" pitchFamily="18" charset="0"/>
                      </a:rPr>
                      <m:t>𝐴</m:t>
                    </m:r>
                    <m:r>
                      <a:rPr lang="en-US" sz="1758" i="1">
                        <a:solidFill>
                          <a:srgbClr val="0B5ED7"/>
                        </a:solidFill>
                        <a:latin typeface="Cambria Math" panose="02040503050406030204" pitchFamily="18" charset="0"/>
                        <a:ea typeface="Cambria Math" panose="02040503050406030204" pitchFamily="18" charset="0"/>
                      </a:rPr>
                      <m:t>)</m:t>
                    </m:r>
                  </m:oMath>
                </a14:m>
                <a:r>
                  <a:rPr lang="en-US" sz="1758" b="1" i="1" dirty="0">
                    <a:solidFill>
                      <a:srgbClr val="0B5ED7"/>
                    </a:solidFill>
                    <a:latin typeface="Constantia"/>
                  </a:rPr>
                  <a:t> </a:t>
                </a:r>
                <a:r>
                  <a:rPr lang="en-US" sz="1758" dirty="0">
                    <a:solidFill>
                      <a:srgbClr val="0B5ED7"/>
                    </a:solidFill>
                    <a:latin typeface="Constantia"/>
                  </a:rPr>
                  <a:t>otherwise</a:t>
                </a:r>
                <a:r>
                  <a:rPr lang="en-US" sz="1758" b="1" dirty="0">
                    <a:solidFill>
                      <a:srgbClr val="0B5ED7"/>
                    </a:solidFill>
                    <a:latin typeface="Constantia"/>
                  </a:rPr>
                  <a:t>,</a:t>
                </a:r>
              </a:p>
              <a:p>
                <a:pPr marL="52723" defTabSz="893186"/>
                <a:r>
                  <a:rPr lang="en-US" sz="1758" b="1" dirty="0">
                    <a:solidFill>
                      <a:srgbClr val="0B5ED7"/>
                    </a:solidFill>
                    <a:latin typeface="Constantia"/>
                  </a:rPr>
                  <a:t>		</a:t>
                </a:r>
                <a14:m>
                  <m:oMath xmlns:m="http://schemas.openxmlformats.org/officeDocument/2006/math">
                    <m:r>
                      <m:rPr>
                        <m:sty m:val="p"/>
                      </m:rPr>
                      <a:rPr lang="en-US" sz="1758">
                        <a:solidFill>
                          <a:srgbClr val="0B5ED7"/>
                        </a:solidFill>
                        <a:latin typeface="Cambria Math" panose="02040503050406030204" pitchFamily="18" charset="0"/>
                        <a:ea typeface="Cambria Math" panose="02040503050406030204" pitchFamily="18" charset="0"/>
                      </a:rPr>
                      <m:t>P</m:t>
                    </m:r>
                    <m:d>
                      <m:dPr>
                        <m:ctrlPr>
                          <a:rPr lang="en-US" sz="1758" i="1">
                            <a:solidFill>
                              <a:srgbClr val="0B5ED7"/>
                            </a:solidFill>
                            <a:latin typeface="Cambria Math" panose="02040503050406030204" pitchFamily="18" charset="0"/>
                            <a:ea typeface="Cambria Math" panose="02040503050406030204" pitchFamily="18" charset="0"/>
                          </a:rPr>
                        </m:ctrlPr>
                      </m:dPr>
                      <m:e>
                        <m:r>
                          <m:rPr>
                            <m:sty m:val="p"/>
                          </m:rPr>
                          <a:rPr lang="en-US" sz="1758">
                            <a:solidFill>
                              <a:srgbClr val="0B5ED7"/>
                            </a:solidFill>
                            <a:latin typeface="Cambria Math" panose="02040503050406030204" pitchFamily="18" charset="0"/>
                            <a:ea typeface="Cambria Math" panose="02040503050406030204" pitchFamily="18" charset="0"/>
                          </a:rPr>
                          <m:t>A</m:t>
                        </m:r>
                        <m:r>
                          <a:rPr lang="en-US" sz="1758">
                            <a:solidFill>
                              <a:srgbClr val="0B5ED7"/>
                            </a:solidFill>
                            <a:latin typeface="Cambria Math" panose="02040503050406030204" pitchFamily="18" charset="0"/>
                            <a:ea typeface="Cambria Math" panose="02040503050406030204" pitchFamily="18" charset="0"/>
                          </a:rPr>
                          <m:t>∩</m:t>
                        </m:r>
                        <m:r>
                          <m:rPr>
                            <m:sty m:val="p"/>
                          </m:rPr>
                          <a:rPr lang="en-US" sz="1758">
                            <a:solidFill>
                              <a:srgbClr val="0B5ED7"/>
                            </a:solidFill>
                            <a:latin typeface="Cambria Math" panose="02040503050406030204" pitchFamily="18" charset="0"/>
                            <a:ea typeface="Cambria Math" panose="02040503050406030204" pitchFamily="18" charset="0"/>
                          </a:rPr>
                          <m:t>B</m:t>
                        </m:r>
                      </m:e>
                    </m:d>
                    <m:r>
                      <a:rPr lang="en-US" sz="1758">
                        <a:solidFill>
                          <a:srgbClr val="0B5ED7"/>
                        </a:solidFill>
                        <a:latin typeface="Cambria Math" panose="02040503050406030204" pitchFamily="18" charset="0"/>
                        <a:ea typeface="Cambria Math" panose="02040503050406030204" pitchFamily="18" charset="0"/>
                      </a:rPr>
                      <m:t>=</m:t>
                    </m:r>
                    <m:r>
                      <m:rPr>
                        <m:sty m:val="p"/>
                      </m:rPr>
                      <a:rPr lang="en-US" sz="1758">
                        <a:solidFill>
                          <a:srgbClr val="0B5ED7"/>
                        </a:solidFill>
                        <a:latin typeface="Cambria Math" panose="02040503050406030204" pitchFamily="18" charset="0"/>
                        <a:ea typeface="Cambria Math" panose="02040503050406030204" pitchFamily="18" charset="0"/>
                      </a:rPr>
                      <m:t>P</m:t>
                    </m:r>
                    <m:r>
                      <a:rPr lang="en-US" sz="1758">
                        <a:solidFill>
                          <a:srgbClr val="0B5ED7"/>
                        </a:solidFill>
                        <a:latin typeface="Cambria Math" panose="02040503050406030204" pitchFamily="18" charset="0"/>
                        <a:ea typeface="Cambria Math" panose="02040503050406030204" pitchFamily="18" charset="0"/>
                      </a:rPr>
                      <m:t>(</m:t>
                    </m:r>
                    <m:r>
                      <m:rPr>
                        <m:sty m:val="p"/>
                      </m:rPr>
                      <a:rPr lang="en-US" sz="1758">
                        <a:solidFill>
                          <a:srgbClr val="0B5ED7"/>
                        </a:solidFill>
                        <a:latin typeface="Cambria Math" panose="02040503050406030204" pitchFamily="18" charset="0"/>
                        <a:ea typeface="Cambria Math" panose="02040503050406030204" pitchFamily="18" charset="0"/>
                      </a:rPr>
                      <m:t>B</m:t>
                    </m:r>
                    <m:r>
                      <a:rPr lang="en-US" sz="1758">
                        <a:solidFill>
                          <a:srgbClr val="0B5ED7"/>
                        </a:solidFill>
                        <a:latin typeface="Cambria Math" panose="02040503050406030204" pitchFamily="18" charset="0"/>
                        <a:ea typeface="Cambria Math" panose="02040503050406030204" pitchFamily="18" charset="0"/>
                      </a:rPr>
                      <m:t>∩</m:t>
                    </m:r>
                    <m:r>
                      <m:rPr>
                        <m:sty m:val="p"/>
                      </m:rPr>
                      <a:rPr lang="en-US" sz="1758">
                        <a:solidFill>
                          <a:srgbClr val="0B5ED7"/>
                        </a:solidFill>
                        <a:latin typeface="Cambria Math" panose="02040503050406030204" pitchFamily="18" charset="0"/>
                        <a:ea typeface="Cambria Math" panose="02040503050406030204" pitchFamily="18" charset="0"/>
                      </a:rPr>
                      <m:t>A</m:t>
                    </m:r>
                    <m:r>
                      <a:rPr lang="en-US" sz="1758">
                        <a:solidFill>
                          <a:srgbClr val="0B5ED7"/>
                        </a:solidFill>
                        <a:latin typeface="Cambria Math" panose="02040503050406030204" pitchFamily="18" charset="0"/>
                        <a:ea typeface="Cambria Math" panose="02040503050406030204" pitchFamily="18" charset="0"/>
                      </a:rPr>
                      <m:t>)</m:t>
                    </m:r>
                  </m:oMath>
                </a14:m>
                <a:endParaRPr lang="en-US" sz="1758" b="1" dirty="0">
                  <a:solidFill>
                    <a:srgbClr val="0B5ED7"/>
                  </a:solidFill>
                  <a:latin typeface="Constantia"/>
                </a:endParaRPr>
              </a:p>
              <a:p>
                <a:pPr defTabSz="893186"/>
                <a:endParaRPr lang="en-IN" sz="1758" i="1" dirty="0">
                  <a:solidFill>
                    <a:prstClr val="black"/>
                  </a:solidFill>
                  <a:latin typeface="Times New Roman" panose="02020603050405020304" pitchFamily="18" charset="0"/>
                  <a:cs typeface="Times New Roman" panose="02020603050405020304" pitchFamily="18" charset="0"/>
                </a:endParaRPr>
              </a:p>
              <a:p>
                <a:pPr defTabSz="893186"/>
                <a:r>
                  <a:rPr lang="en-IN" sz="1758" dirty="0">
                    <a:solidFill>
                      <a:prstClr val="black"/>
                    </a:solidFill>
                    <a:latin typeface="Times New Roman" panose="02020603050405020304" pitchFamily="18" charset="0"/>
                    <a:cs typeface="Times New Roman" panose="02020603050405020304" pitchFamily="18" charset="0"/>
                  </a:rPr>
                  <a:t>		</a:t>
                </a:r>
                <a:endParaRPr lang="en-US" sz="1758" dirty="0">
                  <a:solidFill>
                    <a:prstClr val="black"/>
                  </a:solidFill>
                  <a:latin typeface="Times New Roman" panose="02020603050405020304" pitchFamily="18" charset="0"/>
                  <a:cs typeface="Times New Roman" panose="02020603050405020304" pitchFamily="18" charset="0"/>
                </a:endParaRPr>
              </a:p>
              <a:p>
                <a:pPr algn="just" defTabSz="893186"/>
                <a:endParaRPr lang="en-IN" sz="1758" dirty="0">
                  <a:solidFill>
                    <a:prstClr val="black"/>
                  </a:solidFill>
                  <a:latin typeface="Times New Roman" panose="02020603050405020304" pitchFamily="18" charset="0"/>
                  <a:cs typeface="Times New Roman" panose="02020603050405020304" pitchFamily="18" charset="0"/>
                </a:endParaRPr>
              </a:p>
              <a:p>
                <a:pPr algn="just" defTabSz="893186"/>
                <a:endParaRPr lang="en-IN" sz="1758" dirty="0">
                  <a:solidFill>
                    <a:prstClr val="black"/>
                  </a:solidFill>
                  <a:latin typeface="Times New Roman" panose="02020603050405020304" pitchFamily="18" charset="0"/>
                  <a:cs typeface="Times New Roman" panose="02020603050405020304" pitchFamily="18" charset="0"/>
                </a:endParaRPr>
              </a:p>
              <a:p>
                <a:pPr algn="just" defTabSz="893186"/>
                <a:endParaRPr lang="en-US" sz="1758"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683489" y="1448579"/>
                <a:ext cx="7850407" cy="5203228"/>
              </a:xfrm>
              <a:prstGeom prst="rect">
                <a:avLst/>
              </a:prstGeom>
              <a:blipFill>
                <a:blip r:embed="rId3"/>
                <a:stretch>
                  <a:fillRect/>
                </a:stretch>
              </a:blipFill>
              <a:effectLst>
                <a:glow rad="63500">
                  <a:schemeClr val="accent2">
                    <a:satMod val="175000"/>
                    <a:alpha val="40000"/>
                  </a:schemeClr>
                </a:glow>
              </a:effectLst>
            </p:spPr>
            <p:txBody>
              <a:bodyPr/>
              <a:lstStyle/>
              <a:p>
                <a:r>
                  <a:rPr lang="en-US">
                    <a:noFill/>
                  </a:rPr>
                  <a:t> </a:t>
                </a:r>
              </a:p>
            </p:txBody>
          </p:sp>
        </mc:Fallback>
      </mc:AlternateContent>
      <p:sp>
        <p:nvSpPr>
          <p:cNvPr id="7" name="Rounded Rectangle 6"/>
          <p:cNvSpPr/>
          <p:nvPr/>
        </p:nvSpPr>
        <p:spPr>
          <a:xfrm>
            <a:off x="683489" y="1431570"/>
            <a:ext cx="7850406" cy="492017"/>
          </a:xfrm>
          <a:prstGeom prst="roundRect">
            <a:avLst/>
          </a:prstGeom>
          <a:gradFill flip="none" rotWithShape="1">
            <a:gsLst>
              <a:gs pos="0">
                <a:srgbClr val="FFEFD1"/>
              </a:gs>
              <a:gs pos="64999">
                <a:srgbClr val="F0EBD5"/>
              </a:gs>
              <a:gs pos="100000">
                <a:srgbClr val="D1C39F"/>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93186"/>
            <a:r>
              <a:rPr lang="en-US" sz="1954" dirty="0">
                <a:solidFill>
                  <a:prstClr val="black"/>
                </a:solidFill>
                <a:latin typeface="Times New Roman" pitchFamily="18" charset="0"/>
                <a:cs typeface="Times New Roman" pitchFamily="18" charset="0"/>
              </a:rPr>
              <a:t>Corollary: </a:t>
            </a:r>
            <a:r>
              <a:rPr lang="en-US" sz="1954" b="1" dirty="0">
                <a:solidFill>
                  <a:prstClr val="black"/>
                </a:solidFill>
                <a:latin typeface="Times New Roman" pitchFamily="18" charset="0"/>
                <a:cs typeface="Times New Roman" pitchFamily="18" charset="0"/>
              </a:rPr>
              <a:t>Conditional Probability</a:t>
            </a:r>
            <a:endParaRPr lang="en-IN" sz="1954" b="1" dirty="0">
              <a:solidFill>
                <a:prstClr val="black"/>
              </a:solidFill>
              <a:latin typeface="Times New Roman" pitchFamily="18" charset="0"/>
              <a:cs typeface="Times New Roman" pitchFamily="18" charset="0"/>
            </a:endParaRPr>
          </a:p>
        </p:txBody>
      </p:sp>
      <p:sp>
        <p:nvSpPr>
          <p:cNvPr id="8" name="Slide Number Placeholder 6">
            <a:extLst>
              <a:ext uri="{FF2B5EF4-FFF2-40B4-BE49-F238E27FC236}">
                <a16:creationId xmlns:a16="http://schemas.microsoft.com/office/drawing/2014/main" id="{D8DD912D-FDE5-4490-8467-CBE7D9ACD084}"/>
              </a:ext>
            </a:extLst>
          </p:cNvPr>
          <p:cNvSpPr txBox="1">
            <a:spLocks/>
          </p:cNvSpPr>
          <p:nvPr/>
        </p:nvSpPr>
        <p:spPr>
          <a:xfrm>
            <a:off x="8686800" y="6574221"/>
            <a:ext cx="4572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48EE6E22-23E2-4FB1-8975-3BA570E08337}" type="slidenum">
              <a:rPr lang="en-US" altLang="en-US" sz="1200" smtClean="0">
                <a:solidFill>
                  <a:srgbClr val="000000"/>
                </a:solidFill>
                <a:latin typeface="Garamond"/>
              </a:rPr>
              <a:pPr algn="r" fontAlgn="base">
                <a:spcBef>
                  <a:spcPct val="0"/>
                </a:spcBef>
                <a:spcAft>
                  <a:spcPct val="0"/>
                </a:spcAft>
                <a:defRPr/>
              </a:pPr>
              <a:t>19</a:t>
            </a:fld>
            <a:endParaRPr lang="en-US" altLang="en-US" sz="1200">
              <a:solidFill>
                <a:srgbClr val="000000"/>
              </a:solidFill>
              <a:latin typeface="Garamond"/>
            </a:endParaRPr>
          </a:p>
        </p:txBody>
      </p:sp>
      <p:sp>
        <p:nvSpPr>
          <p:cNvPr id="3" name="Rectangle 2">
            <a:extLst>
              <a:ext uri="{FF2B5EF4-FFF2-40B4-BE49-F238E27FC236}">
                <a16:creationId xmlns:a16="http://schemas.microsoft.com/office/drawing/2014/main" id="{27687EB1-4596-8370-311A-945435820A23}"/>
              </a:ext>
            </a:extLst>
          </p:cNvPr>
          <p:cNvSpPr/>
          <p:nvPr/>
        </p:nvSpPr>
        <p:spPr>
          <a:xfrm>
            <a:off x="683489" y="4934414"/>
            <a:ext cx="7850408" cy="173440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8EC277-F984-FC13-3050-5A83224AD7F3}"/>
              </a:ext>
            </a:extLst>
          </p:cNvPr>
          <p:cNvSpPr/>
          <p:nvPr/>
        </p:nvSpPr>
        <p:spPr>
          <a:xfrm>
            <a:off x="705901" y="1951624"/>
            <a:ext cx="7850408" cy="102017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937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3DF8FD-B70C-453D-8A6A-5CFD4F32F553}"/>
              </a:ext>
            </a:extLst>
          </p:cNvPr>
          <p:cNvSpPr/>
          <p:nvPr/>
        </p:nvSpPr>
        <p:spPr>
          <a:xfrm>
            <a:off x="457200" y="2857500"/>
            <a:ext cx="8229600" cy="1181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sz="4500" i="1" kern="0" dirty="0">
                <a:solidFill>
                  <a:srgbClr val="FFFF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a:rPr>
              <a:t>Introduction </a:t>
            </a:r>
            <a:endPar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endParaRPr>
          </a:p>
        </p:txBody>
      </p:sp>
    </p:spTree>
    <p:extLst>
      <p:ext uri="{BB962C8B-B14F-4D97-AF65-F5344CB8AC3E}">
        <p14:creationId xmlns:p14="http://schemas.microsoft.com/office/powerpoint/2010/main" val="1928309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a:extLst>
              <a:ext uri="{FF2B5EF4-FFF2-40B4-BE49-F238E27FC236}">
                <a16:creationId xmlns:a16="http://schemas.microsoft.com/office/drawing/2014/main" id="{9F84D9D9-07D7-3CD5-4C47-FAB56DF0F13C}"/>
              </a:ext>
            </a:extLst>
          </p:cNvPr>
          <p:cNvSpPr>
            <a:spLocks noGrp="1" noChangeArrowheads="1"/>
          </p:cNvSpPr>
          <p:nvPr>
            <p:ph type="body" idx="1"/>
          </p:nvPr>
        </p:nvSpPr>
        <p:spPr>
          <a:xfrm>
            <a:off x="457200" y="1052513"/>
            <a:ext cx="8229600" cy="5073650"/>
          </a:xfrm>
        </p:spPr>
        <p:txBody>
          <a:bodyPr/>
          <a:lstStyle/>
          <a:p>
            <a:pPr marL="0" indent="0" eaLnBrk="1" hangingPunct="1">
              <a:buFontTx/>
              <a:buNone/>
            </a:pPr>
            <a:r>
              <a:rPr lang="en-CA" altLang="en-US" dirty="0">
                <a:solidFill>
                  <a:srgbClr val="0000FF"/>
                </a:solidFill>
              </a:rPr>
              <a:t>The academy awards is soon to be shown.</a:t>
            </a:r>
          </a:p>
          <a:p>
            <a:pPr marL="0" indent="0" eaLnBrk="1" hangingPunct="1">
              <a:buFontTx/>
              <a:buNone/>
            </a:pPr>
            <a:r>
              <a:rPr lang="en-CA" altLang="en-US" dirty="0">
                <a:solidFill>
                  <a:srgbClr val="0000FF"/>
                </a:solidFill>
              </a:rPr>
              <a:t>For a specific married couple the probability that the </a:t>
            </a:r>
            <a:r>
              <a:rPr lang="en-CA" altLang="en-US" dirty="0"/>
              <a:t>husband watches </a:t>
            </a:r>
            <a:r>
              <a:rPr lang="en-CA" altLang="en-US" dirty="0">
                <a:solidFill>
                  <a:srgbClr val="0000FF"/>
                </a:solidFill>
              </a:rPr>
              <a:t>the show is </a:t>
            </a:r>
            <a:r>
              <a:rPr lang="en-CA" altLang="en-US" dirty="0"/>
              <a:t>80%</a:t>
            </a:r>
            <a:r>
              <a:rPr lang="en-CA" altLang="en-US" dirty="0">
                <a:solidFill>
                  <a:srgbClr val="0000FF"/>
                </a:solidFill>
              </a:rPr>
              <a:t>, the probability that his </a:t>
            </a:r>
            <a:r>
              <a:rPr lang="en-CA" altLang="en-US" dirty="0">
                <a:solidFill>
                  <a:srgbClr val="00B050"/>
                </a:solidFill>
              </a:rPr>
              <a:t>wife watches </a:t>
            </a:r>
            <a:r>
              <a:rPr lang="en-CA" altLang="en-US" dirty="0">
                <a:solidFill>
                  <a:srgbClr val="0000FF"/>
                </a:solidFill>
              </a:rPr>
              <a:t>the show is </a:t>
            </a:r>
            <a:r>
              <a:rPr lang="en-CA" altLang="en-US" dirty="0">
                <a:solidFill>
                  <a:srgbClr val="00B050"/>
                </a:solidFill>
              </a:rPr>
              <a:t>65%</a:t>
            </a:r>
            <a:r>
              <a:rPr lang="en-CA" altLang="en-US" dirty="0">
                <a:solidFill>
                  <a:srgbClr val="0000FF"/>
                </a:solidFill>
              </a:rPr>
              <a:t>, while the probability that they </a:t>
            </a:r>
            <a:r>
              <a:rPr lang="en-CA" altLang="en-US" dirty="0">
                <a:solidFill>
                  <a:srgbClr val="FFC000"/>
                </a:solidFill>
              </a:rPr>
              <a:t>both watch </a:t>
            </a:r>
            <a:r>
              <a:rPr lang="en-CA" altLang="en-US" dirty="0">
                <a:solidFill>
                  <a:srgbClr val="0000FF"/>
                </a:solidFill>
              </a:rPr>
              <a:t>the show is </a:t>
            </a:r>
            <a:r>
              <a:rPr lang="en-CA" altLang="en-US" dirty="0">
                <a:solidFill>
                  <a:srgbClr val="FFC000"/>
                </a:solidFill>
              </a:rPr>
              <a:t>60%</a:t>
            </a:r>
            <a:r>
              <a:rPr lang="en-CA" altLang="en-US" dirty="0">
                <a:solidFill>
                  <a:srgbClr val="0000FF"/>
                </a:solidFill>
              </a:rPr>
              <a:t>.</a:t>
            </a:r>
          </a:p>
          <a:p>
            <a:pPr marL="0" indent="0" eaLnBrk="1" hangingPunct="1">
              <a:buFontTx/>
              <a:buNone/>
            </a:pPr>
            <a:r>
              <a:rPr lang="en-CA" altLang="en-US" dirty="0">
                <a:solidFill>
                  <a:srgbClr val="0000FF"/>
                </a:solidFill>
              </a:rPr>
              <a:t>If the </a:t>
            </a:r>
            <a:r>
              <a:rPr lang="en-CA" altLang="en-US" dirty="0">
                <a:solidFill>
                  <a:srgbClr val="FF0000"/>
                </a:solidFill>
              </a:rPr>
              <a:t>husband is watching </a:t>
            </a:r>
            <a:r>
              <a:rPr lang="en-CA" altLang="en-US" dirty="0">
                <a:solidFill>
                  <a:srgbClr val="0000FF"/>
                </a:solidFill>
              </a:rPr>
              <a:t>the show, </a:t>
            </a:r>
            <a:r>
              <a:rPr lang="en-CA" altLang="en-US" dirty="0">
                <a:solidFill>
                  <a:srgbClr val="FF0000"/>
                </a:solidFill>
              </a:rPr>
              <a:t>what is the probability that his wife is also watching the show?</a:t>
            </a:r>
          </a:p>
        </p:txBody>
      </p:sp>
      <p:sp>
        <p:nvSpPr>
          <p:cNvPr id="5" name="Title 1">
            <a:extLst>
              <a:ext uri="{FF2B5EF4-FFF2-40B4-BE49-F238E27FC236}">
                <a16:creationId xmlns:a16="http://schemas.microsoft.com/office/drawing/2014/main" id="{CDBA59A4-9AEA-6482-BCFF-CE3BB3AC499A}"/>
              </a:ext>
            </a:extLst>
          </p:cNvPr>
          <p:cNvSpPr>
            <a:spLocks noGrp="1"/>
          </p:cNvSpPr>
          <p:nvPr>
            <p:ph type="title"/>
          </p:nvPr>
        </p:nvSpPr>
        <p:spPr>
          <a:xfrm>
            <a:off x="0" y="0"/>
            <a:ext cx="9138876" cy="832081"/>
          </a:xfrm>
        </p:spPr>
        <p:txBody>
          <a:bodyPr>
            <a:noAutofit/>
          </a:bodyPr>
          <a:lstStyle/>
          <a:p>
            <a:pPr algn="ctr"/>
            <a:r>
              <a:rPr lang="en-US"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rPr>
              <a:t>Cond. Probability: Example</a:t>
            </a:r>
            <a:endParaRPr lang="en-IN"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endParaRPr>
          </a:p>
        </p:txBody>
      </p:sp>
      <p:sp>
        <p:nvSpPr>
          <p:cNvPr id="6" name="Slide Number Placeholder 6">
            <a:extLst>
              <a:ext uri="{FF2B5EF4-FFF2-40B4-BE49-F238E27FC236}">
                <a16:creationId xmlns:a16="http://schemas.microsoft.com/office/drawing/2014/main" id="{D57BA445-0300-E5A6-517A-5A8E45B9A5D1}"/>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48EE6E22-23E2-4FB1-8975-3BA570E08337}" type="slidenum">
              <a:rPr lang="en-US" altLang="en-US" sz="1200" smtClean="0">
                <a:solidFill>
                  <a:srgbClr val="000000"/>
                </a:solidFill>
                <a:latin typeface="Garamond"/>
              </a:rPr>
              <a:pPr algn="r" fontAlgn="base">
                <a:spcBef>
                  <a:spcPct val="0"/>
                </a:spcBef>
                <a:spcAft>
                  <a:spcPct val="0"/>
                </a:spcAft>
                <a:defRPr/>
              </a:pPr>
              <a:t>20</a:t>
            </a:fld>
            <a:endParaRPr lang="en-US" altLang="en-US" sz="1200">
              <a:solidFill>
                <a:srgbClr val="000000"/>
              </a:solidFill>
              <a:latin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F390423E-BD6E-620E-7BBF-1F1D0D58ACCA}"/>
              </a:ext>
            </a:extLst>
          </p:cNvPr>
          <p:cNvSpPr>
            <a:spLocks noGrp="1" noChangeArrowheads="1"/>
          </p:cNvSpPr>
          <p:nvPr>
            <p:ph type="title"/>
          </p:nvPr>
        </p:nvSpPr>
        <p:spPr>
          <a:xfrm>
            <a:off x="457200" y="274638"/>
            <a:ext cx="3124200" cy="777875"/>
          </a:xfrm>
          <a:noFill/>
        </p:spPr>
        <p:txBody>
          <a:bodyPr anchor="t"/>
          <a:lstStyle/>
          <a:p>
            <a:pPr algn="l" eaLnBrk="1" hangingPunct="1"/>
            <a:r>
              <a:rPr lang="en-CA" altLang="en-US" sz="3200" b="1" dirty="0"/>
              <a:t>Solution:</a:t>
            </a:r>
          </a:p>
        </p:txBody>
      </p:sp>
      <p:sp>
        <p:nvSpPr>
          <p:cNvPr id="93187" name="Rectangle 3">
            <a:extLst>
              <a:ext uri="{FF2B5EF4-FFF2-40B4-BE49-F238E27FC236}">
                <a16:creationId xmlns:a16="http://schemas.microsoft.com/office/drawing/2014/main" id="{80D4188D-65FC-3D36-14EA-2AAFE5F7567E}"/>
              </a:ext>
            </a:extLst>
          </p:cNvPr>
          <p:cNvSpPr>
            <a:spLocks noGrp="1" noChangeArrowheads="1"/>
          </p:cNvSpPr>
          <p:nvPr>
            <p:ph type="body" idx="1"/>
          </p:nvPr>
        </p:nvSpPr>
        <p:spPr>
          <a:xfrm>
            <a:off x="457200" y="1052513"/>
            <a:ext cx="8229600" cy="5073650"/>
          </a:xfrm>
        </p:spPr>
        <p:txBody>
          <a:bodyPr/>
          <a:lstStyle/>
          <a:p>
            <a:pPr marL="0" indent="0" eaLnBrk="1" hangingPunct="1">
              <a:buFontTx/>
              <a:buNone/>
            </a:pPr>
            <a:r>
              <a:rPr lang="en-CA" altLang="en-US" sz="2800" dirty="0">
                <a:solidFill>
                  <a:srgbClr val="0000FF"/>
                </a:solidFill>
              </a:rPr>
              <a:t>The academy awards is soon to be shown.</a:t>
            </a:r>
          </a:p>
          <a:p>
            <a:pPr eaLnBrk="1" hangingPunct="1"/>
            <a:r>
              <a:rPr lang="en-CA" altLang="en-US" sz="2800" dirty="0">
                <a:solidFill>
                  <a:srgbClr val="0000FF"/>
                </a:solidFill>
              </a:rPr>
              <a:t>Let </a:t>
            </a:r>
            <a:r>
              <a:rPr lang="en-CA" altLang="en-US" sz="2800" i="1" dirty="0">
                <a:solidFill>
                  <a:srgbClr val="0000FF"/>
                </a:solidFill>
              </a:rPr>
              <a:t>B = </a:t>
            </a:r>
            <a:r>
              <a:rPr lang="en-CA" altLang="en-US" sz="2800" dirty="0">
                <a:solidFill>
                  <a:srgbClr val="0000FF"/>
                </a:solidFill>
              </a:rPr>
              <a:t>the event that the husband watches the show</a:t>
            </a:r>
          </a:p>
          <a:p>
            <a:pPr marL="400050" lvl="1" indent="0" eaLnBrk="1" hangingPunct="1">
              <a:buFontTx/>
              <a:buNone/>
            </a:pPr>
            <a:r>
              <a:rPr lang="en-CA" altLang="en-US" sz="2400" i="1" dirty="0"/>
              <a:t>P</a:t>
            </a:r>
            <a:r>
              <a:rPr lang="en-CA" altLang="en-US" sz="2400" dirty="0"/>
              <a:t>[</a:t>
            </a:r>
            <a:r>
              <a:rPr lang="en-CA" altLang="en-US" sz="2400" i="1" dirty="0"/>
              <a:t>B</a:t>
            </a:r>
            <a:r>
              <a:rPr lang="en-CA" altLang="en-US" sz="2400" dirty="0"/>
              <a:t>]= 0.80</a:t>
            </a:r>
          </a:p>
          <a:p>
            <a:pPr eaLnBrk="1" hangingPunct="1"/>
            <a:r>
              <a:rPr lang="en-CA" altLang="en-US" sz="2800" dirty="0">
                <a:solidFill>
                  <a:srgbClr val="0000FF"/>
                </a:solidFill>
              </a:rPr>
              <a:t>Let </a:t>
            </a:r>
            <a:r>
              <a:rPr lang="en-CA" altLang="en-US" sz="2800" i="1" dirty="0">
                <a:solidFill>
                  <a:srgbClr val="0000FF"/>
                </a:solidFill>
              </a:rPr>
              <a:t>A = </a:t>
            </a:r>
            <a:r>
              <a:rPr lang="en-CA" altLang="en-US" sz="2800" dirty="0">
                <a:solidFill>
                  <a:srgbClr val="0000FF"/>
                </a:solidFill>
              </a:rPr>
              <a:t>the event that his wife watches the show</a:t>
            </a:r>
          </a:p>
          <a:p>
            <a:pPr marL="400050" lvl="1" indent="0" eaLnBrk="1" hangingPunct="1">
              <a:buFontTx/>
              <a:buNone/>
            </a:pPr>
            <a:r>
              <a:rPr lang="en-CA" altLang="en-US" sz="2400" i="1" dirty="0">
                <a:solidFill>
                  <a:srgbClr val="FF0000"/>
                </a:solidFill>
              </a:rPr>
              <a:t>P</a:t>
            </a:r>
            <a:r>
              <a:rPr lang="en-CA" altLang="en-US" sz="2400" dirty="0">
                <a:solidFill>
                  <a:srgbClr val="FF0000"/>
                </a:solidFill>
              </a:rPr>
              <a:t>[</a:t>
            </a:r>
            <a:r>
              <a:rPr lang="en-CA" altLang="en-US" sz="2400" i="1" dirty="0">
                <a:solidFill>
                  <a:srgbClr val="FF0000"/>
                </a:solidFill>
              </a:rPr>
              <a:t>A</a:t>
            </a:r>
            <a:r>
              <a:rPr lang="en-CA" altLang="en-US" sz="2400" dirty="0">
                <a:solidFill>
                  <a:srgbClr val="FF0000"/>
                </a:solidFill>
              </a:rPr>
              <a:t>]= 0.65 </a:t>
            </a:r>
            <a:r>
              <a:rPr lang="en-CA" altLang="en-US" sz="2400" dirty="0">
                <a:solidFill>
                  <a:srgbClr val="0000FF"/>
                </a:solidFill>
              </a:rPr>
              <a:t>and </a:t>
            </a:r>
            <a:r>
              <a:rPr lang="en-CA" altLang="en-US" sz="2400" i="1" dirty="0">
                <a:solidFill>
                  <a:srgbClr val="0000FF"/>
                </a:solidFill>
              </a:rPr>
              <a:t>P</a:t>
            </a:r>
            <a:r>
              <a:rPr lang="en-CA" altLang="en-US" sz="2400" dirty="0">
                <a:solidFill>
                  <a:srgbClr val="0000FF"/>
                </a:solidFill>
              </a:rPr>
              <a:t>[</a:t>
            </a:r>
            <a:r>
              <a:rPr lang="en-CA" altLang="en-US" sz="2400" i="1" dirty="0">
                <a:solidFill>
                  <a:srgbClr val="0000FF"/>
                </a:solidFill>
              </a:rPr>
              <a:t>A </a:t>
            </a:r>
            <a:r>
              <a:rPr lang="en-CA" altLang="en-US" sz="2400" i="1" dirty="0">
                <a:solidFill>
                  <a:srgbClr val="0000FF"/>
                </a:solidFill>
                <a:cs typeface="Times New Roman" panose="02020603050405020304" pitchFamily="18" charset="0"/>
              </a:rPr>
              <a:t>∩ B</a:t>
            </a:r>
            <a:r>
              <a:rPr lang="en-CA" altLang="en-US" sz="2400" dirty="0">
                <a:solidFill>
                  <a:srgbClr val="0000FF"/>
                </a:solidFill>
              </a:rPr>
              <a:t>]= 0.60 </a:t>
            </a:r>
          </a:p>
          <a:p>
            <a:pPr marL="0" indent="0" eaLnBrk="1" hangingPunct="1">
              <a:buFontTx/>
              <a:buNone/>
            </a:pPr>
            <a:endParaRPr lang="en-CA" altLang="en-US" sz="2800" dirty="0">
              <a:solidFill>
                <a:srgbClr val="0000FF"/>
              </a:solidFill>
            </a:endParaRPr>
          </a:p>
        </p:txBody>
      </p:sp>
      <p:graphicFrame>
        <p:nvGraphicFramePr>
          <p:cNvPr id="93188" name="Object 4">
            <a:extLst>
              <a:ext uri="{FF2B5EF4-FFF2-40B4-BE49-F238E27FC236}">
                <a16:creationId xmlns:a16="http://schemas.microsoft.com/office/drawing/2014/main" id="{90B24A34-D506-0818-B6B5-CFF754D157DE}"/>
              </a:ext>
            </a:extLst>
          </p:cNvPr>
          <p:cNvGraphicFramePr>
            <a:graphicFrameLocks noChangeAspect="1"/>
          </p:cNvGraphicFramePr>
          <p:nvPr/>
        </p:nvGraphicFramePr>
        <p:xfrm>
          <a:off x="1042988" y="3860800"/>
          <a:ext cx="3297237" cy="1173163"/>
        </p:xfrm>
        <a:graphic>
          <a:graphicData uri="http://schemas.openxmlformats.org/presentationml/2006/ole">
            <mc:AlternateContent xmlns:mc="http://schemas.openxmlformats.org/markup-compatibility/2006">
              <mc:Choice xmlns:v="urn:schemas-microsoft-com:vml" Requires="v">
                <p:oleObj name="Equation" r:id="rId3" imgW="1320227" imgH="469696" progId="Equation.DSMT4">
                  <p:embed/>
                </p:oleObj>
              </mc:Choice>
              <mc:Fallback>
                <p:oleObj name="Equation" r:id="rId3" imgW="1320227" imgH="469696" progId="Equation.DSMT4">
                  <p:embed/>
                  <p:pic>
                    <p:nvPicPr>
                      <p:cNvPr id="93188" name="Object 4">
                        <a:extLst>
                          <a:ext uri="{FF2B5EF4-FFF2-40B4-BE49-F238E27FC236}">
                            <a16:creationId xmlns:a16="http://schemas.microsoft.com/office/drawing/2014/main" id="{90B24A34-D506-0818-B6B5-CFF754D157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3860800"/>
                        <a:ext cx="3297237" cy="1173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189" name="Object 5">
            <a:extLst>
              <a:ext uri="{FF2B5EF4-FFF2-40B4-BE49-F238E27FC236}">
                <a16:creationId xmlns:a16="http://schemas.microsoft.com/office/drawing/2014/main" id="{D2F75867-1BA0-06B8-7F54-FBF2918600F5}"/>
              </a:ext>
            </a:extLst>
          </p:cNvPr>
          <p:cNvGraphicFramePr>
            <a:graphicFrameLocks noChangeAspect="1"/>
          </p:cNvGraphicFramePr>
          <p:nvPr/>
        </p:nvGraphicFramePr>
        <p:xfrm>
          <a:off x="4427538" y="3860800"/>
          <a:ext cx="2187575" cy="984250"/>
        </p:xfrm>
        <a:graphic>
          <a:graphicData uri="http://schemas.openxmlformats.org/presentationml/2006/ole">
            <mc:AlternateContent xmlns:mc="http://schemas.openxmlformats.org/markup-compatibility/2006">
              <mc:Choice xmlns:v="urn:schemas-microsoft-com:vml" Requires="v">
                <p:oleObj name="Equation" r:id="rId5" imgW="875920" imgH="393529" progId="Equation.DSMT4">
                  <p:embed/>
                </p:oleObj>
              </mc:Choice>
              <mc:Fallback>
                <p:oleObj name="Equation" r:id="rId5" imgW="875920" imgH="393529" progId="Equation.DSMT4">
                  <p:embed/>
                  <p:pic>
                    <p:nvPicPr>
                      <p:cNvPr id="93189" name="Object 5">
                        <a:extLst>
                          <a:ext uri="{FF2B5EF4-FFF2-40B4-BE49-F238E27FC236}">
                            <a16:creationId xmlns:a16="http://schemas.microsoft.com/office/drawing/2014/main" id="{D2F75867-1BA0-06B8-7F54-FBF2918600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538" y="3860800"/>
                        <a:ext cx="2187575" cy="984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6">
            <a:extLst>
              <a:ext uri="{FF2B5EF4-FFF2-40B4-BE49-F238E27FC236}">
                <a16:creationId xmlns:a16="http://schemas.microsoft.com/office/drawing/2014/main" id="{E6D89DFD-756A-0A7E-47F6-E644422C6B26}"/>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48EE6E22-23E2-4FB1-8975-3BA570E08337}" type="slidenum">
              <a:rPr lang="en-US" altLang="en-US" sz="1200" smtClean="0">
                <a:solidFill>
                  <a:srgbClr val="000000"/>
                </a:solidFill>
                <a:latin typeface="Garamond"/>
              </a:rPr>
              <a:pPr algn="r" fontAlgn="base">
                <a:spcBef>
                  <a:spcPct val="0"/>
                </a:spcBef>
                <a:spcAft>
                  <a:spcPct val="0"/>
                </a:spcAft>
                <a:defRPr/>
              </a:pPr>
              <a:t>21</a:t>
            </a:fld>
            <a:endParaRPr lang="en-US" altLang="en-US" sz="1200">
              <a:solidFill>
                <a:srgbClr val="000000"/>
              </a:solidFill>
              <a:latin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18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318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318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318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3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228600" y="1371600"/>
                <a:ext cx="8347809" cy="4943008"/>
              </a:xfrm>
            </p:spPr>
            <p:txBody>
              <a:bodyPr>
                <a:normAutofit lnSpcReduction="10000"/>
              </a:bodyPr>
              <a:lstStyle/>
              <a:p>
                <a:pPr marL="387668" indent="-334945" algn="just"/>
                <a:r>
                  <a:rPr lang="en-US" sz="1954" dirty="0">
                    <a:effectLst>
                      <a:outerShdw blurRad="38100" dist="38100" dir="2700000" algn="tl">
                        <a:srgbClr val="000000">
                          <a:alpha val="43137"/>
                        </a:srgbClr>
                      </a:outerShdw>
                    </a:effectLst>
                    <a:ea typeface="Cambria Math" panose="02040503050406030204" pitchFamily="18" charset="0"/>
                  </a:rPr>
                  <a:t>Generalization of Conditional Probability</a:t>
                </a:r>
                <a:r>
                  <a:rPr lang="en-US" sz="1954" dirty="0">
                    <a:solidFill>
                      <a:srgbClr val="0000FF"/>
                    </a:solidFill>
                    <a:ea typeface="Cambria Math" panose="02040503050406030204" pitchFamily="18" charset="0"/>
                  </a:rPr>
                  <a:t>:    </a:t>
                </a:r>
              </a:p>
              <a:p>
                <a:pPr marL="52723" indent="0">
                  <a:buNone/>
                </a:pPr>
                <a:endParaRPr lang="en-US" sz="1954" dirty="0">
                  <a:solidFill>
                    <a:srgbClr val="0000FF"/>
                  </a:solidFill>
                  <a:latin typeface="Cambria Math" panose="02040503050406030204" pitchFamily="18" charset="0"/>
                  <a:ea typeface="Cambria Math" panose="02040503050406030204" pitchFamily="18" charset="0"/>
                </a:endParaRPr>
              </a:p>
              <a:p>
                <a:pPr marL="722612" indent="0">
                  <a:buNone/>
                </a:pPr>
                <a14:m>
                  <m:oMathPara xmlns:m="http://schemas.openxmlformats.org/officeDocument/2006/math">
                    <m:oMathParaPr>
                      <m:jc m:val="left"/>
                    </m:oMathParaPr>
                    <m:oMath xmlns:m="http://schemas.openxmlformats.org/officeDocument/2006/math">
                      <m:r>
                        <m:rPr>
                          <m:sty m:val="p"/>
                        </m:rPr>
                        <a:rPr lang="en-US" sz="1954">
                          <a:solidFill>
                            <a:srgbClr val="0000FF"/>
                          </a:solidFill>
                          <a:latin typeface="Cambria Math" panose="02040503050406030204" pitchFamily="18" charset="0"/>
                          <a:ea typeface="Cambria Math" panose="02040503050406030204" pitchFamily="18" charset="0"/>
                        </a:rPr>
                        <m:t>P</m:t>
                      </m:r>
                      <m:d>
                        <m:dPr>
                          <m:ctrlPr>
                            <a:rPr lang="en-US" sz="1954" i="1">
                              <a:solidFill>
                                <a:srgbClr val="0000FF"/>
                              </a:solidFill>
                              <a:latin typeface="Cambria Math" panose="02040503050406030204" pitchFamily="18" charset="0"/>
                              <a:ea typeface="Cambria Math" panose="02040503050406030204" pitchFamily="18" charset="0"/>
                            </a:rPr>
                          </m:ctrlPr>
                        </m:dPr>
                        <m:e>
                          <m:r>
                            <m:rPr>
                              <m:sty m:val="p"/>
                            </m:rPr>
                            <a:rPr lang="en-US" sz="1954">
                              <a:solidFill>
                                <a:srgbClr val="0000FF"/>
                              </a:solidFill>
                              <a:latin typeface="Cambria Math" panose="02040503050406030204" pitchFamily="18" charset="0"/>
                              <a:ea typeface="Cambria Math" panose="02040503050406030204" pitchFamily="18" charset="0"/>
                            </a:rPr>
                            <m:t>A</m:t>
                          </m:r>
                        </m:e>
                        <m:e>
                          <m:r>
                            <m:rPr>
                              <m:sty m:val="p"/>
                            </m:rPr>
                            <a:rPr lang="en-US" sz="1954">
                              <a:solidFill>
                                <a:srgbClr val="0000FF"/>
                              </a:solidFill>
                              <a:latin typeface="Cambria Math" panose="02040503050406030204" pitchFamily="18" charset="0"/>
                              <a:ea typeface="Cambria Math" panose="02040503050406030204" pitchFamily="18" charset="0"/>
                            </a:rPr>
                            <m:t>B</m:t>
                          </m:r>
                        </m:e>
                      </m:d>
                      <m:r>
                        <a:rPr lang="en-US" sz="1954">
                          <a:solidFill>
                            <a:srgbClr val="0000FF"/>
                          </a:solidFill>
                          <a:latin typeface="Cambria Math" panose="02040503050406030204" pitchFamily="18" charset="0"/>
                          <a:ea typeface="Cambria Math" panose="02040503050406030204" pitchFamily="18" charset="0"/>
                        </a:rPr>
                        <m:t>=</m:t>
                      </m:r>
                      <m:f>
                        <m:fPr>
                          <m:ctrlPr>
                            <a:rPr lang="en-US" sz="1954" i="1">
                              <a:solidFill>
                                <a:srgbClr val="0000FF"/>
                              </a:solidFill>
                              <a:latin typeface="Cambria Math" panose="02040503050406030204" pitchFamily="18" charset="0"/>
                              <a:ea typeface="Cambria Math" panose="02040503050406030204" pitchFamily="18" charset="0"/>
                            </a:rPr>
                          </m:ctrlPr>
                        </m:fPr>
                        <m:num>
                          <m:r>
                            <m:rPr>
                              <m:sty m:val="p"/>
                            </m:rPr>
                            <a:rPr lang="en-US" sz="1954">
                              <a:solidFill>
                                <a:srgbClr val="0000FF"/>
                              </a:solidFill>
                              <a:latin typeface="Cambria Math" panose="02040503050406030204" pitchFamily="18" charset="0"/>
                              <a:ea typeface="Cambria Math" panose="02040503050406030204" pitchFamily="18" charset="0"/>
                            </a:rPr>
                            <m:t>P</m:t>
                          </m:r>
                          <m:r>
                            <a:rPr lang="en-US" sz="1954">
                              <a:solidFill>
                                <a:srgbClr val="0000FF"/>
                              </a:solidFill>
                              <a:latin typeface="Cambria Math" panose="02040503050406030204" pitchFamily="18" charset="0"/>
                              <a:ea typeface="Cambria Math" panose="02040503050406030204" pitchFamily="18" charset="0"/>
                            </a:rPr>
                            <m:t>(</m:t>
                          </m:r>
                          <m:r>
                            <m:rPr>
                              <m:sty m:val="p"/>
                            </m:rPr>
                            <a:rPr lang="en-US" sz="1954">
                              <a:solidFill>
                                <a:srgbClr val="0000FF"/>
                              </a:solidFill>
                              <a:latin typeface="Cambria Math" panose="02040503050406030204" pitchFamily="18" charset="0"/>
                              <a:ea typeface="Cambria Math" panose="02040503050406030204" pitchFamily="18" charset="0"/>
                            </a:rPr>
                            <m:t>A</m:t>
                          </m:r>
                          <m:r>
                            <a:rPr lang="en-US" sz="1954">
                              <a:solidFill>
                                <a:srgbClr val="0000FF"/>
                              </a:solidFill>
                              <a:latin typeface="Cambria Math" panose="02040503050406030204" pitchFamily="18" charset="0"/>
                              <a:ea typeface="Cambria Math" panose="02040503050406030204" pitchFamily="18" charset="0"/>
                            </a:rPr>
                            <m:t>∩</m:t>
                          </m:r>
                          <m:r>
                            <m:rPr>
                              <m:sty m:val="p"/>
                            </m:rPr>
                            <a:rPr lang="en-US" sz="1954">
                              <a:solidFill>
                                <a:srgbClr val="0000FF"/>
                              </a:solidFill>
                              <a:latin typeface="Cambria Math" panose="02040503050406030204" pitchFamily="18" charset="0"/>
                              <a:ea typeface="Cambria Math" panose="02040503050406030204" pitchFamily="18" charset="0"/>
                            </a:rPr>
                            <m:t>B</m:t>
                          </m:r>
                          <m:r>
                            <a:rPr lang="en-US" sz="1954">
                              <a:solidFill>
                                <a:srgbClr val="0000FF"/>
                              </a:solidFill>
                              <a:latin typeface="Cambria Math" panose="02040503050406030204" pitchFamily="18" charset="0"/>
                              <a:ea typeface="Cambria Math" panose="02040503050406030204" pitchFamily="18" charset="0"/>
                            </a:rPr>
                            <m:t>)</m:t>
                          </m:r>
                        </m:num>
                        <m:den>
                          <m:r>
                            <m:rPr>
                              <m:sty m:val="p"/>
                            </m:rPr>
                            <a:rPr lang="en-US" sz="1954">
                              <a:solidFill>
                                <a:srgbClr val="0000FF"/>
                              </a:solidFill>
                              <a:latin typeface="Cambria Math" panose="02040503050406030204" pitchFamily="18" charset="0"/>
                              <a:ea typeface="Cambria Math" panose="02040503050406030204" pitchFamily="18" charset="0"/>
                            </a:rPr>
                            <m:t>P</m:t>
                          </m:r>
                          <m:r>
                            <a:rPr lang="en-US" sz="1954">
                              <a:solidFill>
                                <a:srgbClr val="0000FF"/>
                              </a:solidFill>
                              <a:latin typeface="Cambria Math" panose="02040503050406030204" pitchFamily="18" charset="0"/>
                              <a:ea typeface="Cambria Math" panose="02040503050406030204" pitchFamily="18" charset="0"/>
                            </a:rPr>
                            <m:t>(</m:t>
                          </m:r>
                          <m:r>
                            <m:rPr>
                              <m:sty m:val="p"/>
                            </m:rPr>
                            <a:rPr lang="en-US" sz="1954">
                              <a:solidFill>
                                <a:srgbClr val="0000FF"/>
                              </a:solidFill>
                              <a:latin typeface="Cambria Math" panose="02040503050406030204" pitchFamily="18" charset="0"/>
                              <a:ea typeface="Cambria Math" panose="02040503050406030204" pitchFamily="18" charset="0"/>
                            </a:rPr>
                            <m:t>B</m:t>
                          </m:r>
                          <m:r>
                            <a:rPr lang="en-US" sz="1954">
                              <a:solidFill>
                                <a:srgbClr val="0000FF"/>
                              </a:solidFill>
                              <a:latin typeface="Cambria Math" panose="02040503050406030204" pitchFamily="18" charset="0"/>
                              <a:ea typeface="Cambria Math" panose="02040503050406030204" pitchFamily="18" charset="0"/>
                            </a:rPr>
                            <m:t>)</m:t>
                          </m:r>
                        </m:den>
                      </m:f>
                      <m:r>
                        <a:rPr lang="en-US" sz="1954" i="1">
                          <a:solidFill>
                            <a:srgbClr val="0000FF"/>
                          </a:solidFill>
                          <a:latin typeface="Cambria Math" panose="02040503050406030204" pitchFamily="18" charset="0"/>
                          <a:ea typeface="Cambria Math" panose="02040503050406030204" pitchFamily="18" charset="0"/>
                        </a:rPr>
                        <m:t>=</m:t>
                      </m:r>
                      <m:f>
                        <m:fPr>
                          <m:ctrlPr>
                            <a:rPr lang="en-US" sz="1954" i="1">
                              <a:solidFill>
                                <a:srgbClr val="0000FF"/>
                              </a:solidFill>
                              <a:latin typeface="Cambria Math" panose="02040503050406030204" pitchFamily="18" charset="0"/>
                              <a:ea typeface="Cambria Math" panose="02040503050406030204" pitchFamily="18" charset="0"/>
                            </a:rPr>
                          </m:ctrlPr>
                        </m:fPr>
                        <m:num>
                          <m:r>
                            <m:rPr>
                              <m:sty m:val="p"/>
                            </m:rPr>
                            <a:rPr lang="en-US" sz="1954" smtClean="0">
                              <a:solidFill>
                                <a:srgbClr val="FF0000"/>
                              </a:solidFill>
                              <a:latin typeface="Cambria Math" panose="02040503050406030204" pitchFamily="18" charset="0"/>
                              <a:ea typeface="Cambria Math" panose="02040503050406030204" pitchFamily="18" charset="0"/>
                            </a:rPr>
                            <m:t>P</m:t>
                          </m:r>
                          <m:r>
                            <a:rPr lang="en-US" sz="1954" smtClean="0">
                              <a:solidFill>
                                <a:srgbClr val="FF0000"/>
                              </a:solidFill>
                              <a:latin typeface="Cambria Math" panose="02040503050406030204" pitchFamily="18" charset="0"/>
                              <a:ea typeface="Cambria Math" panose="02040503050406030204" pitchFamily="18" charset="0"/>
                            </a:rPr>
                            <m:t>(</m:t>
                          </m:r>
                          <m:r>
                            <m:rPr>
                              <m:sty m:val="p"/>
                            </m:rPr>
                            <a:rPr lang="en-US" sz="1954" smtClean="0">
                              <a:solidFill>
                                <a:srgbClr val="FF0000"/>
                              </a:solidFill>
                              <a:latin typeface="Cambria Math" panose="02040503050406030204" pitchFamily="18" charset="0"/>
                              <a:ea typeface="Cambria Math" panose="02040503050406030204" pitchFamily="18" charset="0"/>
                            </a:rPr>
                            <m:t>B</m:t>
                          </m:r>
                          <m:r>
                            <a:rPr lang="en-US" sz="1954" smtClean="0">
                              <a:solidFill>
                                <a:srgbClr val="FF0000"/>
                              </a:solidFill>
                              <a:latin typeface="Cambria Math" panose="02040503050406030204" pitchFamily="18" charset="0"/>
                              <a:ea typeface="Cambria Math" panose="02040503050406030204" pitchFamily="18" charset="0"/>
                            </a:rPr>
                            <m:t>∩</m:t>
                          </m:r>
                          <m:r>
                            <m:rPr>
                              <m:sty m:val="p"/>
                            </m:rPr>
                            <a:rPr lang="en-US" sz="1954" smtClean="0">
                              <a:solidFill>
                                <a:srgbClr val="FF0000"/>
                              </a:solidFill>
                              <a:latin typeface="Cambria Math" panose="02040503050406030204" pitchFamily="18" charset="0"/>
                              <a:ea typeface="Cambria Math" panose="02040503050406030204" pitchFamily="18" charset="0"/>
                            </a:rPr>
                            <m:t>A</m:t>
                          </m:r>
                          <m:r>
                            <a:rPr lang="en-US" sz="1954" smtClean="0">
                              <a:solidFill>
                                <a:srgbClr val="FF0000"/>
                              </a:solidFill>
                              <a:latin typeface="Cambria Math" panose="02040503050406030204" pitchFamily="18" charset="0"/>
                              <a:ea typeface="Cambria Math" panose="02040503050406030204" pitchFamily="18" charset="0"/>
                            </a:rPr>
                            <m:t>)</m:t>
                          </m:r>
                        </m:num>
                        <m:den>
                          <m:r>
                            <m:rPr>
                              <m:sty m:val="p"/>
                            </m:rPr>
                            <a:rPr lang="en-US" sz="1954">
                              <a:solidFill>
                                <a:srgbClr val="0000FF"/>
                              </a:solidFill>
                              <a:latin typeface="Cambria Math" panose="02040503050406030204" pitchFamily="18" charset="0"/>
                              <a:ea typeface="Cambria Math" panose="02040503050406030204" pitchFamily="18" charset="0"/>
                            </a:rPr>
                            <m:t>P</m:t>
                          </m:r>
                          <m:r>
                            <a:rPr lang="en-US" sz="1954">
                              <a:solidFill>
                                <a:srgbClr val="0000FF"/>
                              </a:solidFill>
                              <a:latin typeface="Cambria Math" panose="02040503050406030204" pitchFamily="18" charset="0"/>
                              <a:ea typeface="Cambria Math" panose="02040503050406030204" pitchFamily="18" charset="0"/>
                            </a:rPr>
                            <m:t>(</m:t>
                          </m:r>
                          <m:r>
                            <m:rPr>
                              <m:sty m:val="p"/>
                            </m:rPr>
                            <a:rPr lang="en-US" sz="1954">
                              <a:solidFill>
                                <a:srgbClr val="0000FF"/>
                              </a:solidFill>
                              <a:latin typeface="Cambria Math" panose="02040503050406030204" pitchFamily="18" charset="0"/>
                              <a:ea typeface="Cambria Math" panose="02040503050406030204" pitchFamily="18" charset="0"/>
                            </a:rPr>
                            <m:t>B</m:t>
                          </m:r>
                          <m:r>
                            <a:rPr lang="en-US" sz="1954">
                              <a:solidFill>
                                <a:srgbClr val="0000FF"/>
                              </a:solidFill>
                              <a:latin typeface="Cambria Math" panose="02040503050406030204" pitchFamily="18" charset="0"/>
                              <a:ea typeface="Cambria Math" panose="02040503050406030204" pitchFamily="18" charset="0"/>
                            </a:rPr>
                            <m:t>)</m:t>
                          </m:r>
                        </m:den>
                      </m:f>
                    </m:oMath>
                  </m:oMathPara>
                </a14:m>
                <a:endParaRPr lang="en-US" sz="1954" dirty="0">
                  <a:solidFill>
                    <a:srgbClr val="0000FF"/>
                  </a:solidFill>
                  <a:latin typeface="Cambria Math" panose="02040503050406030204" pitchFamily="18" charset="0"/>
                  <a:ea typeface="Cambria Math" panose="02040503050406030204" pitchFamily="18" charset="0"/>
                </a:endParaRPr>
              </a:p>
              <a:p>
                <a:pPr marL="52723" indent="0">
                  <a:buNone/>
                </a:pPr>
                <a:r>
                  <a:rPr lang="en-US" sz="1954" dirty="0">
                    <a:solidFill>
                      <a:srgbClr val="0000FF"/>
                    </a:solidFill>
                    <a:latin typeface="Cambria Math" panose="02040503050406030204" pitchFamily="18" charset="0"/>
                    <a:ea typeface="Cambria Math" panose="02040503050406030204" pitchFamily="18" charset="0"/>
                  </a:rPr>
                  <a:t>      </a:t>
                </a:r>
              </a:p>
              <a:p>
                <a:pPr marL="722612" indent="0">
                  <a:buNone/>
                </a:pPr>
                <a:r>
                  <a:rPr lang="en-US" sz="2344" dirty="0">
                    <a:solidFill>
                      <a:srgbClr val="0000FF"/>
                    </a:solidFill>
                    <a:ea typeface="Cambria Math" panose="02040503050406030204" pitchFamily="18" charset="0"/>
                  </a:rPr>
                  <a:t>           </a:t>
                </a:r>
                <a14:m>
                  <m:oMath xmlns:m="http://schemas.openxmlformats.org/officeDocument/2006/math">
                    <m:r>
                      <a:rPr lang="en-US" sz="2344">
                        <a:solidFill>
                          <a:srgbClr val="0000FF"/>
                        </a:solidFill>
                        <a:latin typeface="Cambria Math" panose="02040503050406030204" pitchFamily="18" charset="0"/>
                        <a:ea typeface="Cambria Math" panose="02040503050406030204" pitchFamily="18" charset="0"/>
                      </a:rPr>
                      <m:t>= </m:t>
                    </m:r>
                    <m:f>
                      <m:fPr>
                        <m:ctrlPr>
                          <a:rPr lang="en-US" sz="2344" i="1">
                            <a:solidFill>
                              <a:srgbClr val="0000FF"/>
                            </a:solidFill>
                            <a:latin typeface="Cambria Math" panose="02040503050406030204" pitchFamily="18" charset="0"/>
                            <a:ea typeface="Cambria Math" panose="02040503050406030204" pitchFamily="18" charset="0"/>
                          </a:rPr>
                        </m:ctrlPr>
                      </m:fPr>
                      <m:num>
                        <m:r>
                          <m:rPr>
                            <m:sty m:val="p"/>
                          </m:rPr>
                          <a:rPr lang="en-US" sz="2344" smtClean="0">
                            <a:solidFill>
                              <a:srgbClr val="FF0000"/>
                            </a:solidFill>
                            <a:latin typeface="Cambria Math" panose="02040503050406030204" pitchFamily="18" charset="0"/>
                            <a:ea typeface="Cambria Math" panose="02040503050406030204" pitchFamily="18" charset="0"/>
                          </a:rPr>
                          <m:t>P</m:t>
                        </m:r>
                        <m:r>
                          <a:rPr lang="en-US" sz="2344" smtClean="0">
                            <a:solidFill>
                              <a:srgbClr val="FF0000"/>
                            </a:solidFill>
                            <a:latin typeface="Cambria Math" panose="02040503050406030204" pitchFamily="18" charset="0"/>
                            <a:ea typeface="Cambria Math" panose="02040503050406030204" pitchFamily="18" charset="0"/>
                          </a:rPr>
                          <m:t>(</m:t>
                        </m:r>
                        <m:r>
                          <m:rPr>
                            <m:sty m:val="p"/>
                          </m:rPr>
                          <a:rPr lang="en-US" sz="2344" smtClean="0">
                            <a:solidFill>
                              <a:srgbClr val="FF0000"/>
                            </a:solidFill>
                            <a:latin typeface="Cambria Math" panose="02040503050406030204" pitchFamily="18" charset="0"/>
                            <a:ea typeface="Cambria Math" panose="02040503050406030204" pitchFamily="18" charset="0"/>
                          </a:rPr>
                          <m:t>B</m:t>
                        </m:r>
                        <m:r>
                          <a:rPr lang="en-US" sz="2344" smtClean="0">
                            <a:solidFill>
                              <a:srgbClr val="FF0000"/>
                            </a:solidFill>
                            <a:latin typeface="Cambria Math" panose="02040503050406030204" pitchFamily="18" charset="0"/>
                            <a:ea typeface="Cambria Math" panose="02040503050406030204" pitchFamily="18" charset="0"/>
                          </a:rPr>
                          <m:t>|</m:t>
                        </m:r>
                        <m:r>
                          <m:rPr>
                            <m:sty m:val="p"/>
                          </m:rPr>
                          <a:rPr lang="en-US" sz="2344" smtClean="0">
                            <a:solidFill>
                              <a:srgbClr val="FF0000"/>
                            </a:solidFill>
                            <a:latin typeface="Cambria Math" panose="02040503050406030204" pitchFamily="18" charset="0"/>
                            <a:ea typeface="Cambria Math" panose="02040503050406030204" pitchFamily="18" charset="0"/>
                          </a:rPr>
                          <m:t>A</m:t>
                        </m:r>
                        <m:r>
                          <a:rPr lang="en-US" sz="2344" smtClean="0">
                            <a:solidFill>
                              <a:srgbClr val="FF0000"/>
                            </a:solidFill>
                            <a:latin typeface="Cambria Math" panose="02040503050406030204" pitchFamily="18" charset="0"/>
                            <a:ea typeface="Cambria Math" panose="02040503050406030204" pitchFamily="18" charset="0"/>
                          </a:rPr>
                          <m:t>)∙</m:t>
                        </m:r>
                        <m:r>
                          <m:rPr>
                            <m:sty m:val="p"/>
                          </m:rPr>
                          <a:rPr lang="en-US" sz="2344" smtClean="0">
                            <a:solidFill>
                              <a:srgbClr val="FF0000"/>
                            </a:solidFill>
                            <a:latin typeface="Cambria Math" panose="02040503050406030204" pitchFamily="18" charset="0"/>
                            <a:ea typeface="Cambria Math" panose="02040503050406030204" pitchFamily="18" charset="0"/>
                          </a:rPr>
                          <m:t>P</m:t>
                        </m:r>
                        <m:r>
                          <a:rPr lang="en-US" sz="2344" smtClean="0">
                            <a:solidFill>
                              <a:srgbClr val="FF0000"/>
                            </a:solidFill>
                            <a:latin typeface="Cambria Math" panose="02040503050406030204" pitchFamily="18" charset="0"/>
                            <a:ea typeface="Cambria Math" panose="02040503050406030204" pitchFamily="18" charset="0"/>
                          </a:rPr>
                          <m:t>(</m:t>
                        </m:r>
                        <m:r>
                          <m:rPr>
                            <m:sty m:val="p"/>
                          </m:rPr>
                          <a:rPr lang="en-US" sz="2344" smtClean="0">
                            <a:solidFill>
                              <a:srgbClr val="FF0000"/>
                            </a:solidFill>
                            <a:latin typeface="Cambria Math" panose="02040503050406030204" pitchFamily="18" charset="0"/>
                            <a:ea typeface="Cambria Math" panose="02040503050406030204" pitchFamily="18" charset="0"/>
                          </a:rPr>
                          <m:t>A</m:t>
                        </m:r>
                        <m:r>
                          <a:rPr lang="en-US" sz="2344" smtClean="0">
                            <a:solidFill>
                              <a:srgbClr val="FF0000"/>
                            </a:solidFill>
                            <a:latin typeface="Cambria Math" panose="02040503050406030204" pitchFamily="18" charset="0"/>
                            <a:ea typeface="Cambria Math" panose="02040503050406030204" pitchFamily="18" charset="0"/>
                          </a:rPr>
                          <m:t>)</m:t>
                        </m:r>
                      </m:num>
                      <m:den>
                        <m:r>
                          <m:rPr>
                            <m:sty m:val="p"/>
                          </m:rPr>
                          <a:rPr lang="en-US" sz="2344">
                            <a:solidFill>
                              <a:srgbClr val="0000FF"/>
                            </a:solidFill>
                            <a:latin typeface="Cambria Math" panose="02040503050406030204" pitchFamily="18" charset="0"/>
                            <a:ea typeface="Cambria Math" panose="02040503050406030204" pitchFamily="18" charset="0"/>
                          </a:rPr>
                          <m:t>P</m:t>
                        </m:r>
                        <m:r>
                          <a:rPr lang="en-US" sz="2344">
                            <a:solidFill>
                              <a:srgbClr val="0000FF"/>
                            </a:solidFill>
                            <a:latin typeface="Cambria Math" panose="02040503050406030204" pitchFamily="18" charset="0"/>
                            <a:ea typeface="Cambria Math" panose="02040503050406030204" pitchFamily="18" charset="0"/>
                          </a:rPr>
                          <m:t>(</m:t>
                        </m:r>
                        <m:r>
                          <m:rPr>
                            <m:sty m:val="p"/>
                          </m:rPr>
                          <a:rPr lang="en-US" sz="2344">
                            <a:solidFill>
                              <a:srgbClr val="0000FF"/>
                            </a:solidFill>
                            <a:latin typeface="Cambria Math" panose="02040503050406030204" pitchFamily="18" charset="0"/>
                            <a:ea typeface="Cambria Math" panose="02040503050406030204" pitchFamily="18" charset="0"/>
                          </a:rPr>
                          <m:t>B</m:t>
                        </m:r>
                        <m:r>
                          <a:rPr lang="en-US" sz="2344">
                            <a:solidFill>
                              <a:srgbClr val="0000FF"/>
                            </a:solidFill>
                            <a:latin typeface="Cambria Math" panose="02040503050406030204" pitchFamily="18" charset="0"/>
                            <a:ea typeface="Cambria Math" panose="02040503050406030204" pitchFamily="18" charset="0"/>
                          </a:rPr>
                          <m:t>)</m:t>
                        </m:r>
                      </m:den>
                    </m:f>
                  </m:oMath>
                </a14:m>
                <a:r>
                  <a:rPr lang="en-US" sz="2344" dirty="0">
                    <a:solidFill>
                      <a:srgbClr val="0000FF"/>
                    </a:solidFill>
                    <a:latin typeface="Cambria Math" panose="02040503050406030204" pitchFamily="18" charset="0"/>
                    <a:ea typeface="Cambria Math" panose="02040503050406030204" pitchFamily="18" charset="0"/>
                  </a:rPr>
                  <a:t>     	∵ </a:t>
                </a:r>
                <a14:m>
                  <m:oMath xmlns:m="http://schemas.openxmlformats.org/officeDocument/2006/math">
                    <m:r>
                      <m:rPr>
                        <m:sty m:val="p"/>
                      </m:rPr>
                      <a:rPr lang="en-US" sz="1758">
                        <a:solidFill>
                          <a:srgbClr val="0000FF"/>
                        </a:solidFill>
                        <a:latin typeface="Cambria Math" panose="02040503050406030204" pitchFamily="18" charset="0"/>
                        <a:ea typeface="Cambria Math" panose="02040503050406030204" pitchFamily="18" charset="0"/>
                      </a:rPr>
                      <m:t>P</m:t>
                    </m:r>
                    <m:d>
                      <m:dPr>
                        <m:ctrlPr>
                          <a:rPr lang="en-US" sz="1758" i="1">
                            <a:solidFill>
                              <a:srgbClr val="0000FF"/>
                            </a:solidFill>
                            <a:latin typeface="Cambria Math" panose="02040503050406030204" pitchFamily="18" charset="0"/>
                            <a:ea typeface="Cambria Math" panose="02040503050406030204" pitchFamily="18" charset="0"/>
                          </a:rPr>
                        </m:ctrlPr>
                      </m:dPr>
                      <m:e>
                        <m:r>
                          <m:rPr>
                            <m:sty m:val="p"/>
                          </m:rPr>
                          <a:rPr lang="en-US" sz="1758">
                            <a:solidFill>
                              <a:srgbClr val="0000FF"/>
                            </a:solidFill>
                            <a:latin typeface="Cambria Math" panose="02040503050406030204" pitchFamily="18" charset="0"/>
                            <a:ea typeface="Cambria Math" panose="02040503050406030204" pitchFamily="18" charset="0"/>
                          </a:rPr>
                          <m:t>A</m:t>
                        </m:r>
                        <m:r>
                          <a:rPr lang="en-US" sz="1758">
                            <a:solidFill>
                              <a:srgbClr val="0000FF"/>
                            </a:solidFill>
                            <a:latin typeface="Cambria Math" panose="02040503050406030204" pitchFamily="18" charset="0"/>
                            <a:ea typeface="Cambria Math" panose="02040503050406030204" pitchFamily="18" charset="0"/>
                          </a:rPr>
                          <m:t>∩</m:t>
                        </m:r>
                        <m:r>
                          <m:rPr>
                            <m:sty m:val="p"/>
                          </m:rPr>
                          <a:rPr lang="en-US" sz="1758">
                            <a:solidFill>
                              <a:srgbClr val="0000FF"/>
                            </a:solidFill>
                            <a:latin typeface="Cambria Math" panose="02040503050406030204" pitchFamily="18" charset="0"/>
                            <a:ea typeface="Cambria Math" panose="02040503050406030204" pitchFamily="18" charset="0"/>
                          </a:rPr>
                          <m:t>B</m:t>
                        </m:r>
                      </m:e>
                    </m:d>
                    <m:r>
                      <a:rPr lang="en-US" sz="1758">
                        <a:solidFill>
                          <a:srgbClr val="0000FF"/>
                        </a:solidFill>
                        <a:latin typeface="Cambria Math" panose="02040503050406030204" pitchFamily="18" charset="0"/>
                        <a:ea typeface="Cambria Math" panose="02040503050406030204" pitchFamily="18" charset="0"/>
                      </a:rPr>
                      <m:t>=</m:t>
                    </m:r>
                    <m:r>
                      <m:rPr>
                        <m:sty m:val="p"/>
                      </m:rPr>
                      <a:rPr lang="en-US" sz="1758">
                        <a:solidFill>
                          <a:srgbClr val="0000FF"/>
                        </a:solidFill>
                        <a:latin typeface="Cambria Math" panose="02040503050406030204" pitchFamily="18" charset="0"/>
                        <a:ea typeface="Cambria Math" panose="02040503050406030204" pitchFamily="18" charset="0"/>
                      </a:rPr>
                      <m:t>P</m:t>
                    </m:r>
                    <m:r>
                      <a:rPr lang="en-US" sz="1758">
                        <a:solidFill>
                          <a:srgbClr val="0000FF"/>
                        </a:solidFill>
                        <a:latin typeface="Cambria Math" panose="02040503050406030204" pitchFamily="18" charset="0"/>
                        <a:ea typeface="Cambria Math" panose="02040503050406030204" pitchFamily="18" charset="0"/>
                      </a:rPr>
                      <m:t>(</m:t>
                    </m:r>
                    <m:r>
                      <m:rPr>
                        <m:sty m:val="p"/>
                      </m:rPr>
                      <a:rPr lang="en-US" sz="1758">
                        <a:solidFill>
                          <a:srgbClr val="0000FF"/>
                        </a:solidFill>
                        <a:latin typeface="Cambria Math" panose="02040503050406030204" pitchFamily="18" charset="0"/>
                        <a:ea typeface="Cambria Math" panose="02040503050406030204" pitchFamily="18" charset="0"/>
                      </a:rPr>
                      <m:t>B</m:t>
                    </m:r>
                    <m:r>
                      <a:rPr lang="en-US" sz="1758">
                        <a:solidFill>
                          <a:srgbClr val="0000FF"/>
                        </a:solidFill>
                        <a:latin typeface="Cambria Math" panose="02040503050406030204" pitchFamily="18" charset="0"/>
                        <a:ea typeface="Cambria Math" panose="02040503050406030204" pitchFamily="18" charset="0"/>
                      </a:rPr>
                      <m:t>|</m:t>
                    </m:r>
                    <m:r>
                      <m:rPr>
                        <m:sty m:val="p"/>
                      </m:rPr>
                      <a:rPr lang="en-US" sz="1758">
                        <a:solidFill>
                          <a:srgbClr val="0000FF"/>
                        </a:solidFill>
                        <a:latin typeface="Cambria Math" panose="02040503050406030204" pitchFamily="18" charset="0"/>
                        <a:ea typeface="Cambria Math" panose="02040503050406030204" pitchFamily="18" charset="0"/>
                      </a:rPr>
                      <m:t>A</m:t>
                    </m:r>
                    <m:r>
                      <a:rPr lang="en-US" sz="1758">
                        <a:solidFill>
                          <a:srgbClr val="0000FF"/>
                        </a:solidFill>
                        <a:latin typeface="Cambria Math" panose="02040503050406030204" pitchFamily="18" charset="0"/>
                        <a:ea typeface="Cambria Math" panose="02040503050406030204" pitchFamily="18" charset="0"/>
                      </a:rPr>
                      <m:t>)</m:t>
                    </m:r>
                  </m:oMath>
                </a14:m>
                <a:r>
                  <a:rPr lang="en-US" sz="1758" dirty="0">
                    <a:solidFill>
                      <a:srgbClr val="0000FF"/>
                    </a:solidFill>
                    <a:latin typeface="Cambria Math" panose="02040503050406030204" pitchFamily="18" charset="0"/>
                    <a:ea typeface="Cambria Math" panose="02040503050406030204" pitchFamily="18" charset="0"/>
                  </a:rPr>
                  <a:t> </a:t>
                </a:r>
                <a14:m>
                  <m:oMath xmlns:m="http://schemas.openxmlformats.org/officeDocument/2006/math">
                    <m:r>
                      <a:rPr lang="en-US" sz="1758" i="1">
                        <a:solidFill>
                          <a:srgbClr val="0000FF"/>
                        </a:solidFill>
                        <a:latin typeface="Cambria Math" panose="02040503050406030204" pitchFamily="18" charset="0"/>
                        <a:ea typeface="Cambria Math" panose="02040503050406030204" pitchFamily="18" charset="0"/>
                      </a:rPr>
                      <m:t>∙</m:t>
                    </m:r>
                  </m:oMath>
                </a14:m>
                <a:r>
                  <a:rPr lang="en-US" sz="1758" dirty="0">
                    <a:solidFill>
                      <a:srgbClr val="0000FF"/>
                    </a:solidFill>
                    <a:latin typeface="Cambria Math" panose="02040503050406030204" pitchFamily="18" charset="0"/>
                    <a:ea typeface="Cambria Math" panose="02040503050406030204" pitchFamily="18" charset="0"/>
                  </a:rPr>
                  <a:t>P(A) = </a:t>
                </a:r>
                <a14:m>
                  <m:oMath xmlns:m="http://schemas.openxmlformats.org/officeDocument/2006/math">
                    <m:r>
                      <m:rPr>
                        <m:sty m:val="p"/>
                      </m:rPr>
                      <a:rPr lang="en-US" sz="1758">
                        <a:solidFill>
                          <a:srgbClr val="0000FF"/>
                        </a:solidFill>
                        <a:latin typeface="Cambria Math" panose="02040503050406030204" pitchFamily="18" charset="0"/>
                        <a:ea typeface="Cambria Math" panose="02040503050406030204" pitchFamily="18" charset="0"/>
                      </a:rPr>
                      <m:t>P</m:t>
                    </m:r>
                    <m:r>
                      <a:rPr lang="en-US" sz="1758">
                        <a:solidFill>
                          <a:srgbClr val="0000FF"/>
                        </a:solidFill>
                        <a:latin typeface="Cambria Math" panose="02040503050406030204" pitchFamily="18" charset="0"/>
                        <a:ea typeface="Cambria Math" panose="02040503050406030204" pitchFamily="18" charset="0"/>
                      </a:rPr>
                      <m:t>(</m:t>
                    </m:r>
                    <m:r>
                      <m:rPr>
                        <m:sty m:val="p"/>
                      </m:rPr>
                      <a:rPr lang="en-US" sz="1758">
                        <a:solidFill>
                          <a:srgbClr val="0000FF"/>
                        </a:solidFill>
                        <a:latin typeface="Cambria Math" panose="02040503050406030204" pitchFamily="18" charset="0"/>
                        <a:ea typeface="Cambria Math" panose="02040503050406030204" pitchFamily="18" charset="0"/>
                      </a:rPr>
                      <m:t>A</m:t>
                    </m:r>
                    <m:r>
                      <a:rPr lang="en-US" sz="1758">
                        <a:solidFill>
                          <a:srgbClr val="0000FF"/>
                        </a:solidFill>
                        <a:latin typeface="Cambria Math" panose="02040503050406030204" pitchFamily="18" charset="0"/>
                        <a:ea typeface="Cambria Math" panose="02040503050406030204" pitchFamily="18" charset="0"/>
                      </a:rPr>
                      <m:t>|</m:t>
                    </m:r>
                    <m:r>
                      <m:rPr>
                        <m:sty m:val="p"/>
                      </m:rPr>
                      <a:rPr lang="en-US" sz="1758">
                        <a:solidFill>
                          <a:srgbClr val="0000FF"/>
                        </a:solidFill>
                        <a:latin typeface="Cambria Math" panose="02040503050406030204" pitchFamily="18" charset="0"/>
                        <a:ea typeface="Cambria Math" panose="02040503050406030204" pitchFamily="18" charset="0"/>
                      </a:rPr>
                      <m:t>B</m:t>
                    </m:r>
                    <m:r>
                      <a:rPr lang="en-US" sz="1758">
                        <a:solidFill>
                          <a:srgbClr val="0000FF"/>
                        </a:solidFill>
                        <a:latin typeface="Cambria Math" panose="02040503050406030204" pitchFamily="18" charset="0"/>
                        <a:ea typeface="Cambria Math" panose="02040503050406030204" pitchFamily="18" charset="0"/>
                      </a:rPr>
                      <m:t>)</m:t>
                    </m:r>
                  </m:oMath>
                </a14:m>
                <a:r>
                  <a:rPr lang="en-US" sz="1758" dirty="0">
                    <a:solidFill>
                      <a:srgbClr val="0000FF"/>
                    </a:solidFill>
                    <a:latin typeface="Cambria Math" panose="02040503050406030204" pitchFamily="18" charset="0"/>
                    <a:ea typeface="Cambria Math" panose="02040503050406030204" pitchFamily="18" charset="0"/>
                  </a:rPr>
                  <a:t> </a:t>
                </a:r>
                <a14:m>
                  <m:oMath xmlns:m="http://schemas.openxmlformats.org/officeDocument/2006/math">
                    <m:r>
                      <a:rPr lang="en-US" sz="1758" i="1">
                        <a:solidFill>
                          <a:srgbClr val="0000FF"/>
                        </a:solidFill>
                        <a:latin typeface="Cambria Math" panose="02040503050406030204" pitchFamily="18" charset="0"/>
                        <a:ea typeface="Cambria Math" panose="02040503050406030204" pitchFamily="18" charset="0"/>
                      </a:rPr>
                      <m:t>∙</m:t>
                    </m:r>
                  </m:oMath>
                </a14:m>
                <a:r>
                  <a:rPr lang="en-US" sz="1758" dirty="0">
                    <a:solidFill>
                      <a:srgbClr val="0000FF"/>
                    </a:solidFill>
                    <a:latin typeface="Cambria Math" panose="02040503050406030204" pitchFamily="18" charset="0"/>
                    <a:ea typeface="Cambria Math" panose="02040503050406030204" pitchFamily="18" charset="0"/>
                  </a:rPr>
                  <a:t>P(B) </a:t>
                </a:r>
                <a:endParaRPr lang="en-US" sz="2344" dirty="0">
                  <a:solidFill>
                    <a:srgbClr val="0000FF"/>
                  </a:solidFill>
                  <a:latin typeface="Cambria Math" panose="02040503050406030204" pitchFamily="18" charset="0"/>
                  <a:ea typeface="Cambria Math" panose="02040503050406030204" pitchFamily="18" charset="0"/>
                </a:endParaRPr>
              </a:p>
              <a:p>
                <a:pPr marL="52723" indent="0">
                  <a:buNone/>
                </a:pPr>
                <a:r>
                  <a:rPr lang="en-US" sz="1954" dirty="0">
                    <a:solidFill>
                      <a:srgbClr val="0000FF"/>
                    </a:solidFill>
                    <a:latin typeface="Cambria Math" panose="02040503050406030204" pitchFamily="18" charset="0"/>
                    <a:ea typeface="Cambria Math" panose="02040503050406030204" pitchFamily="18" charset="0"/>
                  </a:rPr>
                  <a:t>  </a:t>
                </a:r>
              </a:p>
              <a:p>
                <a:pPr marL="52723" indent="0">
                  <a:buNone/>
                </a:pPr>
                <a:r>
                  <a:rPr lang="en-US" sz="1954" dirty="0">
                    <a:solidFill>
                      <a:srgbClr val="0000FF"/>
                    </a:solidFill>
                  </a:rPr>
                  <a:t>By the law of total probability : P(B) = </a:t>
                </a:r>
                <a14:m>
                  <m:oMath xmlns:m="http://schemas.openxmlformats.org/officeDocument/2006/math">
                    <m:r>
                      <m:rPr>
                        <m:sty m:val="p"/>
                      </m:rPr>
                      <a:rPr lang="en-US" sz="1954">
                        <a:solidFill>
                          <a:srgbClr val="0000FF"/>
                        </a:solidFill>
                        <a:latin typeface="Cambria Math" panose="02040503050406030204" pitchFamily="18" charset="0"/>
                        <a:ea typeface="Cambria Math" panose="02040503050406030204" pitchFamily="18" charset="0"/>
                      </a:rPr>
                      <m:t>P</m:t>
                    </m:r>
                    <m:d>
                      <m:dPr>
                        <m:begChr m:val="["/>
                        <m:endChr m:val="]"/>
                        <m:ctrlPr>
                          <a:rPr lang="en-US" sz="1954" i="1">
                            <a:solidFill>
                              <a:srgbClr val="0000FF"/>
                            </a:solidFill>
                            <a:latin typeface="Cambria Math" panose="02040503050406030204" pitchFamily="18" charset="0"/>
                            <a:ea typeface="Cambria Math" panose="02040503050406030204" pitchFamily="18" charset="0"/>
                          </a:rPr>
                        </m:ctrlPr>
                      </m:dPr>
                      <m:e>
                        <m:d>
                          <m:dPr>
                            <m:ctrlPr>
                              <a:rPr lang="en-US" sz="1954" i="1">
                                <a:solidFill>
                                  <a:srgbClr val="0000FF"/>
                                </a:solidFill>
                                <a:latin typeface="Cambria Math" panose="02040503050406030204" pitchFamily="18" charset="0"/>
                                <a:ea typeface="Cambria Math" panose="02040503050406030204" pitchFamily="18" charset="0"/>
                              </a:rPr>
                            </m:ctrlPr>
                          </m:dPr>
                          <m:e>
                            <m:r>
                              <m:rPr>
                                <m:sty m:val="p"/>
                              </m:rPr>
                              <a:rPr lang="en-US" sz="1954">
                                <a:solidFill>
                                  <a:srgbClr val="0000FF"/>
                                </a:solidFill>
                                <a:latin typeface="Cambria Math" panose="02040503050406030204" pitchFamily="18" charset="0"/>
                                <a:ea typeface="Cambria Math" panose="02040503050406030204" pitchFamily="18" charset="0"/>
                              </a:rPr>
                              <m:t>B</m:t>
                            </m:r>
                            <m:r>
                              <a:rPr lang="en-US" sz="1954">
                                <a:solidFill>
                                  <a:srgbClr val="0000FF"/>
                                </a:solidFill>
                                <a:latin typeface="Cambria Math" panose="02040503050406030204" pitchFamily="18" charset="0"/>
                                <a:ea typeface="Cambria Math" panose="02040503050406030204" pitchFamily="18" charset="0"/>
                              </a:rPr>
                              <m:t>∩</m:t>
                            </m:r>
                            <m:r>
                              <m:rPr>
                                <m:sty m:val="p"/>
                              </m:rPr>
                              <a:rPr lang="en-US" sz="1954">
                                <a:solidFill>
                                  <a:srgbClr val="0000FF"/>
                                </a:solidFill>
                                <a:latin typeface="Cambria Math" panose="02040503050406030204" pitchFamily="18" charset="0"/>
                                <a:ea typeface="Cambria Math" panose="02040503050406030204" pitchFamily="18" charset="0"/>
                              </a:rPr>
                              <m:t>A</m:t>
                            </m:r>
                          </m:e>
                        </m:d>
                        <m:r>
                          <a:rPr lang="en-US" sz="1954">
                            <a:solidFill>
                              <a:srgbClr val="0000FF"/>
                            </a:solidFill>
                            <a:latin typeface="Cambria Math" panose="02040503050406030204" pitchFamily="18" charset="0"/>
                            <a:ea typeface="Cambria Math" panose="02040503050406030204" pitchFamily="18" charset="0"/>
                          </a:rPr>
                          <m:t>∪</m:t>
                        </m:r>
                        <m:d>
                          <m:dPr>
                            <m:ctrlPr>
                              <a:rPr lang="en-US" sz="1954" i="1">
                                <a:solidFill>
                                  <a:srgbClr val="0000FF"/>
                                </a:solidFill>
                                <a:latin typeface="Cambria Math" panose="02040503050406030204" pitchFamily="18" charset="0"/>
                                <a:ea typeface="Cambria Math" panose="02040503050406030204" pitchFamily="18" charset="0"/>
                              </a:rPr>
                            </m:ctrlPr>
                          </m:dPr>
                          <m:e>
                            <m:r>
                              <m:rPr>
                                <m:sty m:val="p"/>
                              </m:rPr>
                              <a:rPr lang="en-US" sz="1954">
                                <a:solidFill>
                                  <a:srgbClr val="0000FF"/>
                                </a:solidFill>
                                <a:latin typeface="Cambria Math" panose="02040503050406030204" pitchFamily="18" charset="0"/>
                                <a:ea typeface="Cambria Math" panose="02040503050406030204" pitchFamily="18" charset="0"/>
                              </a:rPr>
                              <m:t>B</m:t>
                            </m:r>
                            <m:r>
                              <a:rPr lang="en-US" sz="1954">
                                <a:solidFill>
                                  <a:srgbClr val="0000FF"/>
                                </a:solidFill>
                                <a:latin typeface="Cambria Math" panose="02040503050406030204" pitchFamily="18" charset="0"/>
                                <a:ea typeface="Cambria Math" panose="02040503050406030204" pitchFamily="18" charset="0"/>
                              </a:rPr>
                              <m:t>∩</m:t>
                            </m:r>
                            <m:acc>
                              <m:accPr>
                                <m:chr m:val="̅"/>
                                <m:ctrlPr>
                                  <a:rPr lang="en-US" sz="1954" i="1">
                                    <a:solidFill>
                                      <a:srgbClr val="0000FF"/>
                                    </a:solidFill>
                                    <a:latin typeface="Cambria Math" panose="02040503050406030204" pitchFamily="18" charset="0"/>
                                    <a:ea typeface="Cambria Math" panose="02040503050406030204" pitchFamily="18" charset="0"/>
                                  </a:rPr>
                                </m:ctrlPr>
                              </m:accPr>
                              <m:e>
                                <m:r>
                                  <m:rPr>
                                    <m:sty m:val="p"/>
                                  </m:rPr>
                                  <a:rPr lang="en-US" sz="1954">
                                    <a:solidFill>
                                      <a:srgbClr val="0000FF"/>
                                    </a:solidFill>
                                    <a:latin typeface="Cambria Math" panose="02040503050406030204" pitchFamily="18" charset="0"/>
                                    <a:ea typeface="Cambria Math" panose="02040503050406030204" pitchFamily="18" charset="0"/>
                                  </a:rPr>
                                  <m:t>A</m:t>
                                </m:r>
                              </m:e>
                            </m:acc>
                          </m:e>
                        </m:d>
                      </m:e>
                    </m:d>
                    <m:r>
                      <a:rPr lang="en-US" sz="1954">
                        <a:solidFill>
                          <a:srgbClr val="0000FF"/>
                        </a:solidFill>
                        <a:latin typeface="Cambria Math"/>
                        <a:ea typeface="Cambria Math" panose="02040503050406030204" pitchFamily="18" charset="0"/>
                      </a:rPr>
                      <m:t>,</m:t>
                    </m:r>
                    <m:r>
                      <m:rPr>
                        <m:nor/>
                      </m:rPr>
                      <a:rPr lang="en-US" sz="1954">
                        <a:solidFill>
                          <a:srgbClr val="0000FF"/>
                        </a:solidFill>
                        <a:latin typeface="Cambria Math"/>
                        <a:ea typeface="Cambria Math" panose="02040503050406030204" pitchFamily="18" charset="0"/>
                      </a:rPr>
                      <m:t>where</m:t>
                    </m:r>
                    <m:r>
                      <m:rPr>
                        <m:nor/>
                      </m:rPr>
                      <a:rPr lang="en-US" sz="1954">
                        <a:solidFill>
                          <a:srgbClr val="0000FF"/>
                        </a:solidFill>
                        <a:latin typeface="Cambria Math"/>
                        <a:ea typeface="Cambria Math" panose="02040503050406030204" pitchFamily="18" charset="0"/>
                      </a:rPr>
                      <m:t> </m:t>
                    </m:r>
                    <m:acc>
                      <m:accPr>
                        <m:chr m:val="̅"/>
                        <m:ctrlPr>
                          <a:rPr lang="en-US" sz="1954" i="1">
                            <a:solidFill>
                              <a:srgbClr val="0000FF"/>
                            </a:solidFill>
                            <a:latin typeface="Cambria Math" panose="02040503050406030204" pitchFamily="18" charset="0"/>
                            <a:ea typeface="Cambria Math" panose="02040503050406030204" pitchFamily="18" charset="0"/>
                          </a:rPr>
                        </m:ctrlPr>
                      </m:accPr>
                      <m:e>
                        <m:r>
                          <m:rPr>
                            <m:sty m:val="p"/>
                          </m:rPr>
                          <a:rPr lang="en-US" sz="1954">
                            <a:solidFill>
                              <a:srgbClr val="0000FF"/>
                            </a:solidFill>
                            <a:latin typeface="Cambria Math" panose="02040503050406030204" pitchFamily="18" charset="0"/>
                            <a:ea typeface="Cambria Math" panose="02040503050406030204" pitchFamily="18" charset="0"/>
                          </a:rPr>
                          <m:t>A</m:t>
                        </m:r>
                      </m:e>
                    </m:acc>
                    <m:r>
                      <m:rPr>
                        <m:nor/>
                      </m:rPr>
                      <a:rPr lang="en-US" sz="1954" dirty="0">
                        <a:solidFill>
                          <a:srgbClr val="0000FF"/>
                        </a:solidFill>
                      </a:rPr>
                      <m:t> </m:t>
                    </m:r>
                    <m:r>
                      <m:rPr>
                        <m:nor/>
                      </m:rPr>
                      <a:rPr lang="en-US" sz="1954" dirty="0">
                        <a:solidFill>
                          <a:srgbClr val="0000FF"/>
                        </a:solidFill>
                      </a:rPr>
                      <m:t>denotes</m:t>
                    </m:r>
                    <m:r>
                      <m:rPr>
                        <m:nor/>
                      </m:rPr>
                      <a:rPr lang="en-US" sz="1954" dirty="0">
                        <a:solidFill>
                          <a:srgbClr val="0000FF"/>
                        </a:solidFill>
                      </a:rPr>
                      <m:t> </m:t>
                    </m:r>
                    <m:r>
                      <m:rPr>
                        <m:nor/>
                      </m:rPr>
                      <a:rPr lang="en-US" sz="1954" dirty="0">
                        <a:solidFill>
                          <a:srgbClr val="0000FF"/>
                        </a:solidFill>
                      </a:rPr>
                      <m:t>the</m:t>
                    </m:r>
                    <m:r>
                      <m:rPr>
                        <m:nor/>
                      </m:rPr>
                      <a:rPr lang="en-US" sz="1954" dirty="0">
                        <a:solidFill>
                          <a:srgbClr val="0000FF"/>
                        </a:solidFill>
                      </a:rPr>
                      <m:t> </m:t>
                    </m:r>
                    <m:r>
                      <m:rPr>
                        <m:nor/>
                      </m:rPr>
                      <a:rPr lang="en-US" sz="1954" dirty="0">
                        <a:solidFill>
                          <a:srgbClr val="0000FF"/>
                        </a:solidFill>
                      </a:rPr>
                      <m:t>compliment</m:t>
                    </m:r>
                    <m:r>
                      <m:rPr>
                        <m:nor/>
                      </m:rPr>
                      <a:rPr lang="en-US" sz="1954" dirty="0">
                        <a:solidFill>
                          <a:srgbClr val="0000FF"/>
                        </a:solidFill>
                      </a:rPr>
                      <m:t> </m:t>
                    </m:r>
                    <m:r>
                      <m:rPr>
                        <m:nor/>
                      </m:rPr>
                      <a:rPr lang="en-US" sz="1954" dirty="0">
                        <a:solidFill>
                          <a:srgbClr val="0000FF"/>
                        </a:solidFill>
                      </a:rPr>
                      <m:t>of</m:t>
                    </m:r>
                    <m:r>
                      <m:rPr>
                        <m:nor/>
                      </m:rPr>
                      <a:rPr lang="en-US" sz="1954" dirty="0">
                        <a:solidFill>
                          <a:srgbClr val="0000FF"/>
                        </a:solidFill>
                      </a:rPr>
                      <m:t> </m:t>
                    </m:r>
                    <m:r>
                      <m:rPr>
                        <m:nor/>
                      </m:rPr>
                      <a:rPr lang="en-US" sz="1954" dirty="0">
                        <a:solidFill>
                          <a:srgbClr val="0000FF"/>
                        </a:solidFill>
                      </a:rPr>
                      <m:t>event</m:t>
                    </m:r>
                    <m:r>
                      <m:rPr>
                        <m:nor/>
                      </m:rPr>
                      <a:rPr lang="en-US" sz="1954" dirty="0">
                        <a:solidFill>
                          <a:srgbClr val="0000FF"/>
                        </a:solidFill>
                      </a:rPr>
                      <m:t> </m:t>
                    </m:r>
                    <m:r>
                      <m:rPr>
                        <m:nor/>
                      </m:rPr>
                      <a:rPr lang="en-US" sz="1954" dirty="0">
                        <a:solidFill>
                          <a:srgbClr val="0000FF"/>
                        </a:solidFill>
                      </a:rPr>
                      <m:t>A</m:t>
                    </m:r>
                    <m:r>
                      <m:rPr>
                        <m:nor/>
                      </m:rPr>
                      <a:rPr lang="en-US" sz="1954" dirty="0">
                        <a:solidFill>
                          <a:srgbClr val="0000FF"/>
                        </a:solidFill>
                      </a:rPr>
                      <m:t>. </m:t>
                    </m:r>
                    <m:r>
                      <m:rPr>
                        <m:nor/>
                      </m:rPr>
                      <a:rPr lang="en-US" sz="1954" dirty="0">
                        <a:solidFill>
                          <a:srgbClr val="0000FF"/>
                        </a:solidFill>
                      </a:rPr>
                      <m:t>Thus</m:t>
                    </m:r>
                    <m:r>
                      <m:rPr>
                        <m:nor/>
                      </m:rPr>
                      <a:rPr lang="en-US" sz="1954" dirty="0">
                        <a:solidFill>
                          <a:srgbClr val="0000FF"/>
                        </a:solidFill>
                      </a:rPr>
                      <m:t>, </m:t>
                    </m:r>
                  </m:oMath>
                </a14:m>
                <a:endParaRPr lang="en-US" sz="1954" dirty="0">
                  <a:solidFill>
                    <a:srgbClr val="0000FF"/>
                  </a:solidFill>
                </a:endParaRPr>
              </a:p>
              <a:p>
                <a:pPr marL="52723" indent="0">
                  <a:buNone/>
                </a:pPr>
                <a:endParaRPr lang="en-US" sz="1954" dirty="0">
                  <a:solidFill>
                    <a:srgbClr val="0000FF"/>
                  </a:solidFill>
                </a:endParaRPr>
              </a:p>
              <a:p>
                <a:pPr marL="722612" indent="0">
                  <a:buNone/>
                </a:pPr>
                <a14:m>
                  <m:oMathPara xmlns:m="http://schemas.openxmlformats.org/officeDocument/2006/math">
                    <m:oMathParaPr>
                      <m:jc m:val="left"/>
                    </m:oMathParaPr>
                    <m:oMath xmlns:m="http://schemas.openxmlformats.org/officeDocument/2006/math">
                      <m:r>
                        <m:rPr>
                          <m:sty m:val="p"/>
                        </m:rPr>
                        <a:rPr lang="en-US" sz="1954">
                          <a:solidFill>
                            <a:srgbClr val="0000FF"/>
                          </a:solidFill>
                          <a:latin typeface="Cambria Math" panose="02040503050406030204" pitchFamily="18" charset="0"/>
                          <a:ea typeface="Cambria Math" panose="02040503050406030204" pitchFamily="18" charset="0"/>
                        </a:rPr>
                        <m:t>P</m:t>
                      </m:r>
                      <m:d>
                        <m:dPr>
                          <m:ctrlPr>
                            <a:rPr lang="en-US" sz="1954" i="1">
                              <a:solidFill>
                                <a:srgbClr val="0000FF"/>
                              </a:solidFill>
                              <a:latin typeface="Cambria Math" panose="02040503050406030204" pitchFamily="18" charset="0"/>
                              <a:ea typeface="Cambria Math" panose="02040503050406030204" pitchFamily="18" charset="0"/>
                            </a:rPr>
                          </m:ctrlPr>
                        </m:dPr>
                        <m:e>
                          <m:r>
                            <m:rPr>
                              <m:sty m:val="p"/>
                            </m:rPr>
                            <a:rPr lang="en-US" sz="1954">
                              <a:solidFill>
                                <a:srgbClr val="0000FF"/>
                              </a:solidFill>
                              <a:latin typeface="Cambria Math" panose="02040503050406030204" pitchFamily="18" charset="0"/>
                              <a:ea typeface="Cambria Math" panose="02040503050406030204" pitchFamily="18" charset="0"/>
                            </a:rPr>
                            <m:t>A</m:t>
                          </m:r>
                        </m:e>
                        <m:e>
                          <m:r>
                            <m:rPr>
                              <m:sty m:val="p"/>
                            </m:rPr>
                            <a:rPr lang="en-US" sz="1954">
                              <a:solidFill>
                                <a:srgbClr val="0000FF"/>
                              </a:solidFill>
                              <a:latin typeface="Cambria Math" panose="02040503050406030204" pitchFamily="18" charset="0"/>
                              <a:ea typeface="Cambria Math" panose="02040503050406030204" pitchFamily="18" charset="0"/>
                            </a:rPr>
                            <m:t>B</m:t>
                          </m:r>
                        </m:e>
                      </m:d>
                      <m:r>
                        <a:rPr lang="en-US" sz="1954">
                          <a:solidFill>
                            <a:srgbClr val="0000FF"/>
                          </a:solidFill>
                          <a:latin typeface="Cambria Math" panose="02040503050406030204" pitchFamily="18" charset="0"/>
                          <a:ea typeface="Cambria Math" panose="02040503050406030204" pitchFamily="18" charset="0"/>
                        </a:rPr>
                        <m:t>= </m:t>
                      </m:r>
                      <m:f>
                        <m:fPr>
                          <m:ctrlPr>
                            <a:rPr lang="en-US" sz="1954" i="1">
                              <a:solidFill>
                                <a:srgbClr val="0000FF"/>
                              </a:solidFill>
                              <a:latin typeface="Cambria Math" panose="02040503050406030204" pitchFamily="18" charset="0"/>
                              <a:ea typeface="Cambria Math" panose="02040503050406030204" pitchFamily="18" charset="0"/>
                            </a:rPr>
                          </m:ctrlPr>
                        </m:fPr>
                        <m:num>
                          <m:r>
                            <m:rPr>
                              <m:sty m:val="p"/>
                            </m:rPr>
                            <a:rPr lang="en-US" sz="1954">
                              <a:solidFill>
                                <a:srgbClr val="0000FF"/>
                              </a:solidFill>
                              <a:latin typeface="Cambria Math" panose="02040503050406030204" pitchFamily="18" charset="0"/>
                              <a:ea typeface="Cambria Math" panose="02040503050406030204" pitchFamily="18" charset="0"/>
                            </a:rPr>
                            <m:t>P</m:t>
                          </m:r>
                          <m:r>
                            <a:rPr lang="en-US" sz="1954">
                              <a:solidFill>
                                <a:srgbClr val="0000FF"/>
                              </a:solidFill>
                              <a:latin typeface="Cambria Math" panose="02040503050406030204" pitchFamily="18" charset="0"/>
                              <a:ea typeface="Cambria Math" panose="02040503050406030204" pitchFamily="18" charset="0"/>
                            </a:rPr>
                            <m:t>(</m:t>
                          </m:r>
                          <m:r>
                            <m:rPr>
                              <m:sty m:val="p"/>
                            </m:rPr>
                            <a:rPr lang="en-US" sz="1954">
                              <a:solidFill>
                                <a:srgbClr val="0000FF"/>
                              </a:solidFill>
                              <a:latin typeface="Cambria Math" panose="02040503050406030204" pitchFamily="18" charset="0"/>
                              <a:ea typeface="Cambria Math" panose="02040503050406030204" pitchFamily="18" charset="0"/>
                            </a:rPr>
                            <m:t>B</m:t>
                          </m:r>
                          <m:r>
                            <a:rPr lang="en-US" sz="1954">
                              <a:solidFill>
                                <a:srgbClr val="0000FF"/>
                              </a:solidFill>
                              <a:latin typeface="Cambria Math" panose="02040503050406030204" pitchFamily="18" charset="0"/>
                              <a:ea typeface="Cambria Math" panose="02040503050406030204" pitchFamily="18" charset="0"/>
                            </a:rPr>
                            <m:t>|</m:t>
                          </m:r>
                          <m:r>
                            <m:rPr>
                              <m:sty m:val="p"/>
                            </m:rPr>
                            <a:rPr lang="en-US" sz="1954">
                              <a:solidFill>
                                <a:srgbClr val="0000FF"/>
                              </a:solidFill>
                              <a:latin typeface="Cambria Math" panose="02040503050406030204" pitchFamily="18" charset="0"/>
                              <a:ea typeface="Cambria Math" panose="02040503050406030204" pitchFamily="18" charset="0"/>
                            </a:rPr>
                            <m:t>A</m:t>
                          </m:r>
                          <m:r>
                            <a:rPr lang="en-US" sz="1954">
                              <a:solidFill>
                                <a:srgbClr val="0000FF"/>
                              </a:solidFill>
                              <a:latin typeface="Cambria Math" panose="02040503050406030204" pitchFamily="18" charset="0"/>
                              <a:ea typeface="Cambria Math" panose="02040503050406030204" pitchFamily="18" charset="0"/>
                            </a:rPr>
                            <m:t>)∙</m:t>
                          </m:r>
                          <m:r>
                            <m:rPr>
                              <m:sty m:val="p"/>
                            </m:rPr>
                            <a:rPr lang="en-US" sz="1954">
                              <a:solidFill>
                                <a:srgbClr val="0000FF"/>
                              </a:solidFill>
                              <a:latin typeface="Cambria Math" panose="02040503050406030204" pitchFamily="18" charset="0"/>
                              <a:ea typeface="Cambria Math" panose="02040503050406030204" pitchFamily="18" charset="0"/>
                            </a:rPr>
                            <m:t>P</m:t>
                          </m:r>
                          <m:r>
                            <a:rPr lang="en-US" sz="1954">
                              <a:solidFill>
                                <a:srgbClr val="0000FF"/>
                              </a:solidFill>
                              <a:latin typeface="Cambria Math" panose="02040503050406030204" pitchFamily="18" charset="0"/>
                              <a:ea typeface="Cambria Math" panose="02040503050406030204" pitchFamily="18" charset="0"/>
                            </a:rPr>
                            <m:t>(</m:t>
                          </m:r>
                          <m:r>
                            <m:rPr>
                              <m:sty m:val="p"/>
                            </m:rPr>
                            <a:rPr lang="en-US" sz="1954">
                              <a:solidFill>
                                <a:srgbClr val="0000FF"/>
                              </a:solidFill>
                              <a:latin typeface="Cambria Math" panose="02040503050406030204" pitchFamily="18" charset="0"/>
                              <a:ea typeface="Cambria Math" panose="02040503050406030204" pitchFamily="18" charset="0"/>
                            </a:rPr>
                            <m:t>A</m:t>
                          </m:r>
                          <m:r>
                            <a:rPr lang="en-US" sz="1954">
                              <a:solidFill>
                                <a:srgbClr val="0000FF"/>
                              </a:solidFill>
                              <a:latin typeface="Cambria Math" panose="02040503050406030204" pitchFamily="18" charset="0"/>
                              <a:ea typeface="Cambria Math" panose="02040503050406030204" pitchFamily="18" charset="0"/>
                            </a:rPr>
                            <m:t>)</m:t>
                          </m:r>
                        </m:num>
                        <m:den>
                          <m:r>
                            <m:rPr>
                              <m:sty m:val="p"/>
                            </m:rPr>
                            <a:rPr lang="en-US" sz="1954">
                              <a:solidFill>
                                <a:srgbClr val="0000FF"/>
                              </a:solidFill>
                              <a:latin typeface="Cambria Math" panose="02040503050406030204" pitchFamily="18" charset="0"/>
                              <a:ea typeface="Cambria Math" panose="02040503050406030204" pitchFamily="18" charset="0"/>
                            </a:rPr>
                            <m:t>P</m:t>
                          </m:r>
                          <m:d>
                            <m:dPr>
                              <m:begChr m:val="["/>
                              <m:endChr m:val="]"/>
                              <m:ctrlPr>
                                <a:rPr lang="en-US" sz="1954" i="1">
                                  <a:solidFill>
                                    <a:srgbClr val="0000FF"/>
                                  </a:solidFill>
                                  <a:latin typeface="Cambria Math" panose="02040503050406030204" pitchFamily="18" charset="0"/>
                                  <a:ea typeface="Cambria Math" panose="02040503050406030204" pitchFamily="18" charset="0"/>
                                </a:rPr>
                              </m:ctrlPr>
                            </m:dPr>
                            <m:e>
                              <m:d>
                                <m:dPr>
                                  <m:ctrlPr>
                                    <a:rPr lang="en-US" sz="1954" i="1">
                                      <a:solidFill>
                                        <a:srgbClr val="0000FF"/>
                                      </a:solidFill>
                                      <a:latin typeface="Cambria Math" panose="02040503050406030204" pitchFamily="18" charset="0"/>
                                      <a:ea typeface="Cambria Math" panose="02040503050406030204" pitchFamily="18" charset="0"/>
                                    </a:rPr>
                                  </m:ctrlPr>
                                </m:dPr>
                                <m:e>
                                  <m:r>
                                    <m:rPr>
                                      <m:sty m:val="p"/>
                                    </m:rPr>
                                    <a:rPr lang="en-US" sz="1954">
                                      <a:solidFill>
                                        <a:srgbClr val="0000FF"/>
                                      </a:solidFill>
                                      <a:latin typeface="Cambria Math" panose="02040503050406030204" pitchFamily="18" charset="0"/>
                                      <a:ea typeface="Cambria Math" panose="02040503050406030204" pitchFamily="18" charset="0"/>
                                    </a:rPr>
                                    <m:t>B</m:t>
                                  </m:r>
                                  <m:r>
                                    <a:rPr lang="en-US" sz="1954">
                                      <a:solidFill>
                                        <a:srgbClr val="0000FF"/>
                                      </a:solidFill>
                                      <a:latin typeface="Cambria Math" panose="02040503050406030204" pitchFamily="18" charset="0"/>
                                      <a:ea typeface="Cambria Math" panose="02040503050406030204" pitchFamily="18" charset="0"/>
                                    </a:rPr>
                                    <m:t>∩</m:t>
                                  </m:r>
                                  <m:r>
                                    <m:rPr>
                                      <m:sty m:val="p"/>
                                    </m:rPr>
                                    <a:rPr lang="en-US" sz="1954">
                                      <a:solidFill>
                                        <a:srgbClr val="0000FF"/>
                                      </a:solidFill>
                                      <a:latin typeface="Cambria Math" panose="02040503050406030204" pitchFamily="18" charset="0"/>
                                      <a:ea typeface="Cambria Math" panose="02040503050406030204" pitchFamily="18" charset="0"/>
                                    </a:rPr>
                                    <m:t>A</m:t>
                                  </m:r>
                                </m:e>
                              </m:d>
                              <m:r>
                                <a:rPr lang="en-US" sz="1954">
                                  <a:solidFill>
                                    <a:srgbClr val="0000FF"/>
                                  </a:solidFill>
                                  <a:latin typeface="Cambria Math" panose="02040503050406030204" pitchFamily="18" charset="0"/>
                                  <a:ea typeface="Cambria Math" panose="02040503050406030204" pitchFamily="18" charset="0"/>
                                </a:rPr>
                                <m:t>∪</m:t>
                              </m:r>
                              <m:d>
                                <m:dPr>
                                  <m:ctrlPr>
                                    <a:rPr lang="en-US" sz="1954" i="1">
                                      <a:solidFill>
                                        <a:srgbClr val="0000FF"/>
                                      </a:solidFill>
                                      <a:latin typeface="Cambria Math" panose="02040503050406030204" pitchFamily="18" charset="0"/>
                                      <a:ea typeface="Cambria Math" panose="02040503050406030204" pitchFamily="18" charset="0"/>
                                    </a:rPr>
                                  </m:ctrlPr>
                                </m:dPr>
                                <m:e>
                                  <m:r>
                                    <m:rPr>
                                      <m:sty m:val="p"/>
                                    </m:rPr>
                                    <a:rPr lang="en-US" sz="1954">
                                      <a:solidFill>
                                        <a:srgbClr val="0000FF"/>
                                      </a:solidFill>
                                      <a:latin typeface="Cambria Math" panose="02040503050406030204" pitchFamily="18" charset="0"/>
                                      <a:ea typeface="Cambria Math" panose="02040503050406030204" pitchFamily="18" charset="0"/>
                                    </a:rPr>
                                    <m:t>B</m:t>
                                  </m:r>
                                  <m:r>
                                    <a:rPr lang="en-US" sz="1954">
                                      <a:solidFill>
                                        <a:srgbClr val="0000FF"/>
                                      </a:solidFill>
                                      <a:latin typeface="Cambria Math" panose="02040503050406030204" pitchFamily="18" charset="0"/>
                                      <a:ea typeface="Cambria Math" panose="02040503050406030204" pitchFamily="18" charset="0"/>
                                    </a:rPr>
                                    <m:t>∩</m:t>
                                  </m:r>
                                  <m:acc>
                                    <m:accPr>
                                      <m:chr m:val="̅"/>
                                      <m:ctrlPr>
                                        <a:rPr lang="en-US" sz="1954" i="1">
                                          <a:solidFill>
                                            <a:srgbClr val="0000FF"/>
                                          </a:solidFill>
                                          <a:latin typeface="Cambria Math" panose="02040503050406030204" pitchFamily="18" charset="0"/>
                                          <a:ea typeface="Cambria Math" panose="02040503050406030204" pitchFamily="18" charset="0"/>
                                        </a:rPr>
                                      </m:ctrlPr>
                                    </m:accPr>
                                    <m:e>
                                      <m:r>
                                        <m:rPr>
                                          <m:sty m:val="p"/>
                                        </m:rPr>
                                        <a:rPr lang="en-US" sz="1954">
                                          <a:solidFill>
                                            <a:srgbClr val="0000FF"/>
                                          </a:solidFill>
                                          <a:latin typeface="Cambria Math" panose="02040503050406030204" pitchFamily="18" charset="0"/>
                                          <a:ea typeface="Cambria Math" panose="02040503050406030204" pitchFamily="18" charset="0"/>
                                        </a:rPr>
                                        <m:t>A</m:t>
                                      </m:r>
                                    </m:e>
                                  </m:acc>
                                </m:e>
                              </m:d>
                            </m:e>
                          </m:d>
                        </m:den>
                      </m:f>
                    </m:oMath>
                  </m:oMathPara>
                </a14:m>
                <a:endParaRPr lang="en-US" sz="1954" dirty="0">
                  <a:solidFill>
                    <a:srgbClr val="0000FF"/>
                  </a:solidFill>
                  <a:latin typeface="Cambria Math" panose="02040503050406030204" pitchFamily="18" charset="0"/>
                  <a:ea typeface="Cambria Math" panose="02040503050406030204" pitchFamily="18" charset="0"/>
                </a:endParaRPr>
              </a:p>
              <a:p>
                <a:pPr marL="52723" indent="0">
                  <a:buNone/>
                </a:pPr>
                <a14:m>
                  <m:oMathPara xmlns:m="http://schemas.openxmlformats.org/officeDocument/2006/math">
                    <m:oMathParaPr>
                      <m:jc m:val="left"/>
                    </m:oMathParaPr>
                    <m:oMath xmlns:m="http://schemas.openxmlformats.org/officeDocument/2006/math">
                      <m:r>
                        <a:rPr lang="en-US" sz="1954" b="1" i="1">
                          <a:solidFill>
                            <a:srgbClr val="0000FF"/>
                          </a:solidFill>
                          <a:latin typeface="Cambria Math" panose="02040503050406030204" pitchFamily="18" charset="0"/>
                          <a:ea typeface="Cambria Math" panose="02040503050406030204" pitchFamily="18" charset="0"/>
                        </a:rPr>
                        <m:t>    </m:t>
                      </m:r>
                    </m:oMath>
                  </m:oMathPara>
                </a14:m>
                <a:endParaRPr lang="en-US" sz="1954" dirty="0">
                  <a:solidFill>
                    <a:srgbClr val="0000FF"/>
                  </a:solidFill>
                  <a:latin typeface="Cambria Math" panose="02040503050406030204" pitchFamily="18" charset="0"/>
                  <a:ea typeface="Cambria Math" panose="02040503050406030204" pitchFamily="18" charset="0"/>
                </a:endParaRPr>
              </a:p>
              <a:p>
                <a:pPr marL="722612" indent="-669889">
                  <a:buNone/>
                </a:pPr>
                <a:r>
                  <a:rPr lang="en-US" sz="1954" b="1" dirty="0">
                    <a:solidFill>
                      <a:srgbClr val="0000FF"/>
                    </a:solidFill>
                    <a:ea typeface="Cambria Math" panose="02040503050406030204" pitchFamily="18" charset="0"/>
                  </a:rPr>
                  <a:t>                          </a:t>
                </a:r>
                <a14:m>
                  <m:oMath xmlns:m="http://schemas.openxmlformats.org/officeDocument/2006/math">
                    <m:r>
                      <a:rPr lang="en-US" sz="2344" b="1">
                        <a:solidFill>
                          <a:srgbClr val="0000FF"/>
                        </a:solidFill>
                        <a:latin typeface="Cambria Math" panose="02040503050406030204" pitchFamily="18" charset="0"/>
                        <a:ea typeface="Cambria Math" panose="02040503050406030204" pitchFamily="18" charset="0"/>
                      </a:rPr>
                      <m:t>= </m:t>
                    </m:r>
                    <m:f>
                      <m:fPr>
                        <m:ctrlPr>
                          <a:rPr lang="en-US" sz="2344" i="1">
                            <a:solidFill>
                              <a:srgbClr val="0000FF"/>
                            </a:solidFill>
                            <a:latin typeface="Cambria Math" panose="02040503050406030204" pitchFamily="18" charset="0"/>
                            <a:ea typeface="Cambria Math" panose="02040503050406030204" pitchFamily="18" charset="0"/>
                          </a:rPr>
                        </m:ctrlPr>
                      </m:fPr>
                      <m:num>
                        <m:r>
                          <m:rPr>
                            <m:sty m:val="p"/>
                          </m:rPr>
                          <a:rPr lang="en-US" sz="2344">
                            <a:solidFill>
                              <a:srgbClr val="0000FF"/>
                            </a:solidFill>
                            <a:latin typeface="Cambria Math" panose="02040503050406030204" pitchFamily="18" charset="0"/>
                            <a:ea typeface="Cambria Math" panose="02040503050406030204" pitchFamily="18" charset="0"/>
                          </a:rPr>
                          <m:t>P</m:t>
                        </m:r>
                        <m:d>
                          <m:dPr>
                            <m:ctrlPr>
                              <a:rPr lang="en-US" sz="2344" i="1">
                                <a:solidFill>
                                  <a:srgbClr val="0000FF"/>
                                </a:solidFill>
                                <a:latin typeface="Cambria Math" panose="02040503050406030204" pitchFamily="18" charset="0"/>
                                <a:ea typeface="Cambria Math" panose="02040503050406030204" pitchFamily="18" charset="0"/>
                              </a:rPr>
                            </m:ctrlPr>
                          </m:dPr>
                          <m:e>
                            <m:r>
                              <m:rPr>
                                <m:sty m:val="p"/>
                              </m:rPr>
                              <a:rPr lang="en-US" sz="2344">
                                <a:solidFill>
                                  <a:srgbClr val="0000FF"/>
                                </a:solidFill>
                                <a:latin typeface="Cambria Math" panose="02040503050406030204" pitchFamily="18" charset="0"/>
                                <a:ea typeface="Cambria Math" panose="02040503050406030204" pitchFamily="18" charset="0"/>
                              </a:rPr>
                              <m:t>B</m:t>
                            </m:r>
                          </m:e>
                          <m:e>
                            <m:r>
                              <m:rPr>
                                <m:sty m:val="p"/>
                              </m:rPr>
                              <a:rPr lang="en-US" sz="2344">
                                <a:solidFill>
                                  <a:srgbClr val="0000FF"/>
                                </a:solidFill>
                                <a:latin typeface="Cambria Math" panose="02040503050406030204" pitchFamily="18" charset="0"/>
                                <a:ea typeface="Cambria Math" panose="02040503050406030204" pitchFamily="18" charset="0"/>
                              </a:rPr>
                              <m:t>A</m:t>
                            </m:r>
                          </m:e>
                        </m:d>
                        <m:r>
                          <a:rPr lang="en-US" sz="2344">
                            <a:solidFill>
                              <a:srgbClr val="0000FF"/>
                            </a:solidFill>
                            <a:latin typeface="Cambria Math" panose="02040503050406030204" pitchFamily="18" charset="0"/>
                            <a:ea typeface="Cambria Math" panose="02040503050406030204" pitchFamily="18" charset="0"/>
                          </a:rPr>
                          <m:t>∙</m:t>
                        </m:r>
                        <m:r>
                          <m:rPr>
                            <m:sty m:val="p"/>
                          </m:rPr>
                          <a:rPr lang="en-US" sz="2344">
                            <a:solidFill>
                              <a:srgbClr val="0000FF"/>
                            </a:solidFill>
                            <a:latin typeface="Cambria Math" panose="02040503050406030204" pitchFamily="18" charset="0"/>
                            <a:ea typeface="Cambria Math" panose="02040503050406030204" pitchFamily="18" charset="0"/>
                          </a:rPr>
                          <m:t>P</m:t>
                        </m:r>
                        <m:r>
                          <a:rPr lang="en-US" sz="2344">
                            <a:solidFill>
                              <a:srgbClr val="0000FF"/>
                            </a:solidFill>
                            <a:latin typeface="Cambria Math" panose="02040503050406030204" pitchFamily="18" charset="0"/>
                            <a:ea typeface="Cambria Math" panose="02040503050406030204" pitchFamily="18" charset="0"/>
                          </a:rPr>
                          <m:t>(</m:t>
                        </m:r>
                        <m:r>
                          <m:rPr>
                            <m:sty m:val="p"/>
                          </m:rPr>
                          <a:rPr lang="en-US" sz="2344">
                            <a:solidFill>
                              <a:srgbClr val="0000FF"/>
                            </a:solidFill>
                            <a:latin typeface="Cambria Math" panose="02040503050406030204" pitchFamily="18" charset="0"/>
                            <a:ea typeface="Cambria Math" panose="02040503050406030204" pitchFamily="18" charset="0"/>
                          </a:rPr>
                          <m:t>A</m:t>
                        </m:r>
                        <m:r>
                          <a:rPr lang="en-US" sz="2344">
                            <a:solidFill>
                              <a:srgbClr val="0000FF"/>
                            </a:solidFill>
                            <a:latin typeface="Cambria Math" panose="02040503050406030204" pitchFamily="18" charset="0"/>
                            <a:ea typeface="Cambria Math" panose="02040503050406030204" pitchFamily="18" charset="0"/>
                          </a:rPr>
                          <m:t>)</m:t>
                        </m:r>
                      </m:num>
                      <m:den>
                        <m:r>
                          <m:rPr>
                            <m:sty m:val="p"/>
                          </m:rPr>
                          <a:rPr lang="en-US" sz="2344">
                            <a:solidFill>
                              <a:srgbClr val="0000FF"/>
                            </a:solidFill>
                            <a:latin typeface="Cambria Math" panose="02040503050406030204" pitchFamily="18" charset="0"/>
                            <a:ea typeface="Cambria Math" panose="02040503050406030204" pitchFamily="18" charset="0"/>
                          </a:rPr>
                          <m:t>P</m:t>
                        </m:r>
                        <m:d>
                          <m:dPr>
                            <m:ctrlPr>
                              <a:rPr lang="en-US" sz="2344" i="1">
                                <a:solidFill>
                                  <a:srgbClr val="0000FF"/>
                                </a:solidFill>
                                <a:latin typeface="Cambria Math" panose="02040503050406030204" pitchFamily="18" charset="0"/>
                                <a:ea typeface="Cambria Math" panose="02040503050406030204" pitchFamily="18" charset="0"/>
                              </a:rPr>
                            </m:ctrlPr>
                          </m:dPr>
                          <m:e>
                            <m:r>
                              <m:rPr>
                                <m:sty m:val="p"/>
                              </m:rPr>
                              <a:rPr lang="en-US" sz="2344">
                                <a:solidFill>
                                  <a:srgbClr val="0000FF"/>
                                </a:solidFill>
                                <a:latin typeface="Cambria Math" panose="02040503050406030204" pitchFamily="18" charset="0"/>
                                <a:ea typeface="Cambria Math" panose="02040503050406030204" pitchFamily="18" charset="0"/>
                              </a:rPr>
                              <m:t>B</m:t>
                            </m:r>
                          </m:e>
                          <m:e>
                            <m:r>
                              <m:rPr>
                                <m:sty m:val="p"/>
                              </m:rPr>
                              <a:rPr lang="en-US" sz="2344">
                                <a:solidFill>
                                  <a:srgbClr val="0000FF"/>
                                </a:solidFill>
                                <a:latin typeface="Cambria Math" panose="02040503050406030204" pitchFamily="18" charset="0"/>
                                <a:ea typeface="Cambria Math" panose="02040503050406030204" pitchFamily="18" charset="0"/>
                              </a:rPr>
                              <m:t>A</m:t>
                            </m:r>
                          </m:e>
                        </m:d>
                        <m:r>
                          <a:rPr lang="en-US" sz="2344">
                            <a:solidFill>
                              <a:srgbClr val="0000FF"/>
                            </a:solidFill>
                            <a:latin typeface="Cambria Math" panose="02040503050406030204" pitchFamily="18" charset="0"/>
                            <a:ea typeface="Cambria Math" panose="02040503050406030204" pitchFamily="18" charset="0"/>
                          </a:rPr>
                          <m:t>∙</m:t>
                        </m:r>
                        <m:r>
                          <m:rPr>
                            <m:sty m:val="p"/>
                          </m:rPr>
                          <a:rPr lang="en-US" sz="2344">
                            <a:solidFill>
                              <a:srgbClr val="0000FF"/>
                            </a:solidFill>
                            <a:latin typeface="Cambria Math" panose="02040503050406030204" pitchFamily="18" charset="0"/>
                            <a:ea typeface="Cambria Math" panose="02040503050406030204" pitchFamily="18" charset="0"/>
                          </a:rPr>
                          <m:t>P</m:t>
                        </m:r>
                        <m:d>
                          <m:dPr>
                            <m:ctrlPr>
                              <a:rPr lang="en-US" sz="2344" i="1">
                                <a:solidFill>
                                  <a:srgbClr val="0000FF"/>
                                </a:solidFill>
                                <a:latin typeface="Cambria Math" panose="02040503050406030204" pitchFamily="18" charset="0"/>
                                <a:ea typeface="Cambria Math" panose="02040503050406030204" pitchFamily="18" charset="0"/>
                              </a:rPr>
                            </m:ctrlPr>
                          </m:dPr>
                          <m:e>
                            <m:r>
                              <m:rPr>
                                <m:sty m:val="p"/>
                              </m:rPr>
                              <a:rPr lang="en-US" sz="2344">
                                <a:solidFill>
                                  <a:srgbClr val="0000FF"/>
                                </a:solidFill>
                                <a:latin typeface="Cambria Math" panose="02040503050406030204" pitchFamily="18" charset="0"/>
                                <a:ea typeface="Cambria Math" panose="02040503050406030204" pitchFamily="18" charset="0"/>
                              </a:rPr>
                              <m:t>A</m:t>
                            </m:r>
                          </m:e>
                        </m:d>
                        <m:r>
                          <a:rPr lang="en-US" sz="2344">
                            <a:solidFill>
                              <a:srgbClr val="0000FF"/>
                            </a:solidFill>
                            <a:latin typeface="Cambria Math" panose="02040503050406030204" pitchFamily="18" charset="0"/>
                            <a:ea typeface="Cambria Math" panose="02040503050406030204" pitchFamily="18" charset="0"/>
                          </a:rPr>
                          <m:t>+</m:t>
                        </m:r>
                        <m:r>
                          <m:rPr>
                            <m:sty m:val="p"/>
                          </m:rPr>
                          <a:rPr lang="en-US" sz="2344">
                            <a:solidFill>
                              <a:srgbClr val="0000FF"/>
                            </a:solidFill>
                            <a:latin typeface="Cambria Math" panose="02040503050406030204" pitchFamily="18" charset="0"/>
                            <a:ea typeface="Cambria Math" panose="02040503050406030204" pitchFamily="18" charset="0"/>
                          </a:rPr>
                          <m:t>P</m:t>
                        </m:r>
                        <m:r>
                          <a:rPr lang="en-US" sz="2344">
                            <a:solidFill>
                              <a:srgbClr val="0000FF"/>
                            </a:solidFill>
                            <a:latin typeface="Cambria Math" panose="02040503050406030204" pitchFamily="18" charset="0"/>
                            <a:ea typeface="Cambria Math" panose="02040503050406030204" pitchFamily="18" charset="0"/>
                          </a:rPr>
                          <m:t>(</m:t>
                        </m:r>
                        <m:r>
                          <m:rPr>
                            <m:sty m:val="p"/>
                          </m:rPr>
                          <a:rPr lang="en-US" sz="2344">
                            <a:solidFill>
                              <a:srgbClr val="0000FF"/>
                            </a:solidFill>
                            <a:latin typeface="Cambria Math" panose="02040503050406030204" pitchFamily="18" charset="0"/>
                            <a:ea typeface="Cambria Math" panose="02040503050406030204" pitchFamily="18" charset="0"/>
                          </a:rPr>
                          <m:t>B</m:t>
                        </m:r>
                        <m:r>
                          <a:rPr lang="en-US" sz="2344">
                            <a:solidFill>
                              <a:srgbClr val="0000FF"/>
                            </a:solidFill>
                            <a:latin typeface="Cambria Math" panose="02040503050406030204" pitchFamily="18" charset="0"/>
                            <a:ea typeface="Cambria Math" panose="02040503050406030204" pitchFamily="18" charset="0"/>
                          </a:rPr>
                          <m:t>│</m:t>
                        </m:r>
                        <m:acc>
                          <m:accPr>
                            <m:chr m:val="̅"/>
                            <m:ctrlPr>
                              <a:rPr lang="en-US" sz="2344" i="1">
                                <a:solidFill>
                                  <a:srgbClr val="0000FF"/>
                                </a:solidFill>
                                <a:latin typeface="Cambria Math" panose="02040503050406030204" pitchFamily="18" charset="0"/>
                                <a:ea typeface="Cambria Math" panose="02040503050406030204" pitchFamily="18" charset="0"/>
                              </a:rPr>
                            </m:ctrlPr>
                          </m:accPr>
                          <m:e>
                            <m:r>
                              <m:rPr>
                                <m:sty m:val="p"/>
                              </m:rPr>
                              <a:rPr lang="en-US" sz="2344">
                                <a:solidFill>
                                  <a:srgbClr val="0000FF"/>
                                </a:solidFill>
                                <a:latin typeface="Cambria Math" panose="02040503050406030204" pitchFamily="18" charset="0"/>
                                <a:ea typeface="Cambria Math" panose="02040503050406030204" pitchFamily="18" charset="0"/>
                              </a:rPr>
                              <m:t>A</m:t>
                            </m:r>
                          </m:e>
                        </m:acc>
                        <m:r>
                          <a:rPr lang="en-US" sz="2344">
                            <a:solidFill>
                              <a:srgbClr val="0000FF"/>
                            </a:solidFill>
                            <a:latin typeface="Cambria Math" panose="02040503050406030204" pitchFamily="18" charset="0"/>
                            <a:ea typeface="Cambria Math" panose="02040503050406030204" pitchFamily="18" charset="0"/>
                          </a:rPr>
                          <m:t>)∙</m:t>
                        </m:r>
                        <m:r>
                          <m:rPr>
                            <m:sty m:val="p"/>
                          </m:rPr>
                          <a:rPr lang="en-US" sz="2344">
                            <a:solidFill>
                              <a:srgbClr val="0000FF"/>
                            </a:solidFill>
                            <a:latin typeface="Cambria Math" panose="02040503050406030204" pitchFamily="18" charset="0"/>
                            <a:ea typeface="Cambria Math" panose="02040503050406030204" pitchFamily="18" charset="0"/>
                          </a:rPr>
                          <m:t>P</m:t>
                        </m:r>
                        <m:r>
                          <a:rPr lang="en-US" sz="2344">
                            <a:solidFill>
                              <a:srgbClr val="0000FF"/>
                            </a:solidFill>
                            <a:latin typeface="Cambria Math" panose="02040503050406030204" pitchFamily="18" charset="0"/>
                            <a:ea typeface="Cambria Math" panose="02040503050406030204" pitchFamily="18" charset="0"/>
                          </a:rPr>
                          <m:t>(</m:t>
                        </m:r>
                        <m:acc>
                          <m:accPr>
                            <m:chr m:val="̅"/>
                            <m:ctrlPr>
                              <a:rPr lang="en-US" sz="2344" i="1">
                                <a:solidFill>
                                  <a:srgbClr val="0000FF"/>
                                </a:solidFill>
                                <a:latin typeface="Cambria Math" panose="02040503050406030204" pitchFamily="18" charset="0"/>
                                <a:ea typeface="Cambria Math" panose="02040503050406030204" pitchFamily="18" charset="0"/>
                              </a:rPr>
                            </m:ctrlPr>
                          </m:accPr>
                          <m:e>
                            <m:r>
                              <m:rPr>
                                <m:sty m:val="p"/>
                              </m:rPr>
                              <a:rPr lang="en-US" sz="2344">
                                <a:solidFill>
                                  <a:srgbClr val="0000FF"/>
                                </a:solidFill>
                                <a:latin typeface="Cambria Math" panose="02040503050406030204" pitchFamily="18" charset="0"/>
                                <a:ea typeface="Cambria Math" panose="02040503050406030204" pitchFamily="18" charset="0"/>
                              </a:rPr>
                              <m:t>A</m:t>
                            </m:r>
                          </m:e>
                        </m:acc>
                        <m:r>
                          <a:rPr lang="en-US" sz="2344">
                            <a:solidFill>
                              <a:srgbClr val="0000FF"/>
                            </a:solidFill>
                            <a:latin typeface="Cambria Math" panose="02040503050406030204" pitchFamily="18" charset="0"/>
                            <a:ea typeface="Cambria Math" panose="02040503050406030204" pitchFamily="18" charset="0"/>
                          </a:rPr>
                          <m:t>)</m:t>
                        </m:r>
                      </m:den>
                    </m:f>
                  </m:oMath>
                </a14:m>
                <a:r>
                  <a:rPr lang="en-US" sz="1954" dirty="0">
                    <a:solidFill>
                      <a:srgbClr val="0000FF"/>
                    </a:solidFill>
                    <a:latin typeface="Cambria Math" panose="02040503050406030204" pitchFamily="18" charset="0"/>
                    <a:ea typeface="Cambria Math" panose="02040503050406030204" pitchFamily="18" charset="0"/>
                  </a:rPr>
                  <a:t>		</a:t>
                </a:r>
              </a:p>
              <a:p>
                <a:pPr marL="387668" indent="-334945" algn="just"/>
                <a:endParaRPr lang="en-US" sz="1954" dirty="0">
                  <a:solidFill>
                    <a:srgbClr val="0000FF"/>
                  </a:solidFill>
                  <a:latin typeface="Cambria Math" panose="02040503050406030204" pitchFamily="18" charset="0"/>
                  <a:ea typeface="Cambria Math" panose="02040503050406030204" pitchFamily="18" charset="0"/>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228600" y="1371600"/>
                <a:ext cx="8347809" cy="4943008"/>
              </a:xfrm>
              <a:blipFill>
                <a:blip r:embed="rId3"/>
                <a:stretch>
                  <a:fillRect l="-73" t="-1850"/>
                </a:stretch>
              </a:blipFill>
            </p:spPr>
            <p:txBody>
              <a:bodyPr/>
              <a:lstStyle/>
              <a:p>
                <a:r>
                  <a:rPr lang="en-US">
                    <a:noFill/>
                  </a:rPr>
                  <a:t> </a:t>
                </a:r>
              </a:p>
            </p:txBody>
          </p:sp>
        </mc:Fallback>
      </mc:AlternateContent>
      <p:sp>
        <p:nvSpPr>
          <p:cNvPr id="8" name="Title 1">
            <a:extLst>
              <a:ext uri="{FF2B5EF4-FFF2-40B4-BE49-F238E27FC236}">
                <a16:creationId xmlns:a16="http://schemas.microsoft.com/office/drawing/2014/main" id="{6C3FE5BD-1856-4AB1-9CF7-22267BB45A70}"/>
              </a:ext>
            </a:extLst>
          </p:cNvPr>
          <p:cNvSpPr>
            <a:spLocks noGrp="1"/>
          </p:cNvSpPr>
          <p:nvPr>
            <p:ph type="title"/>
          </p:nvPr>
        </p:nvSpPr>
        <p:spPr>
          <a:xfrm>
            <a:off x="0" y="0"/>
            <a:ext cx="9138876" cy="832081"/>
          </a:xfrm>
        </p:spPr>
        <p:txBody>
          <a:bodyPr>
            <a:noAutofit/>
          </a:bodyPr>
          <a:lstStyle/>
          <a:p>
            <a:pPr algn="ctr"/>
            <a:r>
              <a:rPr lang="en-US"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rPr>
              <a:t>Conditional Probability</a:t>
            </a:r>
            <a:endParaRPr lang="en-IN"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endParaRPr>
          </a:p>
        </p:txBody>
      </p:sp>
      <p:sp>
        <p:nvSpPr>
          <p:cNvPr id="9" name="Slide Number Placeholder 6">
            <a:extLst>
              <a:ext uri="{FF2B5EF4-FFF2-40B4-BE49-F238E27FC236}">
                <a16:creationId xmlns:a16="http://schemas.microsoft.com/office/drawing/2014/main" id="{88001155-3039-482A-8D1D-C219E6BB9A5B}"/>
              </a:ext>
            </a:extLst>
          </p:cNvPr>
          <p:cNvSpPr txBox="1">
            <a:spLocks/>
          </p:cNvSpPr>
          <p:nvPr/>
        </p:nvSpPr>
        <p:spPr>
          <a:xfrm>
            <a:off x="8686800" y="6574221"/>
            <a:ext cx="4572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48EE6E22-23E2-4FB1-8975-3BA570E08337}" type="slidenum">
              <a:rPr lang="en-US" altLang="en-US" sz="1200" smtClean="0">
                <a:solidFill>
                  <a:srgbClr val="000000"/>
                </a:solidFill>
                <a:latin typeface="Garamond"/>
              </a:rPr>
              <a:pPr algn="r" fontAlgn="base">
                <a:spcBef>
                  <a:spcPct val="0"/>
                </a:spcBef>
                <a:spcAft>
                  <a:spcPct val="0"/>
                </a:spcAft>
                <a:defRPr/>
              </a:pPr>
              <a:t>22</a:t>
            </a:fld>
            <a:endParaRPr lang="en-US" altLang="en-US" sz="1200">
              <a:solidFill>
                <a:srgbClr val="000000"/>
              </a:solidFill>
              <a:latin typeface="Garamond"/>
            </a:endParaRPr>
          </a:p>
        </p:txBody>
      </p:sp>
      <p:sp>
        <p:nvSpPr>
          <p:cNvPr id="2" name="Rectangle 1">
            <a:extLst>
              <a:ext uri="{FF2B5EF4-FFF2-40B4-BE49-F238E27FC236}">
                <a16:creationId xmlns:a16="http://schemas.microsoft.com/office/drawing/2014/main" id="{A9466685-8B99-BD16-4597-CDD72C8B84E2}"/>
              </a:ext>
            </a:extLst>
          </p:cNvPr>
          <p:cNvSpPr/>
          <p:nvPr/>
        </p:nvSpPr>
        <p:spPr>
          <a:xfrm>
            <a:off x="1524000" y="2743200"/>
            <a:ext cx="6629400" cy="914400"/>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591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732545"/>
          </a:xfrm>
        </p:spPr>
        <p:txBody>
          <a:bodyPr>
            <a:normAutofit/>
          </a:bodyPr>
          <a:lstStyle/>
          <a:p>
            <a:pPr algn="ctr"/>
            <a:r>
              <a:rPr lang="en-US" sz="4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rPr>
              <a:t>Prior and Posterior Probabilities</a:t>
            </a:r>
            <a:endParaRPr lang="en-IN" sz="4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endParaRP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338992" y="1464494"/>
                <a:ext cx="5847430" cy="4822607"/>
              </a:xfrm>
            </p:spPr>
            <p:txBody>
              <a:bodyPr>
                <a:normAutofit fontScale="85000" lnSpcReduction="10000"/>
              </a:bodyPr>
              <a:lstStyle/>
              <a:p>
                <a:pPr marL="341147" indent="-288425" algn="just"/>
                <a:endParaRPr lang="en-US" sz="1954" dirty="0"/>
              </a:p>
              <a:p>
                <a:pPr marL="698422" lvl="1" indent="-288425" algn="just"/>
                <a:r>
                  <a:rPr lang="en-US" sz="1758" dirty="0">
                    <a:solidFill>
                      <a:srgbClr val="FF0000"/>
                    </a:solidFill>
                  </a:rPr>
                  <a:t>P(A) and P(B) are </a:t>
                </a:r>
                <a:r>
                  <a:rPr lang="en-US" sz="1758" b="1" dirty="0">
                    <a:solidFill>
                      <a:srgbClr val="FF0000"/>
                    </a:solidFill>
                  </a:rPr>
                  <a:t>called prior probabilities </a:t>
                </a:r>
              </a:p>
              <a:p>
                <a:pPr marL="698422" lvl="1" indent="-288425" algn="just"/>
                <a:r>
                  <a:rPr lang="en-US" sz="1758" dirty="0"/>
                  <a:t>P(A|B), P(B|A) are </a:t>
                </a:r>
                <a:r>
                  <a:rPr lang="en-US" sz="1758" b="1" dirty="0"/>
                  <a:t>called posterior probabilities   </a:t>
                </a:r>
              </a:p>
              <a:p>
                <a:pPr marL="409997" lvl="1" indent="0" algn="just">
                  <a:buNone/>
                </a:pPr>
                <a:r>
                  <a:rPr lang="en-US" sz="1758" dirty="0"/>
                  <a:t>  </a:t>
                </a:r>
              </a:p>
              <a:p>
                <a:pPr marL="52723" indent="0" algn="just">
                  <a:buNone/>
                </a:pPr>
                <a:r>
                  <a:rPr lang="en-US" sz="1954" b="1" dirty="0">
                    <a:solidFill>
                      <a:srgbClr val="0B5ED7"/>
                    </a:solidFill>
                    <a:latin typeface="Times New Roman" pitchFamily="18" charset="0"/>
                    <a:cs typeface="Times New Roman" pitchFamily="18" charset="0"/>
                  </a:rPr>
                  <a:t>Example:</a:t>
                </a:r>
                <a:r>
                  <a:rPr lang="en-US" sz="1954" dirty="0">
                    <a:solidFill>
                      <a:srgbClr val="0B5ED7"/>
                    </a:solidFill>
                    <a:latin typeface="Times New Roman" pitchFamily="18" charset="0"/>
                    <a:cs typeface="Times New Roman" pitchFamily="18" charset="0"/>
                  </a:rPr>
                  <a:t> </a:t>
                </a:r>
                <a:r>
                  <a:rPr lang="en-US" sz="1954" b="1" dirty="0">
                    <a:solidFill>
                      <a:srgbClr val="0B5ED7"/>
                    </a:solidFill>
                    <a:latin typeface="Times New Roman" pitchFamily="18" charset="0"/>
                    <a:cs typeface="Times New Roman" pitchFamily="18" charset="0"/>
                  </a:rPr>
                  <a:t>Prior versus Posterior Probabilities</a:t>
                </a:r>
              </a:p>
              <a:p>
                <a:pPr marL="2531314" lvl="8" indent="-334945" algn="just"/>
                <a:endParaRPr lang="en-US" sz="781" b="1" dirty="0">
                  <a:solidFill>
                    <a:srgbClr val="0B5ED7"/>
                  </a:solidFill>
                  <a:latin typeface="Times New Roman" pitchFamily="18" charset="0"/>
                  <a:cs typeface="Times New Roman" pitchFamily="18" charset="0"/>
                </a:endParaRPr>
              </a:p>
              <a:p>
                <a:pPr marL="387668" indent="-334945" algn="just"/>
                <a:r>
                  <a:rPr lang="en-US" sz="1954" dirty="0">
                    <a:solidFill>
                      <a:srgbClr val="0B5ED7"/>
                    </a:solidFill>
                    <a:latin typeface="Times New Roman" pitchFamily="18" charset="0"/>
                    <a:cs typeface="Times New Roman" pitchFamily="18" charset="0"/>
                  </a:rPr>
                  <a:t>This table shows that the event </a:t>
                </a:r>
                <a:r>
                  <a:rPr lang="en-US" sz="1954" i="1" dirty="0">
                    <a:solidFill>
                      <a:srgbClr val="0B5ED7"/>
                    </a:solidFill>
                    <a:latin typeface="Times New Roman" pitchFamily="18" charset="0"/>
                    <a:cs typeface="Times New Roman" pitchFamily="18" charset="0"/>
                  </a:rPr>
                  <a:t>Y</a:t>
                </a:r>
                <a:r>
                  <a:rPr lang="en-US" sz="1954" dirty="0">
                    <a:solidFill>
                      <a:srgbClr val="0B5ED7"/>
                    </a:solidFill>
                    <a:latin typeface="Times New Roman" pitchFamily="18" charset="0"/>
                    <a:cs typeface="Times New Roman" pitchFamily="18" charset="0"/>
                  </a:rPr>
                  <a:t> has two outcomes namely </a:t>
                </a:r>
                <a:r>
                  <a:rPr lang="en-US" sz="1954" i="1" dirty="0">
                    <a:solidFill>
                      <a:srgbClr val="0B5ED7"/>
                    </a:solidFill>
                    <a:latin typeface="Times New Roman" pitchFamily="18" charset="0"/>
                    <a:cs typeface="Times New Roman" pitchFamily="18" charset="0"/>
                  </a:rPr>
                  <a:t>A</a:t>
                </a:r>
                <a:r>
                  <a:rPr lang="en-US" sz="1954" dirty="0">
                    <a:solidFill>
                      <a:srgbClr val="0B5ED7"/>
                    </a:solidFill>
                    <a:latin typeface="Times New Roman" pitchFamily="18" charset="0"/>
                    <a:cs typeface="Times New Roman" pitchFamily="18" charset="0"/>
                  </a:rPr>
                  <a:t> and </a:t>
                </a:r>
                <a:r>
                  <a:rPr lang="en-US" sz="1954" i="1" dirty="0">
                    <a:solidFill>
                      <a:srgbClr val="0B5ED7"/>
                    </a:solidFill>
                    <a:latin typeface="Times New Roman" pitchFamily="18" charset="0"/>
                    <a:cs typeface="Times New Roman" pitchFamily="18" charset="0"/>
                  </a:rPr>
                  <a:t>B</a:t>
                </a:r>
                <a:r>
                  <a:rPr lang="en-US" sz="1954" dirty="0">
                    <a:solidFill>
                      <a:srgbClr val="0B5ED7"/>
                    </a:solidFill>
                    <a:latin typeface="Times New Roman" pitchFamily="18" charset="0"/>
                    <a:cs typeface="Times New Roman" pitchFamily="18" charset="0"/>
                  </a:rPr>
                  <a:t>, which is dependent on another event </a:t>
                </a:r>
                <a:r>
                  <a:rPr lang="en-US" sz="1954" i="1" dirty="0">
                    <a:solidFill>
                      <a:srgbClr val="0B5ED7"/>
                    </a:solidFill>
                    <a:latin typeface="Times New Roman" pitchFamily="18" charset="0"/>
                    <a:cs typeface="Times New Roman" pitchFamily="18" charset="0"/>
                  </a:rPr>
                  <a:t>X</a:t>
                </a:r>
                <a:r>
                  <a:rPr lang="en-US" sz="1954" dirty="0">
                    <a:solidFill>
                      <a:srgbClr val="0B5ED7"/>
                    </a:solidFill>
                    <a:latin typeface="Times New Roman" pitchFamily="18" charset="0"/>
                    <a:cs typeface="Times New Roman" pitchFamily="18" charset="0"/>
                  </a:rPr>
                  <a:t> with various outcomes like </a:t>
                </a:r>
                <a14:m>
                  <m:oMath xmlns:m="http://schemas.openxmlformats.org/officeDocument/2006/math">
                    <m:sSub>
                      <m:sSubPr>
                        <m:ctrlPr>
                          <a:rPr lang="en-US" sz="1954" i="1">
                            <a:solidFill>
                              <a:srgbClr val="0B5ED7"/>
                            </a:solidFill>
                            <a:latin typeface="Cambria Math" panose="02040503050406030204" pitchFamily="18" charset="0"/>
                          </a:rPr>
                        </m:ctrlPr>
                      </m:sSubPr>
                      <m:e>
                        <m:r>
                          <a:rPr lang="en-US" sz="1954" i="1">
                            <a:solidFill>
                              <a:srgbClr val="0B5ED7"/>
                            </a:solidFill>
                            <a:latin typeface="Cambria Math" panose="02040503050406030204" pitchFamily="18" charset="0"/>
                          </a:rPr>
                          <m:t>𝑥</m:t>
                        </m:r>
                      </m:e>
                      <m:sub>
                        <m:r>
                          <a:rPr lang="en-US" sz="1954" i="1">
                            <a:solidFill>
                              <a:srgbClr val="0B5ED7"/>
                            </a:solidFill>
                            <a:latin typeface="Cambria Math" panose="02040503050406030204" pitchFamily="18" charset="0"/>
                          </a:rPr>
                          <m:t>1</m:t>
                        </m:r>
                      </m:sub>
                    </m:sSub>
                    <m:r>
                      <a:rPr lang="en-US" sz="1954" i="1">
                        <a:solidFill>
                          <a:srgbClr val="0B5ED7"/>
                        </a:solidFill>
                        <a:latin typeface="Cambria Math" panose="02040503050406030204" pitchFamily="18" charset="0"/>
                      </a:rPr>
                      <m:t>,</m:t>
                    </m:r>
                    <m:sSub>
                      <m:sSubPr>
                        <m:ctrlPr>
                          <a:rPr lang="en-US" sz="1954" i="1">
                            <a:solidFill>
                              <a:srgbClr val="0B5ED7"/>
                            </a:solidFill>
                            <a:latin typeface="Cambria Math" panose="02040503050406030204" pitchFamily="18" charset="0"/>
                          </a:rPr>
                        </m:ctrlPr>
                      </m:sSubPr>
                      <m:e>
                        <m:r>
                          <a:rPr lang="en-US" sz="1954" i="1">
                            <a:solidFill>
                              <a:srgbClr val="0B5ED7"/>
                            </a:solidFill>
                            <a:latin typeface="Cambria Math"/>
                          </a:rPr>
                          <m:t> </m:t>
                        </m:r>
                        <m:r>
                          <a:rPr lang="en-US" sz="1954" i="1">
                            <a:solidFill>
                              <a:srgbClr val="0B5ED7"/>
                            </a:solidFill>
                            <a:latin typeface="Cambria Math" panose="02040503050406030204" pitchFamily="18" charset="0"/>
                          </a:rPr>
                          <m:t>𝑥</m:t>
                        </m:r>
                      </m:e>
                      <m:sub>
                        <m:r>
                          <a:rPr lang="en-US" sz="1954" i="1">
                            <a:solidFill>
                              <a:srgbClr val="0B5ED7"/>
                            </a:solidFill>
                            <a:latin typeface="Cambria Math" panose="02040503050406030204" pitchFamily="18" charset="0"/>
                          </a:rPr>
                          <m:t>2</m:t>
                        </m:r>
                      </m:sub>
                    </m:sSub>
                  </m:oMath>
                </a14:m>
                <a:r>
                  <a:rPr lang="en-US" sz="1954" dirty="0">
                    <a:solidFill>
                      <a:srgbClr val="0B5ED7"/>
                    </a:solidFill>
                    <a:latin typeface="Times New Roman" pitchFamily="18" charset="0"/>
                    <a:cs typeface="Times New Roman" pitchFamily="18" charset="0"/>
                  </a:rPr>
                  <a:t> and </a:t>
                </a:r>
                <a14:m>
                  <m:oMath xmlns:m="http://schemas.openxmlformats.org/officeDocument/2006/math">
                    <m:sSub>
                      <m:sSubPr>
                        <m:ctrlPr>
                          <a:rPr lang="en-US" sz="1954" i="1">
                            <a:solidFill>
                              <a:srgbClr val="0B5ED7"/>
                            </a:solidFill>
                            <a:latin typeface="Cambria Math" panose="02040503050406030204" pitchFamily="18" charset="0"/>
                          </a:rPr>
                        </m:ctrlPr>
                      </m:sSubPr>
                      <m:e>
                        <m:r>
                          <a:rPr lang="en-US" sz="1954" i="1">
                            <a:solidFill>
                              <a:srgbClr val="0B5ED7"/>
                            </a:solidFill>
                            <a:latin typeface="Cambria Math" panose="02040503050406030204" pitchFamily="18" charset="0"/>
                          </a:rPr>
                          <m:t>𝑥</m:t>
                        </m:r>
                      </m:e>
                      <m:sub>
                        <m:r>
                          <a:rPr lang="en-US" sz="1954" i="1">
                            <a:solidFill>
                              <a:srgbClr val="0B5ED7"/>
                            </a:solidFill>
                            <a:latin typeface="Cambria Math" panose="02040503050406030204" pitchFamily="18" charset="0"/>
                          </a:rPr>
                          <m:t>3</m:t>
                        </m:r>
                      </m:sub>
                    </m:sSub>
                  </m:oMath>
                </a14:m>
                <a:r>
                  <a:rPr lang="en-US" sz="1954" dirty="0">
                    <a:solidFill>
                      <a:srgbClr val="0B5ED7"/>
                    </a:solidFill>
                    <a:latin typeface="Times New Roman" pitchFamily="18" charset="0"/>
                    <a:cs typeface="Times New Roman" pitchFamily="18" charset="0"/>
                  </a:rPr>
                  <a:t>.	</a:t>
                </a:r>
              </a:p>
              <a:p>
                <a:pPr marL="2531314" lvl="8" indent="-334945" algn="just"/>
                <a:endParaRPr lang="en-US" sz="781" dirty="0">
                  <a:solidFill>
                    <a:srgbClr val="0B5ED7"/>
                  </a:solidFill>
                  <a:latin typeface="Times New Roman" pitchFamily="18" charset="0"/>
                  <a:cs typeface="Times New Roman" pitchFamily="18" charset="0"/>
                </a:endParaRPr>
              </a:p>
              <a:p>
                <a:pPr marL="387668" indent="-334945" algn="just"/>
                <a:r>
                  <a:rPr lang="en-US" sz="1954" b="1" dirty="0">
                    <a:solidFill>
                      <a:srgbClr val="FF0000"/>
                    </a:solidFill>
                    <a:latin typeface="Times New Roman" pitchFamily="18" charset="0"/>
                    <a:cs typeface="Times New Roman" pitchFamily="18" charset="0"/>
                  </a:rPr>
                  <a:t>Case1:</a:t>
                </a:r>
                <a:r>
                  <a:rPr lang="en-US" sz="1954" dirty="0">
                    <a:solidFill>
                      <a:srgbClr val="FF0000"/>
                    </a:solidFill>
                    <a:latin typeface="Times New Roman" pitchFamily="18" charset="0"/>
                    <a:cs typeface="Times New Roman" pitchFamily="18" charset="0"/>
                  </a:rPr>
                  <a:t>   Suppose, we don’t have any information of the event </a:t>
                </a:r>
                <a:r>
                  <a:rPr lang="en-US" sz="1954" i="1" dirty="0">
                    <a:solidFill>
                      <a:srgbClr val="FF0000"/>
                    </a:solidFill>
                    <a:latin typeface="Times New Roman" pitchFamily="18" charset="0"/>
                    <a:cs typeface="Times New Roman" pitchFamily="18" charset="0"/>
                  </a:rPr>
                  <a:t>A</a:t>
                </a:r>
                <a:r>
                  <a:rPr lang="en-US" sz="1954" dirty="0">
                    <a:solidFill>
                      <a:srgbClr val="FF0000"/>
                    </a:solidFill>
                    <a:latin typeface="Times New Roman" pitchFamily="18" charset="0"/>
                    <a:cs typeface="Times New Roman" pitchFamily="18" charset="0"/>
                  </a:rPr>
                  <a:t>. Then, from the given sample space, we can calculate   </a:t>
                </a:r>
                <a:r>
                  <a:rPr lang="en-US" sz="1954" i="1" dirty="0">
                    <a:solidFill>
                      <a:srgbClr val="FF0000"/>
                    </a:solidFill>
                    <a:latin typeface="Times New Roman" pitchFamily="18" charset="0"/>
                    <a:cs typeface="Times New Roman" pitchFamily="18" charset="0"/>
                  </a:rPr>
                  <a:t>P(Y = A) </a:t>
                </a:r>
                <a:r>
                  <a:rPr lang="en-US" sz="1954" dirty="0">
                    <a:solidFill>
                      <a:srgbClr val="FF0000"/>
                    </a:solidFill>
                    <a:latin typeface="Times New Roman" pitchFamily="18" charset="0"/>
                    <a:cs typeface="Times New Roman" pitchFamily="18" charset="0"/>
                  </a:rPr>
                  <a:t>=</a:t>
                </a:r>
                <a14:m>
                  <m:oMath xmlns:m="http://schemas.openxmlformats.org/officeDocument/2006/math">
                    <m:r>
                      <a:rPr lang="en-US" sz="1954">
                        <a:solidFill>
                          <a:srgbClr val="FF0000"/>
                        </a:solidFill>
                        <a:latin typeface="Cambria Math" panose="02040503050406030204" pitchFamily="18" charset="0"/>
                      </a:rPr>
                      <m:t> </m:t>
                    </m:r>
                    <m:f>
                      <m:fPr>
                        <m:ctrlPr>
                          <a:rPr lang="en-US" sz="1954" i="1">
                            <a:solidFill>
                              <a:srgbClr val="FF0000"/>
                            </a:solidFill>
                            <a:latin typeface="Cambria Math" panose="02040503050406030204" pitchFamily="18" charset="0"/>
                          </a:rPr>
                        </m:ctrlPr>
                      </m:fPr>
                      <m:num>
                        <m:r>
                          <a:rPr lang="en-US" sz="1954" i="1">
                            <a:solidFill>
                              <a:srgbClr val="FF0000"/>
                            </a:solidFill>
                            <a:latin typeface="Cambria Math" panose="02040503050406030204" pitchFamily="18" charset="0"/>
                          </a:rPr>
                          <m:t>5</m:t>
                        </m:r>
                      </m:num>
                      <m:den>
                        <m:r>
                          <a:rPr lang="en-US" sz="1954" i="1">
                            <a:solidFill>
                              <a:srgbClr val="FF0000"/>
                            </a:solidFill>
                            <a:latin typeface="Cambria Math" panose="02040503050406030204" pitchFamily="18" charset="0"/>
                          </a:rPr>
                          <m:t>10</m:t>
                        </m:r>
                      </m:den>
                    </m:f>
                  </m:oMath>
                </a14:m>
                <a:r>
                  <a:rPr lang="en-US" sz="1954" dirty="0">
                    <a:solidFill>
                      <a:srgbClr val="FF0000"/>
                    </a:solidFill>
                    <a:latin typeface="Times New Roman" pitchFamily="18" charset="0"/>
                    <a:cs typeface="Times New Roman" pitchFamily="18" charset="0"/>
                  </a:rPr>
                  <a:t> = 0.5</a:t>
                </a:r>
              </a:p>
              <a:p>
                <a:pPr marL="2531314" lvl="8" indent="-334945" algn="just"/>
                <a:r>
                  <a:rPr lang="en-US" sz="781" dirty="0">
                    <a:solidFill>
                      <a:srgbClr val="0B5ED7"/>
                    </a:solidFill>
                    <a:latin typeface="Times New Roman" pitchFamily="18" charset="0"/>
                    <a:cs typeface="Times New Roman" pitchFamily="18" charset="0"/>
                  </a:rPr>
                  <a:t>	</a:t>
                </a:r>
              </a:p>
              <a:p>
                <a:pPr marL="387668" indent="-334945" algn="just"/>
                <a:r>
                  <a:rPr lang="en-US" sz="1954" b="1" dirty="0">
                    <a:solidFill>
                      <a:schemeClr val="tx1"/>
                    </a:solidFill>
                    <a:latin typeface="Times New Roman" pitchFamily="18" charset="0"/>
                    <a:cs typeface="Times New Roman" pitchFamily="18" charset="0"/>
                  </a:rPr>
                  <a:t>Case2:   </a:t>
                </a:r>
                <a:r>
                  <a:rPr lang="en-US" sz="1954" dirty="0">
                    <a:solidFill>
                      <a:schemeClr val="tx1"/>
                    </a:solidFill>
                    <a:latin typeface="Times New Roman" pitchFamily="18" charset="0"/>
                    <a:cs typeface="Times New Roman" pitchFamily="18" charset="0"/>
                  </a:rPr>
                  <a:t>Now, suppose, we want to calculate                 </a:t>
                </a:r>
                <a:r>
                  <a:rPr lang="en-US" sz="1954" i="1" dirty="0">
                    <a:solidFill>
                      <a:schemeClr val="tx1"/>
                    </a:solidFill>
                    <a:latin typeface="Times New Roman" pitchFamily="18" charset="0"/>
                    <a:cs typeface="Times New Roman" pitchFamily="18" charset="0"/>
                  </a:rPr>
                  <a:t>P(X </a:t>
                </a:r>
                <a:r>
                  <a:rPr lang="en-US" sz="1954" dirty="0">
                    <a:solidFill>
                      <a:schemeClr val="tx1"/>
                    </a:solidFill>
                    <a:latin typeface="Times New Roman" pitchFamily="18" charset="0"/>
                    <a:cs typeface="Times New Roman" pitchFamily="18" charset="0"/>
                  </a:rPr>
                  <a:t>= </a:t>
                </a:r>
                <a14:m>
                  <m:oMath xmlns:m="http://schemas.openxmlformats.org/officeDocument/2006/math">
                    <m:sSub>
                      <m:sSubPr>
                        <m:ctrlPr>
                          <a:rPr lang="en-US" sz="1954" i="1">
                            <a:solidFill>
                              <a:schemeClr val="tx1"/>
                            </a:solidFill>
                            <a:latin typeface="Cambria Math" panose="02040503050406030204" pitchFamily="18" charset="0"/>
                          </a:rPr>
                        </m:ctrlPr>
                      </m:sSubPr>
                      <m:e>
                        <m:r>
                          <a:rPr lang="en-US" sz="1954" i="1">
                            <a:solidFill>
                              <a:schemeClr val="tx1"/>
                            </a:solidFill>
                            <a:latin typeface="Cambria Math" panose="02040503050406030204" pitchFamily="18" charset="0"/>
                          </a:rPr>
                          <m:t>𝑥</m:t>
                        </m:r>
                      </m:e>
                      <m:sub>
                        <m:r>
                          <a:rPr lang="en-US" sz="1954" i="1">
                            <a:solidFill>
                              <a:schemeClr val="tx1"/>
                            </a:solidFill>
                            <a:latin typeface="Cambria Math" panose="02040503050406030204" pitchFamily="18" charset="0"/>
                          </a:rPr>
                          <m:t>2</m:t>
                        </m:r>
                      </m:sub>
                    </m:sSub>
                  </m:oMath>
                </a14:m>
                <a:r>
                  <a:rPr lang="en-US" sz="1954" i="1" dirty="0">
                    <a:solidFill>
                      <a:schemeClr val="tx1"/>
                    </a:solidFill>
                    <a:latin typeface="Times New Roman" pitchFamily="18" charset="0"/>
                    <a:cs typeface="Times New Roman" pitchFamily="18" charset="0"/>
                  </a:rPr>
                  <a:t>|Y =A</a:t>
                </a:r>
                <a:r>
                  <a:rPr lang="en-US" sz="1954" dirty="0">
                    <a:solidFill>
                      <a:schemeClr val="tx1"/>
                    </a:solidFill>
                    <a:latin typeface="Times New Roman" pitchFamily="18" charset="0"/>
                    <a:cs typeface="Times New Roman" pitchFamily="18" charset="0"/>
                  </a:rPr>
                  <a:t>) =</a:t>
                </a:r>
                <a14:m>
                  <m:oMath xmlns:m="http://schemas.openxmlformats.org/officeDocument/2006/math">
                    <m:r>
                      <a:rPr lang="en-US" sz="1954">
                        <a:solidFill>
                          <a:schemeClr val="tx1"/>
                        </a:solidFill>
                        <a:latin typeface="Cambria Math" panose="02040503050406030204" pitchFamily="18" charset="0"/>
                      </a:rPr>
                      <m:t> </m:t>
                    </m:r>
                    <m:f>
                      <m:fPr>
                        <m:ctrlPr>
                          <a:rPr lang="en-US" sz="1954" i="1">
                            <a:solidFill>
                              <a:schemeClr val="tx1"/>
                            </a:solidFill>
                            <a:latin typeface="Cambria Math" panose="02040503050406030204" pitchFamily="18" charset="0"/>
                          </a:rPr>
                        </m:ctrlPr>
                      </m:fPr>
                      <m:num>
                        <m:r>
                          <a:rPr lang="en-US" sz="1954" i="1">
                            <a:solidFill>
                              <a:schemeClr val="tx1"/>
                            </a:solidFill>
                            <a:latin typeface="Cambria Math" panose="02040503050406030204" pitchFamily="18" charset="0"/>
                          </a:rPr>
                          <m:t>2</m:t>
                        </m:r>
                      </m:num>
                      <m:den>
                        <m:r>
                          <a:rPr lang="en-US" sz="1954" i="1">
                            <a:solidFill>
                              <a:schemeClr val="tx1"/>
                            </a:solidFill>
                            <a:latin typeface="Cambria Math" panose="02040503050406030204" pitchFamily="18" charset="0"/>
                          </a:rPr>
                          <m:t>5</m:t>
                        </m:r>
                      </m:den>
                    </m:f>
                  </m:oMath>
                </a14:m>
                <a:r>
                  <a:rPr lang="en-US" sz="1954" dirty="0">
                    <a:solidFill>
                      <a:schemeClr val="tx1"/>
                    </a:solidFill>
                    <a:latin typeface="Times New Roman" pitchFamily="18" charset="0"/>
                    <a:cs typeface="Times New Roman" pitchFamily="18" charset="0"/>
                  </a:rPr>
                  <a:t> = 0.4 . </a:t>
                </a:r>
              </a:p>
              <a:p>
                <a:pPr marL="52723" indent="0" algn="just">
                  <a:buNone/>
                </a:pPr>
                <a:endParaRPr lang="en-US" sz="1954" dirty="0">
                  <a:solidFill>
                    <a:srgbClr val="0B5ED7"/>
                  </a:solidFill>
                  <a:latin typeface="Times New Roman" pitchFamily="18" charset="0"/>
                  <a:cs typeface="Times New Roman" pitchFamily="18" charset="0"/>
                </a:endParaRPr>
              </a:p>
              <a:p>
                <a:pPr marL="52723" indent="0" algn="just">
                  <a:buNone/>
                </a:pPr>
                <a:r>
                  <a:rPr lang="en-US" sz="1954" dirty="0">
                    <a:solidFill>
                      <a:srgbClr val="00B050"/>
                    </a:solidFill>
                    <a:latin typeface="Times New Roman" pitchFamily="18" charset="0"/>
                    <a:cs typeface="Times New Roman" pitchFamily="18" charset="0"/>
                  </a:rPr>
                  <a:t>The later is the conditional or posterior probability, where as the former is the prior probability.</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338992" y="1464494"/>
                <a:ext cx="5847430" cy="4822607"/>
              </a:xfrm>
              <a:blipFill>
                <a:blip r:embed="rId3"/>
                <a:stretch>
                  <a:fillRect r="-6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Table 2"/>
              <p:cNvGraphicFramePr>
                <a:graphicFrameLocks noGrp="1"/>
              </p:cNvGraphicFramePr>
              <p:nvPr/>
            </p:nvGraphicFramePr>
            <p:xfrm>
              <a:off x="6319440" y="1322683"/>
              <a:ext cx="2595960" cy="4622094"/>
            </p:xfrm>
            <a:graphic>
              <a:graphicData uri="http://schemas.openxmlformats.org/drawingml/2006/table">
                <a:tbl>
                  <a:tblPr firstRow="1" bandRow="1">
                    <a:tableStyleId>{5940675A-B579-460E-94D1-54222C63F5DA}</a:tableStyleId>
                  </a:tblPr>
                  <a:tblGrid>
                    <a:gridCol w="1297980">
                      <a:extLst>
                        <a:ext uri="{9D8B030D-6E8A-4147-A177-3AD203B41FA5}">
                          <a16:colId xmlns:a16="http://schemas.microsoft.com/office/drawing/2014/main" val="20000"/>
                        </a:ext>
                      </a:extLst>
                    </a:gridCol>
                    <a:gridCol w="1297980">
                      <a:extLst>
                        <a:ext uri="{9D8B030D-6E8A-4147-A177-3AD203B41FA5}">
                          <a16:colId xmlns:a16="http://schemas.microsoft.com/office/drawing/2014/main" val="20001"/>
                        </a:ext>
                      </a:extLst>
                    </a:gridCol>
                  </a:tblGrid>
                  <a:tr h="388114">
                    <a:tc>
                      <a:txBody>
                        <a:bodyPr/>
                        <a:lstStyle/>
                        <a:p>
                          <a:pPr algn="ctr"/>
                          <a:r>
                            <a:rPr lang="en-US" sz="1600" i="1" dirty="0">
                              <a:solidFill>
                                <a:schemeClr val="bg1"/>
                              </a:solidFill>
                            </a:rPr>
                            <a:t>X</a:t>
                          </a:r>
                        </a:p>
                      </a:txBody>
                      <a:tcPr marL="89316" marR="89316" marT="44658" marB="44658">
                        <a:solidFill>
                          <a:schemeClr val="tx1"/>
                        </a:solidFill>
                      </a:tcPr>
                    </a:tc>
                    <a:tc>
                      <a:txBody>
                        <a:bodyPr/>
                        <a:lstStyle/>
                        <a:p>
                          <a:pPr algn="ctr"/>
                          <a:r>
                            <a:rPr lang="en-US" sz="1600" i="1" dirty="0">
                              <a:solidFill>
                                <a:schemeClr val="bg1"/>
                              </a:solidFill>
                            </a:rPr>
                            <a:t>Y</a:t>
                          </a:r>
                        </a:p>
                      </a:txBody>
                      <a:tcPr marL="89316" marR="89316" marT="44658" marB="44658">
                        <a:solidFill>
                          <a:schemeClr val="tx1"/>
                        </a:solidFill>
                      </a:tcPr>
                    </a:tc>
                    <a:extLst>
                      <a:ext uri="{0D108BD9-81ED-4DB2-BD59-A6C34878D82A}">
                        <a16:rowId xmlns:a16="http://schemas.microsoft.com/office/drawing/2014/main" val="10000"/>
                      </a:ext>
                    </a:extLst>
                  </a:tr>
                  <a:tr h="423398">
                    <a:tc>
                      <a:txBody>
                        <a:bodyPr/>
                        <a:lstStyle/>
                        <a:p>
                          <a:pPr algn="ctr"/>
                          <a14:m>
                            <m:oMathPara xmlns:m="http://schemas.openxmlformats.org/officeDocument/2006/math">
                              <m:oMathParaPr>
                                <m:jc m:val="centerGroup"/>
                              </m:oMathParaPr>
                              <m:oMath xmlns:m="http://schemas.openxmlformats.org/officeDocument/2006/math">
                                <m:sSub>
                                  <m:sSubPr>
                                    <m:ctrlPr>
                                      <a:rPr lang="en-US" sz="1800" b="0" i="1" smtClean="0">
                                        <a:solidFill>
                                          <a:srgbClr val="0B5ED7"/>
                                        </a:solidFill>
                                        <a:latin typeface="Cambria Math" panose="02040503050406030204" pitchFamily="18" charset="0"/>
                                      </a:rPr>
                                    </m:ctrlPr>
                                  </m:sSubPr>
                                  <m:e>
                                    <m:r>
                                      <a:rPr lang="en-US" sz="1800" b="0" i="1" smtClean="0">
                                        <a:solidFill>
                                          <a:srgbClr val="0B5ED7"/>
                                        </a:solidFill>
                                        <a:latin typeface="Cambria Math" panose="02040503050406030204" pitchFamily="18" charset="0"/>
                                      </a:rPr>
                                      <m:t>𝑥</m:t>
                                    </m:r>
                                  </m:e>
                                  <m:sub>
                                    <m:r>
                                      <a:rPr lang="en-US" sz="1800" b="0" i="1" smtClean="0">
                                        <a:solidFill>
                                          <a:srgbClr val="0B5ED7"/>
                                        </a:solidFill>
                                        <a:latin typeface="Cambria Math" panose="02040503050406030204" pitchFamily="18" charset="0"/>
                                      </a:rPr>
                                      <m:t>1</m:t>
                                    </m:r>
                                  </m:sub>
                                </m:sSub>
                              </m:oMath>
                            </m:oMathPara>
                          </a14:m>
                          <a:endParaRPr lang="en-US" sz="1800" dirty="0">
                            <a:solidFill>
                              <a:srgbClr val="0B5ED7"/>
                            </a:solidFill>
                          </a:endParaRPr>
                        </a:p>
                      </a:txBody>
                      <a:tcPr marL="89316" marR="89316" marT="44658" marB="44658"/>
                    </a:tc>
                    <a:tc>
                      <a:txBody>
                        <a:bodyPr/>
                        <a:lstStyle/>
                        <a:p>
                          <a:pPr algn="ctr"/>
                          <a:r>
                            <a:rPr lang="en-US" sz="1800" i="1" dirty="0">
                              <a:solidFill>
                                <a:srgbClr val="0B5ED7"/>
                              </a:solidFill>
                            </a:rPr>
                            <a:t>A</a:t>
                          </a:r>
                        </a:p>
                      </a:txBody>
                      <a:tcPr marL="89316" marR="89316" marT="44658" marB="44658"/>
                    </a:tc>
                    <a:extLst>
                      <a:ext uri="{0D108BD9-81ED-4DB2-BD59-A6C34878D82A}">
                        <a16:rowId xmlns:a16="http://schemas.microsoft.com/office/drawing/2014/main" val="10001"/>
                      </a:ext>
                    </a:extLst>
                  </a:tr>
                  <a:tr h="423398">
                    <a:tc>
                      <a:txBody>
                        <a:bodyPr/>
                        <a:lstStyle/>
                        <a:p>
                          <a:pPr algn="ctr"/>
                          <a14:m>
                            <m:oMathPara xmlns:m="http://schemas.openxmlformats.org/officeDocument/2006/math">
                              <m:oMathParaPr>
                                <m:jc m:val="centerGroup"/>
                              </m:oMathParaPr>
                              <m:oMath xmlns:m="http://schemas.openxmlformats.org/officeDocument/2006/math">
                                <m:sSub>
                                  <m:sSubPr>
                                    <m:ctrlPr>
                                      <a:rPr lang="en-US" sz="1800" b="0" i="1" smtClean="0">
                                        <a:solidFill>
                                          <a:srgbClr val="0B5ED7"/>
                                        </a:solidFill>
                                        <a:latin typeface="Cambria Math" panose="02040503050406030204" pitchFamily="18" charset="0"/>
                                      </a:rPr>
                                    </m:ctrlPr>
                                  </m:sSubPr>
                                  <m:e>
                                    <m:r>
                                      <a:rPr lang="en-US" sz="1800" b="0" i="1" smtClean="0">
                                        <a:solidFill>
                                          <a:srgbClr val="0B5ED7"/>
                                        </a:solidFill>
                                        <a:latin typeface="Cambria Math" panose="02040503050406030204" pitchFamily="18" charset="0"/>
                                      </a:rPr>
                                      <m:t>𝑥</m:t>
                                    </m:r>
                                  </m:e>
                                  <m:sub>
                                    <m:r>
                                      <a:rPr lang="en-US" sz="1800" b="0" i="1" smtClean="0">
                                        <a:solidFill>
                                          <a:srgbClr val="0B5ED7"/>
                                        </a:solidFill>
                                        <a:latin typeface="Cambria Math" panose="02040503050406030204" pitchFamily="18" charset="0"/>
                                      </a:rPr>
                                      <m:t>2</m:t>
                                    </m:r>
                                  </m:sub>
                                </m:sSub>
                              </m:oMath>
                            </m:oMathPara>
                          </a14:m>
                          <a:endParaRPr lang="en-US" sz="1800" dirty="0">
                            <a:solidFill>
                              <a:srgbClr val="0B5ED7"/>
                            </a:solidFill>
                          </a:endParaRPr>
                        </a:p>
                      </a:txBody>
                      <a:tcPr marL="89316" marR="89316" marT="44658" marB="44658"/>
                    </a:tc>
                    <a:tc>
                      <a:txBody>
                        <a:bodyPr/>
                        <a:lstStyle/>
                        <a:p>
                          <a:pPr algn="ctr"/>
                          <a:r>
                            <a:rPr lang="en-US" sz="1800" i="1" dirty="0">
                              <a:solidFill>
                                <a:srgbClr val="0B5ED7"/>
                              </a:solidFill>
                            </a:rPr>
                            <a:t>A</a:t>
                          </a:r>
                        </a:p>
                      </a:txBody>
                      <a:tcPr marL="89316" marR="89316" marT="44658" marB="44658"/>
                    </a:tc>
                    <a:extLst>
                      <a:ext uri="{0D108BD9-81ED-4DB2-BD59-A6C34878D82A}">
                        <a16:rowId xmlns:a16="http://schemas.microsoft.com/office/drawing/2014/main" val="10002"/>
                      </a:ext>
                    </a:extLst>
                  </a:tr>
                  <a:tr h="423398">
                    <a:tc>
                      <a:txBody>
                        <a:bodyPr/>
                        <a:lstStyle/>
                        <a:p>
                          <a:pPr algn="ctr"/>
                          <a14:m>
                            <m:oMathPara xmlns:m="http://schemas.openxmlformats.org/officeDocument/2006/math">
                              <m:oMathParaPr>
                                <m:jc m:val="centerGroup"/>
                              </m:oMathParaPr>
                              <m:oMath xmlns:m="http://schemas.openxmlformats.org/officeDocument/2006/math">
                                <m:sSub>
                                  <m:sSubPr>
                                    <m:ctrlPr>
                                      <a:rPr lang="en-US" sz="1800" b="0" i="1" smtClean="0">
                                        <a:solidFill>
                                          <a:srgbClr val="0B5ED7"/>
                                        </a:solidFill>
                                        <a:latin typeface="Cambria Math" panose="02040503050406030204" pitchFamily="18" charset="0"/>
                                      </a:rPr>
                                    </m:ctrlPr>
                                  </m:sSubPr>
                                  <m:e>
                                    <m:r>
                                      <a:rPr lang="en-US" sz="1800" b="0" i="1" smtClean="0">
                                        <a:solidFill>
                                          <a:srgbClr val="0B5ED7"/>
                                        </a:solidFill>
                                        <a:latin typeface="Cambria Math" panose="02040503050406030204" pitchFamily="18" charset="0"/>
                                      </a:rPr>
                                      <m:t>𝑥</m:t>
                                    </m:r>
                                  </m:e>
                                  <m:sub>
                                    <m:r>
                                      <a:rPr lang="en-US" sz="1800" b="0" i="1" smtClean="0">
                                        <a:solidFill>
                                          <a:srgbClr val="0B5ED7"/>
                                        </a:solidFill>
                                        <a:latin typeface="Cambria Math" panose="02040503050406030204" pitchFamily="18" charset="0"/>
                                      </a:rPr>
                                      <m:t>3</m:t>
                                    </m:r>
                                  </m:sub>
                                </m:sSub>
                              </m:oMath>
                            </m:oMathPara>
                          </a14:m>
                          <a:endParaRPr lang="en-US" sz="1800" dirty="0">
                            <a:solidFill>
                              <a:srgbClr val="0B5ED7"/>
                            </a:solidFill>
                          </a:endParaRPr>
                        </a:p>
                      </a:txBody>
                      <a:tcPr marL="89316" marR="89316" marT="44658" marB="44658"/>
                    </a:tc>
                    <a:tc>
                      <a:txBody>
                        <a:bodyPr/>
                        <a:lstStyle/>
                        <a:p>
                          <a:pPr algn="ctr"/>
                          <a:r>
                            <a:rPr lang="en-US" sz="1800" i="1" dirty="0">
                              <a:solidFill>
                                <a:srgbClr val="0B5ED7"/>
                              </a:solidFill>
                            </a:rPr>
                            <a:t>B</a:t>
                          </a:r>
                        </a:p>
                      </a:txBody>
                      <a:tcPr marL="89316" marR="89316" marT="44658" marB="44658"/>
                    </a:tc>
                    <a:extLst>
                      <a:ext uri="{0D108BD9-81ED-4DB2-BD59-A6C34878D82A}">
                        <a16:rowId xmlns:a16="http://schemas.microsoft.com/office/drawing/2014/main" val="10003"/>
                      </a:ext>
                    </a:extLst>
                  </a:tr>
                  <a:tr h="423398">
                    <a:tc>
                      <a:txBody>
                        <a:bodyPr/>
                        <a:lstStyle/>
                        <a:p>
                          <a:pPr algn="ctr"/>
                          <a14:m>
                            <m:oMathPara xmlns:m="http://schemas.openxmlformats.org/officeDocument/2006/math">
                              <m:oMathParaPr>
                                <m:jc m:val="centerGroup"/>
                              </m:oMathParaPr>
                              <m:oMath xmlns:m="http://schemas.openxmlformats.org/officeDocument/2006/math">
                                <m:sSub>
                                  <m:sSubPr>
                                    <m:ctrlPr>
                                      <a:rPr lang="en-US" sz="1800" b="0" i="1" smtClean="0">
                                        <a:solidFill>
                                          <a:srgbClr val="0B5ED7"/>
                                        </a:solidFill>
                                        <a:latin typeface="Cambria Math" panose="02040503050406030204" pitchFamily="18" charset="0"/>
                                      </a:rPr>
                                    </m:ctrlPr>
                                  </m:sSubPr>
                                  <m:e>
                                    <m:r>
                                      <a:rPr lang="en-US" sz="1800" b="0" i="1" smtClean="0">
                                        <a:solidFill>
                                          <a:srgbClr val="0B5ED7"/>
                                        </a:solidFill>
                                        <a:latin typeface="Cambria Math" panose="02040503050406030204" pitchFamily="18" charset="0"/>
                                      </a:rPr>
                                      <m:t>𝑥</m:t>
                                    </m:r>
                                  </m:e>
                                  <m:sub>
                                    <m:r>
                                      <a:rPr lang="en-US" sz="1800" b="0" i="1" smtClean="0">
                                        <a:solidFill>
                                          <a:srgbClr val="0B5ED7"/>
                                        </a:solidFill>
                                        <a:latin typeface="Cambria Math" panose="02040503050406030204" pitchFamily="18" charset="0"/>
                                      </a:rPr>
                                      <m:t>3</m:t>
                                    </m:r>
                                  </m:sub>
                                </m:sSub>
                              </m:oMath>
                            </m:oMathPara>
                          </a14:m>
                          <a:endParaRPr lang="en-US" sz="1800" dirty="0">
                            <a:solidFill>
                              <a:srgbClr val="0B5ED7"/>
                            </a:solidFill>
                          </a:endParaRPr>
                        </a:p>
                      </a:txBody>
                      <a:tcPr marL="89316" marR="89316" marT="44658" marB="44658"/>
                    </a:tc>
                    <a:tc>
                      <a:txBody>
                        <a:bodyPr/>
                        <a:lstStyle/>
                        <a:p>
                          <a:pPr algn="ctr"/>
                          <a:r>
                            <a:rPr lang="en-US" sz="1800" i="1" dirty="0">
                              <a:solidFill>
                                <a:srgbClr val="0B5ED7"/>
                              </a:solidFill>
                            </a:rPr>
                            <a:t>A</a:t>
                          </a:r>
                        </a:p>
                      </a:txBody>
                      <a:tcPr marL="89316" marR="89316" marT="44658" marB="44658"/>
                    </a:tc>
                    <a:extLst>
                      <a:ext uri="{0D108BD9-81ED-4DB2-BD59-A6C34878D82A}">
                        <a16:rowId xmlns:a16="http://schemas.microsoft.com/office/drawing/2014/main" val="10004"/>
                      </a:ext>
                    </a:extLst>
                  </a:tr>
                  <a:tr h="423398">
                    <a:tc>
                      <a:txBody>
                        <a:bodyPr/>
                        <a:lstStyle/>
                        <a:p>
                          <a:pPr algn="ctr"/>
                          <a14:m>
                            <m:oMathPara xmlns:m="http://schemas.openxmlformats.org/officeDocument/2006/math">
                              <m:oMathParaPr>
                                <m:jc m:val="centerGroup"/>
                              </m:oMathParaPr>
                              <m:oMath xmlns:m="http://schemas.openxmlformats.org/officeDocument/2006/math">
                                <m:sSub>
                                  <m:sSubPr>
                                    <m:ctrlPr>
                                      <a:rPr lang="en-US" sz="1800" b="0" i="1" smtClean="0">
                                        <a:solidFill>
                                          <a:srgbClr val="0B5ED7"/>
                                        </a:solidFill>
                                        <a:latin typeface="Cambria Math" panose="02040503050406030204" pitchFamily="18" charset="0"/>
                                      </a:rPr>
                                    </m:ctrlPr>
                                  </m:sSubPr>
                                  <m:e>
                                    <m:r>
                                      <a:rPr lang="en-US" sz="1800" b="0" i="1" smtClean="0">
                                        <a:solidFill>
                                          <a:srgbClr val="0B5ED7"/>
                                        </a:solidFill>
                                        <a:latin typeface="Cambria Math" panose="02040503050406030204" pitchFamily="18" charset="0"/>
                                      </a:rPr>
                                      <m:t>𝑥</m:t>
                                    </m:r>
                                  </m:e>
                                  <m:sub>
                                    <m:r>
                                      <a:rPr lang="en-US" sz="1800" b="0" i="1" smtClean="0">
                                        <a:solidFill>
                                          <a:srgbClr val="0B5ED7"/>
                                        </a:solidFill>
                                        <a:latin typeface="Cambria Math" panose="02040503050406030204" pitchFamily="18" charset="0"/>
                                      </a:rPr>
                                      <m:t>2</m:t>
                                    </m:r>
                                  </m:sub>
                                </m:sSub>
                              </m:oMath>
                            </m:oMathPara>
                          </a14:m>
                          <a:endParaRPr lang="en-US" sz="1800" dirty="0">
                            <a:solidFill>
                              <a:srgbClr val="0B5ED7"/>
                            </a:solidFill>
                          </a:endParaRPr>
                        </a:p>
                      </a:txBody>
                      <a:tcPr marL="89316" marR="89316" marT="44658" marB="44658"/>
                    </a:tc>
                    <a:tc>
                      <a:txBody>
                        <a:bodyPr/>
                        <a:lstStyle/>
                        <a:p>
                          <a:pPr algn="ctr"/>
                          <a:r>
                            <a:rPr lang="en-US" sz="1800" i="1" dirty="0">
                              <a:solidFill>
                                <a:srgbClr val="0B5ED7"/>
                              </a:solidFill>
                            </a:rPr>
                            <a:t>B</a:t>
                          </a:r>
                        </a:p>
                      </a:txBody>
                      <a:tcPr marL="89316" marR="89316" marT="44658" marB="44658"/>
                    </a:tc>
                    <a:extLst>
                      <a:ext uri="{0D108BD9-81ED-4DB2-BD59-A6C34878D82A}">
                        <a16:rowId xmlns:a16="http://schemas.microsoft.com/office/drawing/2014/main" val="10005"/>
                      </a:ext>
                    </a:extLst>
                  </a:tr>
                  <a:tr h="423398">
                    <a:tc>
                      <a:txBody>
                        <a:bodyPr/>
                        <a:lstStyle/>
                        <a:p>
                          <a:pPr algn="ctr"/>
                          <a14:m>
                            <m:oMathPara xmlns:m="http://schemas.openxmlformats.org/officeDocument/2006/math">
                              <m:oMathParaPr>
                                <m:jc m:val="centerGroup"/>
                              </m:oMathParaPr>
                              <m:oMath xmlns:m="http://schemas.openxmlformats.org/officeDocument/2006/math">
                                <m:sSub>
                                  <m:sSubPr>
                                    <m:ctrlPr>
                                      <a:rPr lang="en-US" sz="1800" b="0" i="1" smtClean="0">
                                        <a:solidFill>
                                          <a:srgbClr val="0B5ED7"/>
                                        </a:solidFill>
                                        <a:latin typeface="Cambria Math" panose="02040503050406030204" pitchFamily="18" charset="0"/>
                                      </a:rPr>
                                    </m:ctrlPr>
                                  </m:sSubPr>
                                  <m:e>
                                    <m:r>
                                      <a:rPr lang="en-US" sz="1800" b="0" i="1" smtClean="0">
                                        <a:solidFill>
                                          <a:srgbClr val="0B5ED7"/>
                                        </a:solidFill>
                                        <a:latin typeface="Cambria Math" panose="02040503050406030204" pitchFamily="18" charset="0"/>
                                      </a:rPr>
                                      <m:t>𝑥</m:t>
                                    </m:r>
                                  </m:e>
                                  <m:sub>
                                    <m:r>
                                      <a:rPr lang="en-US" sz="1800" b="0" i="1" smtClean="0">
                                        <a:solidFill>
                                          <a:srgbClr val="0B5ED7"/>
                                        </a:solidFill>
                                        <a:latin typeface="Cambria Math" panose="02040503050406030204" pitchFamily="18" charset="0"/>
                                      </a:rPr>
                                      <m:t>1</m:t>
                                    </m:r>
                                  </m:sub>
                                </m:sSub>
                              </m:oMath>
                            </m:oMathPara>
                          </a14:m>
                          <a:endParaRPr lang="en-US" sz="1800" dirty="0">
                            <a:solidFill>
                              <a:srgbClr val="0B5ED7"/>
                            </a:solidFill>
                          </a:endParaRPr>
                        </a:p>
                      </a:txBody>
                      <a:tcPr marL="89316" marR="89316" marT="44658" marB="44658"/>
                    </a:tc>
                    <a:tc>
                      <a:txBody>
                        <a:bodyPr/>
                        <a:lstStyle/>
                        <a:p>
                          <a:pPr algn="ctr"/>
                          <a:r>
                            <a:rPr lang="en-US" sz="1800" i="1" dirty="0">
                              <a:solidFill>
                                <a:srgbClr val="0B5ED7"/>
                              </a:solidFill>
                            </a:rPr>
                            <a:t>A</a:t>
                          </a:r>
                        </a:p>
                      </a:txBody>
                      <a:tcPr marL="89316" marR="89316" marT="44658" marB="44658"/>
                    </a:tc>
                    <a:extLst>
                      <a:ext uri="{0D108BD9-81ED-4DB2-BD59-A6C34878D82A}">
                        <a16:rowId xmlns:a16="http://schemas.microsoft.com/office/drawing/2014/main" val="10006"/>
                      </a:ext>
                    </a:extLst>
                  </a:tr>
                  <a:tr h="423398">
                    <a:tc>
                      <a:txBody>
                        <a:bodyPr/>
                        <a:lstStyle/>
                        <a:p>
                          <a:pPr algn="ctr"/>
                          <a14:m>
                            <m:oMathPara xmlns:m="http://schemas.openxmlformats.org/officeDocument/2006/math">
                              <m:oMathParaPr>
                                <m:jc m:val="centerGroup"/>
                              </m:oMathParaPr>
                              <m:oMath xmlns:m="http://schemas.openxmlformats.org/officeDocument/2006/math">
                                <m:sSub>
                                  <m:sSubPr>
                                    <m:ctrlPr>
                                      <a:rPr lang="en-US" sz="1800" b="0" i="1" smtClean="0">
                                        <a:solidFill>
                                          <a:srgbClr val="0B5ED7"/>
                                        </a:solidFill>
                                        <a:latin typeface="Cambria Math" panose="02040503050406030204" pitchFamily="18" charset="0"/>
                                      </a:rPr>
                                    </m:ctrlPr>
                                  </m:sSubPr>
                                  <m:e>
                                    <m:r>
                                      <a:rPr lang="en-US" sz="1800" b="0" i="1" smtClean="0">
                                        <a:solidFill>
                                          <a:srgbClr val="0B5ED7"/>
                                        </a:solidFill>
                                        <a:latin typeface="Cambria Math" panose="02040503050406030204" pitchFamily="18" charset="0"/>
                                      </a:rPr>
                                      <m:t>𝑥</m:t>
                                    </m:r>
                                  </m:e>
                                  <m:sub>
                                    <m:r>
                                      <a:rPr lang="en-US" sz="1800" b="0" i="1" smtClean="0">
                                        <a:solidFill>
                                          <a:srgbClr val="0B5ED7"/>
                                        </a:solidFill>
                                        <a:latin typeface="Cambria Math" panose="02040503050406030204" pitchFamily="18" charset="0"/>
                                      </a:rPr>
                                      <m:t>1</m:t>
                                    </m:r>
                                  </m:sub>
                                </m:sSub>
                              </m:oMath>
                            </m:oMathPara>
                          </a14:m>
                          <a:endParaRPr lang="en-US" sz="1800" dirty="0">
                            <a:solidFill>
                              <a:srgbClr val="0B5ED7"/>
                            </a:solidFill>
                          </a:endParaRPr>
                        </a:p>
                      </a:txBody>
                      <a:tcPr marL="89316" marR="89316" marT="44658" marB="44658"/>
                    </a:tc>
                    <a:tc>
                      <a:txBody>
                        <a:bodyPr/>
                        <a:lstStyle/>
                        <a:p>
                          <a:pPr algn="ctr"/>
                          <a:r>
                            <a:rPr lang="en-US" sz="1800" i="1" dirty="0">
                              <a:solidFill>
                                <a:srgbClr val="0B5ED7"/>
                              </a:solidFill>
                            </a:rPr>
                            <a:t>B</a:t>
                          </a:r>
                        </a:p>
                      </a:txBody>
                      <a:tcPr marL="89316" marR="89316" marT="44658" marB="44658"/>
                    </a:tc>
                    <a:extLst>
                      <a:ext uri="{0D108BD9-81ED-4DB2-BD59-A6C34878D82A}">
                        <a16:rowId xmlns:a16="http://schemas.microsoft.com/office/drawing/2014/main" val="10007"/>
                      </a:ext>
                    </a:extLst>
                  </a:tr>
                  <a:tr h="423398">
                    <a:tc>
                      <a:txBody>
                        <a:bodyPr/>
                        <a:lstStyle/>
                        <a:p>
                          <a:pPr algn="ctr"/>
                          <a14:m>
                            <m:oMathPara xmlns:m="http://schemas.openxmlformats.org/officeDocument/2006/math">
                              <m:oMathParaPr>
                                <m:jc m:val="centerGroup"/>
                              </m:oMathParaPr>
                              <m:oMath xmlns:m="http://schemas.openxmlformats.org/officeDocument/2006/math">
                                <m:sSub>
                                  <m:sSubPr>
                                    <m:ctrlPr>
                                      <a:rPr lang="en-US" sz="1800" b="0" i="1" smtClean="0">
                                        <a:solidFill>
                                          <a:srgbClr val="0B5ED7"/>
                                        </a:solidFill>
                                        <a:latin typeface="Cambria Math" panose="02040503050406030204" pitchFamily="18" charset="0"/>
                                      </a:rPr>
                                    </m:ctrlPr>
                                  </m:sSubPr>
                                  <m:e>
                                    <m:r>
                                      <a:rPr lang="en-US" sz="1800" b="0" i="1" smtClean="0">
                                        <a:solidFill>
                                          <a:srgbClr val="0B5ED7"/>
                                        </a:solidFill>
                                        <a:latin typeface="Cambria Math" panose="02040503050406030204" pitchFamily="18" charset="0"/>
                                      </a:rPr>
                                      <m:t>𝑥</m:t>
                                    </m:r>
                                  </m:e>
                                  <m:sub>
                                    <m:r>
                                      <a:rPr lang="en-US" sz="1800" b="0" i="1" smtClean="0">
                                        <a:solidFill>
                                          <a:srgbClr val="0B5ED7"/>
                                        </a:solidFill>
                                        <a:latin typeface="Cambria Math" panose="02040503050406030204" pitchFamily="18" charset="0"/>
                                      </a:rPr>
                                      <m:t>3</m:t>
                                    </m:r>
                                  </m:sub>
                                </m:sSub>
                              </m:oMath>
                            </m:oMathPara>
                          </a14:m>
                          <a:endParaRPr lang="en-US" sz="1800" dirty="0">
                            <a:solidFill>
                              <a:srgbClr val="0B5ED7"/>
                            </a:solidFill>
                          </a:endParaRPr>
                        </a:p>
                      </a:txBody>
                      <a:tcPr marL="89316" marR="89316" marT="44658" marB="44658"/>
                    </a:tc>
                    <a:tc>
                      <a:txBody>
                        <a:bodyPr/>
                        <a:lstStyle/>
                        <a:p>
                          <a:pPr algn="ctr"/>
                          <a:r>
                            <a:rPr lang="en-US" sz="1800" i="1" dirty="0">
                              <a:solidFill>
                                <a:srgbClr val="0B5ED7"/>
                              </a:solidFill>
                            </a:rPr>
                            <a:t>B</a:t>
                          </a:r>
                        </a:p>
                      </a:txBody>
                      <a:tcPr marL="89316" marR="89316" marT="44658" marB="44658"/>
                    </a:tc>
                    <a:extLst>
                      <a:ext uri="{0D108BD9-81ED-4DB2-BD59-A6C34878D82A}">
                        <a16:rowId xmlns:a16="http://schemas.microsoft.com/office/drawing/2014/main" val="10008"/>
                      </a:ext>
                    </a:extLst>
                  </a:tr>
                  <a:tr h="423398">
                    <a:tc>
                      <a:txBody>
                        <a:bodyPr/>
                        <a:lstStyle/>
                        <a:p>
                          <a:pPr algn="ctr"/>
                          <a14:m>
                            <m:oMathPara xmlns:m="http://schemas.openxmlformats.org/officeDocument/2006/math">
                              <m:oMathParaPr>
                                <m:jc m:val="centerGroup"/>
                              </m:oMathParaPr>
                              <m:oMath xmlns:m="http://schemas.openxmlformats.org/officeDocument/2006/math">
                                <m:sSub>
                                  <m:sSubPr>
                                    <m:ctrlPr>
                                      <a:rPr lang="en-US" sz="1800" b="0" i="1" smtClean="0">
                                        <a:solidFill>
                                          <a:srgbClr val="0B5ED7"/>
                                        </a:solidFill>
                                        <a:latin typeface="Cambria Math" panose="02040503050406030204" pitchFamily="18" charset="0"/>
                                      </a:rPr>
                                    </m:ctrlPr>
                                  </m:sSubPr>
                                  <m:e>
                                    <m:r>
                                      <a:rPr lang="en-US" sz="1800" b="0" i="1" smtClean="0">
                                        <a:solidFill>
                                          <a:srgbClr val="0B5ED7"/>
                                        </a:solidFill>
                                        <a:latin typeface="Cambria Math" panose="02040503050406030204" pitchFamily="18" charset="0"/>
                                      </a:rPr>
                                      <m:t>𝑥</m:t>
                                    </m:r>
                                  </m:e>
                                  <m:sub>
                                    <m:r>
                                      <a:rPr lang="en-US" sz="1800" b="0" i="1" smtClean="0">
                                        <a:solidFill>
                                          <a:srgbClr val="0B5ED7"/>
                                        </a:solidFill>
                                        <a:latin typeface="Cambria Math" panose="02040503050406030204" pitchFamily="18" charset="0"/>
                                      </a:rPr>
                                      <m:t>2</m:t>
                                    </m:r>
                                  </m:sub>
                                </m:sSub>
                              </m:oMath>
                            </m:oMathPara>
                          </a14:m>
                          <a:endParaRPr lang="en-US" sz="1800" dirty="0">
                            <a:solidFill>
                              <a:srgbClr val="0B5ED7"/>
                            </a:solidFill>
                          </a:endParaRPr>
                        </a:p>
                      </a:txBody>
                      <a:tcPr marL="89316" marR="89316" marT="44658" marB="44658"/>
                    </a:tc>
                    <a:tc>
                      <a:txBody>
                        <a:bodyPr/>
                        <a:lstStyle/>
                        <a:p>
                          <a:pPr algn="ctr"/>
                          <a:r>
                            <a:rPr lang="en-US" sz="1800" i="1" dirty="0">
                              <a:solidFill>
                                <a:srgbClr val="0B5ED7"/>
                              </a:solidFill>
                            </a:rPr>
                            <a:t>B</a:t>
                          </a:r>
                        </a:p>
                      </a:txBody>
                      <a:tcPr marL="89316" marR="89316" marT="44658" marB="44658"/>
                    </a:tc>
                    <a:extLst>
                      <a:ext uri="{0D108BD9-81ED-4DB2-BD59-A6C34878D82A}">
                        <a16:rowId xmlns:a16="http://schemas.microsoft.com/office/drawing/2014/main" val="10009"/>
                      </a:ext>
                    </a:extLst>
                  </a:tr>
                  <a:tr h="423398">
                    <a:tc>
                      <a:txBody>
                        <a:bodyPr/>
                        <a:lstStyle/>
                        <a:p>
                          <a:pPr algn="ctr"/>
                          <a14:m>
                            <m:oMathPara xmlns:m="http://schemas.openxmlformats.org/officeDocument/2006/math">
                              <m:oMathParaPr>
                                <m:jc m:val="centerGroup"/>
                              </m:oMathParaPr>
                              <m:oMath xmlns:m="http://schemas.openxmlformats.org/officeDocument/2006/math">
                                <m:sSub>
                                  <m:sSubPr>
                                    <m:ctrlPr>
                                      <a:rPr lang="en-US" sz="1800" b="0" i="1" smtClean="0">
                                        <a:solidFill>
                                          <a:srgbClr val="0B5ED7"/>
                                        </a:solidFill>
                                        <a:latin typeface="Cambria Math" panose="02040503050406030204" pitchFamily="18" charset="0"/>
                                      </a:rPr>
                                    </m:ctrlPr>
                                  </m:sSubPr>
                                  <m:e>
                                    <m:r>
                                      <a:rPr lang="en-US" sz="1800" b="0" i="1" smtClean="0">
                                        <a:solidFill>
                                          <a:srgbClr val="0B5ED7"/>
                                        </a:solidFill>
                                        <a:latin typeface="Cambria Math" panose="02040503050406030204" pitchFamily="18" charset="0"/>
                                      </a:rPr>
                                      <m:t>𝑥</m:t>
                                    </m:r>
                                  </m:e>
                                  <m:sub>
                                    <m:r>
                                      <a:rPr lang="en-US" sz="1800" b="0" i="1" smtClean="0">
                                        <a:solidFill>
                                          <a:srgbClr val="0B5ED7"/>
                                        </a:solidFill>
                                        <a:latin typeface="Cambria Math" panose="02040503050406030204" pitchFamily="18" charset="0"/>
                                      </a:rPr>
                                      <m:t>2</m:t>
                                    </m:r>
                                  </m:sub>
                                </m:sSub>
                              </m:oMath>
                            </m:oMathPara>
                          </a14:m>
                          <a:endParaRPr lang="en-US" sz="1800" dirty="0">
                            <a:solidFill>
                              <a:srgbClr val="0B5ED7"/>
                            </a:solidFill>
                          </a:endParaRPr>
                        </a:p>
                      </a:txBody>
                      <a:tcPr marL="89316" marR="89316" marT="44658" marB="44658"/>
                    </a:tc>
                    <a:tc>
                      <a:txBody>
                        <a:bodyPr/>
                        <a:lstStyle/>
                        <a:p>
                          <a:pPr algn="ctr"/>
                          <a:r>
                            <a:rPr lang="en-US" sz="1800" i="1" dirty="0">
                              <a:solidFill>
                                <a:srgbClr val="0B5ED7"/>
                              </a:solidFill>
                            </a:rPr>
                            <a:t>A</a:t>
                          </a:r>
                        </a:p>
                      </a:txBody>
                      <a:tcPr marL="89316" marR="89316" marT="44658" marB="44658"/>
                    </a:tc>
                    <a:extLst>
                      <a:ext uri="{0D108BD9-81ED-4DB2-BD59-A6C34878D82A}">
                        <a16:rowId xmlns:a16="http://schemas.microsoft.com/office/drawing/2014/main" val="10010"/>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228000343"/>
                  </p:ext>
                </p:extLst>
              </p:nvPr>
            </p:nvGraphicFramePr>
            <p:xfrm>
              <a:off x="6319440" y="1322683"/>
              <a:ext cx="2595960" cy="4622094"/>
            </p:xfrm>
            <a:graphic>
              <a:graphicData uri="http://schemas.openxmlformats.org/drawingml/2006/table">
                <a:tbl>
                  <a:tblPr firstRow="1" bandRow="1">
                    <a:tableStyleId>{5940675A-B579-460E-94D1-54222C63F5DA}</a:tableStyleId>
                  </a:tblPr>
                  <a:tblGrid>
                    <a:gridCol w="1297980">
                      <a:extLst>
                        <a:ext uri="{9D8B030D-6E8A-4147-A177-3AD203B41FA5}">
                          <a16:colId xmlns:a16="http://schemas.microsoft.com/office/drawing/2014/main" val="20000"/>
                        </a:ext>
                      </a:extLst>
                    </a:gridCol>
                    <a:gridCol w="1297980">
                      <a:extLst>
                        <a:ext uri="{9D8B030D-6E8A-4147-A177-3AD203B41FA5}">
                          <a16:colId xmlns:a16="http://schemas.microsoft.com/office/drawing/2014/main" val="20001"/>
                        </a:ext>
                      </a:extLst>
                    </a:gridCol>
                  </a:tblGrid>
                  <a:tr h="388114">
                    <a:tc>
                      <a:txBody>
                        <a:bodyPr/>
                        <a:lstStyle/>
                        <a:p>
                          <a:pPr algn="ctr"/>
                          <a:r>
                            <a:rPr lang="en-US" sz="1600" i="1" dirty="0">
                              <a:solidFill>
                                <a:schemeClr val="bg1"/>
                              </a:solidFill>
                            </a:rPr>
                            <a:t>X</a:t>
                          </a:r>
                        </a:p>
                      </a:txBody>
                      <a:tcPr marL="89316" marR="89316" marT="44658" marB="44658">
                        <a:solidFill>
                          <a:schemeClr val="tx1"/>
                        </a:solidFill>
                      </a:tcPr>
                    </a:tc>
                    <a:tc>
                      <a:txBody>
                        <a:bodyPr/>
                        <a:lstStyle/>
                        <a:p>
                          <a:pPr algn="ctr"/>
                          <a:r>
                            <a:rPr lang="en-US" sz="1600" i="1" dirty="0">
                              <a:solidFill>
                                <a:schemeClr val="bg1"/>
                              </a:solidFill>
                            </a:rPr>
                            <a:t>Y</a:t>
                          </a:r>
                        </a:p>
                      </a:txBody>
                      <a:tcPr marL="89316" marR="89316" marT="44658" marB="44658">
                        <a:solidFill>
                          <a:schemeClr val="tx1"/>
                        </a:solidFill>
                      </a:tcPr>
                    </a:tc>
                    <a:extLst>
                      <a:ext uri="{0D108BD9-81ED-4DB2-BD59-A6C34878D82A}">
                        <a16:rowId xmlns:a16="http://schemas.microsoft.com/office/drawing/2014/main" val="10000"/>
                      </a:ext>
                    </a:extLst>
                  </a:tr>
                  <a:tr h="423398">
                    <a:tc>
                      <a:txBody>
                        <a:bodyPr/>
                        <a:lstStyle/>
                        <a:p>
                          <a:endParaRPr lang="en-US"/>
                        </a:p>
                      </a:txBody>
                      <a:tcPr marL="89316" marR="89316" marT="44658" marB="44658">
                        <a:blipFill>
                          <a:blip r:embed="rId4"/>
                          <a:stretch>
                            <a:fillRect l="-467" t="-95652" r="-100467" b="-917391"/>
                          </a:stretch>
                        </a:blipFill>
                      </a:tcPr>
                    </a:tc>
                    <a:tc>
                      <a:txBody>
                        <a:bodyPr/>
                        <a:lstStyle/>
                        <a:p>
                          <a:pPr algn="ctr"/>
                          <a:r>
                            <a:rPr lang="en-US" sz="1800" i="1" dirty="0">
                              <a:solidFill>
                                <a:srgbClr val="0B5ED7"/>
                              </a:solidFill>
                            </a:rPr>
                            <a:t>A</a:t>
                          </a:r>
                        </a:p>
                      </a:txBody>
                      <a:tcPr marL="89316" marR="89316" marT="44658" marB="44658"/>
                    </a:tc>
                    <a:extLst>
                      <a:ext uri="{0D108BD9-81ED-4DB2-BD59-A6C34878D82A}">
                        <a16:rowId xmlns:a16="http://schemas.microsoft.com/office/drawing/2014/main" val="10001"/>
                      </a:ext>
                    </a:extLst>
                  </a:tr>
                  <a:tr h="423398">
                    <a:tc>
                      <a:txBody>
                        <a:bodyPr/>
                        <a:lstStyle/>
                        <a:p>
                          <a:endParaRPr lang="en-US"/>
                        </a:p>
                      </a:txBody>
                      <a:tcPr marL="89316" marR="89316" marT="44658" marB="44658">
                        <a:blipFill>
                          <a:blip r:embed="rId4"/>
                          <a:stretch>
                            <a:fillRect l="-467" t="-192857" r="-100467" b="-804286"/>
                          </a:stretch>
                        </a:blipFill>
                      </a:tcPr>
                    </a:tc>
                    <a:tc>
                      <a:txBody>
                        <a:bodyPr/>
                        <a:lstStyle/>
                        <a:p>
                          <a:pPr algn="ctr"/>
                          <a:r>
                            <a:rPr lang="en-US" sz="1800" i="1" dirty="0">
                              <a:solidFill>
                                <a:srgbClr val="0B5ED7"/>
                              </a:solidFill>
                            </a:rPr>
                            <a:t>A</a:t>
                          </a:r>
                        </a:p>
                      </a:txBody>
                      <a:tcPr marL="89316" marR="89316" marT="44658" marB="44658"/>
                    </a:tc>
                    <a:extLst>
                      <a:ext uri="{0D108BD9-81ED-4DB2-BD59-A6C34878D82A}">
                        <a16:rowId xmlns:a16="http://schemas.microsoft.com/office/drawing/2014/main" val="10002"/>
                      </a:ext>
                    </a:extLst>
                  </a:tr>
                  <a:tr h="423398">
                    <a:tc>
                      <a:txBody>
                        <a:bodyPr/>
                        <a:lstStyle/>
                        <a:p>
                          <a:endParaRPr lang="en-US"/>
                        </a:p>
                      </a:txBody>
                      <a:tcPr marL="89316" marR="89316" marT="44658" marB="44658">
                        <a:blipFill>
                          <a:blip r:embed="rId4"/>
                          <a:stretch>
                            <a:fillRect l="-467" t="-292857" r="-100467" b="-704286"/>
                          </a:stretch>
                        </a:blipFill>
                      </a:tcPr>
                    </a:tc>
                    <a:tc>
                      <a:txBody>
                        <a:bodyPr/>
                        <a:lstStyle/>
                        <a:p>
                          <a:pPr algn="ctr"/>
                          <a:r>
                            <a:rPr lang="en-US" sz="1800" i="1" dirty="0">
                              <a:solidFill>
                                <a:srgbClr val="0B5ED7"/>
                              </a:solidFill>
                            </a:rPr>
                            <a:t>B</a:t>
                          </a:r>
                        </a:p>
                      </a:txBody>
                      <a:tcPr marL="89316" marR="89316" marT="44658" marB="44658"/>
                    </a:tc>
                    <a:extLst>
                      <a:ext uri="{0D108BD9-81ED-4DB2-BD59-A6C34878D82A}">
                        <a16:rowId xmlns:a16="http://schemas.microsoft.com/office/drawing/2014/main" val="10003"/>
                      </a:ext>
                    </a:extLst>
                  </a:tr>
                  <a:tr h="423398">
                    <a:tc>
                      <a:txBody>
                        <a:bodyPr/>
                        <a:lstStyle/>
                        <a:p>
                          <a:endParaRPr lang="en-US"/>
                        </a:p>
                      </a:txBody>
                      <a:tcPr marL="89316" marR="89316" marT="44658" marB="44658">
                        <a:blipFill>
                          <a:blip r:embed="rId4"/>
                          <a:stretch>
                            <a:fillRect l="-467" t="-398551" r="-100467" b="-614493"/>
                          </a:stretch>
                        </a:blipFill>
                      </a:tcPr>
                    </a:tc>
                    <a:tc>
                      <a:txBody>
                        <a:bodyPr/>
                        <a:lstStyle/>
                        <a:p>
                          <a:pPr algn="ctr"/>
                          <a:r>
                            <a:rPr lang="en-US" sz="1800" i="1" dirty="0">
                              <a:solidFill>
                                <a:srgbClr val="0B5ED7"/>
                              </a:solidFill>
                            </a:rPr>
                            <a:t>A</a:t>
                          </a:r>
                        </a:p>
                      </a:txBody>
                      <a:tcPr marL="89316" marR="89316" marT="44658" marB="44658"/>
                    </a:tc>
                    <a:extLst>
                      <a:ext uri="{0D108BD9-81ED-4DB2-BD59-A6C34878D82A}">
                        <a16:rowId xmlns:a16="http://schemas.microsoft.com/office/drawing/2014/main" val="10004"/>
                      </a:ext>
                    </a:extLst>
                  </a:tr>
                  <a:tr h="423398">
                    <a:tc>
                      <a:txBody>
                        <a:bodyPr/>
                        <a:lstStyle/>
                        <a:p>
                          <a:endParaRPr lang="en-US"/>
                        </a:p>
                      </a:txBody>
                      <a:tcPr marL="89316" marR="89316" marT="44658" marB="44658">
                        <a:blipFill>
                          <a:blip r:embed="rId4"/>
                          <a:stretch>
                            <a:fillRect l="-467" t="-491429" r="-100467" b="-505714"/>
                          </a:stretch>
                        </a:blipFill>
                      </a:tcPr>
                    </a:tc>
                    <a:tc>
                      <a:txBody>
                        <a:bodyPr/>
                        <a:lstStyle/>
                        <a:p>
                          <a:pPr algn="ctr"/>
                          <a:r>
                            <a:rPr lang="en-US" sz="1800" i="1" dirty="0">
                              <a:solidFill>
                                <a:srgbClr val="0B5ED7"/>
                              </a:solidFill>
                            </a:rPr>
                            <a:t>B</a:t>
                          </a:r>
                        </a:p>
                      </a:txBody>
                      <a:tcPr marL="89316" marR="89316" marT="44658" marB="44658"/>
                    </a:tc>
                    <a:extLst>
                      <a:ext uri="{0D108BD9-81ED-4DB2-BD59-A6C34878D82A}">
                        <a16:rowId xmlns:a16="http://schemas.microsoft.com/office/drawing/2014/main" val="10005"/>
                      </a:ext>
                    </a:extLst>
                  </a:tr>
                  <a:tr h="423398">
                    <a:tc>
                      <a:txBody>
                        <a:bodyPr/>
                        <a:lstStyle/>
                        <a:p>
                          <a:endParaRPr lang="en-US"/>
                        </a:p>
                      </a:txBody>
                      <a:tcPr marL="89316" marR="89316" marT="44658" marB="44658">
                        <a:blipFill>
                          <a:blip r:embed="rId4"/>
                          <a:stretch>
                            <a:fillRect l="-467" t="-591429" r="-100467" b="-405714"/>
                          </a:stretch>
                        </a:blipFill>
                      </a:tcPr>
                    </a:tc>
                    <a:tc>
                      <a:txBody>
                        <a:bodyPr/>
                        <a:lstStyle/>
                        <a:p>
                          <a:pPr algn="ctr"/>
                          <a:r>
                            <a:rPr lang="en-US" sz="1800" i="1" dirty="0">
                              <a:solidFill>
                                <a:srgbClr val="0B5ED7"/>
                              </a:solidFill>
                            </a:rPr>
                            <a:t>A</a:t>
                          </a:r>
                        </a:p>
                      </a:txBody>
                      <a:tcPr marL="89316" marR="89316" marT="44658" marB="44658"/>
                    </a:tc>
                    <a:extLst>
                      <a:ext uri="{0D108BD9-81ED-4DB2-BD59-A6C34878D82A}">
                        <a16:rowId xmlns:a16="http://schemas.microsoft.com/office/drawing/2014/main" val="10006"/>
                      </a:ext>
                    </a:extLst>
                  </a:tr>
                  <a:tr h="423398">
                    <a:tc>
                      <a:txBody>
                        <a:bodyPr/>
                        <a:lstStyle/>
                        <a:p>
                          <a:endParaRPr lang="en-US"/>
                        </a:p>
                      </a:txBody>
                      <a:tcPr marL="89316" marR="89316" marT="44658" marB="44658">
                        <a:blipFill>
                          <a:blip r:embed="rId4"/>
                          <a:stretch>
                            <a:fillRect l="-467" t="-701449" r="-100467" b="-311594"/>
                          </a:stretch>
                        </a:blipFill>
                      </a:tcPr>
                    </a:tc>
                    <a:tc>
                      <a:txBody>
                        <a:bodyPr/>
                        <a:lstStyle/>
                        <a:p>
                          <a:pPr algn="ctr"/>
                          <a:r>
                            <a:rPr lang="en-US" sz="1800" i="1" dirty="0">
                              <a:solidFill>
                                <a:srgbClr val="0B5ED7"/>
                              </a:solidFill>
                            </a:rPr>
                            <a:t>B</a:t>
                          </a:r>
                        </a:p>
                      </a:txBody>
                      <a:tcPr marL="89316" marR="89316" marT="44658" marB="44658"/>
                    </a:tc>
                    <a:extLst>
                      <a:ext uri="{0D108BD9-81ED-4DB2-BD59-A6C34878D82A}">
                        <a16:rowId xmlns:a16="http://schemas.microsoft.com/office/drawing/2014/main" val="10007"/>
                      </a:ext>
                    </a:extLst>
                  </a:tr>
                  <a:tr h="423398">
                    <a:tc>
                      <a:txBody>
                        <a:bodyPr/>
                        <a:lstStyle/>
                        <a:p>
                          <a:endParaRPr lang="en-US"/>
                        </a:p>
                      </a:txBody>
                      <a:tcPr marL="89316" marR="89316" marT="44658" marB="44658">
                        <a:blipFill>
                          <a:blip r:embed="rId4"/>
                          <a:stretch>
                            <a:fillRect l="-467" t="-790000" r="-100467" b="-207143"/>
                          </a:stretch>
                        </a:blipFill>
                      </a:tcPr>
                    </a:tc>
                    <a:tc>
                      <a:txBody>
                        <a:bodyPr/>
                        <a:lstStyle/>
                        <a:p>
                          <a:pPr algn="ctr"/>
                          <a:r>
                            <a:rPr lang="en-US" sz="1800" i="1" dirty="0">
                              <a:solidFill>
                                <a:srgbClr val="0B5ED7"/>
                              </a:solidFill>
                            </a:rPr>
                            <a:t>B</a:t>
                          </a:r>
                        </a:p>
                      </a:txBody>
                      <a:tcPr marL="89316" marR="89316" marT="44658" marB="44658"/>
                    </a:tc>
                    <a:extLst>
                      <a:ext uri="{0D108BD9-81ED-4DB2-BD59-A6C34878D82A}">
                        <a16:rowId xmlns:a16="http://schemas.microsoft.com/office/drawing/2014/main" val="10008"/>
                      </a:ext>
                    </a:extLst>
                  </a:tr>
                  <a:tr h="423398">
                    <a:tc>
                      <a:txBody>
                        <a:bodyPr/>
                        <a:lstStyle/>
                        <a:p>
                          <a:endParaRPr lang="en-US"/>
                        </a:p>
                      </a:txBody>
                      <a:tcPr marL="89316" marR="89316" marT="44658" marB="44658">
                        <a:blipFill>
                          <a:blip r:embed="rId4"/>
                          <a:stretch>
                            <a:fillRect l="-467" t="-902899" r="-100467" b="-110145"/>
                          </a:stretch>
                        </a:blipFill>
                      </a:tcPr>
                    </a:tc>
                    <a:tc>
                      <a:txBody>
                        <a:bodyPr/>
                        <a:lstStyle/>
                        <a:p>
                          <a:pPr algn="ctr"/>
                          <a:r>
                            <a:rPr lang="en-US" sz="1800" i="1" dirty="0">
                              <a:solidFill>
                                <a:srgbClr val="0B5ED7"/>
                              </a:solidFill>
                            </a:rPr>
                            <a:t>B</a:t>
                          </a:r>
                        </a:p>
                      </a:txBody>
                      <a:tcPr marL="89316" marR="89316" marT="44658" marB="44658"/>
                    </a:tc>
                    <a:extLst>
                      <a:ext uri="{0D108BD9-81ED-4DB2-BD59-A6C34878D82A}">
                        <a16:rowId xmlns:a16="http://schemas.microsoft.com/office/drawing/2014/main" val="10009"/>
                      </a:ext>
                    </a:extLst>
                  </a:tr>
                  <a:tr h="423398">
                    <a:tc>
                      <a:txBody>
                        <a:bodyPr/>
                        <a:lstStyle/>
                        <a:p>
                          <a:endParaRPr lang="en-US"/>
                        </a:p>
                      </a:txBody>
                      <a:tcPr marL="89316" marR="89316" marT="44658" marB="44658">
                        <a:blipFill>
                          <a:blip r:embed="rId4"/>
                          <a:stretch>
                            <a:fillRect l="-467" t="-988571" r="-100467" b="-8571"/>
                          </a:stretch>
                        </a:blipFill>
                      </a:tcPr>
                    </a:tc>
                    <a:tc>
                      <a:txBody>
                        <a:bodyPr/>
                        <a:lstStyle/>
                        <a:p>
                          <a:pPr algn="ctr"/>
                          <a:r>
                            <a:rPr lang="en-US" sz="1800" i="1" dirty="0">
                              <a:solidFill>
                                <a:srgbClr val="0B5ED7"/>
                              </a:solidFill>
                            </a:rPr>
                            <a:t>A</a:t>
                          </a:r>
                        </a:p>
                      </a:txBody>
                      <a:tcPr marL="89316" marR="89316" marT="44658" marB="44658"/>
                    </a:tc>
                    <a:extLst>
                      <a:ext uri="{0D108BD9-81ED-4DB2-BD59-A6C34878D82A}">
                        <a16:rowId xmlns:a16="http://schemas.microsoft.com/office/drawing/2014/main" val="10010"/>
                      </a:ext>
                    </a:extLst>
                  </a:tr>
                </a:tbl>
              </a:graphicData>
            </a:graphic>
          </p:graphicFrame>
        </mc:Fallback>
      </mc:AlternateContent>
      <p:sp>
        <p:nvSpPr>
          <p:cNvPr id="7" name="Slide Number Placeholder 6">
            <a:extLst>
              <a:ext uri="{FF2B5EF4-FFF2-40B4-BE49-F238E27FC236}">
                <a16:creationId xmlns:a16="http://schemas.microsoft.com/office/drawing/2014/main" id="{6D7DBB47-64EA-4C7F-B84B-928AE35625BF}"/>
              </a:ext>
            </a:extLst>
          </p:cNvPr>
          <p:cNvSpPr txBox="1">
            <a:spLocks/>
          </p:cNvSpPr>
          <p:nvPr/>
        </p:nvSpPr>
        <p:spPr>
          <a:xfrm>
            <a:off x="8686800" y="6574221"/>
            <a:ext cx="4572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6E22-23E2-4FB1-8975-3BA570E08337}"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sp>
        <p:nvSpPr>
          <p:cNvPr id="4" name="Oval 3">
            <a:extLst>
              <a:ext uri="{FF2B5EF4-FFF2-40B4-BE49-F238E27FC236}">
                <a16:creationId xmlns:a16="http://schemas.microsoft.com/office/drawing/2014/main" id="{47E2CAAB-94AC-B948-7407-725ED3E3D4E5}"/>
              </a:ext>
            </a:extLst>
          </p:cNvPr>
          <p:cNvSpPr/>
          <p:nvPr/>
        </p:nvSpPr>
        <p:spPr>
          <a:xfrm>
            <a:off x="7890608" y="1676400"/>
            <a:ext cx="804008"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7D6C99E-E283-889E-C3F3-CDB51CA05548}"/>
              </a:ext>
            </a:extLst>
          </p:cNvPr>
          <p:cNvSpPr/>
          <p:nvPr/>
        </p:nvSpPr>
        <p:spPr>
          <a:xfrm>
            <a:off x="7890608" y="2105432"/>
            <a:ext cx="804008"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3513F6A-019C-D408-843D-ADF0EC7FF599}"/>
              </a:ext>
            </a:extLst>
          </p:cNvPr>
          <p:cNvSpPr/>
          <p:nvPr/>
        </p:nvSpPr>
        <p:spPr>
          <a:xfrm>
            <a:off x="7854489" y="2944537"/>
            <a:ext cx="804008"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8918D65-23CE-F3CF-2150-F3E9D14E84C6}"/>
              </a:ext>
            </a:extLst>
          </p:cNvPr>
          <p:cNvSpPr/>
          <p:nvPr/>
        </p:nvSpPr>
        <p:spPr>
          <a:xfrm>
            <a:off x="7853340" y="3802581"/>
            <a:ext cx="804008"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C5A0265-F33E-8C0F-0AC5-C3DBBE7C09EA}"/>
              </a:ext>
            </a:extLst>
          </p:cNvPr>
          <p:cNvSpPr/>
          <p:nvPr/>
        </p:nvSpPr>
        <p:spPr>
          <a:xfrm>
            <a:off x="7854489" y="5487577"/>
            <a:ext cx="804008"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F8299978-06B3-2CAC-AE5B-3FF4132AB428}"/>
              </a:ext>
            </a:extLst>
          </p:cNvPr>
          <p:cNvCxnSpPr/>
          <p:nvPr/>
        </p:nvCxnSpPr>
        <p:spPr>
          <a:xfrm>
            <a:off x="6172200" y="2334032"/>
            <a:ext cx="533400" cy="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341E91A-2089-C68B-3BA7-D30E080691E5}"/>
              </a:ext>
            </a:extLst>
          </p:cNvPr>
          <p:cNvCxnSpPr/>
          <p:nvPr/>
        </p:nvCxnSpPr>
        <p:spPr>
          <a:xfrm>
            <a:off x="6172200" y="5716177"/>
            <a:ext cx="533400" cy="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504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a:extLst>
              <a:ext uri="{FF2B5EF4-FFF2-40B4-BE49-F238E27FC236}">
                <a16:creationId xmlns:a16="http://schemas.microsoft.com/office/drawing/2014/main" id="{07059AA5-D9FC-27EE-0464-A3C4BAC90655}"/>
              </a:ext>
            </a:extLst>
          </p:cNvPr>
          <p:cNvSpPr>
            <a:spLocks noGrp="1" noChangeArrowheads="1"/>
          </p:cNvSpPr>
          <p:nvPr>
            <p:ph type="body" idx="1"/>
          </p:nvPr>
        </p:nvSpPr>
        <p:spPr>
          <a:xfrm>
            <a:off x="304800" y="1041515"/>
            <a:ext cx="8229600" cy="719137"/>
          </a:xfrm>
        </p:spPr>
        <p:txBody>
          <a:bodyPr/>
          <a:lstStyle/>
          <a:p>
            <a:pPr marL="0" indent="0" eaLnBrk="1" hangingPunct="1">
              <a:buFontTx/>
              <a:buNone/>
            </a:pPr>
            <a:r>
              <a:rPr lang="en-CA" altLang="en-US" dirty="0">
                <a:solidFill>
                  <a:srgbClr val="0000FF"/>
                </a:solidFill>
              </a:rPr>
              <a:t>Two events </a:t>
            </a:r>
            <a:r>
              <a:rPr lang="en-CA" altLang="en-US" i="1" dirty="0">
                <a:solidFill>
                  <a:srgbClr val="0000FF"/>
                </a:solidFill>
              </a:rPr>
              <a:t>A </a:t>
            </a:r>
            <a:r>
              <a:rPr lang="en-CA" altLang="en-US" dirty="0">
                <a:solidFill>
                  <a:srgbClr val="0000FF"/>
                </a:solidFill>
              </a:rPr>
              <a:t>and </a:t>
            </a:r>
            <a:r>
              <a:rPr lang="en-CA" altLang="en-US" i="1" dirty="0">
                <a:solidFill>
                  <a:srgbClr val="0000FF"/>
                </a:solidFill>
              </a:rPr>
              <a:t>B </a:t>
            </a:r>
            <a:r>
              <a:rPr lang="en-CA" altLang="en-US" dirty="0">
                <a:solidFill>
                  <a:srgbClr val="0000FF"/>
                </a:solidFill>
              </a:rPr>
              <a:t>are called </a:t>
            </a:r>
            <a:r>
              <a:rPr lang="en-CA" altLang="en-US" b="1" dirty="0">
                <a:solidFill>
                  <a:srgbClr val="0000FF"/>
                </a:solidFill>
              </a:rPr>
              <a:t>independent </a:t>
            </a:r>
            <a:r>
              <a:rPr lang="en-CA" altLang="en-US" dirty="0">
                <a:solidFill>
                  <a:srgbClr val="0000FF"/>
                </a:solidFill>
              </a:rPr>
              <a:t>if</a:t>
            </a:r>
          </a:p>
        </p:txBody>
      </p:sp>
      <p:graphicFrame>
        <p:nvGraphicFramePr>
          <p:cNvPr id="97284" name="Object 4">
            <a:extLst>
              <a:ext uri="{FF2B5EF4-FFF2-40B4-BE49-F238E27FC236}">
                <a16:creationId xmlns:a16="http://schemas.microsoft.com/office/drawing/2014/main" id="{77B1C170-F2FD-CF4A-0860-0042AF8B9AB6}"/>
              </a:ext>
            </a:extLst>
          </p:cNvPr>
          <p:cNvGraphicFramePr>
            <a:graphicFrameLocks noChangeAspect="1"/>
          </p:cNvGraphicFramePr>
          <p:nvPr>
            <p:extLst>
              <p:ext uri="{D42A27DB-BD31-4B8C-83A1-F6EECF244321}">
                <p14:modId xmlns:p14="http://schemas.microsoft.com/office/powerpoint/2010/main" val="3497321350"/>
              </p:ext>
            </p:extLst>
          </p:nvPr>
        </p:nvGraphicFramePr>
        <p:xfrm>
          <a:off x="2612231" y="1760652"/>
          <a:ext cx="3614738" cy="633413"/>
        </p:xfrm>
        <a:graphic>
          <a:graphicData uri="http://schemas.openxmlformats.org/presentationml/2006/ole">
            <mc:AlternateContent xmlns:mc="http://schemas.openxmlformats.org/markup-compatibility/2006">
              <mc:Choice xmlns:v="urn:schemas-microsoft-com:vml" Requires="v">
                <p:oleObj name="Equation" r:id="rId3" imgW="1447172" imgH="253890" progId="Equation.DSMT4">
                  <p:embed/>
                </p:oleObj>
              </mc:Choice>
              <mc:Fallback>
                <p:oleObj name="Equation" r:id="rId3" imgW="1447172" imgH="253890" progId="Equation.DSMT4">
                  <p:embed/>
                  <p:pic>
                    <p:nvPicPr>
                      <p:cNvPr id="97284" name="Object 4">
                        <a:extLst>
                          <a:ext uri="{FF2B5EF4-FFF2-40B4-BE49-F238E27FC236}">
                            <a16:creationId xmlns:a16="http://schemas.microsoft.com/office/drawing/2014/main" id="{77B1C170-F2FD-CF4A-0860-0042AF8B9A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2231" y="1760652"/>
                        <a:ext cx="3614738" cy="63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itle 1">
            <a:extLst>
              <a:ext uri="{FF2B5EF4-FFF2-40B4-BE49-F238E27FC236}">
                <a16:creationId xmlns:a16="http://schemas.microsoft.com/office/drawing/2014/main" id="{47C98B7D-EE59-8316-7EDF-3C586CB1A233}"/>
              </a:ext>
            </a:extLst>
          </p:cNvPr>
          <p:cNvSpPr txBox="1">
            <a:spLocks/>
          </p:cNvSpPr>
          <p:nvPr/>
        </p:nvSpPr>
        <p:spPr bwMode="auto">
          <a:xfrm>
            <a:off x="0" y="0"/>
            <a:ext cx="9138876" cy="83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5400" b="1" kern="0"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rPr>
              <a:t>Independent Events</a:t>
            </a:r>
            <a:endParaRPr lang="en-IN" sz="5400" b="1" kern="0"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endParaRPr>
          </a:p>
        </p:txBody>
      </p:sp>
      <p:graphicFrame>
        <p:nvGraphicFramePr>
          <p:cNvPr id="7" name="Object 7">
            <a:extLst>
              <a:ext uri="{FF2B5EF4-FFF2-40B4-BE49-F238E27FC236}">
                <a16:creationId xmlns:a16="http://schemas.microsoft.com/office/drawing/2014/main" id="{D8F9FD2D-976B-3D0E-DA4A-08E95933A796}"/>
              </a:ext>
            </a:extLst>
          </p:cNvPr>
          <p:cNvGraphicFramePr>
            <a:graphicFrameLocks noChangeAspect="1"/>
          </p:cNvGraphicFramePr>
          <p:nvPr>
            <p:extLst>
              <p:ext uri="{D42A27DB-BD31-4B8C-83A1-F6EECF244321}">
                <p14:modId xmlns:p14="http://schemas.microsoft.com/office/powerpoint/2010/main" val="87038483"/>
              </p:ext>
            </p:extLst>
          </p:nvPr>
        </p:nvGraphicFramePr>
        <p:xfrm>
          <a:off x="304800" y="2506515"/>
          <a:ext cx="5167313" cy="635000"/>
        </p:xfrm>
        <a:graphic>
          <a:graphicData uri="http://schemas.openxmlformats.org/presentationml/2006/ole">
            <mc:AlternateContent xmlns:mc="http://schemas.openxmlformats.org/markup-compatibility/2006">
              <mc:Choice xmlns:v="urn:schemas-microsoft-com:vml" Requires="v">
                <p:oleObj name="Equation" r:id="rId5" imgW="2070100" imgH="254000" progId="Equation.DSMT4">
                  <p:embed/>
                </p:oleObj>
              </mc:Choice>
              <mc:Fallback>
                <p:oleObj name="Equation" r:id="rId5" imgW="2070100" imgH="254000" progId="Equation.DSMT4">
                  <p:embed/>
                  <p:pic>
                    <p:nvPicPr>
                      <p:cNvPr id="99332" name="Object 7">
                        <a:extLst>
                          <a:ext uri="{FF2B5EF4-FFF2-40B4-BE49-F238E27FC236}">
                            <a16:creationId xmlns:a16="http://schemas.microsoft.com/office/drawing/2014/main" id="{EF55EB5C-EF00-D7AE-9FD7-BDD65D2355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506515"/>
                        <a:ext cx="5167313"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5">
            <a:extLst>
              <a:ext uri="{FF2B5EF4-FFF2-40B4-BE49-F238E27FC236}">
                <a16:creationId xmlns:a16="http://schemas.microsoft.com/office/drawing/2014/main" id="{EF534928-7DA1-5356-7F40-A7AAB3DC9B0B}"/>
              </a:ext>
            </a:extLst>
          </p:cNvPr>
          <p:cNvGraphicFramePr>
            <a:graphicFrameLocks noChangeAspect="1"/>
          </p:cNvGraphicFramePr>
          <p:nvPr>
            <p:extLst>
              <p:ext uri="{D42A27DB-BD31-4B8C-83A1-F6EECF244321}">
                <p14:modId xmlns:p14="http://schemas.microsoft.com/office/powerpoint/2010/main" val="1435918562"/>
              </p:ext>
            </p:extLst>
          </p:nvPr>
        </p:nvGraphicFramePr>
        <p:xfrm>
          <a:off x="1288075" y="3129904"/>
          <a:ext cx="6562725" cy="1173163"/>
        </p:xfrm>
        <a:graphic>
          <a:graphicData uri="http://schemas.openxmlformats.org/presentationml/2006/ole">
            <mc:AlternateContent xmlns:mc="http://schemas.openxmlformats.org/markup-compatibility/2006">
              <mc:Choice xmlns:v="urn:schemas-microsoft-com:vml" Requires="v">
                <p:oleObj name="Equation" r:id="rId7" imgW="2628900" imgH="469900" progId="Equation.DSMT4">
                  <p:embed/>
                </p:oleObj>
              </mc:Choice>
              <mc:Fallback>
                <p:oleObj name="Equation" r:id="rId7" imgW="2628900" imgH="469900" progId="Equation.DSMT4">
                  <p:embed/>
                  <p:pic>
                    <p:nvPicPr>
                      <p:cNvPr id="99330" name="Object 5">
                        <a:extLst>
                          <a:ext uri="{FF2B5EF4-FFF2-40B4-BE49-F238E27FC236}">
                            <a16:creationId xmlns:a16="http://schemas.microsoft.com/office/drawing/2014/main" id="{FB1FF398-7EA7-CF52-948B-39AB7B1035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8075" y="3129904"/>
                        <a:ext cx="6562725" cy="1173163"/>
                      </a:xfrm>
                      <a:prstGeom prst="rect">
                        <a:avLst/>
                      </a:prstGeom>
                      <a:solidFill>
                        <a:srgbClr val="FFFFCC"/>
                      </a:solidFill>
                      <a:ln>
                        <a:noFill/>
                      </a:ln>
                      <a:effectLst/>
                    </p:spPr>
                  </p:pic>
                </p:oleObj>
              </mc:Fallback>
            </mc:AlternateContent>
          </a:graphicData>
        </a:graphic>
      </p:graphicFrame>
      <p:graphicFrame>
        <p:nvGraphicFramePr>
          <p:cNvPr id="9" name="Object 8">
            <a:extLst>
              <a:ext uri="{FF2B5EF4-FFF2-40B4-BE49-F238E27FC236}">
                <a16:creationId xmlns:a16="http://schemas.microsoft.com/office/drawing/2014/main" id="{D2E0F89F-0031-BC5F-74EF-0AD13FD27A61}"/>
              </a:ext>
            </a:extLst>
          </p:cNvPr>
          <p:cNvGraphicFramePr>
            <a:graphicFrameLocks noChangeAspect="1"/>
          </p:cNvGraphicFramePr>
          <p:nvPr>
            <p:extLst>
              <p:ext uri="{D42A27DB-BD31-4B8C-83A1-F6EECF244321}">
                <p14:modId xmlns:p14="http://schemas.microsoft.com/office/powerpoint/2010/main" val="3643503695"/>
              </p:ext>
            </p:extLst>
          </p:nvPr>
        </p:nvGraphicFramePr>
        <p:xfrm>
          <a:off x="366713" y="4303067"/>
          <a:ext cx="7481887" cy="1173162"/>
        </p:xfrm>
        <a:graphic>
          <a:graphicData uri="http://schemas.openxmlformats.org/presentationml/2006/ole">
            <mc:AlternateContent xmlns:mc="http://schemas.openxmlformats.org/markup-compatibility/2006">
              <mc:Choice xmlns:v="urn:schemas-microsoft-com:vml" Requires="v">
                <p:oleObj name="Equation" r:id="rId9" imgW="2997200" imgH="469900" progId="Equation.DSMT4">
                  <p:embed/>
                </p:oleObj>
              </mc:Choice>
              <mc:Fallback>
                <p:oleObj name="Equation" r:id="rId9" imgW="2997200" imgH="469900" progId="Equation.DSMT4">
                  <p:embed/>
                  <p:pic>
                    <p:nvPicPr>
                      <p:cNvPr id="99333" name="Object 8">
                        <a:extLst>
                          <a:ext uri="{FF2B5EF4-FFF2-40B4-BE49-F238E27FC236}">
                            <a16:creationId xmlns:a16="http://schemas.microsoft.com/office/drawing/2014/main" id="{27968BE9-9DBB-8389-48C2-263D401B1FA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6713" y="4303067"/>
                        <a:ext cx="7481887" cy="1173162"/>
                      </a:xfrm>
                      <a:prstGeom prst="rect">
                        <a:avLst/>
                      </a:prstGeom>
                      <a:solidFill>
                        <a:srgbClr val="FFFF00"/>
                      </a:solidFill>
                      <a:ln>
                        <a:noFill/>
                      </a:ln>
                      <a:effectLst/>
                    </p:spPr>
                  </p:pic>
                </p:oleObj>
              </mc:Fallback>
            </mc:AlternateContent>
          </a:graphicData>
        </a:graphic>
      </p:graphicFrame>
      <p:sp>
        <p:nvSpPr>
          <p:cNvPr id="10" name="Rectangle 9">
            <a:extLst>
              <a:ext uri="{FF2B5EF4-FFF2-40B4-BE49-F238E27FC236}">
                <a16:creationId xmlns:a16="http://schemas.microsoft.com/office/drawing/2014/main" id="{10F86DCC-33CD-CD2D-6362-C75CE85D9101}"/>
              </a:ext>
            </a:extLst>
          </p:cNvPr>
          <p:cNvSpPr>
            <a:spLocks noChangeArrowheads="1"/>
          </p:cNvSpPr>
          <p:nvPr/>
        </p:nvSpPr>
        <p:spPr bwMode="auto">
          <a:xfrm>
            <a:off x="685800" y="5712767"/>
            <a:ext cx="82073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CA" altLang="en-US" sz="2400" dirty="0">
                <a:solidFill>
                  <a:srgbClr val="0000FF"/>
                </a:solidFill>
              </a:rPr>
              <a:t>Thus </a:t>
            </a:r>
            <a:r>
              <a:rPr lang="en-CA" altLang="en-US" sz="2400" dirty="0">
                <a:effectLst>
                  <a:outerShdw blurRad="38100" dist="38100" dir="2700000" algn="tl">
                    <a:srgbClr val="000000">
                      <a:alpha val="43137"/>
                    </a:srgbClr>
                  </a:outerShdw>
                </a:effectLst>
              </a:rPr>
              <a:t>in the case of independence </a:t>
            </a:r>
            <a:r>
              <a:rPr lang="en-CA" altLang="en-US" sz="2400" dirty="0">
                <a:solidFill>
                  <a:srgbClr val="0000FF"/>
                </a:solidFill>
              </a:rPr>
              <a:t>the conditional probability of an event is not affected by the knowledge of the other event</a:t>
            </a:r>
            <a:r>
              <a:rPr lang="en-CA" altLang="en-US" b="1" dirty="0">
                <a:solidFill>
                  <a:srgbClr val="0000FF"/>
                </a:solidFill>
              </a:rPr>
              <a:t> </a:t>
            </a:r>
          </a:p>
        </p:txBody>
      </p:sp>
      <p:sp>
        <p:nvSpPr>
          <p:cNvPr id="3" name="Rectangle 2">
            <a:extLst>
              <a:ext uri="{FF2B5EF4-FFF2-40B4-BE49-F238E27FC236}">
                <a16:creationId xmlns:a16="http://schemas.microsoft.com/office/drawing/2014/main" id="{E71F27BF-6561-37EE-7BCF-9F23B6942955}"/>
              </a:ext>
            </a:extLst>
          </p:cNvPr>
          <p:cNvSpPr/>
          <p:nvPr/>
        </p:nvSpPr>
        <p:spPr>
          <a:xfrm>
            <a:off x="685800" y="5562600"/>
            <a:ext cx="8305800" cy="1173162"/>
          </a:xfrm>
          <a:prstGeom prst="rect">
            <a:avLst/>
          </a:prstGeom>
          <a:no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9C5AFCB-7E9C-4879-BF31-505158594E43}"/>
              </a:ext>
            </a:extLst>
          </p:cNvPr>
          <p:cNvSpPr>
            <a:spLocks noGrp="1"/>
          </p:cNvSpPr>
          <p:nvPr>
            <p:ph type="title"/>
          </p:nvPr>
        </p:nvSpPr>
        <p:spPr>
          <a:xfrm>
            <a:off x="-594" y="0"/>
            <a:ext cx="6905248" cy="761028"/>
          </a:xfrm>
        </p:spPr>
        <p:txBody>
          <a:bodyPr/>
          <a:lstStyle/>
          <a:p>
            <a:pPr eaLnBrk="1" hangingPunct="1"/>
            <a:r>
              <a:rPr lang="en-US" altLang="en-US" sz="4800" b="1" dirty="0">
                <a:solidFill>
                  <a:srgbClr val="0070C0"/>
                </a:solidFill>
                <a:effectLst>
                  <a:outerShdw blurRad="38100" dist="38100" dir="2700000" algn="tl">
                    <a:srgbClr val="000000">
                      <a:alpha val="43137"/>
                    </a:srgbClr>
                  </a:outerShdw>
                </a:effectLst>
                <a:latin typeface="Comic Sans MS" panose="030F0702030302020204" pitchFamily="66" charset="0"/>
              </a:rPr>
              <a:t>Bayes Formula</a:t>
            </a:r>
          </a:p>
        </p:txBody>
      </p:sp>
      <p:pic>
        <p:nvPicPr>
          <p:cNvPr id="15363" name="Picture 3">
            <a:extLst>
              <a:ext uri="{FF2B5EF4-FFF2-40B4-BE49-F238E27FC236}">
                <a16:creationId xmlns:a16="http://schemas.microsoft.com/office/drawing/2014/main" id="{5F5EE39F-BAF6-427A-B916-22643E3DA6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45" y="2695672"/>
            <a:ext cx="8592911" cy="3334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2">
            <a:extLst>
              <a:ext uri="{FF2B5EF4-FFF2-40B4-BE49-F238E27FC236}">
                <a16:creationId xmlns:a16="http://schemas.microsoft.com/office/drawing/2014/main" id="{24975B7D-681A-4A16-8116-3ACD77A167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4653" y="153081"/>
            <a:ext cx="2146041" cy="233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3">
            <a:extLst>
              <a:ext uri="{FF2B5EF4-FFF2-40B4-BE49-F238E27FC236}">
                <a16:creationId xmlns:a16="http://schemas.microsoft.com/office/drawing/2014/main" id="{83CFEE77-9F40-4719-BE25-9A85EB826B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034" y="1154905"/>
            <a:ext cx="2565918" cy="970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3">
            <a:extLst>
              <a:ext uri="{FF2B5EF4-FFF2-40B4-BE49-F238E27FC236}">
                <a16:creationId xmlns:a16="http://schemas.microsoft.com/office/drawing/2014/main" id="{564261E5-868E-480F-99B4-F5616C9F89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5878" y="1746574"/>
            <a:ext cx="3643313" cy="761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a:extLst>
              <a:ext uri="{FF2B5EF4-FFF2-40B4-BE49-F238E27FC236}">
                <a16:creationId xmlns:a16="http://schemas.microsoft.com/office/drawing/2014/main" id="{C65DB1E4-B431-41B2-8756-BF416D505F8C}"/>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6E22-23E2-4FB1-8975-3BA570E08337}"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spTree>
    <p:extLst>
      <p:ext uri="{BB962C8B-B14F-4D97-AF65-F5344CB8AC3E}">
        <p14:creationId xmlns:p14="http://schemas.microsoft.com/office/powerpoint/2010/main" val="1393135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808745"/>
          </a:xfrm>
        </p:spPr>
        <p:txBody>
          <a:bodyPr>
            <a:noAutofit/>
          </a:bodyPr>
          <a:lstStyle/>
          <a:p>
            <a:pPr algn="ctr"/>
            <a:r>
              <a:rPr lang="en-US"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rPr>
              <a:t>Naïve Bayesian Classifier</a:t>
            </a:r>
            <a:endParaRPr lang="en-IN"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endParaRP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357147" y="1635244"/>
                <a:ext cx="8429704" cy="4622085"/>
              </a:xfrm>
            </p:spPr>
            <p:txBody>
              <a:bodyPr>
                <a:normAutofit/>
              </a:bodyPr>
              <a:lstStyle/>
              <a:p>
                <a:pPr marL="341147" indent="-288425" algn="just"/>
                <a:r>
                  <a:rPr lang="en-US" sz="1954" dirty="0">
                    <a:solidFill>
                      <a:srgbClr val="0000FF"/>
                    </a:solidFill>
                    <a:latin typeface="Comic Sans MS" panose="030F0702030302020204" pitchFamily="66" charset="0"/>
                  </a:rPr>
                  <a:t>Suppose, </a:t>
                </a:r>
                <a:r>
                  <a:rPr lang="en-US" sz="1954" i="1" dirty="0">
                    <a:solidFill>
                      <a:srgbClr val="0000FF"/>
                    </a:solidFill>
                    <a:latin typeface="Comic Sans MS" panose="030F0702030302020204" pitchFamily="66" charset="0"/>
                  </a:rPr>
                  <a:t>Y</a:t>
                </a:r>
                <a:r>
                  <a:rPr lang="en-US" sz="1954" dirty="0">
                    <a:solidFill>
                      <a:srgbClr val="0000FF"/>
                    </a:solidFill>
                    <a:latin typeface="Comic Sans MS" panose="030F0702030302020204" pitchFamily="66" charset="0"/>
                  </a:rPr>
                  <a:t> is a class variable and </a:t>
                </a:r>
                <a:r>
                  <a:rPr lang="en-US" sz="1954" i="1" dirty="0">
                    <a:solidFill>
                      <a:srgbClr val="0000FF"/>
                    </a:solidFill>
                    <a:latin typeface="Comic Sans MS" panose="030F0702030302020204" pitchFamily="66" charset="0"/>
                  </a:rPr>
                  <a:t>X = </a:t>
                </a:r>
                <a14:m>
                  <m:oMath xmlns:m="http://schemas.openxmlformats.org/officeDocument/2006/math">
                    <m:d>
                      <m:dPr>
                        <m:begChr m:val="{"/>
                        <m:endChr m:val="}"/>
                        <m:ctrlPr>
                          <a:rPr lang="en-US" sz="1954" i="1">
                            <a:solidFill>
                              <a:srgbClr val="0000FF"/>
                            </a:solidFill>
                            <a:latin typeface="Cambria Math" panose="02040503050406030204" pitchFamily="18" charset="0"/>
                          </a:rPr>
                        </m:ctrlPr>
                      </m:dPr>
                      <m:e>
                        <m:r>
                          <a:rPr lang="en-US" sz="1954" i="1">
                            <a:solidFill>
                              <a:srgbClr val="0000FF"/>
                            </a:solidFill>
                            <a:latin typeface="Cambria Math" panose="02040503050406030204" pitchFamily="18" charset="0"/>
                          </a:rPr>
                          <m:t>𝑋</m:t>
                        </m:r>
                        <m:r>
                          <a:rPr lang="en-US" sz="1954" i="1" baseline="-25000">
                            <a:solidFill>
                              <a:srgbClr val="0000FF"/>
                            </a:solidFill>
                            <a:latin typeface="Cambria Math" panose="02040503050406030204" pitchFamily="18" charset="0"/>
                          </a:rPr>
                          <m:t>1</m:t>
                        </m:r>
                        <m:r>
                          <a:rPr lang="en-US" sz="1954" i="1">
                            <a:solidFill>
                              <a:srgbClr val="0000FF"/>
                            </a:solidFill>
                            <a:latin typeface="Cambria Math" panose="02040503050406030204" pitchFamily="18" charset="0"/>
                          </a:rPr>
                          <m:t>,</m:t>
                        </m:r>
                        <m:sSub>
                          <m:sSubPr>
                            <m:ctrlPr>
                              <a:rPr lang="en-US" sz="1954" i="1">
                                <a:solidFill>
                                  <a:srgbClr val="0000FF"/>
                                </a:solidFill>
                                <a:latin typeface="Cambria Math" panose="02040503050406030204" pitchFamily="18" charset="0"/>
                              </a:rPr>
                            </m:ctrlPr>
                          </m:sSubPr>
                          <m:e>
                            <m:r>
                              <a:rPr lang="en-US" sz="1954" i="1">
                                <a:solidFill>
                                  <a:srgbClr val="0000FF"/>
                                </a:solidFill>
                                <a:latin typeface="Cambria Math" panose="02040503050406030204" pitchFamily="18" charset="0"/>
                              </a:rPr>
                              <m:t>𝑋</m:t>
                            </m:r>
                          </m:e>
                          <m:sub>
                            <m:r>
                              <a:rPr lang="en-US" sz="1954" i="1">
                                <a:solidFill>
                                  <a:srgbClr val="0000FF"/>
                                </a:solidFill>
                                <a:latin typeface="Cambria Math" panose="02040503050406030204" pitchFamily="18" charset="0"/>
                              </a:rPr>
                              <m:t>2</m:t>
                            </m:r>
                          </m:sub>
                        </m:sSub>
                        <m:r>
                          <a:rPr lang="en-US" sz="1954" i="1">
                            <a:solidFill>
                              <a:srgbClr val="0000FF"/>
                            </a:solidFill>
                            <a:latin typeface="Cambria Math" panose="02040503050406030204" pitchFamily="18" charset="0"/>
                          </a:rPr>
                          <m:t>,…..,</m:t>
                        </m:r>
                        <m:sSub>
                          <m:sSubPr>
                            <m:ctrlPr>
                              <a:rPr lang="en-US" sz="1954" i="1">
                                <a:solidFill>
                                  <a:srgbClr val="0000FF"/>
                                </a:solidFill>
                                <a:latin typeface="Cambria Math" panose="02040503050406030204" pitchFamily="18" charset="0"/>
                              </a:rPr>
                            </m:ctrlPr>
                          </m:sSubPr>
                          <m:e>
                            <m:r>
                              <a:rPr lang="en-US" sz="1954" i="1">
                                <a:solidFill>
                                  <a:srgbClr val="0000FF"/>
                                </a:solidFill>
                                <a:latin typeface="Cambria Math" panose="02040503050406030204" pitchFamily="18" charset="0"/>
                              </a:rPr>
                              <m:t>𝑋</m:t>
                            </m:r>
                          </m:e>
                          <m:sub>
                            <m:r>
                              <a:rPr lang="en-US" sz="1954" i="1">
                                <a:solidFill>
                                  <a:srgbClr val="0000FF"/>
                                </a:solidFill>
                                <a:latin typeface="Cambria Math" panose="02040503050406030204" pitchFamily="18" charset="0"/>
                              </a:rPr>
                              <m:t>𝑛</m:t>
                            </m:r>
                          </m:sub>
                        </m:sSub>
                      </m:e>
                    </m:d>
                  </m:oMath>
                </a14:m>
                <a:r>
                  <a:rPr lang="en-US" sz="1954" dirty="0">
                    <a:solidFill>
                      <a:srgbClr val="0000FF"/>
                    </a:solidFill>
                    <a:latin typeface="Comic Sans MS" panose="030F0702030302020204" pitchFamily="66" charset="0"/>
                  </a:rPr>
                  <a:t> is a set of attributes,  with instance of </a:t>
                </a:r>
                <a:r>
                  <a:rPr lang="en-US" sz="1954" i="1" dirty="0">
                    <a:solidFill>
                      <a:srgbClr val="0000FF"/>
                    </a:solidFill>
                    <a:latin typeface="Comic Sans MS" panose="030F0702030302020204" pitchFamily="66" charset="0"/>
                  </a:rPr>
                  <a:t>Y</a:t>
                </a:r>
                <a:r>
                  <a:rPr lang="en-US" sz="1954" dirty="0">
                    <a:solidFill>
                      <a:srgbClr val="0000FF"/>
                    </a:solidFill>
                    <a:latin typeface="Comic Sans MS" panose="030F0702030302020204" pitchFamily="66" charset="0"/>
                  </a:rPr>
                  <a:t>.</a:t>
                </a:r>
              </a:p>
              <a:p>
                <a:pPr marL="52723" indent="0" algn="just">
                  <a:buNone/>
                </a:pPr>
                <a:endParaRPr lang="en-US" sz="1954" dirty="0">
                  <a:solidFill>
                    <a:srgbClr val="0000FF"/>
                  </a:solidFill>
                  <a:latin typeface="Comic Sans MS" panose="030F0702030302020204" pitchFamily="66" charset="0"/>
                </a:endParaRPr>
              </a:p>
              <a:p>
                <a:pPr marL="52723" indent="0" algn="just">
                  <a:buNone/>
                </a:pPr>
                <a:endParaRPr lang="en-US" sz="1954" dirty="0">
                  <a:solidFill>
                    <a:srgbClr val="0000FF"/>
                  </a:solidFill>
                  <a:latin typeface="Comic Sans MS" panose="030F0702030302020204" pitchFamily="66" charset="0"/>
                </a:endParaRPr>
              </a:p>
              <a:p>
                <a:pPr marL="52723" indent="0" algn="just">
                  <a:buNone/>
                </a:pPr>
                <a:endParaRPr lang="en-US" sz="1954" dirty="0">
                  <a:solidFill>
                    <a:srgbClr val="0000FF"/>
                  </a:solidFill>
                  <a:latin typeface="Comic Sans MS" panose="030F0702030302020204" pitchFamily="66" charset="0"/>
                </a:endParaRPr>
              </a:p>
              <a:p>
                <a:pPr marL="52723" indent="0" algn="just">
                  <a:buNone/>
                </a:pPr>
                <a:endParaRPr lang="en-US" sz="1954" dirty="0">
                  <a:solidFill>
                    <a:srgbClr val="0000FF"/>
                  </a:solidFill>
                  <a:latin typeface="Comic Sans MS" panose="030F0702030302020204" pitchFamily="66" charset="0"/>
                </a:endParaRPr>
              </a:p>
              <a:p>
                <a:pPr marL="52723" indent="0" algn="just">
                  <a:buNone/>
                </a:pPr>
                <a:endParaRPr lang="en-US" sz="1954" dirty="0">
                  <a:solidFill>
                    <a:srgbClr val="0000FF"/>
                  </a:solidFill>
                  <a:latin typeface="Comic Sans MS" panose="030F0702030302020204" pitchFamily="66" charset="0"/>
                </a:endParaRPr>
              </a:p>
              <a:p>
                <a:pPr marL="52723" indent="0" algn="just">
                  <a:buNone/>
                </a:pPr>
                <a:endParaRPr lang="en-US" sz="1954" dirty="0">
                  <a:solidFill>
                    <a:srgbClr val="0000FF"/>
                  </a:solidFill>
                  <a:latin typeface="Comic Sans MS" panose="030F0702030302020204" pitchFamily="66" charset="0"/>
                </a:endParaRPr>
              </a:p>
              <a:p>
                <a:pPr marL="387668" indent="-334945" algn="just"/>
                <a:r>
                  <a:rPr lang="en-US" sz="1954" dirty="0">
                    <a:solidFill>
                      <a:srgbClr val="0000FF"/>
                    </a:solidFill>
                    <a:latin typeface="Comic Sans MS" panose="030F0702030302020204" pitchFamily="66" charset="0"/>
                  </a:rPr>
                  <a:t>The classification problem, then can be expressed as the class-conditional probability</a:t>
                </a:r>
              </a:p>
              <a:p>
                <a:pPr marL="2531314" lvl="8" indent="-334945" algn="just"/>
                <a:endParaRPr lang="en-US" sz="781" dirty="0">
                  <a:solidFill>
                    <a:srgbClr val="0000FF"/>
                  </a:solidFill>
                  <a:latin typeface="Comic Sans MS" panose="030F0702030302020204" pitchFamily="66" charset="0"/>
                </a:endParaRPr>
              </a:p>
              <a:p>
                <a:pPr marL="52723" indent="0" algn="ctr">
                  <a:buNone/>
                </a:pPr>
                <a14:m>
                  <m:oMathPara xmlns:m="http://schemas.openxmlformats.org/officeDocument/2006/math">
                    <m:oMathParaPr>
                      <m:jc m:val="centerGroup"/>
                    </m:oMathParaPr>
                    <m:oMath xmlns:m="http://schemas.openxmlformats.org/officeDocument/2006/math">
                      <m:r>
                        <a:rPr lang="en-US" sz="1954" i="1">
                          <a:solidFill>
                            <a:srgbClr val="0000FF"/>
                          </a:solidFill>
                          <a:latin typeface="Cambria Math" panose="02040503050406030204" pitchFamily="18" charset="0"/>
                        </a:rPr>
                        <m:t>𝑃</m:t>
                      </m:r>
                      <m:d>
                        <m:dPr>
                          <m:ctrlPr>
                            <a:rPr lang="en-US" sz="1954" i="1">
                              <a:solidFill>
                                <a:srgbClr val="0000FF"/>
                              </a:solidFill>
                              <a:latin typeface="Cambria Math" panose="02040503050406030204" pitchFamily="18" charset="0"/>
                            </a:rPr>
                          </m:ctrlPr>
                        </m:dPr>
                        <m:e>
                          <m:r>
                            <a:rPr lang="en-US" sz="1954" i="1">
                              <a:solidFill>
                                <a:srgbClr val="0000FF"/>
                              </a:solidFill>
                              <a:latin typeface="Cambria Math" panose="02040503050406030204" pitchFamily="18" charset="0"/>
                            </a:rPr>
                            <m:t>𝑌</m:t>
                          </m:r>
                          <m:r>
                            <a:rPr lang="en-US" sz="1954" i="1">
                              <a:solidFill>
                                <a:srgbClr val="0000FF"/>
                              </a:solidFill>
                              <a:latin typeface="Cambria Math" panose="02040503050406030204" pitchFamily="18" charset="0"/>
                            </a:rPr>
                            <m:t>=</m:t>
                          </m:r>
                          <m:r>
                            <a:rPr lang="en-US" sz="1954" i="1">
                              <a:solidFill>
                                <a:srgbClr val="0000FF"/>
                              </a:solidFill>
                              <a:latin typeface="Cambria Math" panose="02040503050406030204" pitchFamily="18" charset="0"/>
                            </a:rPr>
                            <m:t>𝑦𝑖</m:t>
                          </m:r>
                          <m:r>
                            <a:rPr lang="en-US" sz="1954" i="1">
                              <a:solidFill>
                                <a:srgbClr val="0000FF"/>
                              </a:solidFill>
                              <a:latin typeface="Cambria Math" panose="02040503050406030204" pitchFamily="18" charset="0"/>
                            </a:rPr>
                            <m:t>|</m:t>
                          </m:r>
                          <m:d>
                            <m:dPr>
                              <m:ctrlPr>
                                <a:rPr lang="en-US" sz="1954" i="1">
                                  <a:solidFill>
                                    <a:srgbClr val="0000FF"/>
                                  </a:solidFill>
                                  <a:latin typeface="Cambria Math" panose="02040503050406030204" pitchFamily="18" charset="0"/>
                                </a:rPr>
                              </m:ctrlPr>
                            </m:dPr>
                            <m:e>
                              <m:sSub>
                                <m:sSubPr>
                                  <m:ctrlPr>
                                    <a:rPr lang="en-US" sz="1954" i="1">
                                      <a:solidFill>
                                        <a:srgbClr val="0000FF"/>
                                      </a:solidFill>
                                      <a:latin typeface="Cambria Math" panose="02040503050406030204" pitchFamily="18" charset="0"/>
                                    </a:rPr>
                                  </m:ctrlPr>
                                </m:sSubPr>
                                <m:e>
                                  <m:r>
                                    <a:rPr lang="en-US" sz="1954" i="1">
                                      <a:solidFill>
                                        <a:srgbClr val="0000FF"/>
                                      </a:solidFill>
                                      <a:latin typeface="Cambria Math" panose="02040503050406030204" pitchFamily="18" charset="0"/>
                                    </a:rPr>
                                    <m:t>𝑋</m:t>
                                  </m:r>
                                </m:e>
                                <m:sub>
                                  <m:r>
                                    <a:rPr lang="en-US" sz="1954" i="1">
                                      <a:solidFill>
                                        <a:srgbClr val="0000FF"/>
                                      </a:solidFill>
                                      <a:latin typeface="Cambria Math" panose="02040503050406030204" pitchFamily="18" charset="0"/>
                                    </a:rPr>
                                    <m:t>1</m:t>
                                  </m:r>
                                </m:sub>
                              </m:sSub>
                              <m:r>
                                <a:rPr lang="en-US" sz="1954" i="1">
                                  <a:solidFill>
                                    <a:srgbClr val="0000FF"/>
                                  </a:solidFill>
                                  <a:latin typeface="Cambria Math" panose="02040503050406030204" pitchFamily="18" charset="0"/>
                                </a:rPr>
                                <m:t>=</m:t>
                              </m:r>
                              <m:sSub>
                                <m:sSubPr>
                                  <m:ctrlPr>
                                    <a:rPr lang="en-US" sz="1954" i="1">
                                      <a:solidFill>
                                        <a:srgbClr val="0000FF"/>
                                      </a:solidFill>
                                      <a:latin typeface="Cambria Math" panose="02040503050406030204" pitchFamily="18" charset="0"/>
                                    </a:rPr>
                                  </m:ctrlPr>
                                </m:sSubPr>
                                <m:e>
                                  <m:r>
                                    <a:rPr lang="en-US" sz="1954" i="1">
                                      <a:solidFill>
                                        <a:srgbClr val="0000FF"/>
                                      </a:solidFill>
                                      <a:latin typeface="Cambria Math" panose="02040503050406030204" pitchFamily="18" charset="0"/>
                                    </a:rPr>
                                    <m:t>𝑥</m:t>
                                  </m:r>
                                </m:e>
                                <m:sub>
                                  <m:r>
                                    <a:rPr lang="en-US" sz="1954" i="1">
                                      <a:solidFill>
                                        <a:srgbClr val="0000FF"/>
                                      </a:solidFill>
                                      <a:latin typeface="Cambria Math" panose="02040503050406030204" pitchFamily="18" charset="0"/>
                                    </a:rPr>
                                    <m:t>1</m:t>
                                  </m:r>
                                </m:sub>
                              </m:sSub>
                            </m:e>
                          </m:d>
                          <m:r>
                            <a:rPr lang="en-US" sz="1954">
                              <a:solidFill>
                                <a:srgbClr val="0000FF"/>
                              </a:solidFill>
                              <a:latin typeface="Cambria Math" panose="02040503050406030204" pitchFamily="18" charset="0"/>
                            </a:rPr>
                            <m:t> </m:t>
                          </m:r>
                          <m:r>
                            <m:rPr>
                              <m:sty m:val="p"/>
                            </m:rPr>
                            <a:rPr lang="en-US" sz="1954">
                              <a:solidFill>
                                <a:srgbClr val="0000FF"/>
                              </a:solidFill>
                              <a:latin typeface="Cambria Math" panose="02040503050406030204" pitchFamily="18" charset="0"/>
                            </a:rPr>
                            <m:t>AND</m:t>
                          </m:r>
                          <m:r>
                            <a:rPr lang="en-US" sz="1954">
                              <a:solidFill>
                                <a:srgbClr val="0000FF"/>
                              </a:solidFill>
                              <a:latin typeface="Cambria Math" panose="02040503050406030204" pitchFamily="18" charset="0"/>
                            </a:rPr>
                            <m:t> </m:t>
                          </m:r>
                          <m:d>
                            <m:dPr>
                              <m:ctrlPr>
                                <a:rPr lang="en-US" sz="1954" i="1">
                                  <a:solidFill>
                                    <a:srgbClr val="0000FF"/>
                                  </a:solidFill>
                                  <a:latin typeface="Cambria Math" panose="02040503050406030204" pitchFamily="18" charset="0"/>
                                </a:rPr>
                              </m:ctrlPr>
                            </m:dPr>
                            <m:e>
                              <m:sSub>
                                <m:sSubPr>
                                  <m:ctrlPr>
                                    <a:rPr lang="en-US" sz="1954" i="1">
                                      <a:solidFill>
                                        <a:srgbClr val="0000FF"/>
                                      </a:solidFill>
                                      <a:latin typeface="Cambria Math" panose="02040503050406030204" pitchFamily="18" charset="0"/>
                                    </a:rPr>
                                  </m:ctrlPr>
                                </m:sSubPr>
                                <m:e>
                                  <m:r>
                                    <a:rPr lang="en-US" sz="1954" i="1">
                                      <a:solidFill>
                                        <a:srgbClr val="0000FF"/>
                                      </a:solidFill>
                                      <a:latin typeface="Cambria Math" panose="02040503050406030204" pitchFamily="18" charset="0"/>
                                    </a:rPr>
                                    <m:t>𝑋</m:t>
                                  </m:r>
                                </m:e>
                                <m:sub>
                                  <m:r>
                                    <a:rPr lang="en-US" sz="1954" i="1">
                                      <a:solidFill>
                                        <a:srgbClr val="0000FF"/>
                                      </a:solidFill>
                                      <a:latin typeface="Cambria Math" panose="02040503050406030204" pitchFamily="18" charset="0"/>
                                    </a:rPr>
                                    <m:t>2</m:t>
                                  </m:r>
                                </m:sub>
                              </m:sSub>
                              <m:r>
                                <a:rPr lang="en-US" sz="1954" i="1">
                                  <a:solidFill>
                                    <a:srgbClr val="0000FF"/>
                                  </a:solidFill>
                                  <a:latin typeface="Cambria Math" panose="02040503050406030204" pitchFamily="18" charset="0"/>
                                </a:rPr>
                                <m:t>=</m:t>
                              </m:r>
                              <m:sSub>
                                <m:sSubPr>
                                  <m:ctrlPr>
                                    <a:rPr lang="en-US" sz="1954" i="1">
                                      <a:solidFill>
                                        <a:srgbClr val="0000FF"/>
                                      </a:solidFill>
                                      <a:latin typeface="Cambria Math" panose="02040503050406030204" pitchFamily="18" charset="0"/>
                                    </a:rPr>
                                  </m:ctrlPr>
                                </m:sSubPr>
                                <m:e>
                                  <m:r>
                                    <a:rPr lang="en-US" sz="1954" i="1">
                                      <a:solidFill>
                                        <a:srgbClr val="0000FF"/>
                                      </a:solidFill>
                                      <a:latin typeface="Cambria Math" panose="02040503050406030204" pitchFamily="18" charset="0"/>
                                    </a:rPr>
                                    <m:t>𝑥</m:t>
                                  </m:r>
                                </m:e>
                                <m:sub>
                                  <m:r>
                                    <a:rPr lang="en-US" sz="1954" i="1">
                                      <a:solidFill>
                                        <a:srgbClr val="0000FF"/>
                                      </a:solidFill>
                                      <a:latin typeface="Cambria Math" panose="02040503050406030204" pitchFamily="18" charset="0"/>
                                    </a:rPr>
                                    <m:t>2</m:t>
                                  </m:r>
                                </m:sub>
                              </m:sSub>
                            </m:e>
                          </m:d>
                          <m:r>
                            <a:rPr lang="en-US" sz="1954">
                              <a:solidFill>
                                <a:srgbClr val="0000FF"/>
                              </a:solidFill>
                              <a:latin typeface="Cambria Math" panose="02040503050406030204" pitchFamily="18" charset="0"/>
                            </a:rPr>
                            <m:t> </m:t>
                          </m:r>
                          <m:r>
                            <m:rPr>
                              <m:sty m:val="p"/>
                            </m:rPr>
                            <a:rPr lang="en-US" sz="1954">
                              <a:solidFill>
                                <a:srgbClr val="0000FF"/>
                              </a:solidFill>
                              <a:latin typeface="Cambria Math" panose="02040503050406030204" pitchFamily="18" charset="0"/>
                            </a:rPr>
                            <m:t>AND</m:t>
                          </m:r>
                          <m:r>
                            <a:rPr lang="en-US" sz="1954">
                              <a:solidFill>
                                <a:srgbClr val="0000FF"/>
                              </a:solidFill>
                              <a:latin typeface="Cambria Math" panose="02040503050406030204" pitchFamily="18" charset="0"/>
                            </a:rPr>
                            <m:t> …..</m:t>
                          </m:r>
                          <m:d>
                            <m:dPr>
                              <m:ctrlPr>
                                <a:rPr lang="en-US" sz="1954" i="1">
                                  <a:solidFill>
                                    <a:srgbClr val="0000FF"/>
                                  </a:solidFill>
                                  <a:latin typeface="Cambria Math" panose="02040503050406030204" pitchFamily="18" charset="0"/>
                                </a:rPr>
                              </m:ctrlPr>
                            </m:dPr>
                            <m:e>
                              <m:sSub>
                                <m:sSubPr>
                                  <m:ctrlPr>
                                    <a:rPr lang="en-US" sz="1954" i="1">
                                      <a:solidFill>
                                        <a:srgbClr val="0000FF"/>
                                      </a:solidFill>
                                      <a:latin typeface="Cambria Math" panose="02040503050406030204" pitchFamily="18" charset="0"/>
                                    </a:rPr>
                                  </m:ctrlPr>
                                </m:sSubPr>
                                <m:e>
                                  <m:r>
                                    <a:rPr lang="en-US" sz="1954" i="1">
                                      <a:solidFill>
                                        <a:srgbClr val="0000FF"/>
                                      </a:solidFill>
                                      <a:latin typeface="Cambria Math" panose="02040503050406030204" pitchFamily="18" charset="0"/>
                                    </a:rPr>
                                    <m:t>𝑋</m:t>
                                  </m:r>
                                </m:e>
                                <m:sub>
                                  <m:r>
                                    <a:rPr lang="en-US" sz="1954" i="1">
                                      <a:solidFill>
                                        <a:srgbClr val="0000FF"/>
                                      </a:solidFill>
                                      <a:latin typeface="Cambria Math" panose="02040503050406030204" pitchFamily="18" charset="0"/>
                                    </a:rPr>
                                    <m:t>𝑛</m:t>
                                  </m:r>
                                </m:sub>
                              </m:sSub>
                              <m:r>
                                <a:rPr lang="en-US" sz="1954" i="1">
                                  <a:solidFill>
                                    <a:srgbClr val="0000FF"/>
                                  </a:solidFill>
                                  <a:latin typeface="Cambria Math" panose="02040503050406030204" pitchFamily="18" charset="0"/>
                                </a:rPr>
                                <m:t>=</m:t>
                              </m:r>
                              <m:sSub>
                                <m:sSubPr>
                                  <m:ctrlPr>
                                    <a:rPr lang="en-US" sz="1954" i="1">
                                      <a:solidFill>
                                        <a:srgbClr val="0000FF"/>
                                      </a:solidFill>
                                      <a:latin typeface="Cambria Math" panose="02040503050406030204" pitchFamily="18" charset="0"/>
                                    </a:rPr>
                                  </m:ctrlPr>
                                </m:sSubPr>
                                <m:e>
                                  <m:r>
                                    <a:rPr lang="en-US" sz="1954" i="1">
                                      <a:solidFill>
                                        <a:srgbClr val="0000FF"/>
                                      </a:solidFill>
                                      <a:latin typeface="Cambria Math" panose="02040503050406030204" pitchFamily="18" charset="0"/>
                                    </a:rPr>
                                    <m:t>𝑥</m:t>
                                  </m:r>
                                </m:e>
                                <m:sub>
                                  <m:r>
                                    <a:rPr lang="en-US" sz="1954" i="1">
                                      <a:solidFill>
                                        <a:srgbClr val="0000FF"/>
                                      </a:solidFill>
                                      <a:latin typeface="Cambria Math" panose="02040503050406030204" pitchFamily="18" charset="0"/>
                                    </a:rPr>
                                    <m:t>𝑛</m:t>
                                  </m:r>
                                </m:sub>
                              </m:sSub>
                            </m:e>
                          </m:d>
                        </m:e>
                      </m:d>
                    </m:oMath>
                  </m:oMathPara>
                </a14:m>
                <a:endParaRPr lang="en-US" sz="1954" dirty="0">
                  <a:solidFill>
                    <a:srgbClr val="0000FF"/>
                  </a:solidFill>
                  <a:latin typeface="Comic Sans MS" panose="030F0702030302020204" pitchFamily="66" charset="0"/>
                </a:endParaRPr>
              </a:p>
              <a:p>
                <a:pPr marL="52723" indent="0" algn="just">
                  <a:buNone/>
                </a:pPr>
                <a:endParaRPr lang="en-US" sz="1954" dirty="0">
                  <a:solidFill>
                    <a:srgbClr val="0000FF"/>
                  </a:solidFill>
                  <a:latin typeface="Comic Sans MS" panose="030F0702030302020204" pitchFamily="66" charset="0"/>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357147" y="1635244"/>
                <a:ext cx="8429704" cy="4622085"/>
              </a:xfrm>
              <a:blipFill>
                <a:blip r:embed="rId3"/>
                <a:stretch>
                  <a:fillRect t="-1319" r="-7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Table 2"/>
              <p:cNvGraphicFramePr>
                <a:graphicFrameLocks noGrp="1"/>
              </p:cNvGraphicFramePr>
              <p:nvPr/>
            </p:nvGraphicFramePr>
            <p:xfrm>
              <a:off x="1621634" y="2519574"/>
              <a:ext cx="6096000" cy="181818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62225">
                    <a:tc>
                      <a:txBody>
                        <a:bodyPr/>
                        <a:lstStyle/>
                        <a:p>
                          <a:pPr algn="ctr"/>
                          <a:r>
                            <a:rPr lang="en-US" sz="1800" dirty="0">
                              <a:solidFill>
                                <a:schemeClr val="bg1"/>
                              </a:solidFill>
                            </a:rPr>
                            <a:t>INPUT (X)</a:t>
                          </a:r>
                        </a:p>
                      </a:txBody>
                      <a:tcPr marL="89316" marR="89316" marT="44658" marB="44658" anchor="ctr">
                        <a:solidFill>
                          <a:schemeClr val="tx1"/>
                        </a:solidFill>
                      </a:tcPr>
                    </a:tc>
                    <a:tc>
                      <a:txBody>
                        <a:bodyPr/>
                        <a:lstStyle/>
                        <a:p>
                          <a:pPr algn="ctr"/>
                          <a:r>
                            <a:rPr lang="en-US" sz="1800" dirty="0">
                              <a:solidFill>
                                <a:schemeClr val="bg1"/>
                              </a:solidFill>
                            </a:rPr>
                            <a:t>CLASS(Y)</a:t>
                          </a:r>
                        </a:p>
                      </a:txBody>
                      <a:tcPr marL="89316" marR="89316" marT="44658" marB="44658" anchor="ctr">
                        <a:solidFill>
                          <a:schemeClr val="tx1"/>
                        </a:solidFill>
                      </a:tcPr>
                    </a:tc>
                    <a:extLst>
                      <a:ext uri="{0D108BD9-81ED-4DB2-BD59-A6C34878D82A}">
                        <a16:rowId xmlns:a16="http://schemas.microsoft.com/office/drawing/2014/main" val="10000"/>
                      </a:ext>
                    </a:extLst>
                  </a:tr>
                  <a:tr h="362225">
                    <a:tc>
                      <a:txBody>
                        <a:bodyPr/>
                        <a:lstStyle/>
                        <a:p>
                          <a:pPr algn="ctr"/>
                          <a:r>
                            <a:rPr lang="en-US" sz="1800" dirty="0"/>
                            <a:t>…      …      …</a:t>
                          </a:r>
                        </a:p>
                      </a:txBody>
                      <a:tcPr marL="89316" marR="89316" marT="44658" marB="44658" anchor="ctr"/>
                    </a:tc>
                    <a:tc>
                      <a:txBody>
                        <a:bodyPr/>
                        <a:lstStyle/>
                        <a:p>
                          <a:pPr algn="ctr"/>
                          <a:endParaRPr lang="en-US" sz="1800" dirty="0"/>
                        </a:p>
                      </a:txBody>
                      <a:tcPr marL="89316" marR="89316" marT="44658" marB="44658" anchor="ctr"/>
                    </a:tc>
                    <a:extLst>
                      <a:ext uri="{0D108BD9-81ED-4DB2-BD59-A6C34878D82A}">
                        <a16:rowId xmlns:a16="http://schemas.microsoft.com/office/drawing/2014/main" val="10001"/>
                      </a:ext>
                    </a:extLst>
                  </a:tr>
                  <a:tr h="362225">
                    <a:tc>
                      <a:txBody>
                        <a:bodyPr/>
                        <a:lstStyle/>
                        <a:p>
                          <a:pPr algn="ctr"/>
                          <a:r>
                            <a:rPr lang="en-US" sz="1800" dirty="0"/>
                            <a:t>…      …      …</a:t>
                          </a:r>
                        </a:p>
                      </a:txBody>
                      <a:tcPr marL="89316" marR="89316" marT="44658" marB="44658" anchor="ctr"/>
                    </a:tc>
                    <a:tc>
                      <a:txBody>
                        <a:bodyPr/>
                        <a:lstStyle/>
                        <a:p>
                          <a:pPr algn="ctr"/>
                          <a:r>
                            <a:rPr lang="en-US" sz="1800" dirty="0"/>
                            <a:t>…</a:t>
                          </a:r>
                        </a:p>
                      </a:txBody>
                      <a:tcPr marL="89316" marR="89316" marT="44658" marB="44658" anchor="ctr"/>
                    </a:tc>
                    <a:extLst>
                      <a:ext uri="{0D108BD9-81ED-4DB2-BD59-A6C34878D82A}">
                        <a16:rowId xmlns:a16="http://schemas.microsoft.com/office/drawing/2014/main" val="10002"/>
                      </a:ext>
                    </a:extLst>
                  </a:tr>
                  <a:tr h="362225">
                    <a:tc>
                      <a:txBody>
                        <a:bodyPr/>
                        <a:lstStyle/>
                        <a:p>
                          <a:pPr algn="ctr"/>
                          <a14:m>
                            <m:oMathPara xmlns:m="http://schemas.openxmlformats.org/officeDocument/2006/math">
                              <m:oMathParaPr>
                                <m:jc m:val="centerGroup"/>
                              </m:oMathParaPr>
                              <m:oMath xmlns:m="http://schemas.openxmlformats.org/officeDocument/2006/math">
                                <m:r>
                                  <a:rPr lang="en-US" sz="1800" b="0" i="1" spc="600" baseline="0" smtClean="0">
                                    <a:solidFill>
                                      <a:prstClr val="black"/>
                                    </a:solidFill>
                                    <a:latin typeface="Cambria Math" panose="02040503050406030204" pitchFamily="18" charset="0"/>
                                  </a:rPr>
                                  <m:t>𝑥</m:t>
                                </m:r>
                                <m:r>
                                  <a:rPr lang="en-US" sz="1800" b="0" i="1" spc="600" baseline="-25000" smtClean="0">
                                    <a:solidFill>
                                      <a:prstClr val="black"/>
                                    </a:solidFill>
                                    <a:latin typeface="Cambria Math" panose="02040503050406030204" pitchFamily="18" charset="0"/>
                                  </a:rPr>
                                  <m:t>1</m:t>
                                </m:r>
                                <m:r>
                                  <a:rPr lang="en-US" sz="1800" i="1" spc="600">
                                    <a:solidFill>
                                      <a:prstClr val="black"/>
                                    </a:solidFill>
                                    <a:latin typeface="Cambria Math" panose="02040503050406030204" pitchFamily="18" charset="0"/>
                                  </a:rPr>
                                  <m:t>,</m:t>
                                </m:r>
                                <m:sSub>
                                  <m:sSubPr>
                                    <m:ctrlPr>
                                      <a:rPr lang="en-US" sz="1800" i="1" spc="600">
                                        <a:solidFill>
                                          <a:prstClr val="black"/>
                                        </a:solidFill>
                                        <a:latin typeface="Cambria Math" panose="02040503050406030204" pitchFamily="18" charset="0"/>
                                      </a:rPr>
                                    </m:ctrlPr>
                                  </m:sSubPr>
                                  <m:e>
                                    <m:r>
                                      <a:rPr lang="en-US" sz="1800" b="0" i="1" spc="600" smtClean="0">
                                        <a:solidFill>
                                          <a:prstClr val="black"/>
                                        </a:solidFill>
                                        <a:latin typeface="Cambria Math" panose="02040503050406030204" pitchFamily="18" charset="0"/>
                                      </a:rPr>
                                      <m:t>𝑥</m:t>
                                    </m:r>
                                  </m:e>
                                  <m:sub>
                                    <m:r>
                                      <a:rPr lang="en-US" sz="1800" i="1" spc="600">
                                        <a:solidFill>
                                          <a:prstClr val="black"/>
                                        </a:solidFill>
                                        <a:latin typeface="Cambria Math" panose="02040503050406030204" pitchFamily="18" charset="0"/>
                                      </a:rPr>
                                      <m:t>2</m:t>
                                    </m:r>
                                  </m:sub>
                                </m:sSub>
                                <m:r>
                                  <a:rPr lang="en-US" sz="1800" b="0" i="1" spc="600" smtClean="0">
                                    <a:solidFill>
                                      <a:prstClr val="black"/>
                                    </a:solidFill>
                                    <a:latin typeface="Cambria Math" panose="02040503050406030204" pitchFamily="18" charset="0"/>
                                  </a:rPr>
                                  <m:t>,…</m:t>
                                </m:r>
                                <m:r>
                                  <a:rPr lang="en-US" sz="1800" i="1" spc="600">
                                    <a:solidFill>
                                      <a:prstClr val="black"/>
                                    </a:solidFill>
                                    <a:latin typeface="Cambria Math" panose="02040503050406030204" pitchFamily="18" charset="0"/>
                                  </a:rPr>
                                  <m:t>,</m:t>
                                </m:r>
                                <m:sSub>
                                  <m:sSubPr>
                                    <m:ctrlPr>
                                      <a:rPr lang="en-US" sz="1800" i="1" spc="600">
                                        <a:solidFill>
                                          <a:prstClr val="black"/>
                                        </a:solidFill>
                                        <a:latin typeface="Cambria Math" panose="02040503050406030204" pitchFamily="18" charset="0"/>
                                      </a:rPr>
                                    </m:ctrlPr>
                                  </m:sSubPr>
                                  <m:e>
                                    <m:r>
                                      <a:rPr lang="en-US" sz="1800" b="0" i="1" spc="600" smtClean="0">
                                        <a:solidFill>
                                          <a:prstClr val="black"/>
                                        </a:solidFill>
                                        <a:latin typeface="Cambria Math" panose="02040503050406030204" pitchFamily="18" charset="0"/>
                                      </a:rPr>
                                      <m:t>𝑥</m:t>
                                    </m:r>
                                  </m:e>
                                  <m:sub>
                                    <m:r>
                                      <a:rPr lang="en-US" sz="1800" b="0" i="1" spc="600" smtClean="0">
                                        <a:solidFill>
                                          <a:prstClr val="black"/>
                                        </a:solidFill>
                                        <a:latin typeface="Cambria Math" panose="02040503050406030204" pitchFamily="18" charset="0"/>
                                      </a:rPr>
                                      <m:t>𝑛</m:t>
                                    </m:r>
                                  </m:sub>
                                </m:sSub>
                              </m:oMath>
                            </m:oMathPara>
                          </a14:m>
                          <a:endParaRPr lang="en-US" sz="1800" i="1" dirty="0"/>
                        </a:p>
                      </a:txBody>
                      <a:tcPr marL="89316" marR="89316" marT="44658" marB="44658"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spc="600" smtClean="0">
                                        <a:solidFill>
                                          <a:prstClr val="black"/>
                                        </a:solidFill>
                                        <a:latin typeface="Cambria Math" panose="02040503050406030204" pitchFamily="18" charset="0"/>
                                      </a:rPr>
                                    </m:ctrlPr>
                                  </m:sSubPr>
                                  <m:e>
                                    <m:r>
                                      <a:rPr lang="en-US" sz="1800" b="0" i="1" spc="600" smtClean="0">
                                        <a:solidFill>
                                          <a:prstClr val="black"/>
                                        </a:solidFill>
                                        <a:latin typeface="Cambria Math" panose="02040503050406030204" pitchFamily="18" charset="0"/>
                                      </a:rPr>
                                      <m:t>𝑦</m:t>
                                    </m:r>
                                  </m:e>
                                  <m:sub>
                                    <m:r>
                                      <a:rPr lang="en-US" sz="1800" b="0" i="1" spc="600" smtClean="0">
                                        <a:solidFill>
                                          <a:prstClr val="black"/>
                                        </a:solidFill>
                                        <a:latin typeface="Cambria Math" panose="02040503050406030204" pitchFamily="18" charset="0"/>
                                      </a:rPr>
                                      <m:t>𝑖</m:t>
                                    </m:r>
                                  </m:sub>
                                </m:sSub>
                              </m:oMath>
                            </m:oMathPara>
                          </a14:m>
                          <a:endParaRPr lang="en-US" sz="1800" dirty="0"/>
                        </a:p>
                      </a:txBody>
                      <a:tcPr marL="89316" marR="89316" marT="44658" marB="44658" anchor="ctr"/>
                    </a:tc>
                    <a:extLst>
                      <a:ext uri="{0D108BD9-81ED-4DB2-BD59-A6C34878D82A}">
                        <a16:rowId xmlns:a16="http://schemas.microsoft.com/office/drawing/2014/main" val="10003"/>
                      </a:ext>
                    </a:extLst>
                  </a:tr>
                  <a:tr h="3622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      …      …</a:t>
                          </a:r>
                        </a:p>
                      </a:txBody>
                      <a:tcPr marL="89316" marR="89316" marT="44658" marB="44658" anchor="ctr"/>
                    </a:tc>
                    <a:tc>
                      <a:txBody>
                        <a:bodyPr/>
                        <a:lstStyle/>
                        <a:p>
                          <a:pPr algn="ctr"/>
                          <a:r>
                            <a:rPr lang="en-US" sz="1800" dirty="0"/>
                            <a:t>…</a:t>
                          </a:r>
                        </a:p>
                      </a:txBody>
                      <a:tcPr marL="89316" marR="89316" marT="44658" marB="44658" anchor="ctr"/>
                    </a:tc>
                    <a:extLst>
                      <a:ext uri="{0D108BD9-81ED-4DB2-BD59-A6C34878D82A}">
                        <a16:rowId xmlns:a16="http://schemas.microsoft.com/office/drawing/2014/main" val="10004"/>
                      </a:ext>
                    </a:extLst>
                  </a:tr>
                </a:tbl>
              </a:graphicData>
            </a:graphic>
          </p:graphicFrame>
        </mc:Choice>
        <mc:Fallback xmlns="">
          <p:graphicFrame>
            <p:nvGraphicFramePr>
              <p:cNvPr id="3" name="Table 2"/>
              <p:cNvGraphicFramePr>
                <a:graphicFrameLocks noGrp="1"/>
              </p:cNvGraphicFramePr>
              <p:nvPr/>
            </p:nvGraphicFramePr>
            <p:xfrm>
              <a:off x="1621634" y="2519574"/>
              <a:ext cx="6096000" cy="181818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63636">
                    <a:tc>
                      <a:txBody>
                        <a:bodyPr/>
                        <a:lstStyle/>
                        <a:p>
                          <a:pPr algn="ctr"/>
                          <a:r>
                            <a:rPr lang="en-US" sz="1800" dirty="0">
                              <a:solidFill>
                                <a:schemeClr val="bg1"/>
                              </a:solidFill>
                            </a:rPr>
                            <a:t>INPUT (X)</a:t>
                          </a:r>
                        </a:p>
                      </a:txBody>
                      <a:tcPr marL="89316" marR="89316" marT="44658" marB="44658" anchor="ctr">
                        <a:solidFill>
                          <a:schemeClr val="tx1"/>
                        </a:solidFill>
                      </a:tcPr>
                    </a:tc>
                    <a:tc>
                      <a:txBody>
                        <a:bodyPr/>
                        <a:lstStyle/>
                        <a:p>
                          <a:pPr algn="ctr"/>
                          <a:r>
                            <a:rPr lang="en-US" sz="1800" dirty="0">
                              <a:solidFill>
                                <a:schemeClr val="bg1"/>
                              </a:solidFill>
                            </a:rPr>
                            <a:t>CLASS(Y)</a:t>
                          </a:r>
                        </a:p>
                      </a:txBody>
                      <a:tcPr marL="89316" marR="89316" marT="44658" marB="44658" anchor="ctr">
                        <a:solidFill>
                          <a:schemeClr val="tx1"/>
                        </a:solidFill>
                      </a:tcPr>
                    </a:tc>
                    <a:extLst>
                      <a:ext uri="{0D108BD9-81ED-4DB2-BD59-A6C34878D82A}">
                        <a16:rowId xmlns:a16="http://schemas.microsoft.com/office/drawing/2014/main" val="10000"/>
                      </a:ext>
                    </a:extLst>
                  </a:tr>
                  <a:tr h="363636">
                    <a:tc>
                      <a:txBody>
                        <a:bodyPr/>
                        <a:lstStyle/>
                        <a:p>
                          <a:pPr algn="ctr"/>
                          <a:r>
                            <a:rPr lang="en-US" sz="1800" dirty="0"/>
                            <a:t>…      …      …</a:t>
                          </a:r>
                        </a:p>
                      </a:txBody>
                      <a:tcPr marL="89316" marR="89316" marT="44658" marB="44658" anchor="ctr"/>
                    </a:tc>
                    <a:tc>
                      <a:txBody>
                        <a:bodyPr/>
                        <a:lstStyle/>
                        <a:p>
                          <a:pPr algn="ctr"/>
                          <a:endParaRPr lang="en-US" sz="1800" dirty="0"/>
                        </a:p>
                      </a:txBody>
                      <a:tcPr marL="89316" marR="89316" marT="44658" marB="44658" anchor="ctr"/>
                    </a:tc>
                    <a:extLst>
                      <a:ext uri="{0D108BD9-81ED-4DB2-BD59-A6C34878D82A}">
                        <a16:rowId xmlns:a16="http://schemas.microsoft.com/office/drawing/2014/main" val="10001"/>
                      </a:ext>
                    </a:extLst>
                  </a:tr>
                  <a:tr h="363636">
                    <a:tc>
                      <a:txBody>
                        <a:bodyPr/>
                        <a:lstStyle/>
                        <a:p>
                          <a:pPr algn="ctr"/>
                          <a:r>
                            <a:rPr lang="en-US" sz="1800" dirty="0"/>
                            <a:t>…      …      …</a:t>
                          </a:r>
                        </a:p>
                      </a:txBody>
                      <a:tcPr marL="89316" marR="89316" marT="44658" marB="44658" anchor="ctr"/>
                    </a:tc>
                    <a:tc>
                      <a:txBody>
                        <a:bodyPr/>
                        <a:lstStyle/>
                        <a:p>
                          <a:pPr algn="ctr"/>
                          <a:r>
                            <a:rPr lang="en-US" sz="1800" dirty="0"/>
                            <a:t>…</a:t>
                          </a:r>
                        </a:p>
                      </a:txBody>
                      <a:tcPr marL="89316" marR="89316" marT="44658" marB="44658" anchor="ctr"/>
                    </a:tc>
                    <a:extLst>
                      <a:ext uri="{0D108BD9-81ED-4DB2-BD59-A6C34878D82A}">
                        <a16:rowId xmlns:a16="http://schemas.microsoft.com/office/drawing/2014/main" val="10002"/>
                      </a:ext>
                    </a:extLst>
                  </a:tr>
                  <a:tr h="363636">
                    <a:tc>
                      <a:txBody>
                        <a:bodyPr/>
                        <a:lstStyle/>
                        <a:p>
                          <a:endParaRPr lang="en-US"/>
                        </a:p>
                      </a:txBody>
                      <a:tcPr marL="89316" marR="89316" marT="44658" marB="44658" anchor="ctr">
                        <a:blipFill>
                          <a:blip r:embed="rId4"/>
                          <a:stretch>
                            <a:fillRect l="-399" t="-306667" r="-100200" b="-126667"/>
                          </a:stretch>
                        </a:blipFill>
                      </a:tcPr>
                    </a:tc>
                    <a:tc>
                      <a:txBody>
                        <a:bodyPr/>
                        <a:lstStyle/>
                        <a:p>
                          <a:endParaRPr lang="en-US"/>
                        </a:p>
                      </a:txBody>
                      <a:tcPr marL="89316" marR="89316" marT="44658" marB="44658" anchor="ctr">
                        <a:blipFill>
                          <a:blip r:embed="rId4"/>
                          <a:stretch>
                            <a:fillRect l="-100600" t="-306667" r="-400" b="-126667"/>
                          </a:stretch>
                        </a:blipFill>
                      </a:tcPr>
                    </a:tc>
                    <a:extLst>
                      <a:ext uri="{0D108BD9-81ED-4DB2-BD59-A6C34878D82A}">
                        <a16:rowId xmlns:a16="http://schemas.microsoft.com/office/drawing/2014/main" val="10003"/>
                      </a:ext>
                    </a:extLst>
                  </a:tr>
                  <a:tr h="3636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      …      …</a:t>
                          </a:r>
                        </a:p>
                      </a:txBody>
                      <a:tcPr marL="89316" marR="89316" marT="44658" marB="44658" anchor="ctr"/>
                    </a:tc>
                    <a:tc>
                      <a:txBody>
                        <a:bodyPr/>
                        <a:lstStyle/>
                        <a:p>
                          <a:pPr algn="ctr"/>
                          <a:r>
                            <a:rPr lang="en-US" sz="1800" dirty="0"/>
                            <a:t>…</a:t>
                          </a:r>
                        </a:p>
                      </a:txBody>
                      <a:tcPr marL="89316" marR="89316" marT="44658" marB="44658" anchor="ctr"/>
                    </a:tc>
                    <a:extLst>
                      <a:ext uri="{0D108BD9-81ED-4DB2-BD59-A6C34878D82A}">
                        <a16:rowId xmlns:a16="http://schemas.microsoft.com/office/drawing/2014/main" val="10004"/>
                      </a:ext>
                    </a:extLst>
                  </a:tr>
                </a:tbl>
              </a:graphicData>
            </a:graphic>
          </p:graphicFrame>
        </mc:Fallback>
      </mc:AlternateContent>
      <p:sp>
        <p:nvSpPr>
          <p:cNvPr id="7" name="Slide Number Placeholder 6">
            <a:extLst>
              <a:ext uri="{FF2B5EF4-FFF2-40B4-BE49-F238E27FC236}">
                <a16:creationId xmlns:a16="http://schemas.microsoft.com/office/drawing/2014/main" id="{782EDD72-B385-4E8C-9124-9A52355774EF}"/>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6E22-23E2-4FB1-8975-3BA570E08337}"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spTree>
    <p:extLst>
      <p:ext uri="{BB962C8B-B14F-4D97-AF65-F5344CB8AC3E}">
        <p14:creationId xmlns:p14="http://schemas.microsoft.com/office/powerpoint/2010/main" val="134566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3DF8FD-B70C-453D-8A6A-5CFD4F32F553}"/>
              </a:ext>
            </a:extLst>
          </p:cNvPr>
          <p:cNvSpPr/>
          <p:nvPr/>
        </p:nvSpPr>
        <p:spPr>
          <a:xfrm>
            <a:off x="457200" y="2857500"/>
            <a:ext cx="8229600" cy="1181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sz="4500" i="1" kern="0" dirty="0">
                <a:solidFill>
                  <a:srgbClr val="FFFF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a:rPr>
              <a:t>Naïve Bayes</a:t>
            </a:r>
            <a:endPar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endParaRPr>
          </a:p>
        </p:txBody>
      </p:sp>
    </p:spTree>
    <p:extLst>
      <p:ext uri="{BB962C8B-B14F-4D97-AF65-F5344CB8AC3E}">
        <p14:creationId xmlns:p14="http://schemas.microsoft.com/office/powerpoint/2010/main" val="136816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712787"/>
          </a:xfrm>
        </p:spPr>
        <p:txBody>
          <a:bodyPr/>
          <a:lstStyle/>
          <a:p>
            <a:pPr algn="ctr" eaLnBrk="1" hangingPunct="1"/>
            <a:r>
              <a:rPr lang="en-US" sz="5400" b="1" dirty="0">
                <a:solidFill>
                  <a:srgbClr val="0070C0"/>
                </a:solidFill>
                <a:effectLst>
                  <a:outerShdw blurRad="38100" dist="38100" dir="2700000" algn="tl">
                    <a:srgbClr val="000000">
                      <a:alpha val="43137"/>
                    </a:srgbClr>
                  </a:outerShdw>
                </a:effectLst>
                <a:latin typeface="Comic Sans MS" panose="030F0702030302020204" pitchFamily="66" charset="0"/>
              </a:rPr>
              <a:t>What is it ?</a:t>
            </a:r>
          </a:p>
        </p:txBody>
      </p:sp>
      <p:sp>
        <p:nvSpPr>
          <p:cNvPr id="9219" name="Rectangle 3"/>
          <p:cNvSpPr>
            <a:spLocks noGrp="1" noChangeArrowheads="1"/>
          </p:cNvSpPr>
          <p:nvPr>
            <p:ph type="body" idx="1"/>
          </p:nvPr>
        </p:nvSpPr>
        <p:spPr>
          <a:xfrm>
            <a:off x="152400" y="1062605"/>
            <a:ext cx="8686800" cy="5617945"/>
          </a:xfrm>
        </p:spPr>
        <p:txBody>
          <a:bodyPr/>
          <a:lstStyle/>
          <a:p>
            <a:pPr eaLnBrk="1" hangingPunct="1">
              <a:buClr>
                <a:srgbClr val="0000FF"/>
              </a:buClr>
              <a:buFont typeface="Arial" panose="020B0604020202020204" pitchFamily="34" charset="0"/>
              <a:buChar char="•"/>
            </a:pPr>
            <a:r>
              <a:rPr lang="en-US" sz="2200" dirty="0">
                <a:effectLst>
                  <a:outerShdw blurRad="38100" dist="38100" dir="2700000" algn="tl">
                    <a:srgbClr val="000000">
                      <a:alpha val="43137"/>
                    </a:srgbClr>
                  </a:outerShdw>
                </a:effectLst>
              </a:rPr>
              <a:t>Naive Bayes </a:t>
            </a:r>
            <a:r>
              <a:rPr lang="en-US" sz="2200" dirty="0">
                <a:solidFill>
                  <a:srgbClr val="0000FF"/>
                </a:solidFill>
              </a:rPr>
              <a:t>is a statistical classification technique based on Bayes Theorem.</a:t>
            </a:r>
          </a:p>
          <a:p>
            <a:pPr eaLnBrk="1" hangingPunct="1">
              <a:buClr>
                <a:srgbClr val="0000FF"/>
              </a:buClr>
              <a:buFont typeface="Arial" panose="020B0604020202020204" pitchFamily="34" charset="0"/>
              <a:buChar char="•"/>
            </a:pPr>
            <a:r>
              <a:rPr lang="en-US" sz="2200" dirty="0">
                <a:solidFill>
                  <a:srgbClr val="0000FF"/>
                </a:solidFill>
              </a:rPr>
              <a:t>It is one of the simplest supervised learning algorithms and uses Bayes theorem of probability for predicting unknown classes.</a:t>
            </a:r>
          </a:p>
          <a:p>
            <a:pPr eaLnBrk="1" hangingPunct="1">
              <a:buClr>
                <a:srgbClr val="0000FF"/>
              </a:buClr>
              <a:buFont typeface="Arial" panose="020B0604020202020204" pitchFamily="34" charset="0"/>
              <a:buChar char="•"/>
            </a:pPr>
            <a:r>
              <a:rPr lang="en-US" sz="2200" dirty="0"/>
              <a:t>Naive Bayes </a:t>
            </a:r>
            <a:r>
              <a:rPr lang="en-US" sz="2200" dirty="0">
                <a:solidFill>
                  <a:srgbClr val="0000FF"/>
                </a:solidFill>
              </a:rPr>
              <a:t>classifier is successfully used in various applications such as spam filtering, text classification, sentiment analysis, and recommender systems. </a:t>
            </a:r>
          </a:p>
          <a:p>
            <a:pPr eaLnBrk="1" hangingPunct="1">
              <a:buClr>
                <a:srgbClr val="0000FF"/>
              </a:buClr>
              <a:buFont typeface="Arial" panose="020B0604020202020204" pitchFamily="34" charset="0"/>
              <a:buChar char="•"/>
            </a:pPr>
            <a:r>
              <a:rPr lang="en-US" sz="2200" dirty="0">
                <a:solidFill>
                  <a:srgbClr val="0000FF"/>
                </a:solidFill>
              </a:rPr>
              <a:t>Naive Bayes classifier </a:t>
            </a:r>
            <a:r>
              <a:rPr lang="en-US" sz="2200" dirty="0">
                <a:solidFill>
                  <a:srgbClr val="FF0000"/>
                </a:solidFill>
                <a:effectLst>
                  <a:outerShdw blurRad="38100" dist="38100" dir="2700000" algn="tl">
                    <a:srgbClr val="000000">
                      <a:alpha val="43137"/>
                    </a:srgbClr>
                  </a:outerShdw>
                </a:effectLst>
              </a:rPr>
              <a:t>assumes that the effect of a particular feature in a class is independent of other features</a:t>
            </a:r>
            <a:r>
              <a:rPr lang="en-US" sz="2200" dirty="0">
                <a:solidFill>
                  <a:srgbClr val="0000FF"/>
                </a:solidFill>
              </a:rPr>
              <a:t>. </a:t>
            </a:r>
          </a:p>
          <a:p>
            <a:pPr lvl="1" eaLnBrk="1" hangingPunct="1">
              <a:buClr>
                <a:srgbClr val="0000FF"/>
              </a:buClr>
              <a:buFont typeface="Arial" panose="020B0604020202020204" pitchFamily="34" charset="0"/>
              <a:buChar char="•"/>
            </a:pPr>
            <a:r>
              <a:rPr lang="en-US" sz="1800" dirty="0">
                <a:solidFill>
                  <a:srgbClr val="0000FF"/>
                </a:solidFill>
              </a:rPr>
              <a:t>For example, a loan applicant is desirable or not depending on his/her income, previous loan and transaction history, age, and location.</a:t>
            </a:r>
          </a:p>
          <a:p>
            <a:pPr eaLnBrk="1" hangingPunct="1">
              <a:buClr>
                <a:srgbClr val="0000FF"/>
              </a:buClr>
              <a:buFont typeface="Arial" panose="020B0604020202020204" pitchFamily="34" charset="0"/>
              <a:buChar char="•"/>
            </a:pPr>
            <a:r>
              <a:rPr lang="en-US" sz="2200" dirty="0">
                <a:solidFill>
                  <a:srgbClr val="0000FF"/>
                </a:solidFill>
              </a:rPr>
              <a:t>This assumption simplifies computation, and </a:t>
            </a:r>
            <a:r>
              <a:rPr lang="en-US" sz="2200" dirty="0">
                <a:solidFill>
                  <a:srgbClr val="FF0000"/>
                </a:solidFill>
              </a:rPr>
              <a:t>that's why it is </a:t>
            </a:r>
            <a:r>
              <a:rPr lang="en-US" sz="2200" dirty="0">
                <a:solidFill>
                  <a:srgbClr val="FF0000"/>
                </a:solidFill>
                <a:effectLst>
                  <a:outerShdw blurRad="38100" dist="38100" dir="2700000" algn="tl">
                    <a:srgbClr val="000000">
                      <a:alpha val="43137"/>
                    </a:srgbClr>
                  </a:outerShdw>
                </a:effectLst>
              </a:rPr>
              <a:t>considered as naive</a:t>
            </a:r>
            <a:r>
              <a:rPr lang="en-US" sz="2200" dirty="0">
                <a:solidFill>
                  <a:srgbClr val="0000FF"/>
                </a:solidFill>
              </a:rPr>
              <a:t>.</a:t>
            </a:r>
          </a:p>
          <a:p>
            <a:pPr eaLnBrk="1" hangingPunct="1">
              <a:buClr>
                <a:srgbClr val="0000FF"/>
              </a:buClr>
              <a:buFont typeface="Arial" panose="020B0604020202020204" pitchFamily="34" charset="0"/>
              <a:buChar char="•"/>
            </a:pPr>
            <a:r>
              <a:rPr lang="en-US" sz="2200" dirty="0">
                <a:solidFill>
                  <a:srgbClr val="0000FF"/>
                </a:solidFill>
              </a:rPr>
              <a:t>This assumption is called </a:t>
            </a:r>
            <a:r>
              <a:rPr lang="en-US" sz="2200" dirty="0">
                <a:effectLst>
                  <a:outerShdw blurRad="38100" dist="38100" dir="2700000" algn="tl">
                    <a:srgbClr val="000000">
                      <a:alpha val="43137"/>
                    </a:srgbClr>
                  </a:outerShdw>
                </a:effectLst>
              </a:rPr>
              <a:t>class conditional independence</a:t>
            </a:r>
          </a:p>
        </p:txBody>
      </p:sp>
      <p:sp>
        <p:nvSpPr>
          <p:cNvPr id="5" name="Slide Number Placeholder 6">
            <a:extLst>
              <a:ext uri="{FF2B5EF4-FFF2-40B4-BE49-F238E27FC236}">
                <a16:creationId xmlns:a16="http://schemas.microsoft.com/office/drawing/2014/main" id="{BD8377A6-9CE1-45B2-815E-E8B779422F21}"/>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6E22-23E2-4FB1-8975-3BA570E08337}"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spTree>
    <p:extLst>
      <p:ext uri="{BB962C8B-B14F-4D97-AF65-F5344CB8AC3E}">
        <p14:creationId xmlns:p14="http://schemas.microsoft.com/office/powerpoint/2010/main" val="312185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5236AE4-3F5B-4333-9FAC-A9898B1CB351}"/>
              </a:ext>
            </a:extLst>
          </p:cNvPr>
          <p:cNvSpPr>
            <a:spLocks noGrp="1"/>
          </p:cNvSpPr>
          <p:nvPr>
            <p:ph type="title"/>
          </p:nvPr>
        </p:nvSpPr>
        <p:spPr>
          <a:xfrm>
            <a:off x="0" y="0"/>
            <a:ext cx="9143999" cy="808745"/>
          </a:xfrm>
        </p:spPr>
        <p:txBody>
          <a:bodyPr>
            <a:noAutofit/>
          </a:bodyPr>
          <a:lstStyle/>
          <a:p>
            <a:pPr algn="ctr"/>
            <a:r>
              <a:rPr lang="en-US"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rPr>
              <a:t>Naïve Bayesian: Types</a:t>
            </a:r>
            <a:endParaRPr lang="en-IN"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endParaRPr>
          </a:p>
        </p:txBody>
      </p:sp>
      <p:sp>
        <p:nvSpPr>
          <p:cNvPr id="9" name="Slide Number Placeholder 6">
            <a:extLst>
              <a:ext uri="{FF2B5EF4-FFF2-40B4-BE49-F238E27FC236}">
                <a16:creationId xmlns:a16="http://schemas.microsoft.com/office/drawing/2014/main" id="{C1B99400-9481-4706-8B90-2C4E804615E1}"/>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6E22-23E2-4FB1-8975-3BA570E08337}"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sp>
        <p:nvSpPr>
          <p:cNvPr id="6" name="TextBox 5">
            <a:extLst>
              <a:ext uri="{FF2B5EF4-FFF2-40B4-BE49-F238E27FC236}">
                <a16:creationId xmlns:a16="http://schemas.microsoft.com/office/drawing/2014/main" id="{659CF2ED-F085-C550-8CA5-99B3E2BB592B}"/>
              </a:ext>
            </a:extLst>
          </p:cNvPr>
          <p:cNvSpPr txBox="1"/>
          <p:nvPr/>
        </p:nvSpPr>
        <p:spPr>
          <a:xfrm>
            <a:off x="152400" y="901436"/>
            <a:ext cx="8763000" cy="5324535"/>
          </a:xfrm>
          <a:prstGeom prst="rect">
            <a:avLst/>
          </a:prstGeom>
          <a:noFill/>
        </p:spPr>
        <p:txBody>
          <a:bodyPr wrap="square">
            <a:spAutoFit/>
          </a:bodyPr>
          <a:lstStyle/>
          <a:p>
            <a:r>
              <a:rPr lang="en-US" sz="2800" dirty="0">
                <a:solidFill>
                  <a:srgbClr val="0000FF"/>
                </a:solidFill>
              </a:rPr>
              <a:t>There are three types of Naive Bayes models:</a:t>
            </a:r>
          </a:p>
          <a:p>
            <a:pPr marL="457200" indent="-457200">
              <a:buFont typeface="+mj-lt"/>
              <a:buAutoNum type="arabicPeriod"/>
            </a:pPr>
            <a:r>
              <a:rPr lang="en-US" sz="2400" dirty="0"/>
              <a:t>Gaussian</a:t>
            </a:r>
            <a:r>
              <a:rPr lang="en-US" sz="2400" dirty="0">
                <a:solidFill>
                  <a:srgbClr val="0000FF"/>
                </a:solidFill>
              </a:rPr>
              <a:t>: is a variant of Naive Bayes used in classification and it assumes that features follow a normal distribution.</a:t>
            </a:r>
          </a:p>
          <a:p>
            <a:pPr marL="914400" lvl="1" indent="-457200">
              <a:buFont typeface="Arial" panose="020B0604020202020204" pitchFamily="34" charset="0"/>
              <a:buChar char="•"/>
            </a:pPr>
            <a:r>
              <a:rPr lang="en-US" sz="2400" dirty="0">
                <a:solidFill>
                  <a:srgbClr val="0000FF"/>
                </a:solidFill>
              </a:rPr>
              <a:t>Gaussian Naive Bayes </a:t>
            </a:r>
            <a:r>
              <a:rPr lang="en-US" sz="2400" dirty="0"/>
              <a:t>supports continuous data</a:t>
            </a:r>
            <a:r>
              <a:rPr lang="en-US" sz="2400" dirty="0">
                <a:solidFill>
                  <a:srgbClr val="0000FF"/>
                </a:solidFill>
              </a:rPr>
              <a:t>. </a:t>
            </a:r>
          </a:p>
          <a:p>
            <a:pPr marL="457200" indent="-457200">
              <a:buFont typeface="+mj-lt"/>
              <a:buAutoNum type="arabicPeriod"/>
            </a:pPr>
            <a:r>
              <a:rPr lang="en-US" sz="2400" dirty="0">
                <a:solidFill>
                  <a:srgbClr val="FF0000"/>
                </a:solidFill>
              </a:rPr>
              <a:t>Multinomial</a:t>
            </a:r>
            <a:r>
              <a:rPr lang="en-US" sz="2400" dirty="0">
                <a:solidFill>
                  <a:srgbClr val="0000FF"/>
                </a:solidFill>
              </a:rPr>
              <a:t>: It is used for discrete counts. ...</a:t>
            </a:r>
          </a:p>
          <a:p>
            <a:pPr marL="914400" lvl="1" indent="-457200">
              <a:buFont typeface="Arial" panose="020B0604020202020204" pitchFamily="34" charset="0"/>
              <a:buChar char="•"/>
            </a:pPr>
            <a:r>
              <a:rPr lang="en-US" sz="2400" dirty="0">
                <a:solidFill>
                  <a:srgbClr val="0000FF"/>
                </a:solidFill>
              </a:rPr>
              <a:t>Multinomial Naive bayes is </a:t>
            </a:r>
            <a:r>
              <a:rPr lang="en-US" sz="2400" dirty="0"/>
              <a:t>good at handling discrete values </a:t>
            </a:r>
          </a:p>
          <a:p>
            <a:pPr marL="914400" lvl="1" indent="-457200">
              <a:buFont typeface="Arial" panose="020B0604020202020204" pitchFamily="34" charset="0"/>
              <a:buChar char="•"/>
            </a:pPr>
            <a:r>
              <a:rPr lang="en-US" sz="2400" dirty="0">
                <a:solidFill>
                  <a:srgbClr val="0000FF"/>
                </a:solidFill>
              </a:rPr>
              <a:t>The multinomial Naive Bayes classifier is </a:t>
            </a:r>
            <a:r>
              <a:rPr lang="en-US" sz="2400" dirty="0"/>
              <a:t>suitable for classification with </a:t>
            </a:r>
            <a:r>
              <a:rPr lang="en-US" sz="2400" dirty="0">
                <a:solidFill>
                  <a:srgbClr val="FF0000"/>
                </a:solidFill>
              </a:rPr>
              <a:t>discrete features </a:t>
            </a:r>
            <a:r>
              <a:rPr lang="en-US" sz="2400" dirty="0">
                <a:solidFill>
                  <a:srgbClr val="0000FF"/>
                </a:solidFill>
              </a:rPr>
              <a:t>(e.g., word counts for text classification).</a:t>
            </a:r>
          </a:p>
          <a:p>
            <a:pPr marL="457200" indent="-457200">
              <a:buFont typeface="+mj-lt"/>
              <a:buAutoNum type="arabicPeriod"/>
            </a:pPr>
            <a:r>
              <a:rPr lang="en-US" sz="2400" dirty="0">
                <a:solidFill>
                  <a:srgbClr val="00B050"/>
                </a:solidFill>
              </a:rPr>
              <a:t>Bernoulli</a:t>
            </a:r>
            <a:r>
              <a:rPr lang="en-US" sz="2400" dirty="0">
                <a:solidFill>
                  <a:srgbClr val="0000FF"/>
                </a:solidFill>
              </a:rPr>
              <a:t>: The binomial model is useful if your feature vectors are binary (i.e. zeros and ones).</a:t>
            </a:r>
          </a:p>
          <a:p>
            <a:pPr marL="914400" lvl="1" indent="-457200">
              <a:buFont typeface="Arial" panose="020B0604020202020204" pitchFamily="34" charset="0"/>
              <a:buChar char="•"/>
            </a:pPr>
            <a:r>
              <a:rPr lang="en-US" sz="2400" dirty="0">
                <a:solidFill>
                  <a:srgbClr val="0000FF"/>
                </a:solidFill>
              </a:rPr>
              <a:t>It accepts only </a:t>
            </a:r>
            <a:r>
              <a:rPr lang="en-US" sz="2400" dirty="0">
                <a:solidFill>
                  <a:srgbClr val="00B050"/>
                </a:solidFill>
              </a:rPr>
              <a:t>binary values, i.e., 0 or 1. </a:t>
            </a:r>
          </a:p>
          <a:p>
            <a:pPr marL="914400" lvl="1" indent="-457200">
              <a:buFont typeface="Arial" panose="020B0604020202020204" pitchFamily="34" charset="0"/>
              <a:buChar char="•"/>
            </a:pPr>
            <a:r>
              <a:rPr lang="en-US" sz="2400" dirty="0">
                <a:solidFill>
                  <a:srgbClr val="0000FF"/>
                </a:solidFill>
              </a:rPr>
              <a:t>If the features of the dataset are binary, then we can assume that Bernoulli Naive Bayes is the algorithm to be used.</a:t>
            </a:r>
          </a:p>
        </p:txBody>
      </p:sp>
    </p:spTree>
    <p:extLst>
      <p:ext uri="{BB962C8B-B14F-4D97-AF65-F5344CB8AC3E}">
        <p14:creationId xmlns:p14="http://schemas.microsoft.com/office/powerpoint/2010/main" val="248978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71570C14-1F58-475D-8EBA-2CA7EB283184}"/>
              </a:ext>
            </a:extLst>
          </p:cNvPr>
          <p:cNvSpPr>
            <a:spLocks noGrp="1" noChangeArrowheads="1"/>
          </p:cNvSpPr>
          <p:nvPr>
            <p:ph type="title"/>
          </p:nvPr>
        </p:nvSpPr>
        <p:spPr>
          <a:xfrm>
            <a:off x="0" y="0"/>
            <a:ext cx="9144000" cy="609600"/>
          </a:xfrm>
        </p:spPr>
        <p:txBody>
          <a:bodyPr/>
          <a:lstStyle/>
          <a:p>
            <a:r>
              <a:rPr lang="en-US" altLang="en-US" sz="5400" b="1" dirty="0">
                <a:solidFill>
                  <a:srgbClr val="0070C0"/>
                </a:solidFill>
                <a:effectLst>
                  <a:outerShdw blurRad="38100" dist="38100" dir="2700000" algn="tl">
                    <a:srgbClr val="000000">
                      <a:alpha val="43137"/>
                    </a:srgbClr>
                  </a:outerShdw>
                </a:effectLst>
                <a:latin typeface="Comic Sans MS" panose="030F0702030302020204" pitchFamily="66" charset="0"/>
              </a:rPr>
              <a:t>Classification Algorithms</a:t>
            </a:r>
          </a:p>
        </p:txBody>
      </p:sp>
      <p:sp>
        <p:nvSpPr>
          <p:cNvPr id="49155" name="Rectangle 3">
            <a:extLst>
              <a:ext uri="{FF2B5EF4-FFF2-40B4-BE49-F238E27FC236}">
                <a16:creationId xmlns:a16="http://schemas.microsoft.com/office/drawing/2014/main" id="{7A6A0D1D-F110-4C95-8C71-C8D66435BCE3}"/>
              </a:ext>
            </a:extLst>
          </p:cNvPr>
          <p:cNvSpPr>
            <a:spLocks noGrp="1" noChangeArrowheads="1"/>
          </p:cNvSpPr>
          <p:nvPr>
            <p:ph type="body" idx="1"/>
          </p:nvPr>
        </p:nvSpPr>
        <p:spPr>
          <a:xfrm>
            <a:off x="171450" y="3429000"/>
            <a:ext cx="3790950" cy="3048000"/>
          </a:xfrm>
        </p:spPr>
        <p:txBody>
          <a:bodyPr/>
          <a:lstStyle/>
          <a:p>
            <a:r>
              <a:rPr lang="en-US" altLang="en-US" sz="2400" dirty="0">
                <a:solidFill>
                  <a:srgbClr val="0000FF"/>
                </a:solidFill>
              </a:rPr>
              <a:t>Decision Trees</a:t>
            </a:r>
          </a:p>
          <a:p>
            <a:r>
              <a:rPr lang="en-US" altLang="en-US" sz="2400" dirty="0">
                <a:solidFill>
                  <a:srgbClr val="0000FF"/>
                </a:solidFill>
              </a:rPr>
              <a:t>Rule-based induction</a:t>
            </a:r>
          </a:p>
          <a:p>
            <a:r>
              <a:rPr lang="en-US" altLang="en-US" sz="2400" dirty="0">
                <a:solidFill>
                  <a:srgbClr val="0000FF"/>
                </a:solidFill>
              </a:rPr>
              <a:t>Neural networks</a:t>
            </a:r>
          </a:p>
          <a:p>
            <a:r>
              <a:rPr lang="en-US" altLang="en-US" sz="2400" dirty="0">
                <a:solidFill>
                  <a:srgbClr val="0000FF"/>
                </a:solidFill>
              </a:rPr>
              <a:t>K-Nearest Neighbor </a:t>
            </a:r>
          </a:p>
          <a:p>
            <a:r>
              <a:rPr lang="en-US" altLang="en-US" sz="2400" dirty="0">
                <a:solidFill>
                  <a:srgbClr val="0000FF"/>
                </a:solidFill>
              </a:rPr>
              <a:t>Random Forests</a:t>
            </a:r>
          </a:p>
          <a:p>
            <a:r>
              <a:rPr lang="en-US" altLang="en-US" sz="2400" dirty="0">
                <a:effectLst>
                  <a:outerShdw blurRad="38100" dist="38100" dir="2700000" algn="tl">
                    <a:srgbClr val="000000">
                      <a:alpha val="43137"/>
                    </a:srgbClr>
                  </a:outerShdw>
                </a:effectLst>
              </a:rPr>
              <a:t>Naïve Bayes</a:t>
            </a:r>
          </a:p>
          <a:p>
            <a:r>
              <a:rPr lang="en-US" altLang="en-US" sz="2400" dirty="0">
                <a:solidFill>
                  <a:srgbClr val="0000FF"/>
                </a:solidFill>
              </a:rPr>
              <a:t>Support Vector Machines</a:t>
            </a:r>
          </a:p>
        </p:txBody>
      </p:sp>
      <p:sp>
        <p:nvSpPr>
          <p:cNvPr id="49156" name="Text Box 4">
            <a:extLst>
              <a:ext uri="{FF2B5EF4-FFF2-40B4-BE49-F238E27FC236}">
                <a16:creationId xmlns:a16="http://schemas.microsoft.com/office/drawing/2014/main" id="{8E9589F1-9FC0-40EA-8081-33C815B31DC6}"/>
              </a:ext>
            </a:extLst>
          </p:cNvPr>
          <p:cNvSpPr txBox="1">
            <a:spLocks noChangeArrowheads="1"/>
          </p:cNvSpPr>
          <p:nvPr/>
        </p:nvSpPr>
        <p:spPr bwMode="auto">
          <a:xfrm>
            <a:off x="444500" y="1033602"/>
            <a:ext cx="8382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lang="en-GB" altLang="en-US" dirty="0">
                <a:solidFill>
                  <a:srgbClr val="0000FF"/>
                </a:solidFill>
                <a:latin typeface="Times "/>
              </a:rPr>
              <a:t>Proposed by Thomas Bayes in the </a:t>
            </a:r>
            <a:r>
              <a:rPr lang="en-GB" altLang="en-US" dirty="0">
                <a:effectLst>
                  <a:outerShdw blurRad="38100" dist="38100" dir="2700000" algn="tl">
                    <a:srgbClr val="000000">
                      <a:alpha val="43137"/>
                    </a:srgbClr>
                  </a:outerShdw>
                </a:effectLst>
                <a:latin typeface="Times "/>
              </a:rPr>
              <a:t>1760’s</a:t>
            </a:r>
            <a:endParaRPr kumimoji="0" lang="en-GB" altLang="en-US" sz="2400" b="0" i="0" u="none" strike="noStrike" kern="1200" cap="none" spc="0" normalizeH="0" baseline="0" noProof="0" dirty="0">
              <a:ln>
                <a:noFill/>
              </a:ln>
              <a:effectLst>
                <a:outerShdw blurRad="38100" dist="38100" dir="2700000" algn="tl">
                  <a:srgbClr val="000000">
                    <a:alpha val="43137"/>
                  </a:srgbClr>
                </a:outerShdw>
              </a:effectLst>
              <a:uLnTx/>
              <a:uFillTx/>
              <a:latin typeface="Times "/>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kumimoji="0" lang="en-GB" altLang="en-US" sz="2400" b="0" i="0" u="none" strike="noStrike" kern="1200" cap="none" spc="0" normalizeH="0" baseline="0" noProof="0" dirty="0">
                <a:ln>
                  <a:noFill/>
                </a:ln>
                <a:solidFill>
                  <a:srgbClr val="0000FF"/>
                </a:solidFill>
                <a:effectLst/>
                <a:uLnTx/>
                <a:uFillTx/>
                <a:latin typeface="Times "/>
                <a:ea typeface="+mn-ea"/>
                <a:cs typeface="+mn-cs"/>
              </a:rPr>
              <a:t>NB is used for </a:t>
            </a:r>
            <a:r>
              <a:rPr kumimoji="0" lang="en-GB" altLang="en-US" sz="2400" b="0" i="0" u="none" strike="noStrike" kern="1200" cap="none" spc="0" normalizeH="0" baseline="0" noProof="0" dirty="0">
                <a:ln>
                  <a:noFill/>
                </a:ln>
                <a:solidFill>
                  <a:srgbClr val="000000"/>
                </a:solidFill>
                <a:effectLst/>
                <a:uLnTx/>
                <a:uFillTx/>
                <a:latin typeface="Times "/>
                <a:ea typeface="+mn-ea"/>
                <a:cs typeface="+mn-cs"/>
              </a:rPr>
              <a:t>classification</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kumimoji="0" lang="en-GB" altLang="en-US" sz="2400" b="0" i="0" u="none" strike="noStrike" kern="1200" cap="none" spc="0" normalizeH="0" baseline="0" noProof="0" dirty="0">
                <a:ln>
                  <a:noFill/>
                </a:ln>
                <a:solidFill>
                  <a:srgbClr val="0000FF"/>
                </a:solidFill>
                <a:effectLst/>
                <a:uLnTx/>
                <a:uFillTx/>
                <a:latin typeface="Times "/>
                <a:ea typeface="+mn-ea"/>
                <a:cs typeface="+mn-cs"/>
              </a:rPr>
              <a:t>It </a:t>
            </a:r>
            <a:r>
              <a:rPr lang="en-GB" altLang="en-US" noProof="0" dirty="0">
                <a:solidFill>
                  <a:srgbClr val="0000FF"/>
                </a:solidFill>
                <a:latin typeface="Times "/>
              </a:rPr>
              <a:t>is </a:t>
            </a:r>
            <a:r>
              <a:rPr lang="en-GB" altLang="en-US" noProof="0" dirty="0">
                <a:solidFill>
                  <a:srgbClr val="00B050"/>
                </a:solidFill>
                <a:latin typeface="Times "/>
              </a:rPr>
              <a:t>e</a:t>
            </a:r>
            <a:r>
              <a:rPr kumimoji="0" lang="en-GB" altLang="en-US" sz="2400" b="0" i="0" u="none" strike="noStrike" kern="1200" cap="none" spc="0" normalizeH="0" baseline="0" noProof="0" dirty="0">
                <a:ln>
                  <a:noFill/>
                </a:ln>
                <a:solidFill>
                  <a:srgbClr val="00B050"/>
                </a:solidFill>
                <a:effectLst/>
                <a:uLnTx/>
                <a:uFillTx/>
                <a:latin typeface="Times "/>
                <a:ea typeface="+mn-ea"/>
                <a:cs typeface="+mn-cs"/>
              </a:rPr>
              <a:t>asy to understand </a:t>
            </a:r>
            <a:r>
              <a:rPr kumimoji="0" lang="en-GB" altLang="en-US" sz="2400" b="0" i="0" u="none" strike="noStrike" kern="1200" cap="none" spc="0" normalizeH="0" baseline="0" noProof="0" dirty="0">
                <a:ln>
                  <a:noFill/>
                </a:ln>
                <a:solidFill>
                  <a:srgbClr val="0000FF"/>
                </a:solidFill>
                <a:effectLst/>
                <a:uLnTx/>
                <a:uFillTx/>
                <a:latin typeface="Times "/>
                <a:ea typeface="+mn-ea"/>
                <a:cs typeface="+mn-cs"/>
              </a:rPr>
              <a:t>and implement</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endParaRPr kumimoji="0" lang="en-GB" altLang="en-US" sz="1600" b="0" i="0" u="none" strike="noStrike" kern="1200" cap="none" spc="0" normalizeH="0" baseline="0" noProof="0" dirty="0">
              <a:ln>
                <a:noFill/>
              </a:ln>
              <a:solidFill>
                <a:srgbClr val="0000FF"/>
              </a:solidFill>
              <a:effectLst/>
              <a:uLnTx/>
              <a:uFillTx/>
              <a:latin typeface="Times "/>
              <a:ea typeface="+mn-ea"/>
              <a:cs typeface="+mn-cs"/>
            </a:endParaRPr>
          </a:p>
        </p:txBody>
      </p:sp>
      <p:sp>
        <p:nvSpPr>
          <p:cNvPr id="49157" name="Text Box 5">
            <a:extLst>
              <a:ext uri="{FF2B5EF4-FFF2-40B4-BE49-F238E27FC236}">
                <a16:creationId xmlns:a16="http://schemas.microsoft.com/office/drawing/2014/main" id="{C3DD7F12-4FD2-4D9F-863E-F5A889C85CE5}"/>
              </a:ext>
            </a:extLst>
          </p:cNvPr>
          <p:cNvSpPr txBox="1">
            <a:spLocks noChangeArrowheads="1"/>
          </p:cNvSpPr>
          <p:nvPr/>
        </p:nvSpPr>
        <p:spPr bwMode="auto">
          <a:xfrm>
            <a:off x="593725" y="2936875"/>
            <a:ext cx="2930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Typical Algorithms:</a:t>
            </a:r>
            <a:r>
              <a:rPr kumimoji="0" lang="en-GB"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p:txBody>
      </p:sp>
      <p:sp>
        <p:nvSpPr>
          <p:cNvPr id="6" name="Slide Number Placeholder 1">
            <a:extLst>
              <a:ext uri="{FF2B5EF4-FFF2-40B4-BE49-F238E27FC236}">
                <a16:creationId xmlns:a16="http://schemas.microsoft.com/office/drawing/2014/main" id="{F05C8084-8C67-48A6-BDCD-C7DA42379B58}"/>
              </a:ext>
            </a:extLst>
          </p:cNvPr>
          <p:cNvSpPr txBox="1">
            <a:spLocks/>
          </p:cNvSpPr>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endParaRPr>
          </a:p>
        </p:txBody>
      </p:sp>
      <p:pic>
        <p:nvPicPr>
          <p:cNvPr id="4098" name="Picture 2" descr="Image result for machine learning algorithms">
            <a:extLst>
              <a:ext uri="{FF2B5EF4-FFF2-40B4-BE49-F238E27FC236}">
                <a16:creationId xmlns:a16="http://schemas.microsoft.com/office/drawing/2014/main" id="{EB80B509-354E-4055-AC25-FF6EDADD53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592512"/>
            <a:ext cx="4572000" cy="2884488"/>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B3DE03B8-66E3-4A29-9CE4-D2FC75703217}"/>
              </a:ext>
            </a:extLst>
          </p:cNvPr>
          <p:cNvSpPr/>
          <p:nvPr/>
        </p:nvSpPr>
        <p:spPr bwMode="auto">
          <a:xfrm>
            <a:off x="5981700" y="5715000"/>
            <a:ext cx="1143000" cy="838200"/>
          </a:xfrm>
          <a:prstGeom prst="ellipse">
            <a:avLst/>
          </a:prstGeom>
          <a:noFill/>
          <a:ln w="25400"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7373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15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15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808745"/>
          </a:xfrm>
        </p:spPr>
        <p:txBody>
          <a:bodyPr>
            <a:normAutofit/>
          </a:bodyPr>
          <a:lstStyle/>
          <a:p>
            <a:pPr algn="ctr"/>
            <a:r>
              <a:rPr lang="en-US" sz="48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rPr>
              <a:t>Naïve Bayesian Classifier</a:t>
            </a:r>
            <a:endParaRPr lang="en-IN" sz="48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endParaRPr>
          </a:p>
        </p:txBody>
      </p:sp>
      <p:sp>
        <p:nvSpPr>
          <p:cNvPr id="5" name="Content Placeholder 4"/>
          <p:cNvSpPr>
            <a:spLocks noGrp="1"/>
          </p:cNvSpPr>
          <p:nvPr>
            <p:ph idx="1"/>
          </p:nvPr>
        </p:nvSpPr>
        <p:spPr>
          <a:xfrm>
            <a:off x="238432" y="914400"/>
            <a:ext cx="8429704" cy="5562600"/>
          </a:xfrm>
        </p:spPr>
        <p:txBody>
          <a:bodyPr>
            <a:normAutofit lnSpcReduction="10000"/>
          </a:bodyPr>
          <a:lstStyle/>
          <a:p>
            <a:pPr marL="52723" indent="0">
              <a:buNone/>
            </a:pPr>
            <a:r>
              <a:rPr lang="en-US" sz="2800" b="1" dirty="0">
                <a:ea typeface="Cambria Math" panose="02040503050406030204" pitchFamily="18" charset="0"/>
              </a:rPr>
              <a:t>Pros and Cons</a:t>
            </a:r>
          </a:p>
          <a:p>
            <a:pPr marL="387668" indent="-334945"/>
            <a:r>
              <a:rPr lang="en-US" sz="2800" dirty="0">
                <a:solidFill>
                  <a:srgbClr val="0000FF"/>
                </a:solidFill>
                <a:ea typeface="Cambria Math" panose="02040503050406030204" pitchFamily="18" charset="0"/>
              </a:rPr>
              <a:t>The Naïve Bayes’ approach is a </a:t>
            </a:r>
            <a:r>
              <a:rPr lang="en-US" sz="2800" dirty="0">
                <a:solidFill>
                  <a:srgbClr val="00B050"/>
                </a:solidFill>
                <a:ea typeface="Cambria Math" panose="02040503050406030204" pitchFamily="18" charset="0"/>
              </a:rPr>
              <a:t>very popular</a:t>
            </a:r>
            <a:r>
              <a:rPr lang="en-US" sz="2800" dirty="0">
                <a:solidFill>
                  <a:srgbClr val="0000FF"/>
                </a:solidFill>
                <a:ea typeface="Cambria Math" panose="02040503050406030204" pitchFamily="18" charset="0"/>
              </a:rPr>
              <a:t> one, which often </a:t>
            </a:r>
            <a:r>
              <a:rPr lang="en-US" sz="2800" dirty="0">
                <a:solidFill>
                  <a:srgbClr val="00B050"/>
                </a:solidFill>
                <a:ea typeface="Cambria Math" panose="02040503050406030204" pitchFamily="18" charset="0"/>
              </a:rPr>
              <a:t>works well</a:t>
            </a:r>
            <a:r>
              <a:rPr lang="en-US" sz="2800" dirty="0">
                <a:solidFill>
                  <a:srgbClr val="0000FF"/>
                </a:solidFill>
                <a:ea typeface="Cambria Math" panose="02040503050406030204" pitchFamily="18" charset="0"/>
              </a:rPr>
              <a:t>.</a:t>
            </a:r>
          </a:p>
          <a:p>
            <a:pPr marL="387668" indent="-334945"/>
            <a:r>
              <a:rPr lang="en-US" sz="2800" dirty="0">
                <a:solidFill>
                  <a:srgbClr val="00B050"/>
                </a:solidFill>
                <a:ea typeface="Cambria Math" panose="02040503050406030204" pitchFamily="18" charset="0"/>
              </a:rPr>
              <a:t>Simple</a:t>
            </a:r>
            <a:r>
              <a:rPr lang="en-US" sz="2800" dirty="0">
                <a:solidFill>
                  <a:srgbClr val="0000FF"/>
                </a:solidFill>
                <a:ea typeface="Cambria Math" panose="02040503050406030204" pitchFamily="18" charset="0"/>
              </a:rPr>
              <a:t> and </a:t>
            </a:r>
            <a:r>
              <a:rPr lang="en-US" sz="2800" dirty="0">
                <a:solidFill>
                  <a:srgbClr val="00B050"/>
                </a:solidFill>
                <a:ea typeface="Cambria Math" panose="02040503050406030204" pitchFamily="18" charset="0"/>
              </a:rPr>
              <a:t>easy</a:t>
            </a:r>
            <a:r>
              <a:rPr lang="en-US" sz="2800" dirty="0">
                <a:solidFill>
                  <a:srgbClr val="0000FF"/>
                </a:solidFill>
                <a:ea typeface="Cambria Math" panose="02040503050406030204" pitchFamily="18" charset="0"/>
              </a:rPr>
              <a:t> to implement.</a:t>
            </a:r>
          </a:p>
          <a:p>
            <a:pPr marL="387668" indent="-334945"/>
            <a:r>
              <a:rPr lang="en-US" sz="2800" dirty="0">
                <a:solidFill>
                  <a:srgbClr val="0000FF"/>
                </a:solidFill>
                <a:ea typeface="Cambria Math" panose="02040503050406030204" pitchFamily="18" charset="0"/>
              </a:rPr>
              <a:t>It </a:t>
            </a:r>
            <a:r>
              <a:rPr lang="en-US" sz="2800" dirty="0">
                <a:solidFill>
                  <a:srgbClr val="00B050"/>
                </a:solidFill>
                <a:ea typeface="Cambria Math" panose="02040503050406030204" pitchFamily="18" charset="0"/>
              </a:rPr>
              <a:t>doesn’t require </a:t>
            </a:r>
            <a:r>
              <a:rPr lang="en-US" sz="2800" dirty="0">
                <a:solidFill>
                  <a:srgbClr val="0000FF"/>
                </a:solidFill>
                <a:ea typeface="Cambria Math" panose="02040503050406030204" pitchFamily="18" charset="0"/>
              </a:rPr>
              <a:t>much training data.</a:t>
            </a:r>
          </a:p>
          <a:p>
            <a:pPr marL="387668" indent="-334945"/>
            <a:r>
              <a:rPr lang="en-US" sz="2800" dirty="0">
                <a:solidFill>
                  <a:srgbClr val="0000FF"/>
                </a:solidFill>
                <a:ea typeface="Cambria Math" panose="02040503050406030204" pitchFamily="18" charset="0"/>
              </a:rPr>
              <a:t>It is </a:t>
            </a:r>
            <a:r>
              <a:rPr lang="en-US" sz="2800" dirty="0">
                <a:solidFill>
                  <a:srgbClr val="00B050"/>
                </a:solidFill>
                <a:ea typeface="Cambria Math" panose="02040503050406030204" pitchFamily="18" charset="0"/>
              </a:rPr>
              <a:t>fast</a:t>
            </a:r>
            <a:r>
              <a:rPr lang="en-US" sz="2800" dirty="0">
                <a:solidFill>
                  <a:srgbClr val="0000FF"/>
                </a:solidFill>
                <a:ea typeface="Cambria Math" panose="02040503050406030204" pitchFamily="18" charset="0"/>
              </a:rPr>
              <a:t> and </a:t>
            </a:r>
            <a:r>
              <a:rPr lang="en-US" sz="2800" dirty="0">
                <a:solidFill>
                  <a:srgbClr val="00B050"/>
                </a:solidFill>
                <a:ea typeface="Cambria Math" panose="02040503050406030204" pitchFamily="18" charset="0"/>
              </a:rPr>
              <a:t>highly scalable </a:t>
            </a:r>
            <a:r>
              <a:rPr lang="en-US" sz="2800" dirty="0">
                <a:solidFill>
                  <a:srgbClr val="0000FF"/>
                </a:solidFill>
                <a:ea typeface="Cambria Math" panose="02040503050406030204" pitchFamily="18" charset="0"/>
              </a:rPr>
              <a:t>with the number of predictors.</a:t>
            </a:r>
          </a:p>
          <a:p>
            <a:pPr marL="387668" indent="-334945"/>
            <a:r>
              <a:rPr lang="en-US" sz="2800" dirty="0">
                <a:solidFill>
                  <a:srgbClr val="0000FF"/>
                </a:solidFill>
                <a:ea typeface="Cambria Math" panose="02040503050406030204" pitchFamily="18" charset="0"/>
              </a:rPr>
              <a:t>It </a:t>
            </a:r>
            <a:r>
              <a:rPr lang="en-US" sz="2800" dirty="0">
                <a:solidFill>
                  <a:srgbClr val="00B050"/>
                </a:solidFill>
                <a:ea typeface="Cambria Math" panose="02040503050406030204" pitchFamily="18" charset="0"/>
              </a:rPr>
              <a:t>works well </a:t>
            </a:r>
            <a:r>
              <a:rPr lang="en-US" sz="2800" dirty="0">
                <a:solidFill>
                  <a:srgbClr val="0000FF"/>
                </a:solidFill>
                <a:ea typeface="Cambria Math" panose="02040503050406030204" pitchFamily="18" charset="0"/>
              </a:rPr>
              <a:t>with </a:t>
            </a:r>
            <a:r>
              <a:rPr lang="en-US" sz="2800" dirty="0">
                <a:solidFill>
                  <a:srgbClr val="00B050"/>
                </a:solidFill>
                <a:ea typeface="Cambria Math" panose="02040503050406030204" pitchFamily="18" charset="0"/>
              </a:rPr>
              <a:t>high-dimensional data </a:t>
            </a:r>
            <a:r>
              <a:rPr lang="en-US" sz="2800" dirty="0">
                <a:solidFill>
                  <a:srgbClr val="0000FF"/>
                </a:solidFill>
                <a:ea typeface="Cambria Math" panose="02040503050406030204" pitchFamily="18" charset="0"/>
              </a:rPr>
              <a:t>such as text classification, email spam detection.</a:t>
            </a:r>
          </a:p>
          <a:p>
            <a:pPr marL="2531314" lvl="8" indent="-334945"/>
            <a:endParaRPr lang="en-US" sz="2800" dirty="0">
              <a:solidFill>
                <a:srgbClr val="0000FF"/>
              </a:solidFill>
              <a:ea typeface="Cambria Math" panose="02040503050406030204" pitchFamily="18" charset="0"/>
            </a:endParaRPr>
          </a:p>
          <a:p>
            <a:pPr marL="387668" indent="-334945"/>
            <a:r>
              <a:rPr lang="en-US" sz="2800" dirty="0">
                <a:solidFill>
                  <a:srgbClr val="0000FF"/>
                </a:solidFill>
                <a:ea typeface="Cambria Math" panose="02040503050406030204" pitchFamily="18" charset="0"/>
              </a:rPr>
              <a:t>However, it has a number of </a:t>
            </a:r>
            <a:r>
              <a:rPr lang="en-US" sz="2800" u="sng" dirty="0">
                <a:solidFill>
                  <a:srgbClr val="FF0000"/>
                </a:solidFill>
                <a:effectLst>
                  <a:outerShdw blurRad="38100" dist="38100" dir="2700000" algn="tl">
                    <a:srgbClr val="000000">
                      <a:alpha val="43137"/>
                    </a:srgbClr>
                  </a:outerShdw>
                </a:effectLst>
                <a:ea typeface="Cambria Math" panose="02040503050406030204" pitchFamily="18" charset="0"/>
              </a:rPr>
              <a:t>potential problems</a:t>
            </a:r>
          </a:p>
          <a:p>
            <a:pPr marL="867197" lvl="1" indent="-457200">
              <a:buFont typeface="Courier New" panose="02070309020205020404" pitchFamily="49" charset="0"/>
              <a:buChar char="o"/>
            </a:pPr>
            <a:r>
              <a:rPr lang="en-US" sz="2800" dirty="0">
                <a:solidFill>
                  <a:srgbClr val="0000FF"/>
                </a:solidFill>
                <a:ea typeface="Cambria Math" panose="02040503050406030204" pitchFamily="18" charset="0"/>
              </a:rPr>
              <a:t>It relies on all </a:t>
            </a:r>
            <a:r>
              <a:rPr lang="en-US" sz="2800" dirty="0">
                <a:solidFill>
                  <a:srgbClr val="FF0000"/>
                </a:solidFill>
                <a:ea typeface="Cambria Math" panose="02040503050406030204" pitchFamily="18" charset="0"/>
              </a:rPr>
              <a:t>attributes being categorical</a:t>
            </a:r>
            <a:r>
              <a:rPr lang="en-US" sz="2800" dirty="0">
                <a:solidFill>
                  <a:srgbClr val="0000FF"/>
                </a:solidFill>
                <a:ea typeface="Cambria Math" panose="02040503050406030204" pitchFamily="18" charset="0"/>
              </a:rPr>
              <a:t>.</a:t>
            </a:r>
          </a:p>
          <a:p>
            <a:pPr marL="867197" lvl="1" indent="-457200">
              <a:buFont typeface="Courier New" panose="02070309020205020404" pitchFamily="49" charset="0"/>
              <a:buChar char="o"/>
            </a:pPr>
            <a:r>
              <a:rPr lang="en-US" sz="2800" dirty="0">
                <a:solidFill>
                  <a:srgbClr val="0000FF"/>
                </a:solidFill>
                <a:ea typeface="Cambria Math" panose="02040503050406030204" pitchFamily="18" charset="0"/>
              </a:rPr>
              <a:t>If the data is less, then it </a:t>
            </a:r>
            <a:r>
              <a:rPr lang="en-US" sz="2800" dirty="0">
                <a:solidFill>
                  <a:srgbClr val="FF0000"/>
                </a:solidFill>
                <a:ea typeface="Cambria Math" panose="02040503050406030204" pitchFamily="18" charset="0"/>
              </a:rPr>
              <a:t>estimates poorly</a:t>
            </a:r>
            <a:r>
              <a:rPr lang="en-US" sz="2800" dirty="0">
                <a:solidFill>
                  <a:srgbClr val="0000FF"/>
                </a:solidFill>
                <a:ea typeface="Cambria Math" panose="02040503050406030204" pitchFamily="18" charset="0"/>
              </a:rPr>
              <a:t>.</a:t>
            </a:r>
          </a:p>
        </p:txBody>
      </p:sp>
      <p:sp>
        <p:nvSpPr>
          <p:cNvPr id="7" name="Slide Number Placeholder 6">
            <a:extLst>
              <a:ext uri="{FF2B5EF4-FFF2-40B4-BE49-F238E27FC236}">
                <a16:creationId xmlns:a16="http://schemas.microsoft.com/office/drawing/2014/main" id="{3D558604-5EAB-4BA1-AD38-FBCDD52C4546}"/>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6E22-23E2-4FB1-8975-3BA570E08337}"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spTree>
    <p:extLst>
      <p:ext uri="{BB962C8B-B14F-4D97-AF65-F5344CB8AC3E}">
        <p14:creationId xmlns:p14="http://schemas.microsoft.com/office/powerpoint/2010/main" val="167493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3DF8FD-B70C-453D-8A6A-5CFD4F32F553}"/>
              </a:ext>
            </a:extLst>
          </p:cNvPr>
          <p:cNvSpPr/>
          <p:nvPr/>
        </p:nvSpPr>
        <p:spPr>
          <a:xfrm>
            <a:off x="457200" y="2857500"/>
            <a:ext cx="8229600" cy="1181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rPr>
              <a:t>Example 1 (Single Feature)</a:t>
            </a:r>
          </a:p>
        </p:txBody>
      </p:sp>
    </p:spTree>
    <p:extLst>
      <p:ext uri="{BB962C8B-B14F-4D97-AF65-F5344CB8AC3E}">
        <p14:creationId xmlns:p14="http://schemas.microsoft.com/office/powerpoint/2010/main" val="3644256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808745"/>
          </a:xfrm>
        </p:spPr>
        <p:txBody>
          <a:bodyPr>
            <a:normAutofit fontScale="90000"/>
          </a:bodyPr>
          <a:lstStyle/>
          <a:p>
            <a:pPr algn="ctr"/>
            <a:r>
              <a:rPr lang="en-US" sz="48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rPr>
              <a:t>Naïve Bayes Algorithm (Steps)</a:t>
            </a:r>
            <a:endParaRPr lang="en-IN" sz="48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endParaRPr>
          </a:p>
        </p:txBody>
      </p:sp>
      <p:sp>
        <p:nvSpPr>
          <p:cNvPr id="5" name="Content Placeholder 4"/>
          <p:cNvSpPr>
            <a:spLocks noGrp="1"/>
          </p:cNvSpPr>
          <p:nvPr>
            <p:ph idx="1"/>
          </p:nvPr>
        </p:nvSpPr>
        <p:spPr>
          <a:xfrm>
            <a:off x="152400" y="1143000"/>
            <a:ext cx="8763000" cy="4648200"/>
          </a:xfrm>
        </p:spPr>
        <p:txBody>
          <a:bodyPr>
            <a:normAutofit/>
          </a:bodyPr>
          <a:lstStyle/>
          <a:p>
            <a:pPr marL="52723" indent="0">
              <a:buNone/>
            </a:pPr>
            <a:r>
              <a:rPr lang="en-US" sz="2400" dirty="0">
                <a:solidFill>
                  <a:srgbClr val="0000FF"/>
                </a:solidFill>
                <a:ea typeface="Cambria Math" panose="02040503050406030204" pitchFamily="18" charset="0"/>
              </a:rPr>
              <a:t>Naive Bayes classifier calculates the probability of an event (in case of a </a:t>
            </a:r>
            <a:r>
              <a:rPr lang="en-US" sz="2400" u="sng" dirty="0">
                <a:solidFill>
                  <a:srgbClr val="FF0000"/>
                </a:solidFill>
                <a:effectLst>
                  <a:outerShdw blurRad="38100" dist="38100" dir="2700000" algn="tl">
                    <a:srgbClr val="000000">
                      <a:alpha val="43137"/>
                    </a:srgbClr>
                  </a:outerShdw>
                </a:effectLst>
                <a:ea typeface="Cambria Math" panose="02040503050406030204" pitchFamily="18" charset="0"/>
              </a:rPr>
              <a:t>single feature</a:t>
            </a:r>
            <a:r>
              <a:rPr lang="en-US" sz="2400" dirty="0">
                <a:solidFill>
                  <a:srgbClr val="0000FF"/>
                </a:solidFill>
                <a:ea typeface="Cambria Math" panose="02040503050406030204" pitchFamily="18" charset="0"/>
              </a:rPr>
              <a:t>) in the following steps:</a:t>
            </a:r>
          </a:p>
          <a:p>
            <a:pPr marL="52723" indent="0">
              <a:buNone/>
            </a:pPr>
            <a:endParaRPr lang="en-US" sz="2400" dirty="0">
              <a:solidFill>
                <a:srgbClr val="0000FF"/>
              </a:solidFill>
              <a:ea typeface="Cambria Math" panose="02040503050406030204" pitchFamily="18" charset="0"/>
            </a:endParaRPr>
          </a:p>
          <a:p>
            <a:pPr marL="395623" indent="-342900"/>
            <a:r>
              <a:rPr lang="en-US" sz="2400" dirty="0">
                <a:effectLst>
                  <a:outerShdw blurRad="38100" dist="38100" dir="2700000" algn="tl">
                    <a:srgbClr val="000000">
                      <a:alpha val="43137"/>
                    </a:srgbClr>
                  </a:outerShdw>
                </a:effectLst>
                <a:ea typeface="Cambria Math" panose="02040503050406030204" pitchFamily="18" charset="0"/>
              </a:rPr>
              <a:t>Step 1</a:t>
            </a:r>
            <a:r>
              <a:rPr lang="en-US" sz="2400" dirty="0">
                <a:solidFill>
                  <a:srgbClr val="0000FF"/>
                </a:solidFill>
                <a:ea typeface="Cambria Math" panose="02040503050406030204" pitchFamily="18" charset="0"/>
              </a:rPr>
              <a:t>: </a:t>
            </a:r>
            <a:r>
              <a:rPr lang="en-US" sz="2400" dirty="0">
                <a:solidFill>
                  <a:srgbClr val="FF0000"/>
                </a:solidFill>
                <a:ea typeface="Cambria Math" panose="02040503050406030204" pitchFamily="18" charset="0"/>
              </a:rPr>
              <a:t>Calculate</a:t>
            </a:r>
            <a:r>
              <a:rPr lang="en-US" sz="2400" dirty="0">
                <a:solidFill>
                  <a:srgbClr val="0000FF"/>
                </a:solidFill>
                <a:ea typeface="Cambria Math" panose="02040503050406030204" pitchFamily="18" charset="0"/>
              </a:rPr>
              <a:t> the </a:t>
            </a:r>
            <a:r>
              <a:rPr lang="en-US" sz="2400" u="sng" dirty="0">
                <a:effectLst>
                  <a:outerShdw blurRad="38100" dist="38100" dir="2700000" algn="tl">
                    <a:srgbClr val="000000">
                      <a:alpha val="43137"/>
                    </a:srgbClr>
                  </a:outerShdw>
                </a:effectLst>
                <a:ea typeface="Cambria Math" panose="02040503050406030204" pitchFamily="18" charset="0"/>
              </a:rPr>
              <a:t>prior probability </a:t>
            </a:r>
            <a:r>
              <a:rPr lang="en-US" sz="2400" dirty="0">
                <a:solidFill>
                  <a:srgbClr val="0000FF"/>
                </a:solidFill>
                <a:ea typeface="Cambria Math" panose="02040503050406030204" pitchFamily="18" charset="0"/>
              </a:rPr>
              <a:t>for given class labels</a:t>
            </a:r>
          </a:p>
          <a:p>
            <a:pPr marL="395623" indent="-342900"/>
            <a:r>
              <a:rPr lang="en-US" sz="2400" dirty="0">
                <a:effectLst>
                  <a:outerShdw blurRad="38100" dist="38100" dir="2700000" algn="tl">
                    <a:srgbClr val="000000">
                      <a:alpha val="43137"/>
                    </a:srgbClr>
                  </a:outerShdw>
                </a:effectLst>
                <a:ea typeface="Cambria Math" panose="02040503050406030204" pitchFamily="18" charset="0"/>
              </a:rPr>
              <a:t>Step 2</a:t>
            </a:r>
            <a:r>
              <a:rPr lang="en-US" sz="2400" dirty="0">
                <a:solidFill>
                  <a:srgbClr val="0000FF"/>
                </a:solidFill>
                <a:ea typeface="Cambria Math" panose="02040503050406030204" pitchFamily="18" charset="0"/>
              </a:rPr>
              <a:t>: </a:t>
            </a:r>
            <a:r>
              <a:rPr lang="en-US" sz="2400" dirty="0">
                <a:solidFill>
                  <a:srgbClr val="FF0000"/>
                </a:solidFill>
                <a:ea typeface="Cambria Math" panose="02040503050406030204" pitchFamily="18" charset="0"/>
              </a:rPr>
              <a:t>Find</a:t>
            </a:r>
            <a:r>
              <a:rPr lang="en-US" sz="2400" dirty="0">
                <a:solidFill>
                  <a:srgbClr val="0000FF"/>
                </a:solidFill>
                <a:ea typeface="Cambria Math" panose="02040503050406030204" pitchFamily="18" charset="0"/>
              </a:rPr>
              <a:t> Likelihood probability with the attribute for each class</a:t>
            </a:r>
          </a:p>
          <a:p>
            <a:pPr marL="395623" indent="-342900"/>
            <a:r>
              <a:rPr lang="en-US" sz="2400" dirty="0">
                <a:effectLst>
                  <a:outerShdw blurRad="38100" dist="38100" dir="2700000" algn="tl">
                    <a:srgbClr val="000000">
                      <a:alpha val="43137"/>
                    </a:srgbClr>
                  </a:outerShdw>
                </a:effectLst>
                <a:ea typeface="Cambria Math" panose="02040503050406030204" pitchFamily="18" charset="0"/>
              </a:rPr>
              <a:t>Step 3</a:t>
            </a:r>
            <a:r>
              <a:rPr lang="en-US" sz="2400" dirty="0">
                <a:solidFill>
                  <a:srgbClr val="0000FF"/>
                </a:solidFill>
                <a:ea typeface="Cambria Math" panose="02040503050406030204" pitchFamily="18" charset="0"/>
              </a:rPr>
              <a:t>: </a:t>
            </a:r>
            <a:r>
              <a:rPr lang="en-US" sz="2400" dirty="0">
                <a:solidFill>
                  <a:srgbClr val="FF0000"/>
                </a:solidFill>
                <a:ea typeface="Cambria Math" panose="02040503050406030204" pitchFamily="18" charset="0"/>
              </a:rPr>
              <a:t>Put value </a:t>
            </a:r>
            <a:r>
              <a:rPr lang="en-US" sz="2400" dirty="0">
                <a:solidFill>
                  <a:srgbClr val="0000FF"/>
                </a:solidFill>
                <a:ea typeface="Cambria Math" panose="02040503050406030204" pitchFamily="18" charset="0"/>
              </a:rPr>
              <a:t>in Bayes Formula &amp; calculate </a:t>
            </a:r>
            <a:r>
              <a:rPr lang="en-US" sz="2400" u="sng" dirty="0">
                <a:effectLst>
                  <a:outerShdw blurRad="38100" dist="38100" dir="2700000" algn="tl">
                    <a:srgbClr val="000000">
                      <a:alpha val="43137"/>
                    </a:srgbClr>
                  </a:outerShdw>
                </a:effectLst>
                <a:ea typeface="Cambria Math" panose="02040503050406030204" pitchFamily="18" charset="0"/>
              </a:rPr>
              <a:t>posterior prob</a:t>
            </a:r>
            <a:r>
              <a:rPr lang="en-US" sz="2400" dirty="0">
                <a:solidFill>
                  <a:srgbClr val="0000FF"/>
                </a:solidFill>
                <a:ea typeface="Cambria Math" panose="02040503050406030204" pitchFamily="18" charset="0"/>
              </a:rPr>
              <a:t>.</a:t>
            </a:r>
          </a:p>
          <a:p>
            <a:pPr marL="395623" indent="-342900"/>
            <a:r>
              <a:rPr lang="en-US" sz="2400" dirty="0">
                <a:effectLst>
                  <a:outerShdw blurRad="38100" dist="38100" dir="2700000" algn="tl">
                    <a:srgbClr val="000000">
                      <a:alpha val="43137"/>
                    </a:srgbClr>
                  </a:outerShdw>
                </a:effectLst>
                <a:ea typeface="Cambria Math" panose="02040503050406030204" pitchFamily="18" charset="0"/>
              </a:rPr>
              <a:t>Step 4</a:t>
            </a:r>
            <a:r>
              <a:rPr lang="en-US" sz="2400" dirty="0">
                <a:solidFill>
                  <a:srgbClr val="0000FF"/>
                </a:solidFill>
                <a:ea typeface="Cambria Math" panose="02040503050406030204" pitchFamily="18" charset="0"/>
              </a:rPr>
              <a:t>: </a:t>
            </a:r>
            <a:r>
              <a:rPr lang="en-US" sz="2400" dirty="0">
                <a:solidFill>
                  <a:srgbClr val="FF0000"/>
                </a:solidFill>
                <a:ea typeface="Cambria Math" panose="02040503050406030204" pitchFamily="18" charset="0"/>
              </a:rPr>
              <a:t>See which class </a:t>
            </a:r>
            <a:r>
              <a:rPr lang="en-US" sz="2400" dirty="0">
                <a:solidFill>
                  <a:srgbClr val="0000FF"/>
                </a:solidFill>
                <a:ea typeface="Cambria Math" panose="02040503050406030204" pitchFamily="18" charset="0"/>
              </a:rPr>
              <a:t>has a higher probability, given the input belongs to the higher probability class.</a:t>
            </a:r>
          </a:p>
        </p:txBody>
      </p:sp>
      <p:sp>
        <p:nvSpPr>
          <p:cNvPr id="7" name="Slide Number Placeholder 6">
            <a:extLst>
              <a:ext uri="{FF2B5EF4-FFF2-40B4-BE49-F238E27FC236}">
                <a16:creationId xmlns:a16="http://schemas.microsoft.com/office/drawing/2014/main" id="{3D558604-5EAB-4BA1-AD38-FBCDD52C4546}"/>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6E22-23E2-4FB1-8975-3BA570E08337}"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sp>
        <p:nvSpPr>
          <p:cNvPr id="3" name="Rectangle 2">
            <a:extLst>
              <a:ext uri="{FF2B5EF4-FFF2-40B4-BE49-F238E27FC236}">
                <a16:creationId xmlns:a16="http://schemas.microsoft.com/office/drawing/2014/main" id="{27C82C40-63F8-0098-E2CA-AA0B382A406F}"/>
              </a:ext>
            </a:extLst>
          </p:cNvPr>
          <p:cNvSpPr/>
          <p:nvPr/>
        </p:nvSpPr>
        <p:spPr>
          <a:xfrm>
            <a:off x="152400" y="2209800"/>
            <a:ext cx="8763000" cy="2362200"/>
          </a:xfrm>
          <a:prstGeom prst="rect">
            <a:avLst/>
          </a:prstGeom>
          <a:noFill/>
          <a:ln w="476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072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808745"/>
          </a:xfrm>
        </p:spPr>
        <p:txBody>
          <a:bodyPr>
            <a:normAutofit fontScale="90000"/>
          </a:bodyPr>
          <a:lstStyle/>
          <a:p>
            <a:pPr algn="ctr"/>
            <a:r>
              <a:rPr lang="en-US" sz="48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rPr>
              <a:t>NB Algorithm (Single Feature)</a:t>
            </a:r>
            <a:endParaRPr lang="en-IN" sz="48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endParaRPr>
          </a:p>
        </p:txBody>
      </p:sp>
      <p:sp>
        <p:nvSpPr>
          <p:cNvPr id="7" name="Slide Number Placeholder 6">
            <a:extLst>
              <a:ext uri="{FF2B5EF4-FFF2-40B4-BE49-F238E27FC236}">
                <a16:creationId xmlns:a16="http://schemas.microsoft.com/office/drawing/2014/main" id="{3D558604-5EAB-4BA1-AD38-FBCDD52C4546}"/>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6E22-23E2-4FB1-8975-3BA570E08337}"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pic>
        <p:nvPicPr>
          <p:cNvPr id="6" name="Picture 5">
            <a:extLst>
              <a:ext uri="{FF2B5EF4-FFF2-40B4-BE49-F238E27FC236}">
                <a16:creationId xmlns:a16="http://schemas.microsoft.com/office/drawing/2014/main" id="{F42CF6FB-0232-49A5-9384-F2958C2BEBCB}"/>
              </a:ext>
            </a:extLst>
          </p:cNvPr>
          <p:cNvPicPr>
            <a:picLocks noChangeAspect="1"/>
          </p:cNvPicPr>
          <p:nvPr/>
        </p:nvPicPr>
        <p:blipFill rotWithShape="1">
          <a:blip r:embed="rId3"/>
          <a:srcRect r="76471"/>
          <a:stretch/>
        </p:blipFill>
        <p:spPr>
          <a:xfrm>
            <a:off x="685800" y="2209800"/>
            <a:ext cx="1828800" cy="4572000"/>
          </a:xfrm>
          <a:prstGeom prst="rect">
            <a:avLst/>
          </a:prstGeom>
        </p:spPr>
      </p:pic>
      <p:sp>
        <p:nvSpPr>
          <p:cNvPr id="8" name="TextBox 7">
            <a:extLst>
              <a:ext uri="{FF2B5EF4-FFF2-40B4-BE49-F238E27FC236}">
                <a16:creationId xmlns:a16="http://schemas.microsoft.com/office/drawing/2014/main" id="{D05E038B-62F5-46C0-AE2E-EE88CD66DCB6}"/>
              </a:ext>
            </a:extLst>
          </p:cNvPr>
          <p:cNvSpPr txBox="1"/>
          <p:nvPr/>
        </p:nvSpPr>
        <p:spPr>
          <a:xfrm>
            <a:off x="481053" y="1999892"/>
            <a:ext cx="2212465" cy="369332"/>
          </a:xfrm>
          <a:prstGeom prst="rect">
            <a:avLst/>
          </a:prstGeom>
          <a:noFill/>
        </p:spPr>
        <p:txBody>
          <a:bodyPr wrap="none" rtlCol="0">
            <a:spAutoFit/>
          </a:bodyPr>
          <a:lstStyle/>
          <a:p>
            <a:r>
              <a:rPr lang="en-US" dirty="0">
                <a:solidFill>
                  <a:srgbClr val="0000FF"/>
                </a:solidFill>
                <a:effectLst>
                  <a:outerShdw blurRad="38100" dist="38100" dir="2700000" algn="tl">
                    <a:srgbClr val="000000">
                      <a:alpha val="43137"/>
                    </a:srgbClr>
                  </a:outerShdw>
                </a:effectLst>
              </a:rPr>
              <a:t>14 Records, 1 Feature</a:t>
            </a:r>
          </a:p>
        </p:txBody>
      </p:sp>
      <p:pic>
        <p:nvPicPr>
          <p:cNvPr id="9" name="Picture 8">
            <a:extLst>
              <a:ext uri="{FF2B5EF4-FFF2-40B4-BE49-F238E27FC236}">
                <a16:creationId xmlns:a16="http://schemas.microsoft.com/office/drawing/2014/main" id="{31DACDCF-E4CE-4D07-B0A3-6563A3E59EB2}"/>
              </a:ext>
            </a:extLst>
          </p:cNvPr>
          <p:cNvPicPr>
            <a:picLocks noChangeAspect="1"/>
          </p:cNvPicPr>
          <p:nvPr/>
        </p:nvPicPr>
        <p:blipFill rotWithShape="1">
          <a:blip r:embed="rId3"/>
          <a:srcRect l="23530" r="22549" b="61667"/>
          <a:stretch/>
        </p:blipFill>
        <p:spPr>
          <a:xfrm>
            <a:off x="2514600" y="2438400"/>
            <a:ext cx="4191000" cy="1752600"/>
          </a:xfrm>
          <a:prstGeom prst="rect">
            <a:avLst/>
          </a:prstGeom>
        </p:spPr>
      </p:pic>
      <p:pic>
        <p:nvPicPr>
          <p:cNvPr id="10" name="Picture 9">
            <a:extLst>
              <a:ext uri="{FF2B5EF4-FFF2-40B4-BE49-F238E27FC236}">
                <a16:creationId xmlns:a16="http://schemas.microsoft.com/office/drawing/2014/main" id="{4EAF9CA1-533B-47F2-9F36-48C1039AE45F}"/>
              </a:ext>
            </a:extLst>
          </p:cNvPr>
          <p:cNvPicPr>
            <a:picLocks noChangeAspect="1"/>
          </p:cNvPicPr>
          <p:nvPr/>
        </p:nvPicPr>
        <p:blipFill rotWithShape="1">
          <a:blip r:embed="rId3"/>
          <a:srcRect l="25490" t="38333" r="38235" b="8334"/>
          <a:stretch/>
        </p:blipFill>
        <p:spPr>
          <a:xfrm>
            <a:off x="2667000" y="4114800"/>
            <a:ext cx="2819400" cy="2438400"/>
          </a:xfrm>
          <a:prstGeom prst="rect">
            <a:avLst/>
          </a:prstGeom>
        </p:spPr>
      </p:pic>
      <p:pic>
        <p:nvPicPr>
          <p:cNvPr id="11" name="Picture 10">
            <a:extLst>
              <a:ext uri="{FF2B5EF4-FFF2-40B4-BE49-F238E27FC236}">
                <a16:creationId xmlns:a16="http://schemas.microsoft.com/office/drawing/2014/main" id="{A5B7430D-6237-40A8-859B-850A0E23AC63}"/>
              </a:ext>
            </a:extLst>
          </p:cNvPr>
          <p:cNvPicPr>
            <a:picLocks noChangeAspect="1"/>
          </p:cNvPicPr>
          <p:nvPr/>
        </p:nvPicPr>
        <p:blipFill rotWithShape="1">
          <a:blip r:embed="rId3"/>
          <a:srcRect l="61765" t="48333" b="10000"/>
          <a:stretch/>
        </p:blipFill>
        <p:spPr>
          <a:xfrm>
            <a:off x="5486400" y="4572000"/>
            <a:ext cx="2971800" cy="1905000"/>
          </a:xfrm>
          <a:prstGeom prst="rect">
            <a:avLst/>
          </a:prstGeom>
        </p:spPr>
      </p:pic>
      <p:sp>
        <p:nvSpPr>
          <p:cNvPr id="13" name="Oval 12">
            <a:extLst>
              <a:ext uri="{FF2B5EF4-FFF2-40B4-BE49-F238E27FC236}">
                <a16:creationId xmlns:a16="http://schemas.microsoft.com/office/drawing/2014/main" id="{69CD601D-7670-4B00-B0B7-CCD5D23637D9}"/>
              </a:ext>
            </a:extLst>
          </p:cNvPr>
          <p:cNvSpPr/>
          <p:nvPr/>
        </p:nvSpPr>
        <p:spPr>
          <a:xfrm>
            <a:off x="533400" y="3998106"/>
            <a:ext cx="990600" cy="34592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8B92A74-AA78-49DF-9A62-B1156EF08291}"/>
              </a:ext>
            </a:extLst>
          </p:cNvPr>
          <p:cNvSpPr/>
          <p:nvPr/>
        </p:nvSpPr>
        <p:spPr>
          <a:xfrm>
            <a:off x="571500" y="3230796"/>
            <a:ext cx="990600" cy="34592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51272147-10E8-4D0F-8A72-065DB1AC8FD3}"/>
              </a:ext>
            </a:extLst>
          </p:cNvPr>
          <p:cNvSpPr/>
          <p:nvPr/>
        </p:nvSpPr>
        <p:spPr>
          <a:xfrm>
            <a:off x="304800" y="3264035"/>
            <a:ext cx="381000" cy="25805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484D40C6-4443-4914-9782-DC8F1BB652A7}"/>
              </a:ext>
            </a:extLst>
          </p:cNvPr>
          <p:cNvSpPr/>
          <p:nvPr/>
        </p:nvSpPr>
        <p:spPr>
          <a:xfrm>
            <a:off x="304800" y="4383662"/>
            <a:ext cx="381000" cy="25805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FF0E180A-ED9D-4E3C-8BC7-518ED1AF3B60}"/>
              </a:ext>
            </a:extLst>
          </p:cNvPr>
          <p:cNvSpPr/>
          <p:nvPr/>
        </p:nvSpPr>
        <p:spPr>
          <a:xfrm>
            <a:off x="304800" y="5794583"/>
            <a:ext cx="381000" cy="25805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F07F84C4-6D09-45B1-A3DA-FCFA9804A34B}"/>
              </a:ext>
            </a:extLst>
          </p:cNvPr>
          <p:cNvSpPr/>
          <p:nvPr/>
        </p:nvSpPr>
        <p:spPr>
          <a:xfrm>
            <a:off x="330200" y="6087814"/>
            <a:ext cx="381000" cy="25805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F53FA3C-E64D-42E6-A6F9-CEA23C66B25E}"/>
              </a:ext>
            </a:extLst>
          </p:cNvPr>
          <p:cNvSpPr txBox="1"/>
          <p:nvPr/>
        </p:nvSpPr>
        <p:spPr>
          <a:xfrm>
            <a:off x="365760" y="709881"/>
            <a:ext cx="8536940" cy="1323439"/>
          </a:xfrm>
          <a:prstGeom prst="rect">
            <a:avLst/>
          </a:prstGeom>
          <a:noFill/>
        </p:spPr>
        <p:txBody>
          <a:bodyPr wrap="square">
            <a:spAutoFit/>
          </a:bodyPr>
          <a:lstStyle/>
          <a:p>
            <a:pPr marL="285750" indent="-285750">
              <a:buFont typeface="Arial" panose="020B0604020202020204" pitchFamily="34" charset="0"/>
              <a:buChar char="•"/>
            </a:pPr>
            <a:r>
              <a:rPr lang="en-US" sz="2000" dirty="0">
                <a:solidFill>
                  <a:srgbClr val="0000FF"/>
                </a:solidFill>
              </a:rPr>
              <a:t>The </a:t>
            </a:r>
            <a:r>
              <a:rPr lang="en-US" sz="2000" dirty="0">
                <a:effectLst>
                  <a:outerShdw blurRad="38100" dist="38100" dir="2700000" algn="tl">
                    <a:srgbClr val="000000">
                      <a:alpha val="43137"/>
                    </a:srgbClr>
                  </a:outerShdw>
                </a:effectLst>
              </a:rPr>
              <a:t>Frequency table</a:t>
            </a:r>
            <a:r>
              <a:rPr lang="en-US" sz="2000" dirty="0">
                <a:solidFill>
                  <a:srgbClr val="0000FF"/>
                </a:solidFill>
              </a:rPr>
              <a:t> contains the occurrence of labels for all features. </a:t>
            </a:r>
          </a:p>
          <a:p>
            <a:pPr marL="285750" indent="-285750">
              <a:buFont typeface="Arial" panose="020B0604020202020204" pitchFamily="34" charset="0"/>
              <a:buChar char="•"/>
            </a:pPr>
            <a:r>
              <a:rPr lang="en-US" sz="2000" dirty="0">
                <a:solidFill>
                  <a:srgbClr val="0000FF"/>
                </a:solidFill>
              </a:rPr>
              <a:t>There are two likelihood tables.</a:t>
            </a:r>
          </a:p>
          <a:p>
            <a:pPr marL="800100" lvl="1" indent="-342900">
              <a:buFont typeface="Courier New" panose="02070309020205020404" pitchFamily="49" charset="0"/>
              <a:buChar char="o"/>
            </a:pPr>
            <a:r>
              <a:rPr lang="en-US" sz="2000" dirty="0">
                <a:effectLst>
                  <a:outerShdw blurRad="38100" dist="38100" dir="2700000" algn="tl">
                    <a:srgbClr val="000000">
                      <a:alpha val="43137"/>
                    </a:srgbClr>
                  </a:outerShdw>
                </a:effectLst>
              </a:rPr>
              <a:t>Likelihood Table 1 </a:t>
            </a:r>
            <a:r>
              <a:rPr lang="en-US" sz="2000" dirty="0">
                <a:solidFill>
                  <a:srgbClr val="0000FF"/>
                </a:solidFill>
              </a:rPr>
              <a:t>is showing </a:t>
            </a:r>
            <a:r>
              <a:rPr lang="en-US" sz="2000" dirty="0">
                <a:solidFill>
                  <a:srgbClr val="FF0000"/>
                </a:solidFill>
              </a:rPr>
              <a:t>prior probabilities </a:t>
            </a:r>
            <a:r>
              <a:rPr lang="en-US" sz="2000" dirty="0">
                <a:solidFill>
                  <a:srgbClr val="0000FF"/>
                </a:solidFill>
              </a:rPr>
              <a:t>of labels and </a:t>
            </a:r>
          </a:p>
          <a:p>
            <a:pPr marL="800100" lvl="1" indent="-342900">
              <a:buFont typeface="Courier New" panose="02070309020205020404" pitchFamily="49" charset="0"/>
              <a:buChar char="o"/>
            </a:pPr>
            <a:r>
              <a:rPr lang="en-US" sz="2000" dirty="0">
                <a:effectLst>
                  <a:outerShdw blurRad="38100" dist="38100" dir="2700000" algn="tl">
                    <a:srgbClr val="000000">
                      <a:alpha val="43137"/>
                    </a:srgbClr>
                  </a:outerShdw>
                </a:effectLst>
              </a:rPr>
              <a:t>Likelihood Table 2 </a:t>
            </a:r>
            <a:r>
              <a:rPr lang="en-US" sz="2000" dirty="0">
                <a:solidFill>
                  <a:srgbClr val="0000FF"/>
                </a:solidFill>
              </a:rPr>
              <a:t>is showing the </a:t>
            </a:r>
            <a:r>
              <a:rPr lang="en-US" sz="2000" dirty="0">
                <a:solidFill>
                  <a:srgbClr val="00B050"/>
                </a:solidFill>
              </a:rPr>
              <a:t>posterior probability</a:t>
            </a:r>
            <a:r>
              <a:rPr lang="en-US" sz="2000" dirty="0">
                <a:solidFill>
                  <a:srgbClr val="0000FF"/>
                </a:solidFill>
              </a:rPr>
              <a:t>.</a:t>
            </a:r>
          </a:p>
        </p:txBody>
      </p:sp>
      <p:sp>
        <p:nvSpPr>
          <p:cNvPr id="5" name="Rectangle 4">
            <a:extLst>
              <a:ext uri="{FF2B5EF4-FFF2-40B4-BE49-F238E27FC236}">
                <a16:creationId xmlns:a16="http://schemas.microsoft.com/office/drawing/2014/main" id="{48F8D47B-F509-EED8-3B21-AAF81C841C7A}"/>
              </a:ext>
            </a:extLst>
          </p:cNvPr>
          <p:cNvSpPr/>
          <p:nvPr/>
        </p:nvSpPr>
        <p:spPr>
          <a:xfrm>
            <a:off x="3733800" y="3810000"/>
            <a:ext cx="2705100" cy="351545"/>
          </a:xfrm>
          <a:prstGeom prst="rect">
            <a:avLst/>
          </a:prstGeom>
          <a:no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4184399-76C4-4E42-B0C1-816F524C66EB}"/>
              </a:ext>
            </a:extLst>
          </p:cNvPr>
          <p:cNvSpPr/>
          <p:nvPr/>
        </p:nvSpPr>
        <p:spPr>
          <a:xfrm>
            <a:off x="2724150" y="5794583"/>
            <a:ext cx="1695450" cy="195762"/>
          </a:xfrm>
          <a:prstGeom prst="rect">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81C5202-AEEA-E518-A0B0-26B983750B23}"/>
              </a:ext>
            </a:extLst>
          </p:cNvPr>
          <p:cNvSpPr/>
          <p:nvPr/>
        </p:nvSpPr>
        <p:spPr>
          <a:xfrm>
            <a:off x="5486400" y="6172200"/>
            <a:ext cx="1295400" cy="195762"/>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1331818-CD59-537A-818E-A5638FAB59BE}"/>
              </a:ext>
            </a:extLst>
          </p:cNvPr>
          <p:cNvSpPr txBox="1"/>
          <p:nvPr/>
        </p:nvSpPr>
        <p:spPr>
          <a:xfrm>
            <a:off x="762000" y="2390001"/>
            <a:ext cx="820802" cy="276999"/>
          </a:xfrm>
          <a:prstGeom prst="rect">
            <a:avLst/>
          </a:prstGeom>
          <a:solidFill>
            <a:srgbClr val="0070C0"/>
          </a:solidFill>
        </p:spPr>
        <p:txBody>
          <a:bodyPr wrap="square" rtlCol="0">
            <a:spAutoFit/>
          </a:bodyPr>
          <a:lstStyle/>
          <a:p>
            <a:r>
              <a:rPr lang="en-US" sz="1200" dirty="0">
                <a:solidFill>
                  <a:schemeClr val="bg1"/>
                </a:solidFill>
              </a:rPr>
              <a:t>Weather</a:t>
            </a:r>
          </a:p>
        </p:txBody>
      </p:sp>
      <p:sp>
        <p:nvSpPr>
          <p:cNvPr id="12" name="Oval 11">
            <a:extLst>
              <a:ext uri="{FF2B5EF4-FFF2-40B4-BE49-F238E27FC236}">
                <a16:creationId xmlns:a16="http://schemas.microsoft.com/office/drawing/2014/main" id="{3124F80F-233D-405B-979C-C661FDA732E9}"/>
              </a:ext>
            </a:extLst>
          </p:cNvPr>
          <p:cNvSpPr/>
          <p:nvPr/>
        </p:nvSpPr>
        <p:spPr>
          <a:xfrm>
            <a:off x="520700" y="2587009"/>
            <a:ext cx="990600" cy="34592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1483A75-FAC3-D8F2-519B-46D0FD4668AA}"/>
              </a:ext>
            </a:extLst>
          </p:cNvPr>
          <p:cNvSpPr txBox="1"/>
          <p:nvPr/>
        </p:nvSpPr>
        <p:spPr>
          <a:xfrm>
            <a:off x="5558210" y="4992791"/>
            <a:ext cx="643125" cy="246221"/>
          </a:xfrm>
          <a:prstGeom prst="rect">
            <a:avLst/>
          </a:prstGeom>
          <a:solidFill>
            <a:srgbClr val="0070C0"/>
          </a:solidFill>
        </p:spPr>
        <p:txBody>
          <a:bodyPr wrap="none" rtlCol="0">
            <a:spAutoFit/>
          </a:bodyPr>
          <a:lstStyle/>
          <a:p>
            <a:r>
              <a:rPr lang="en-US" sz="1000" dirty="0">
                <a:solidFill>
                  <a:schemeClr val="bg1"/>
                </a:solidFill>
              </a:rPr>
              <a:t>Weather</a:t>
            </a:r>
          </a:p>
        </p:txBody>
      </p:sp>
      <p:sp>
        <p:nvSpPr>
          <p:cNvPr id="26" name="TextBox 25">
            <a:extLst>
              <a:ext uri="{FF2B5EF4-FFF2-40B4-BE49-F238E27FC236}">
                <a16:creationId xmlns:a16="http://schemas.microsoft.com/office/drawing/2014/main" id="{920A2286-B500-A077-CAA9-870D2C1C7519}"/>
              </a:ext>
            </a:extLst>
          </p:cNvPr>
          <p:cNvSpPr txBox="1"/>
          <p:nvPr/>
        </p:nvSpPr>
        <p:spPr>
          <a:xfrm>
            <a:off x="2750120" y="4869681"/>
            <a:ext cx="643125" cy="246221"/>
          </a:xfrm>
          <a:prstGeom prst="rect">
            <a:avLst/>
          </a:prstGeom>
          <a:solidFill>
            <a:srgbClr val="0070C0"/>
          </a:solidFill>
        </p:spPr>
        <p:txBody>
          <a:bodyPr wrap="none" rtlCol="0">
            <a:spAutoFit/>
          </a:bodyPr>
          <a:lstStyle/>
          <a:p>
            <a:r>
              <a:rPr lang="en-US" sz="1000" dirty="0">
                <a:solidFill>
                  <a:schemeClr val="bg1"/>
                </a:solidFill>
              </a:rPr>
              <a:t>Weather</a:t>
            </a:r>
          </a:p>
        </p:txBody>
      </p:sp>
      <p:sp>
        <p:nvSpPr>
          <p:cNvPr id="27" name="TextBox 26">
            <a:extLst>
              <a:ext uri="{FF2B5EF4-FFF2-40B4-BE49-F238E27FC236}">
                <a16:creationId xmlns:a16="http://schemas.microsoft.com/office/drawing/2014/main" id="{393E84FD-9CD8-F71A-2067-5DDFEFE49BF5}"/>
              </a:ext>
            </a:extLst>
          </p:cNvPr>
          <p:cNvSpPr txBox="1"/>
          <p:nvPr/>
        </p:nvSpPr>
        <p:spPr>
          <a:xfrm>
            <a:off x="3857366" y="2663697"/>
            <a:ext cx="725840" cy="276999"/>
          </a:xfrm>
          <a:prstGeom prst="rect">
            <a:avLst/>
          </a:prstGeom>
          <a:solidFill>
            <a:srgbClr val="0070C0"/>
          </a:solidFill>
        </p:spPr>
        <p:txBody>
          <a:bodyPr wrap="none" rtlCol="0">
            <a:spAutoFit/>
          </a:bodyPr>
          <a:lstStyle/>
          <a:p>
            <a:r>
              <a:rPr lang="en-US" sz="1200" dirty="0">
                <a:solidFill>
                  <a:schemeClr val="bg1"/>
                </a:solidFill>
              </a:rPr>
              <a:t>Weather</a:t>
            </a:r>
          </a:p>
        </p:txBody>
      </p:sp>
      <p:sp>
        <p:nvSpPr>
          <p:cNvPr id="15" name="Oval 14">
            <a:extLst>
              <a:ext uri="{FF2B5EF4-FFF2-40B4-BE49-F238E27FC236}">
                <a16:creationId xmlns:a16="http://schemas.microsoft.com/office/drawing/2014/main" id="{7D33888E-14D9-4BB2-87B9-DB32D86CBB04}"/>
              </a:ext>
            </a:extLst>
          </p:cNvPr>
          <p:cNvSpPr/>
          <p:nvPr/>
        </p:nvSpPr>
        <p:spPr>
          <a:xfrm>
            <a:off x="3619500" y="2925055"/>
            <a:ext cx="914400" cy="351545"/>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569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4"/>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15"/>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6"/>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7"/>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8"/>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9"/>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21">
                                            <p:txEl>
                                              <p:pRg st="1" end="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1">
                                            <p:txEl>
                                              <p:pRg st="2" end="2"/>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1">
                                            <p:txEl>
                                              <p:pRg st="3" end="3"/>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3" grpId="1" animBg="1"/>
      <p:bldP spid="14" grpId="0" animBg="1"/>
      <p:bldP spid="14" grpId="1" animBg="1"/>
      <p:bldP spid="16" grpId="0" animBg="1"/>
      <p:bldP spid="16" grpId="1" animBg="1"/>
      <p:bldP spid="17" grpId="0" animBg="1"/>
      <p:bldP spid="17" grpId="1" animBg="1"/>
      <p:bldP spid="18" grpId="0" animBg="1"/>
      <p:bldP spid="18" grpId="1" animBg="1"/>
      <p:bldP spid="19" grpId="0" animBg="1"/>
      <p:bldP spid="19" grpId="1" animBg="1"/>
      <p:bldP spid="5" grpId="0" animBg="1"/>
      <p:bldP spid="22" grpId="0" animBg="1"/>
      <p:bldP spid="23" grpId="0" animBg="1"/>
      <p:bldP spid="12" grpId="0" animBg="1"/>
      <p:bldP spid="12" grpId="1" animBg="1"/>
      <p:bldP spid="25" grpId="0" animBg="1"/>
      <p:bldP spid="26" grpId="0" animBg="1"/>
      <p:bldP spid="27" grpId="0" animBg="1"/>
      <p:bldP spid="15" grpId="0" animBg="1"/>
      <p:bldP spid="15"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808745"/>
          </a:xfrm>
        </p:spPr>
        <p:txBody>
          <a:bodyPr>
            <a:normAutofit fontScale="90000"/>
          </a:bodyPr>
          <a:lstStyle/>
          <a:p>
            <a:pPr algn="ctr"/>
            <a:r>
              <a:rPr lang="en-US" sz="48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rPr>
              <a:t>NB Algorithm (Single Feature)</a:t>
            </a:r>
            <a:endParaRPr lang="en-IN" sz="48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endParaRPr>
          </a:p>
        </p:txBody>
      </p:sp>
      <p:sp>
        <p:nvSpPr>
          <p:cNvPr id="7" name="Slide Number Placeholder 6">
            <a:extLst>
              <a:ext uri="{FF2B5EF4-FFF2-40B4-BE49-F238E27FC236}">
                <a16:creationId xmlns:a16="http://schemas.microsoft.com/office/drawing/2014/main" id="{3D558604-5EAB-4BA1-AD38-FBCDD52C4546}"/>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6E22-23E2-4FB1-8975-3BA570E08337}"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sp>
        <p:nvSpPr>
          <p:cNvPr id="8" name="TextBox 7">
            <a:extLst>
              <a:ext uri="{FF2B5EF4-FFF2-40B4-BE49-F238E27FC236}">
                <a16:creationId xmlns:a16="http://schemas.microsoft.com/office/drawing/2014/main" id="{F9839B68-72CD-4E98-8473-AA4B14C517BB}"/>
              </a:ext>
            </a:extLst>
          </p:cNvPr>
          <p:cNvSpPr txBox="1"/>
          <p:nvPr/>
        </p:nvSpPr>
        <p:spPr>
          <a:xfrm>
            <a:off x="190499" y="990600"/>
            <a:ext cx="8762999" cy="923330"/>
          </a:xfrm>
          <a:prstGeom prst="rect">
            <a:avLst/>
          </a:prstGeom>
          <a:noFill/>
        </p:spPr>
        <p:txBody>
          <a:bodyPr wrap="square">
            <a:spAutoFit/>
          </a:bodyPr>
          <a:lstStyle/>
          <a:p>
            <a:r>
              <a:rPr lang="en-US" dirty="0">
                <a:solidFill>
                  <a:srgbClr val="FF0000"/>
                </a:solidFill>
              </a:rPr>
              <a:t>Now suppose you want to calculate the </a:t>
            </a:r>
            <a:r>
              <a:rPr lang="en-US" u="sng" dirty="0">
                <a:solidFill>
                  <a:srgbClr val="FF0000"/>
                </a:solidFill>
                <a:effectLst>
                  <a:outerShdw blurRad="38100" dist="38100" dir="2700000" algn="tl">
                    <a:srgbClr val="000000">
                      <a:alpha val="43137"/>
                    </a:srgbClr>
                  </a:outerShdw>
                </a:effectLst>
              </a:rPr>
              <a:t>probability of playing</a:t>
            </a:r>
            <a:r>
              <a:rPr lang="en-US" dirty="0">
                <a:solidFill>
                  <a:srgbClr val="FF0000"/>
                </a:solidFill>
              </a:rPr>
              <a:t> when the weather is overcast.</a:t>
            </a:r>
          </a:p>
          <a:p>
            <a:r>
              <a:rPr lang="en-US" dirty="0">
                <a:solidFill>
                  <a:srgbClr val="0000FF"/>
                </a:solidFill>
              </a:rPr>
              <a:t>Probability of playing:</a:t>
            </a:r>
          </a:p>
          <a:p>
            <a:r>
              <a:rPr lang="en-US" dirty="0">
                <a:solidFill>
                  <a:srgbClr val="0000FF"/>
                </a:solidFill>
              </a:rPr>
              <a:t>P(Yes | Overcast) = </a:t>
            </a:r>
            <a:r>
              <a:rPr lang="en-US" dirty="0">
                <a:effectLst>
                  <a:outerShdw blurRad="38100" dist="38100" dir="2700000" algn="tl">
                    <a:srgbClr val="000000">
                      <a:alpha val="43137"/>
                    </a:srgbClr>
                  </a:outerShdw>
                </a:effectLst>
              </a:rPr>
              <a:t>P(Overcast | Yes) * P(Yes) / P(Overcast)</a:t>
            </a:r>
            <a:r>
              <a:rPr lang="en-US" dirty="0">
                <a:solidFill>
                  <a:srgbClr val="0000FF"/>
                </a:solidFill>
              </a:rPr>
              <a:t> .....................(1)</a:t>
            </a:r>
          </a:p>
        </p:txBody>
      </p:sp>
      <p:pic>
        <p:nvPicPr>
          <p:cNvPr id="4" name="Picture 3">
            <a:extLst>
              <a:ext uri="{FF2B5EF4-FFF2-40B4-BE49-F238E27FC236}">
                <a16:creationId xmlns:a16="http://schemas.microsoft.com/office/drawing/2014/main" id="{710254BE-E8FF-4FD4-A042-108DB0EC0691}"/>
              </a:ext>
            </a:extLst>
          </p:cNvPr>
          <p:cNvPicPr>
            <a:picLocks noChangeAspect="1"/>
          </p:cNvPicPr>
          <p:nvPr/>
        </p:nvPicPr>
        <p:blipFill rotWithShape="1">
          <a:blip r:embed="rId3"/>
          <a:srcRect t="29334"/>
          <a:stretch/>
        </p:blipFill>
        <p:spPr>
          <a:xfrm>
            <a:off x="347106" y="5105400"/>
            <a:ext cx="2816596" cy="1723284"/>
          </a:xfrm>
          <a:prstGeom prst="rect">
            <a:avLst/>
          </a:prstGeom>
        </p:spPr>
      </p:pic>
      <p:sp>
        <p:nvSpPr>
          <p:cNvPr id="9" name="TextBox 8">
            <a:extLst>
              <a:ext uri="{FF2B5EF4-FFF2-40B4-BE49-F238E27FC236}">
                <a16:creationId xmlns:a16="http://schemas.microsoft.com/office/drawing/2014/main" id="{8B284C6B-2E2E-4C4D-AC40-295E345407DA}"/>
              </a:ext>
            </a:extLst>
          </p:cNvPr>
          <p:cNvSpPr txBox="1"/>
          <p:nvPr/>
        </p:nvSpPr>
        <p:spPr>
          <a:xfrm>
            <a:off x="457200" y="1916059"/>
            <a:ext cx="7620000" cy="2585323"/>
          </a:xfrm>
          <a:prstGeom prst="rect">
            <a:avLst/>
          </a:prstGeom>
          <a:noFill/>
        </p:spPr>
        <p:txBody>
          <a:bodyPr wrap="square">
            <a:spAutoFit/>
          </a:bodyPr>
          <a:lstStyle/>
          <a:p>
            <a:pPr marL="342900" indent="-342900">
              <a:buFont typeface="+mj-lt"/>
              <a:buAutoNum type="arabicPeriod"/>
            </a:pPr>
            <a:r>
              <a:rPr lang="en-US" dirty="0">
                <a:solidFill>
                  <a:srgbClr val="0000FF"/>
                </a:solidFill>
              </a:rPr>
              <a:t>Calculate and use Prior Probabilities:</a:t>
            </a:r>
          </a:p>
          <a:p>
            <a:pPr lvl="1"/>
            <a:r>
              <a:rPr lang="en-US" dirty="0">
                <a:solidFill>
                  <a:srgbClr val="FF0000"/>
                </a:solidFill>
              </a:rPr>
              <a:t>P(Overcast) = 4/14 = 0.29</a:t>
            </a:r>
          </a:p>
          <a:p>
            <a:pPr lvl="1"/>
            <a:r>
              <a:rPr lang="en-US" dirty="0">
                <a:solidFill>
                  <a:srgbClr val="00B050"/>
                </a:solidFill>
              </a:rPr>
              <a:t>P(Yes)= 9/14 = 0.64</a:t>
            </a:r>
          </a:p>
          <a:p>
            <a:endParaRPr lang="en-US" dirty="0">
              <a:solidFill>
                <a:srgbClr val="0000FF"/>
              </a:solidFill>
            </a:endParaRPr>
          </a:p>
          <a:p>
            <a:pPr marL="342900" indent="-342900">
              <a:buFont typeface="+mj-lt"/>
              <a:buAutoNum type="arabicPeriod" startAt="2"/>
            </a:pPr>
            <a:r>
              <a:rPr lang="en-US" dirty="0">
                <a:solidFill>
                  <a:srgbClr val="0000FF"/>
                </a:solidFill>
              </a:rPr>
              <a:t>Calculate and use Posterior Probabilities:</a:t>
            </a:r>
          </a:p>
          <a:p>
            <a:pPr lvl="1"/>
            <a:r>
              <a:rPr lang="en-US" dirty="0">
                <a:solidFill>
                  <a:srgbClr val="FFC000"/>
                </a:solidFill>
              </a:rPr>
              <a:t>P(Overcast |Yes) = 4/9 = 0.44</a:t>
            </a:r>
          </a:p>
          <a:p>
            <a:endParaRPr lang="en-US" dirty="0">
              <a:solidFill>
                <a:srgbClr val="0000FF"/>
              </a:solidFill>
            </a:endParaRPr>
          </a:p>
          <a:p>
            <a:pPr marL="342900" indent="-342900">
              <a:buFont typeface="+mj-lt"/>
              <a:buAutoNum type="arabicPeriod" startAt="3"/>
            </a:pPr>
            <a:r>
              <a:rPr lang="en-US" dirty="0">
                <a:solidFill>
                  <a:srgbClr val="0000FF"/>
                </a:solidFill>
              </a:rPr>
              <a:t>Substitute Prior and Posterior probabilities in equation (1)</a:t>
            </a:r>
          </a:p>
          <a:p>
            <a:pPr lvl="1"/>
            <a:r>
              <a:rPr lang="en-US" dirty="0"/>
              <a:t>P (Yes | Overcast) </a:t>
            </a:r>
            <a:r>
              <a:rPr lang="en-US" dirty="0">
                <a:solidFill>
                  <a:srgbClr val="0000FF"/>
                </a:solidFill>
              </a:rPr>
              <a:t>= </a:t>
            </a:r>
            <a:r>
              <a:rPr lang="en-US" dirty="0">
                <a:solidFill>
                  <a:srgbClr val="FFC000"/>
                </a:solidFill>
              </a:rPr>
              <a:t>0.44</a:t>
            </a:r>
            <a:r>
              <a:rPr lang="en-US" dirty="0">
                <a:solidFill>
                  <a:srgbClr val="0000FF"/>
                </a:solidFill>
              </a:rPr>
              <a:t> * </a:t>
            </a:r>
            <a:r>
              <a:rPr lang="en-US" dirty="0">
                <a:solidFill>
                  <a:srgbClr val="00B050"/>
                </a:solidFill>
              </a:rPr>
              <a:t>0.64</a:t>
            </a:r>
            <a:r>
              <a:rPr lang="en-US" dirty="0">
                <a:solidFill>
                  <a:srgbClr val="0000FF"/>
                </a:solidFill>
              </a:rPr>
              <a:t> / </a:t>
            </a:r>
            <a:r>
              <a:rPr lang="en-US" dirty="0">
                <a:solidFill>
                  <a:srgbClr val="FF0000"/>
                </a:solidFill>
              </a:rPr>
              <a:t>0.29</a:t>
            </a:r>
            <a:r>
              <a:rPr lang="en-US" dirty="0">
                <a:solidFill>
                  <a:srgbClr val="0000FF"/>
                </a:solidFill>
              </a:rPr>
              <a:t> = </a:t>
            </a:r>
            <a:r>
              <a:rPr lang="en-US" dirty="0"/>
              <a:t>0.98 (High!!)</a:t>
            </a:r>
          </a:p>
        </p:txBody>
      </p:sp>
      <p:pic>
        <p:nvPicPr>
          <p:cNvPr id="10" name="Picture 9">
            <a:extLst>
              <a:ext uri="{FF2B5EF4-FFF2-40B4-BE49-F238E27FC236}">
                <a16:creationId xmlns:a16="http://schemas.microsoft.com/office/drawing/2014/main" id="{362AFFC2-DBA8-4912-A366-1FCF457E6C8E}"/>
              </a:ext>
            </a:extLst>
          </p:cNvPr>
          <p:cNvPicPr>
            <a:picLocks noChangeAspect="1"/>
          </p:cNvPicPr>
          <p:nvPr/>
        </p:nvPicPr>
        <p:blipFill rotWithShape="1">
          <a:blip r:embed="rId4"/>
          <a:srcRect l="61765" t="56665" r="116" b="10001"/>
          <a:stretch/>
        </p:blipFill>
        <p:spPr>
          <a:xfrm>
            <a:off x="4419600" y="5105400"/>
            <a:ext cx="2962778" cy="1524000"/>
          </a:xfrm>
          <a:prstGeom prst="rect">
            <a:avLst/>
          </a:prstGeom>
        </p:spPr>
      </p:pic>
      <p:sp>
        <p:nvSpPr>
          <p:cNvPr id="11" name="Oval 10">
            <a:extLst>
              <a:ext uri="{FF2B5EF4-FFF2-40B4-BE49-F238E27FC236}">
                <a16:creationId xmlns:a16="http://schemas.microsoft.com/office/drawing/2014/main" id="{C4149099-3735-453D-A38D-8560D05B8190}"/>
              </a:ext>
            </a:extLst>
          </p:cNvPr>
          <p:cNvSpPr/>
          <p:nvPr/>
        </p:nvSpPr>
        <p:spPr>
          <a:xfrm>
            <a:off x="1905000" y="5334000"/>
            <a:ext cx="1258702"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CEE7F31-BE7D-4515-834B-D2E0971DDDC4}"/>
              </a:ext>
            </a:extLst>
          </p:cNvPr>
          <p:cNvSpPr/>
          <p:nvPr/>
        </p:nvSpPr>
        <p:spPr>
          <a:xfrm>
            <a:off x="1371600" y="4953000"/>
            <a:ext cx="609600" cy="1875684"/>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31A1D68-BEAA-42E6-9A0A-4001A431A7D1}"/>
              </a:ext>
            </a:extLst>
          </p:cNvPr>
          <p:cNvSpPr/>
          <p:nvPr/>
        </p:nvSpPr>
        <p:spPr>
          <a:xfrm>
            <a:off x="6391778" y="5636842"/>
            <a:ext cx="990600" cy="228600"/>
          </a:xfrm>
          <a:prstGeom prst="ellipse">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2F54A5D-168D-4F39-B6AC-A7C18D27AE9F}"/>
              </a:ext>
            </a:extLst>
          </p:cNvPr>
          <p:cNvSpPr txBox="1"/>
          <p:nvPr/>
        </p:nvSpPr>
        <p:spPr>
          <a:xfrm>
            <a:off x="362346" y="4839454"/>
            <a:ext cx="1858394" cy="369332"/>
          </a:xfrm>
          <a:prstGeom prst="rect">
            <a:avLst/>
          </a:prstGeom>
          <a:noFill/>
        </p:spPr>
        <p:txBody>
          <a:bodyPr wrap="none" rtlCol="0">
            <a:spAutoFit/>
          </a:bodyPr>
          <a:lstStyle/>
          <a:p>
            <a:r>
              <a:rPr lang="en-US" dirty="0"/>
              <a:t>Likelihood Table 1</a:t>
            </a:r>
          </a:p>
        </p:txBody>
      </p:sp>
      <p:sp>
        <p:nvSpPr>
          <p:cNvPr id="16" name="TextBox 15">
            <a:extLst>
              <a:ext uri="{FF2B5EF4-FFF2-40B4-BE49-F238E27FC236}">
                <a16:creationId xmlns:a16="http://schemas.microsoft.com/office/drawing/2014/main" id="{CBF249E2-80ED-4AEE-811D-97A402FFAA35}"/>
              </a:ext>
            </a:extLst>
          </p:cNvPr>
          <p:cNvSpPr txBox="1"/>
          <p:nvPr/>
        </p:nvSpPr>
        <p:spPr>
          <a:xfrm>
            <a:off x="4971792" y="4739362"/>
            <a:ext cx="1858394" cy="369332"/>
          </a:xfrm>
          <a:prstGeom prst="rect">
            <a:avLst/>
          </a:prstGeom>
          <a:noFill/>
        </p:spPr>
        <p:txBody>
          <a:bodyPr wrap="none" rtlCol="0">
            <a:spAutoFit/>
          </a:bodyPr>
          <a:lstStyle/>
          <a:p>
            <a:r>
              <a:rPr lang="en-US" dirty="0"/>
              <a:t>Likelihood Table 2</a:t>
            </a:r>
          </a:p>
        </p:txBody>
      </p:sp>
      <p:sp>
        <p:nvSpPr>
          <p:cNvPr id="17" name="TextBox 16">
            <a:extLst>
              <a:ext uri="{FF2B5EF4-FFF2-40B4-BE49-F238E27FC236}">
                <a16:creationId xmlns:a16="http://schemas.microsoft.com/office/drawing/2014/main" id="{2A725B0F-D393-9FF6-427C-E99B776A0CB3}"/>
              </a:ext>
            </a:extLst>
          </p:cNvPr>
          <p:cNvSpPr txBox="1"/>
          <p:nvPr/>
        </p:nvSpPr>
        <p:spPr>
          <a:xfrm>
            <a:off x="438846" y="5181600"/>
            <a:ext cx="551754" cy="215444"/>
          </a:xfrm>
          <a:prstGeom prst="rect">
            <a:avLst/>
          </a:prstGeom>
          <a:solidFill>
            <a:srgbClr val="0070C0"/>
          </a:solidFill>
        </p:spPr>
        <p:txBody>
          <a:bodyPr wrap="none" rtlCol="0">
            <a:spAutoFit/>
          </a:bodyPr>
          <a:lstStyle/>
          <a:p>
            <a:r>
              <a:rPr lang="en-US" sz="800" dirty="0">
                <a:solidFill>
                  <a:schemeClr val="bg1"/>
                </a:solidFill>
              </a:rPr>
              <a:t>Weather</a:t>
            </a:r>
          </a:p>
        </p:txBody>
      </p:sp>
      <p:sp>
        <p:nvSpPr>
          <p:cNvPr id="18" name="TextBox 17">
            <a:extLst>
              <a:ext uri="{FF2B5EF4-FFF2-40B4-BE49-F238E27FC236}">
                <a16:creationId xmlns:a16="http://schemas.microsoft.com/office/drawing/2014/main" id="{66328523-12FA-4E88-36C0-89461BABA76A}"/>
              </a:ext>
            </a:extLst>
          </p:cNvPr>
          <p:cNvSpPr txBox="1"/>
          <p:nvPr/>
        </p:nvSpPr>
        <p:spPr>
          <a:xfrm>
            <a:off x="4419601" y="5125879"/>
            <a:ext cx="762000" cy="553998"/>
          </a:xfrm>
          <a:prstGeom prst="rect">
            <a:avLst/>
          </a:prstGeom>
          <a:solidFill>
            <a:srgbClr val="0070C0"/>
          </a:solidFill>
        </p:spPr>
        <p:txBody>
          <a:bodyPr wrap="square" rtlCol="0">
            <a:spAutoFit/>
          </a:bodyPr>
          <a:lstStyle/>
          <a:p>
            <a:r>
              <a:rPr lang="en-US" sz="1000" dirty="0">
                <a:solidFill>
                  <a:schemeClr val="bg1"/>
                </a:solidFill>
              </a:rPr>
              <a:t>Weather</a:t>
            </a:r>
          </a:p>
          <a:p>
            <a:endParaRPr lang="en-US" sz="1000" dirty="0">
              <a:solidFill>
                <a:schemeClr val="bg1"/>
              </a:solidFill>
            </a:endParaRPr>
          </a:p>
          <a:p>
            <a:endParaRPr lang="en-US" sz="1000" dirty="0">
              <a:solidFill>
                <a:schemeClr val="bg1"/>
              </a:solidFill>
            </a:endParaRPr>
          </a:p>
        </p:txBody>
      </p:sp>
      <p:sp>
        <p:nvSpPr>
          <p:cNvPr id="13" name="Oval 12">
            <a:extLst>
              <a:ext uri="{FF2B5EF4-FFF2-40B4-BE49-F238E27FC236}">
                <a16:creationId xmlns:a16="http://schemas.microsoft.com/office/drawing/2014/main" id="{F9D26BFD-BB36-438E-BD25-0952024D0145}"/>
              </a:ext>
            </a:extLst>
          </p:cNvPr>
          <p:cNvSpPr/>
          <p:nvPr/>
        </p:nvSpPr>
        <p:spPr>
          <a:xfrm>
            <a:off x="4267200" y="5638800"/>
            <a:ext cx="990600" cy="228600"/>
          </a:xfrm>
          <a:prstGeom prst="ellipse">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694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p:bldP spid="16" grpId="0"/>
      <p:bldP spid="17" grpId="0" animBg="1"/>
      <p:bldP spid="18"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808745"/>
          </a:xfrm>
        </p:spPr>
        <p:txBody>
          <a:bodyPr>
            <a:normAutofit fontScale="90000"/>
          </a:bodyPr>
          <a:lstStyle/>
          <a:p>
            <a:pPr algn="ctr"/>
            <a:r>
              <a:rPr lang="en-US" sz="48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rPr>
              <a:t>NB Algorithm (Single Feature)</a:t>
            </a:r>
            <a:endParaRPr lang="en-IN" sz="48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endParaRPr>
          </a:p>
        </p:txBody>
      </p:sp>
      <p:sp>
        <p:nvSpPr>
          <p:cNvPr id="7" name="Slide Number Placeholder 6">
            <a:extLst>
              <a:ext uri="{FF2B5EF4-FFF2-40B4-BE49-F238E27FC236}">
                <a16:creationId xmlns:a16="http://schemas.microsoft.com/office/drawing/2014/main" id="{3D558604-5EAB-4BA1-AD38-FBCDD52C4546}"/>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6E22-23E2-4FB1-8975-3BA570E08337}"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sp>
        <p:nvSpPr>
          <p:cNvPr id="8" name="TextBox 7">
            <a:extLst>
              <a:ext uri="{FF2B5EF4-FFF2-40B4-BE49-F238E27FC236}">
                <a16:creationId xmlns:a16="http://schemas.microsoft.com/office/drawing/2014/main" id="{F9839B68-72CD-4E98-8473-AA4B14C517BB}"/>
              </a:ext>
            </a:extLst>
          </p:cNvPr>
          <p:cNvSpPr txBox="1"/>
          <p:nvPr/>
        </p:nvSpPr>
        <p:spPr>
          <a:xfrm>
            <a:off x="190499" y="990600"/>
            <a:ext cx="876299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Now calculate the </a:t>
            </a:r>
            <a:r>
              <a:rPr kumimoji="0" lang="en-US" sz="1800"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probability of not playing</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when the weather is overcast.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rPr>
              <a:t>Probability of not playing: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rPr>
              <a:t>P(No | Overcast) = </a:t>
            </a: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P(Overcast | No) * P(No) / P(Overcast)</a:t>
            </a:r>
            <a:r>
              <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rPr>
              <a:t> .....................(1)</a:t>
            </a:r>
          </a:p>
        </p:txBody>
      </p:sp>
      <p:pic>
        <p:nvPicPr>
          <p:cNvPr id="4" name="Picture 3">
            <a:extLst>
              <a:ext uri="{FF2B5EF4-FFF2-40B4-BE49-F238E27FC236}">
                <a16:creationId xmlns:a16="http://schemas.microsoft.com/office/drawing/2014/main" id="{710254BE-E8FF-4FD4-A042-108DB0EC0691}"/>
              </a:ext>
            </a:extLst>
          </p:cNvPr>
          <p:cNvPicPr>
            <a:picLocks noChangeAspect="1"/>
          </p:cNvPicPr>
          <p:nvPr/>
        </p:nvPicPr>
        <p:blipFill rotWithShape="1">
          <a:blip r:embed="rId3"/>
          <a:srcRect t="29334"/>
          <a:stretch/>
        </p:blipFill>
        <p:spPr>
          <a:xfrm>
            <a:off x="347106" y="5105400"/>
            <a:ext cx="2816596" cy="1723284"/>
          </a:xfrm>
          <a:prstGeom prst="rect">
            <a:avLst/>
          </a:prstGeom>
        </p:spPr>
      </p:pic>
      <p:sp>
        <p:nvSpPr>
          <p:cNvPr id="9" name="TextBox 8">
            <a:extLst>
              <a:ext uri="{FF2B5EF4-FFF2-40B4-BE49-F238E27FC236}">
                <a16:creationId xmlns:a16="http://schemas.microsoft.com/office/drawing/2014/main" id="{8B284C6B-2E2E-4C4D-AC40-295E345407DA}"/>
              </a:ext>
            </a:extLst>
          </p:cNvPr>
          <p:cNvSpPr txBox="1"/>
          <p:nvPr/>
        </p:nvSpPr>
        <p:spPr>
          <a:xfrm>
            <a:off x="457200" y="1916059"/>
            <a:ext cx="7620000" cy="2585323"/>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rPr>
              <a:t>Calculate Prior Probabilities: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P(Overcast) = 4/14 = 0.29</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rPr>
              <a:t>P(No)= 9/14 = 0.36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rPr>
              <a:t>Calculate Posterior Probabilities: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solidFill>
                <a:effectLst/>
                <a:uLnTx/>
                <a:uFillTx/>
                <a:latin typeface="Calibri" panose="020F0502020204030204"/>
                <a:ea typeface="+mn-ea"/>
                <a:cs typeface="+mn-cs"/>
              </a:rPr>
              <a:t>P(Overcast |No) = 0/5 = 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rPr>
              <a:t>Put Prior and Posterior probabilities in equation (1)</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 (No | Overcast) </a:t>
            </a:r>
            <a:r>
              <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FFC000"/>
                </a:solidFill>
                <a:effectLst/>
                <a:uLnTx/>
                <a:uFillTx/>
                <a:latin typeface="Calibri" panose="020F0502020204030204"/>
                <a:ea typeface="+mn-ea"/>
                <a:cs typeface="+mn-cs"/>
              </a:rPr>
              <a:t>0</a:t>
            </a:r>
            <a:r>
              <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rPr>
              <a:t> * </a:t>
            </a:r>
            <a:r>
              <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rPr>
              <a:t>0.36</a:t>
            </a:r>
            <a:r>
              <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rPr>
              <a:t> /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0.29</a:t>
            </a:r>
            <a:r>
              <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rPr>
              <a:t> =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 </a:t>
            </a:r>
          </a:p>
        </p:txBody>
      </p:sp>
      <p:pic>
        <p:nvPicPr>
          <p:cNvPr id="10" name="Picture 9">
            <a:extLst>
              <a:ext uri="{FF2B5EF4-FFF2-40B4-BE49-F238E27FC236}">
                <a16:creationId xmlns:a16="http://schemas.microsoft.com/office/drawing/2014/main" id="{362AFFC2-DBA8-4912-A366-1FCF457E6C8E}"/>
              </a:ext>
            </a:extLst>
          </p:cNvPr>
          <p:cNvPicPr>
            <a:picLocks noChangeAspect="1"/>
          </p:cNvPicPr>
          <p:nvPr/>
        </p:nvPicPr>
        <p:blipFill rotWithShape="1">
          <a:blip r:embed="rId4"/>
          <a:srcRect l="61765" t="56665" r="116" b="10001"/>
          <a:stretch/>
        </p:blipFill>
        <p:spPr>
          <a:xfrm>
            <a:off x="4419600" y="5105400"/>
            <a:ext cx="2962778" cy="1524000"/>
          </a:xfrm>
          <a:prstGeom prst="rect">
            <a:avLst/>
          </a:prstGeom>
        </p:spPr>
      </p:pic>
      <p:sp>
        <p:nvSpPr>
          <p:cNvPr id="11" name="Oval 10">
            <a:extLst>
              <a:ext uri="{FF2B5EF4-FFF2-40B4-BE49-F238E27FC236}">
                <a16:creationId xmlns:a16="http://schemas.microsoft.com/office/drawing/2014/main" id="{C4149099-3735-453D-A38D-8560D05B8190}"/>
              </a:ext>
            </a:extLst>
          </p:cNvPr>
          <p:cNvSpPr/>
          <p:nvPr/>
        </p:nvSpPr>
        <p:spPr>
          <a:xfrm>
            <a:off x="1905000" y="5334000"/>
            <a:ext cx="1258702"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1CEE7F31-BE7D-4515-834B-D2E0971DDDC4}"/>
              </a:ext>
            </a:extLst>
          </p:cNvPr>
          <p:cNvSpPr/>
          <p:nvPr/>
        </p:nvSpPr>
        <p:spPr>
          <a:xfrm>
            <a:off x="914400" y="4953000"/>
            <a:ext cx="609600" cy="1875684"/>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F9D26BFD-BB36-438E-BD25-0952024D0145}"/>
              </a:ext>
            </a:extLst>
          </p:cNvPr>
          <p:cNvSpPr/>
          <p:nvPr/>
        </p:nvSpPr>
        <p:spPr>
          <a:xfrm>
            <a:off x="4267200" y="5638800"/>
            <a:ext cx="990600" cy="228600"/>
          </a:xfrm>
          <a:prstGeom prst="ellipse">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C31A1D68-BEAA-42E6-9A0A-4001A431A7D1}"/>
              </a:ext>
            </a:extLst>
          </p:cNvPr>
          <p:cNvSpPr/>
          <p:nvPr/>
        </p:nvSpPr>
        <p:spPr>
          <a:xfrm>
            <a:off x="5638800" y="5636842"/>
            <a:ext cx="990600" cy="228600"/>
          </a:xfrm>
          <a:prstGeom prst="ellipse">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2F54A5D-168D-4F39-B6AC-A7C18D27AE9F}"/>
              </a:ext>
            </a:extLst>
          </p:cNvPr>
          <p:cNvSpPr txBox="1"/>
          <p:nvPr/>
        </p:nvSpPr>
        <p:spPr>
          <a:xfrm>
            <a:off x="362346" y="4839454"/>
            <a:ext cx="18583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Likelihood Table 1</a:t>
            </a:r>
          </a:p>
        </p:txBody>
      </p:sp>
      <p:sp>
        <p:nvSpPr>
          <p:cNvPr id="16" name="TextBox 15">
            <a:extLst>
              <a:ext uri="{FF2B5EF4-FFF2-40B4-BE49-F238E27FC236}">
                <a16:creationId xmlns:a16="http://schemas.microsoft.com/office/drawing/2014/main" id="{CBF249E2-80ED-4AEE-811D-97A402FFAA35}"/>
              </a:ext>
            </a:extLst>
          </p:cNvPr>
          <p:cNvSpPr txBox="1"/>
          <p:nvPr/>
        </p:nvSpPr>
        <p:spPr>
          <a:xfrm>
            <a:off x="4971792" y="4739362"/>
            <a:ext cx="18583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Likelihood Table 2</a:t>
            </a:r>
          </a:p>
        </p:txBody>
      </p:sp>
      <p:sp>
        <p:nvSpPr>
          <p:cNvPr id="18" name="TextBox 17">
            <a:extLst>
              <a:ext uri="{FF2B5EF4-FFF2-40B4-BE49-F238E27FC236}">
                <a16:creationId xmlns:a16="http://schemas.microsoft.com/office/drawing/2014/main" id="{2091004E-99AD-8282-A5D8-626AA7242725}"/>
              </a:ext>
            </a:extLst>
          </p:cNvPr>
          <p:cNvSpPr txBox="1"/>
          <p:nvPr/>
        </p:nvSpPr>
        <p:spPr>
          <a:xfrm>
            <a:off x="438846" y="5181600"/>
            <a:ext cx="551754" cy="215444"/>
          </a:xfrm>
          <a:prstGeom prst="rect">
            <a:avLst/>
          </a:prstGeom>
          <a:solidFill>
            <a:srgbClr val="0070C0"/>
          </a:solidFill>
        </p:spPr>
        <p:txBody>
          <a:bodyPr wrap="none" rtlCol="0">
            <a:spAutoFit/>
          </a:bodyPr>
          <a:lstStyle/>
          <a:p>
            <a:r>
              <a:rPr lang="en-US" sz="800" dirty="0">
                <a:solidFill>
                  <a:schemeClr val="bg1"/>
                </a:solidFill>
              </a:rPr>
              <a:t>Weather</a:t>
            </a:r>
          </a:p>
        </p:txBody>
      </p:sp>
      <p:sp>
        <p:nvSpPr>
          <p:cNvPr id="19" name="TextBox 18">
            <a:extLst>
              <a:ext uri="{FF2B5EF4-FFF2-40B4-BE49-F238E27FC236}">
                <a16:creationId xmlns:a16="http://schemas.microsoft.com/office/drawing/2014/main" id="{E4DA2695-CFB8-CE46-AD4C-FF8B4376D64C}"/>
              </a:ext>
            </a:extLst>
          </p:cNvPr>
          <p:cNvSpPr txBox="1"/>
          <p:nvPr/>
        </p:nvSpPr>
        <p:spPr>
          <a:xfrm>
            <a:off x="4419601" y="5125879"/>
            <a:ext cx="762000" cy="553998"/>
          </a:xfrm>
          <a:prstGeom prst="rect">
            <a:avLst/>
          </a:prstGeom>
          <a:solidFill>
            <a:srgbClr val="0070C0"/>
          </a:solidFill>
        </p:spPr>
        <p:txBody>
          <a:bodyPr wrap="square" rtlCol="0">
            <a:spAutoFit/>
          </a:bodyPr>
          <a:lstStyle/>
          <a:p>
            <a:r>
              <a:rPr lang="en-US" sz="1000" dirty="0">
                <a:solidFill>
                  <a:schemeClr val="bg1"/>
                </a:solidFill>
              </a:rPr>
              <a:t>Weather</a:t>
            </a:r>
          </a:p>
          <a:p>
            <a:endParaRPr lang="en-US" sz="1000" dirty="0">
              <a:solidFill>
                <a:schemeClr val="bg1"/>
              </a:solidFill>
            </a:endParaRPr>
          </a:p>
          <a:p>
            <a:endParaRPr lang="en-US" sz="1000" dirty="0">
              <a:solidFill>
                <a:schemeClr val="bg1"/>
              </a:solidFill>
            </a:endParaRPr>
          </a:p>
        </p:txBody>
      </p:sp>
    </p:spTree>
    <p:extLst>
      <p:ext uri="{BB962C8B-B14F-4D97-AF65-F5344CB8AC3E}">
        <p14:creationId xmlns:p14="http://schemas.microsoft.com/office/powerpoint/2010/main" val="219693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6" grpId="0"/>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3DF8FD-B70C-453D-8A6A-5CFD4F32F553}"/>
              </a:ext>
            </a:extLst>
          </p:cNvPr>
          <p:cNvSpPr/>
          <p:nvPr/>
        </p:nvSpPr>
        <p:spPr>
          <a:xfrm>
            <a:off x="457200" y="2857500"/>
            <a:ext cx="8229600" cy="1181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rPr>
              <a:t>Example 2 (Multi Features)</a:t>
            </a:r>
          </a:p>
        </p:txBody>
      </p:sp>
    </p:spTree>
    <p:extLst>
      <p:ext uri="{BB962C8B-B14F-4D97-AF65-F5344CB8AC3E}">
        <p14:creationId xmlns:p14="http://schemas.microsoft.com/office/powerpoint/2010/main" val="2752100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808745"/>
          </a:xfrm>
        </p:spPr>
        <p:txBody>
          <a:bodyPr>
            <a:normAutofit fontScale="90000"/>
          </a:bodyPr>
          <a:lstStyle/>
          <a:p>
            <a:pPr algn="ctr"/>
            <a:r>
              <a:rPr lang="en-US" sz="48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rPr>
              <a:t>Naïve Bayes Algorithm (Steps)</a:t>
            </a:r>
            <a:endParaRPr lang="en-IN" sz="48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endParaRPr>
          </a:p>
        </p:txBody>
      </p:sp>
      <p:sp>
        <p:nvSpPr>
          <p:cNvPr id="5" name="Content Placeholder 4"/>
          <p:cNvSpPr>
            <a:spLocks noGrp="1"/>
          </p:cNvSpPr>
          <p:nvPr>
            <p:ph idx="1"/>
          </p:nvPr>
        </p:nvSpPr>
        <p:spPr>
          <a:xfrm>
            <a:off x="152400" y="1143000"/>
            <a:ext cx="8763000" cy="4648200"/>
          </a:xfrm>
        </p:spPr>
        <p:txBody>
          <a:bodyPr>
            <a:normAutofit/>
          </a:bodyPr>
          <a:lstStyle/>
          <a:p>
            <a:pPr marL="52723" indent="0">
              <a:buNone/>
            </a:pPr>
            <a:r>
              <a:rPr lang="en-US" sz="2400" dirty="0">
                <a:solidFill>
                  <a:srgbClr val="0000FF"/>
                </a:solidFill>
                <a:ea typeface="Cambria Math" panose="02040503050406030204" pitchFamily="18" charset="0"/>
              </a:rPr>
              <a:t>Naive Bayes classifier calculates the probability of an event               (in case of </a:t>
            </a:r>
            <a:r>
              <a:rPr lang="en-US" sz="2400" u="sng" dirty="0">
                <a:solidFill>
                  <a:srgbClr val="FF0000"/>
                </a:solidFill>
                <a:effectLst>
                  <a:outerShdw blurRad="38100" dist="38100" dir="2700000" algn="tl">
                    <a:srgbClr val="000000">
                      <a:alpha val="43137"/>
                    </a:srgbClr>
                  </a:outerShdw>
                </a:effectLst>
                <a:ea typeface="Cambria Math" panose="02040503050406030204" pitchFamily="18" charset="0"/>
              </a:rPr>
              <a:t>multiple features</a:t>
            </a:r>
            <a:r>
              <a:rPr lang="en-US" sz="2400" dirty="0">
                <a:solidFill>
                  <a:srgbClr val="0000FF"/>
                </a:solidFill>
                <a:ea typeface="Cambria Math" panose="02040503050406030204" pitchFamily="18" charset="0"/>
              </a:rPr>
              <a:t>) in the following steps:</a:t>
            </a:r>
          </a:p>
          <a:p>
            <a:pPr marL="52723" indent="0">
              <a:buNone/>
            </a:pPr>
            <a:endParaRPr lang="en-US" sz="2400" dirty="0">
              <a:solidFill>
                <a:srgbClr val="0000FF"/>
              </a:solidFill>
              <a:ea typeface="Cambria Math" panose="02040503050406030204" pitchFamily="18" charset="0"/>
            </a:endParaRPr>
          </a:p>
          <a:p>
            <a:pPr marL="395623" indent="-342900"/>
            <a:r>
              <a:rPr lang="en-US" sz="2400" dirty="0">
                <a:effectLst>
                  <a:outerShdw blurRad="38100" dist="38100" dir="2700000" algn="tl">
                    <a:srgbClr val="000000">
                      <a:alpha val="43137"/>
                    </a:srgbClr>
                  </a:outerShdw>
                </a:effectLst>
                <a:ea typeface="Cambria Math" panose="02040503050406030204" pitchFamily="18" charset="0"/>
              </a:rPr>
              <a:t>Step 1</a:t>
            </a:r>
            <a:r>
              <a:rPr lang="en-US" sz="2400" dirty="0">
                <a:solidFill>
                  <a:srgbClr val="0000FF"/>
                </a:solidFill>
                <a:ea typeface="Cambria Math" panose="02040503050406030204" pitchFamily="18" charset="0"/>
              </a:rPr>
              <a:t>: </a:t>
            </a:r>
            <a:r>
              <a:rPr lang="en-US" sz="2400" dirty="0">
                <a:solidFill>
                  <a:srgbClr val="FF0000"/>
                </a:solidFill>
                <a:ea typeface="Cambria Math" panose="02040503050406030204" pitchFamily="18" charset="0"/>
              </a:rPr>
              <a:t>Calculate</a:t>
            </a:r>
            <a:r>
              <a:rPr lang="en-US" sz="2400" dirty="0">
                <a:solidFill>
                  <a:srgbClr val="0000FF"/>
                </a:solidFill>
                <a:ea typeface="Cambria Math" panose="02040503050406030204" pitchFamily="18" charset="0"/>
              </a:rPr>
              <a:t> the Prior Probability for given Class Labels</a:t>
            </a:r>
          </a:p>
          <a:p>
            <a:pPr marL="395623" indent="-342900"/>
            <a:r>
              <a:rPr lang="en-US" sz="2400" dirty="0">
                <a:effectLst>
                  <a:outerShdw blurRad="38100" dist="38100" dir="2700000" algn="tl">
                    <a:srgbClr val="000000">
                      <a:alpha val="43137"/>
                    </a:srgbClr>
                  </a:outerShdw>
                </a:effectLst>
                <a:ea typeface="Cambria Math" panose="02040503050406030204" pitchFamily="18" charset="0"/>
              </a:rPr>
              <a:t>Step 2</a:t>
            </a:r>
            <a:r>
              <a:rPr lang="en-US" sz="2400" dirty="0">
                <a:solidFill>
                  <a:srgbClr val="0000FF"/>
                </a:solidFill>
                <a:ea typeface="Cambria Math" panose="02040503050406030204" pitchFamily="18" charset="0"/>
              </a:rPr>
              <a:t>: </a:t>
            </a:r>
            <a:r>
              <a:rPr lang="en-US" sz="2400" dirty="0">
                <a:solidFill>
                  <a:srgbClr val="FF0000"/>
                </a:solidFill>
                <a:ea typeface="Cambria Math" panose="02040503050406030204" pitchFamily="18" charset="0"/>
              </a:rPr>
              <a:t>Calculate</a:t>
            </a:r>
            <a:r>
              <a:rPr lang="en-US" sz="2400" dirty="0">
                <a:solidFill>
                  <a:srgbClr val="0000FF"/>
                </a:solidFill>
                <a:ea typeface="Cambria Math" panose="02040503050406030204" pitchFamily="18" charset="0"/>
              </a:rPr>
              <a:t> Cond. Prob. with each Attribute for each Class.</a:t>
            </a:r>
          </a:p>
          <a:p>
            <a:pPr marL="395623" indent="-342900"/>
            <a:r>
              <a:rPr lang="en-US" sz="2400" dirty="0">
                <a:effectLst>
                  <a:outerShdw blurRad="38100" dist="38100" dir="2700000" algn="tl">
                    <a:srgbClr val="000000">
                      <a:alpha val="43137"/>
                    </a:srgbClr>
                  </a:outerShdw>
                </a:effectLst>
                <a:ea typeface="Cambria Math" panose="02040503050406030204" pitchFamily="18" charset="0"/>
              </a:rPr>
              <a:t>Step 3</a:t>
            </a:r>
            <a:r>
              <a:rPr lang="en-US" sz="2400" dirty="0">
                <a:solidFill>
                  <a:srgbClr val="0000FF"/>
                </a:solidFill>
                <a:ea typeface="Cambria Math" panose="02040503050406030204" pitchFamily="18" charset="0"/>
              </a:rPr>
              <a:t>: </a:t>
            </a:r>
            <a:r>
              <a:rPr lang="en-US" sz="2400" dirty="0">
                <a:solidFill>
                  <a:srgbClr val="FF0000"/>
                </a:solidFill>
                <a:ea typeface="Cambria Math" panose="02040503050406030204" pitchFamily="18" charset="0"/>
              </a:rPr>
              <a:t>Multiply</a:t>
            </a:r>
            <a:r>
              <a:rPr lang="en-US" sz="2400" dirty="0">
                <a:solidFill>
                  <a:srgbClr val="0000FF"/>
                </a:solidFill>
                <a:ea typeface="Cambria Math" panose="02040503050406030204" pitchFamily="18" charset="0"/>
              </a:rPr>
              <a:t> Same Class Conditional Probability.</a:t>
            </a:r>
          </a:p>
          <a:p>
            <a:pPr marL="395623" indent="-342900"/>
            <a:r>
              <a:rPr lang="en-US" sz="2400" dirty="0">
                <a:effectLst>
                  <a:outerShdw blurRad="38100" dist="38100" dir="2700000" algn="tl">
                    <a:srgbClr val="000000">
                      <a:alpha val="43137"/>
                    </a:srgbClr>
                  </a:outerShdw>
                </a:effectLst>
                <a:ea typeface="Cambria Math" panose="02040503050406030204" pitchFamily="18" charset="0"/>
              </a:rPr>
              <a:t>Step 4</a:t>
            </a:r>
            <a:r>
              <a:rPr lang="en-US" sz="2400" dirty="0">
                <a:solidFill>
                  <a:srgbClr val="0000FF"/>
                </a:solidFill>
                <a:ea typeface="Cambria Math" panose="02040503050406030204" pitchFamily="18" charset="0"/>
              </a:rPr>
              <a:t>: </a:t>
            </a:r>
            <a:r>
              <a:rPr lang="en-US" sz="2400" dirty="0">
                <a:solidFill>
                  <a:srgbClr val="FF0000"/>
                </a:solidFill>
                <a:ea typeface="Cambria Math" panose="02040503050406030204" pitchFamily="18" charset="0"/>
              </a:rPr>
              <a:t>Multiply</a:t>
            </a:r>
            <a:r>
              <a:rPr lang="en-US" sz="2400" dirty="0">
                <a:solidFill>
                  <a:srgbClr val="0000FF"/>
                </a:solidFill>
                <a:ea typeface="Cambria Math" panose="02040503050406030204" pitchFamily="18" charset="0"/>
              </a:rPr>
              <a:t> Prior Probability with Step 3 Probability.</a:t>
            </a:r>
          </a:p>
          <a:p>
            <a:pPr marL="395623" indent="-342900"/>
            <a:r>
              <a:rPr lang="en-US" sz="2400" dirty="0">
                <a:effectLst>
                  <a:outerShdw blurRad="38100" dist="38100" dir="2700000" algn="tl">
                    <a:srgbClr val="000000">
                      <a:alpha val="43137"/>
                    </a:srgbClr>
                  </a:outerShdw>
                </a:effectLst>
                <a:ea typeface="Cambria Math" panose="02040503050406030204" pitchFamily="18" charset="0"/>
              </a:rPr>
              <a:t>Step 5</a:t>
            </a:r>
            <a:r>
              <a:rPr lang="en-US" sz="2400" dirty="0">
                <a:solidFill>
                  <a:srgbClr val="0000FF"/>
                </a:solidFill>
                <a:ea typeface="Cambria Math" panose="02040503050406030204" pitchFamily="18" charset="0"/>
              </a:rPr>
              <a:t>: </a:t>
            </a:r>
            <a:r>
              <a:rPr lang="en-US" sz="2400" dirty="0">
                <a:solidFill>
                  <a:srgbClr val="FF0000"/>
                </a:solidFill>
                <a:ea typeface="Cambria Math" panose="02040503050406030204" pitchFamily="18" charset="0"/>
              </a:rPr>
              <a:t>See which Class </a:t>
            </a:r>
            <a:r>
              <a:rPr lang="en-US" sz="2400" dirty="0">
                <a:solidFill>
                  <a:srgbClr val="0000FF"/>
                </a:solidFill>
                <a:ea typeface="Cambria Math" panose="02040503050406030204" pitchFamily="18" charset="0"/>
              </a:rPr>
              <a:t>has Higher Probability, Higher Probability Class belongs to given input Step.</a:t>
            </a:r>
          </a:p>
        </p:txBody>
      </p:sp>
      <p:sp>
        <p:nvSpPr>
          <p:cNvPr id="7" name="Slide Number Placeholder 6">
            <a:extLst>
              <a:ext uri="{FF2B5EF4-FFF2-40B4-BE49-F238E27FC236}">
                <a16:creationId xmlns:a16="http://schemas.microsoft.com/office/drawing/2014/main" id="{3D558604-5EAB-4BA1-AD38-FBCDD52C4546}"/>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6E22-23E2-4FB1-8975-3BA570E08337}"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sp>
        <p:nvSpPr>
          <p:cNvPr id="3" name="Rectangle 2">
            <a:extLst>
              <a:ext uri="{FF2B5EF4-FFF2-40B4-BE49-F238E27FC236}">
                <a16:creationId xmlns:a16="http://schemas.microsoft.com/office/drawing/2014/main" id="{BA33425D-9381-7603-A87C-76FB379ABB70}"/>
              </a:ext>
            </a:extLst>
          </p:cNvPr>
          <p:cNvSpPr/>
          <p:nvPr/>
        </p:nvSpPr>
        <p:spPr>
          <a:xfrm>
            <a:off x="152400" y="2209800"/>
            <a:ext cx="8686800" cy="312420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352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808745"/>
          </a:xfrm>
        </p:spPr>
        <p:txBody>
          <a:bodyPr>
            <a:normAutofit fontScale="90000"/>
          </a:bodyPr>
          <a:lstStyle/>
          <a:p>
            <a:pPr algn="ctr"/>
            <a:r>
              <a:rPr lang="en-US" sz="48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rPr>
              <a:t>NB Algorithm (Multiple Features)</a:t>
            </a:r>
            <a:endParaRPr lang="en-IN" sz="48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endParaRPr>
          </a:p>
        </p:txBody>
      </p:sp>
      <p:sp>
        <p:nvSpPr>
          <p:cNvPr id="7" name="Slide Number Placeholder 6">
            <a:extLst>
              <a:ext uri="{FF2B5EF4-FFF2-40B4-BE49-F238E27FC236}">
                <a16:creationId xmlns:a16="http://schemas.microsoft.com/office/drawing/2014/main" id="{3D558604-5EAB-4BA1-AD38-FBCDD52C4546}"/>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6E22-23E2-4FB1-8975-3BA570E08337}"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pic>
        <p:nvPicPr>
          <p:cNvPr id="10242" name="Picture 2">
            <a:extLst>
              <a:ext uri="{FF2B5EF4-FFF2-40B4-BE49-F238E27FC236}">
                <a16:creationId xmlns:a16="http://schemas.microsoft.com/office/drawing/2014/main" id="{BE77435B-2E96-4999-BEC2-06613E5EBF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67" t="28889" r="68333" b="2222"/>
          <a:stretch/>
        </p:blipFill>
        <p:spPr bwMode="auto">
          <a:xfrm>
            <a:off x="152400" y="1625600"/>
            <a:ext cx="2514600" cy="47244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F53446C-7D7A-49E1-9CD4-5CDE244D9A53}"/>
              </a:ext>
            </a:extLst>
          </p:cNvPr>
          <p:cNvSpPr txBox="1"/>
          <p:nvPr/>
        </p:nvSpPr>
        <p:spPr>
          <a:xfrm>
            <a:off x="303467" y="1256268"/>
            <a:ext cx="2212465" cy="369332"/>
          </a:xfrm>
          <a:prstGeom prst="rect">
            <a:avLst/>
          </a:prstGeom>
          <a:noFill/>
        </p:spPr>
        <p:txBody>
          <a:bodyPr wrap="none" rtlCol="0">
            <a:spAutoFit/>
          </a:bodyPr>
          <a:lstStyle/>
          <a:p>
            <a:r>
              <a:rPr lang="en-US" dirty="0">
                <a:solidFill>
                  <a:srgbClr val="0000FF"/>
                </a:solidFill>
                <a:effectLst>
                  <a:outerShdw blurRad="38100" dist="38100" dir="2700000" algn="tl">
                    <a:srgbClr val="000000">
                      <a:alpha val="43137"/>
                    </a:srgbClr>
                  </a:outerShdw>
                </a:effectLst>
              </a:rPr>
              <a:t>14 Records, 2 Feature</a:t>
            </a:r>
          </a:p>
        </p:txBody>
      </p:sp>
      <p:sp>
        <p:nvSpPr>
          <p:cNvPr id="12" name="Content Placeholder 4">
            <a:extLst>
              <a:ext uri="{FF2B5EF4-FFF2-40B4-BE49-F238E27FC236}">
                <a16:creationId xmlns:a16="http://schemas.microsoft.com/office/drawing/2014/main" id="{62008016-7229-4FD2-8DD7-095A95A11248}"/>
              </a:ext>
            </a:extLst>
          </p:cNvPr>
          <p:cNvSpPr>
            <a:spLocks noGrp="1"/>
          </p:cNvSpPr>
          <p:nvPr>
            <p:ph idx="1"/>
          </p:nvPr>
        </p:nvSpPr>
        <p:spPr>
          <a:xfrm>
            <a:off x="2895600" y="2743200"/>
            <a:ext cx="6096000" cy="2819400"/>
          </a:xfrm>
        </p:spPr>
        <p:txBody>
          <a:bodyPr>
            <a:noAutofit/>
          </a:bodyPr>
          <a:lstStyle/>
          <a:p>
            <a:pPr marL="52723" indent="0">
              <a:buNone/>
            </a:pPr>
            <a:endParaRPr lang="en-US" sz="1800" dirty="0">
              <a:solidFill>
                <a:srgbClr val="0000FF"/>
              </a:solidFill>
              <a:ea typeface="Cambria Math" panose="02040503050406030204" pitchFamily="18" charset="0"/>
            </a:endParaRPr>
          </a:p>
          <a:p>
            <a:pPr marL="395623" indent="-342900"/>
            <a:r>
              <a:rPr lang="en-US" sz="1800" dirty="0">
                <a:effectLst>
                  <a:outerShdw blurRad="38100" dist="38100" dir="2700000" algn="tl">
                    <a:srgbClr val="000000">
                      <a:alpha val="43137"/>
                    </a:srgbClr>
                  </a:outerShdw>
                </a:effectLst>
                <a:ea typeface="Cambria Math" panose="02040503050406030204" pitchFamily="18" charset="0"/>
              </a:rPr>
              <a:t>Step 1</a:t>
            </a:r>
            <a:r>
              <a:rPr lang="en-US" sz="1800" dirty="0">
                <a:solidFill>
                  <a:srgbClr val="0000FF"/>
                </a:solidFill>
                <a:ea typeface="Cambria Math" panose="02040503050406030204" pitchFamily="18" charset="0"/>
              </a:rPr>
              <a:t>: Calculate the Prior Probability for given Class Labels</a:t>
            </a:r>
          </a:p>
          <a:p>
            <a:pPr marL="395623" indent="-342900"/>
            <a:r>
              <a:rPr lang="en-US" sz="1800" dirty="0">
                <a:effectLst>
                  <a:outerShdw blurRad="38100" dist="38100" dir="2700000" algn="tl">
                    <a:srgbClr val="000000">
                      <a:alpha val="43137"/>
                    </a:srgbClr>
                  </a:outerShdw>
                </a:effectLst>
                <a:ea typeface="Cambria Math" panose="02040503050406030204" pitchFamily="18" charset="0"/>
              </a:rPr>
              <a:t>Step 2</a:t>
            </a:r>
            <a:r>
              <a:rPr lang="en-US" sz="1800" dirty="0">
                <a:solidFill>
                  <a:srgbClr val="0000FF"/>
                </a:solidFill>
                <a:ea typeface="Cambria Math" panose="02040503050406030204" pitchFamily="18" charset="0"/>
              </a:rPr>
              <a:t>: Calculate Conditional Probability with each Attribute for each Class.</a:t>
            </a:r>
          </a:p>
          <a:p>
            <a:pPr marL="395623" indent="-342900"/>
            <a:r>
              <a:rPr lang="en-US" sz="1800" dirty="0">
                <a:effectLst>
                  <a:outerShdw blurRad="38100" dist="38100" dir="2700000" algn="tl">
                    <a:srgbClr val="000000">
                      <a:alpha val="43137"/>
                    </a:srgbClr>
                  </a:outerShdw>
                </a:effectLst>
                <a:ea typeface="Cambria Math" panose="02040503050406030204" pitchFamily="18" charset="0"/>
              </a:rPr>
              <a:t>Step 3</a:t>
            </a:r>
            <a:r>
              <a:rPr lang="en-US" sz="1800" dirty="0">
                <a:solidFill>
                  <a:srgbClr val="0000FF"/>
                </a:solidFill>
                <a:ea typeface="Cambria Math" panose="02040503050406030204" pitchFamily="18" charset="0"/>
              </a:rPr>
              <a:t>: Multiply Same Class Conditional Probability.</a:t>
            </a:r>
          </a:p>
          <a:p>
            <a:pPr marL="395623" indent="-342900"/>
            <a:r>
              <a:rPr lang="en-US" sz="1800" dirty="0">
                <a:effectLst>
                  <a:outerShdw blurRad="38100" dist="38100" dir="2700000" algn="tl">
                    <a:srgbClr val="000000">
                      <a:alpha val="43137"/>
                    </a:srgbClr>
                  </a:outerShdw>
                </a:effectLst>
                <a:ea typeface="Cambria Math" panose="02040503050406030204" pitchFamily="18" charset="0"/>
              </a:rPr>
              <a:t>Step 4</a:t>
            </a:r>
            <a:r>
              <a:rPr lang="en-US" sz="1800" dirty="0">
                <a:solidFill>
                  <a:srgbClr val="0000FF"/>
                </a:solidFill>
                <a:ea typeface="Cambria Math" panose="02040503050406030204" pitchFamily="18" charset="0"/>
              </a:rPr>
              <a:t>: Multiply Prior Probability with Step 3 Probability.</a:t>
            </a:r>
          </a:p>
          <a:p>
            <a:pPr marL="395623" indent="-342900"/>
            <a:r>
              <a:rPr lang="en-US" sz="1800" dirty="0">
                <a:effectLst>
                  <a:outerShdw blurRad="38100" dist="38100" dir="2700000" algn="tl">
                    <a:srgbClr val="000000">
                      <a:alpha val="43137"/>
                    </a:srgbClr>
                  </a:outerShdw>
                </a:effectLst>
                <a:ea typeface="Cambria Math" panose="02040503050406030204" pitchFamily="18" charset="0"/>
              </a:rPr>
              <a:t>Step 5</a:t>
            </a:r>
            <a:r>
              <a:rPr lang="en-US" sz="1800" dirty="0">
                <a:solidFill>
                  <a:srgbClr val="0000FF"/>
                </a:solidFill>
                <a:ea typeface="Cambria Math" panose="02040503050406030204" pitchFamily="18" charset="0"/>
              </a:rPr>
              <a:t>: See which Class has Higher Probability, Higher Probability Class belongs to given input Step.</a:t>
            </a:r>
          </a:p>
        </p:txBody>
      </p:sp>
      <p:sp>
        <p:nvSpPr>
          <p:cNvPr id="3" name="Rectangle 2">
            <a:extLst>
              <a:ext uri="{FF2B5EF4-FFF2-40B4-BE49-F238E27FC236}">
                <a16:creationId xmlns:a16="http://schemas.microsoft.com/office/drawing/2014/main" id="{3ADDBC90-289E-1226-FB76-26DBBA8944E4}"/>
              </a:ext>
            </a:extLst>
          </p:cNvPr>
          <p:cNvSpPr/>
          <p:nvPr/>
        </p:nvSpPr>
        <p:spPr>
          <a:xfrm>
            <a:off x="2895600" y="3048000"/>
            <a:ext cx="6096000" cy="2286000"/>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F9D2B50-A85C-3421-523E-C5A6126E68F2}"/>
              </a:ext>
            </a:extLst>
          </p:cNvPr>
          <p:cNvSpPr txBox="1"/>
          <p:nvPr/>
        </p:nvSpPr>
        <p:spPr>
          <a:xfrm>
            <a:off x="161364" y="1651373"/>
            <a:ext cx="981635" cy="276999"/>
          </a:xfrm>
          <a:prstGeom prst="rect">
            <a:avLst/>
          </a:prstGeom>
          <a:solidFill>
            <a:srgbClr val="0070C0"/>
          </a:solidFill>
        </p:spPr>
        <p:txBody>
          <a:bodyPr wrap="square" rtlCol="0">
            <a:spAutoFit/>
          </a:bodyPr>
          <a:lstStyle/>
          <a:p>
            <a:r>
              <a:rPr lang="en-US" sz="1200" dirty="0">
                <a:solidFill>
                  <a:schemeClr val="bg1"/>
                </a:solidFill>
              </a:rPr>
              <a:t>Weather</a:t>
            </a:r>
          </a:p>
        </p:txBody>
      </p:sp>
    </p:spTree>
    <p:extLst>
      <p:ext uri="{BB962C8B-B14F-4D97-AF65-F5344CB8AC3E}">
        <p14:creationId xmlns:p14="http://schemas.microsoft.com/office/powerpoint/2010/main" val="229976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808745"/>
          </a:xfrm>
        </p:spPr>
        <p:txBody>
          <a:bodyPr>
            <a:normAutofit fontScale="90000"/>
          </a:bodyPr>
          <a:lstStyle/>
          <a:p>
            <a:pPr algn="ctr"/>
            <a:r>
              <a:rPr lang="en-US" sz="48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rPr>
              <a:t>NB Algorithm (Multiple Features)</a:t>
            </a:r>
            <a:endParaRPr lang="en-IN" sz="48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endParaRPr>
          </a:p>
        </p:txBody>
      </p:sp>
      <p:sp>
        <p:nvSpPr>
          <p:cNvPr id="7" name="Slide Number Placeholder 6">
            <a:extLst>
              <a:ext uri="{FF2B5EF4-FFF2-40B4-BE49-F238E27FC236}">
                <a16:creationId xmlns:a16="http://schemas.microsoft.com/office/drawing/2014/main" id="{3D558604-5EAB-4BA1-AD38-FBCDD52C4546}"/>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6E22-23E2-4FB1-8975-3BA570E08337}"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sp>
        <p:nvSpPr>
          <p:cNvPr id="8" name="TextBox 7">
            <a:extLst>
              <a:ext uri="{FF2B5EF4-FFF2-40B4-BE49-F238E27FC236}">
                <a16:creationId xmlns:a16="http://schemas.microsoft.com/office/drawing/2014/main" id="{F9839B68-72CD-4E98-8473-AA4B14C517BB}"/>
              </a:ext>
            </a:extLst>
          </p:cNvPr>
          <p:cNvSpPr txBox="1"/>
          <p:nvPr/>
        </p:nvSpPr>
        <p:spPr>
          <a:xfrm>
            <a:off x="190499" y="838200"/>
            <a:ext cx="8801101"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Calculate the </a:t>
            </a:r>
            <a:r>
              <a:rPr kumimoji="0" lang="en-US" sz="1800"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probability of playing</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when </a:t>
            </a:r>
            <a:r>
              <a:rPr kumimoji="0" lang="en-US" sz="1800" b="0"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a:ea typeface="+mn-ea"/>
                <a:cs typeface="+mn-cs"/>
              </a:rPr>
              <a:t>(a)</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1800" b="0" i="0" u="sng"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a:ea typeface="+mn-ea"/>
                <a:cs typeface="+mn-cs"/>
              </a:rPr>
              <a:t>weather is overcast</a:t>
            </a:r>
            <a:r>
              <a:rPr kumimoji="0" lang="en-US" sz="1800" b="0" i="0" u="sng" strike="noStrike" kern="1200" cap="none" spc="0" normalizeH="0" noProof="0" dirty="0">
                <a:ln>
                  <a:noFill/>
                </a:ln>
                <a:effectLst>
                  <a:outerShdw blurRad="38100" dist="38100" dir="2700000" algn="tl">
                    <a:srgbClr val="000000">
                      <a:alpha val="43137"/>
                    </a:srgbClr>
                  </a:outerShdw>
                </a:effectLst>
                <a:uLnTx/>
                <a:uFillTx/>
                <a:latin typeface="Calibri" panose="020F0502020204030204"/>
                <a:ea typeface="+mn-ea"/>
                <a:cs typeface="+mn-cs"/>
              </a:rPr>
              <a:t> </a:t>
            </a:r>
            <a:r>
              <a:rPr kumimoji="0" lang="en-US" sz="1800" b="0" i="0" u="none" strike="noStrike" kern="1200" cap="none" spc="0" normalizeH="0" noProof="0" dirty="0">
                <a:ln>
                  <a:noFill/>
                </a:ln>
                <a:solidFill>
                  <a:srgbClr val="FF0000"/>
                </a:solidFill>
                <a:effectLst/>
                <a:uLnTx/>
                <a:uFillTx/>
                <a:latin typeface="Calibri" panose="020F0502020204030204"/>
                <a:ea typeface="+mn-ea"/>
                <a:cs typeface="+mn-cs"/>
              </a:rPr>
              <a:t>and </a:t>
            </a:r>
            <a:r>
              <a:rPr kumimoji="0" lang="en-US" sz="1800" b="0" i="0" u="none" strike="noStrike" kern="1200" cap="none" spc="0" normalizeH="0" noProof="0" dirty="0">
                <a:ln>
                  <a:noFill/>
                </a:ln>
                <a:solidFill>
                  <a:srgbClr val="0000FF"/>
                </a:solidFill>
                <a:effectLst>
                  <a:outerShdw blurRad="38100" dist="38100" dir="2700000" algn="tl">
                    <a:srgbClr val="000000">
                      <a:alpha val="43137"/>
                    </a:srgbClr>
                  </a:outerShdw>
                </a:effectLst>
                <a:uLnTx/>
                <a:uFillTx/>
                <a:latin typeface="Calibri" panose="020F0502020204030204"/>
                <a:ea typeface="+mn-ea"/>
                <a:cs typeface="+mn-cs"/>
              </a:rPr>
              <a:t>(b)</a:t>
            </a:r>
            <a:r>
              <a:rPr kumimoji="0" lang="en-US" sz="1800" b="0"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1800" b="0" i="0" u="sng" strike="noStrike" kern="1200" cap="none" spc="0" normalizeH="0" noProof="0" dirty="0">
                <a:ln>
                  <a:noFill/>
                </a:ln>
                <a:solidFill>
                  <a:srgbClr val="0000FF"/>
                </a:solidFill>
                <a:effectLst>
                  <a:outerShdw blurRad="38100" dist="38100" dir="2700000" algn="tl">
                    <a:srgbClr val="000000">
                      <a:alpha val="43137"/>
                    </a:srgbClr>
                  </a:outerShdw>
                </a:effectLst>
                <a:uLnTx/>
                <a:uFillTx/>
                <a:latin typeface="Calibri" panose="020F0502020204030204"/>
                <a:ea typeface="+mn-ea"/>
                <a:cs typeface="+mn-cs"/>
              </a:rPr>
              <a:t>temperature is mild</a:t>
            </a:r>
            <a:endParaRPr kumimoji="0" lang="en-US" sz="1800" b="0" i="0" u="sng"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rPr>
              <a:t>Probability of playing: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rPr>
              <a:t>P(Play=Yes | W=Overcast, T=Mild) = </a:t>
            </a: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P(W=Overcast, T=Mild | Play=Yes)  * (Play=Yes)  …(1) </a:t>
            </a:r>
          </a:p>
          <a:p>
            <a:pPr lvl="0"/>
            <a:r>
              <a:rPr lang="en-US" dirty="0">
                <a:solidFill>
                  <a:srgbClr val="0000FF"/>
                </a:solidFill>
                <a:effectLst>
                  <a:outerShdw blurRad="38100" dist="38100" dir="2700000" algn="tl">
                    <a:srgbClr val="000000">
                      <a:alpha val="43137"/>
                    </a:srgbClr>
                  </a:outerShdw>
                </a:effectLst>
              </a:rPr>
              <a:t>P(W=Overcast, T=Mild | Play= Yes)= </a:t>
            </a:r>
            <a:r>
              <a:rPr lang="en-US" dirty="0">
                <a:solidFill>
                  <a:prstClr val="black"/>
                </a:solidFill>
                <a:effectLst>
                  <a:outerShdw blurRad="38100" dist="38100" dir="2700000" algn="tl">
                    <a:srgbClr val="000000">
                      <a:alpha val="43137"/>
                    </a:srgbClr>
                  </a:outerShdw>
                </a:effectLst>
              </a:rPr>
              <a:t>P(W=Overcast |Play=Yes) * P(T=Mild |Play=Yes) …(2)</a:t>
            </a: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a:t>
            </a:r>
            <a:endPar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B284C6B-2E2E-4C4D-AC40-295E345407DA}"/>
              </a:ext>
            </a:extLst>
          </p:cNvPr>
          <p:cNvSpPr txBox="1"/>
          <p:nvPr/>
        </p:nvSpPr>
        <p:spPr>
          <a:xfrm>
            <a:off x="320040" y="2171926"/>
            <a:ext cx="8382000" cy="341632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rPr>
              <a:t>Calculate Prior Probabilities: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P(Play=Yes) = 9/14 = 0.64</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rPr>
              <a:t>Calculate Posterior Probabilities: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rPr>
              <a:t>P(W=Overcast |Yes) = 4/9 = 0.44</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solidFill>
                  <a:srgbClr val="00B050"/>
                </a:solidFill>
                <a:latin typeface="Calibri" panose="020F0502020204030204"/>
              </a:rPr>
              <a:t>P(T=Mild | Yes) = 4/9 = 0.44</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B050"/>
              </a:solidFill>
              <a:effectLst/>
              <a:uLnTx/>
              <a:uFillTx/>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rPr>
              <a:t>Put Posterior Probabilities in Equation (2) </a:t>
            </a:r>
          </a:p>
          <a:p>
            <a:pPr lvl="1"/>
            <a:r>
              <a:rPr lang="en-US" dirty="0">
                <a:solidFill>
                  <a:srgbClr val="0000FF"/>
                </a:solidFill>
              </a:rPr>
              <a:t>P(W=Overcast, T=Mild | Play= Yes) = 0.44 * 0.44 = 0.1936</a:t>
            </a:r>
          </a:p>
          <a:p>
            <a:pPr lvl="1"/>
            <a:endParaRPr kumimoji="0" lang="en-US" b="0" i="0" u="none" strike="noStrike" kern="1200" cap="none" spc="0" normalizeH="0" baseline="0" noProof="0" dirty="0">
              <a:ln>
                <a:noFill/>
              </a:ln>
              <a:solidFill>
                <a:srgbClr val="0000FF"/>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rPr>
              <a:t>Put Prior and Posterior probabilities in Equation (1)</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 (Play=Yes | W=Overcast, T=Mild) </a:t>
            </a:r>
            <a:r>
              <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rPr>
              <a:t>= 0.1936 *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0.64</a:t>
            </a:r>
            <a:r>
              <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rPr>
              <a:t> =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0.124</a:t>
            </a:r>
          </a:p>
        </p:txBody>
      </p:sp>
      <p:sp>
        <p:nvSpPr>
          <p:cNvPr id="17" name="TextBox 16">
            <a:extLst>
              <a:ext uri="{FF2B5EF4-FFF2-40B4-BE49-F238E27FC236}">
                <a16:creationId xmlns:a16="http://schemas.microsoft.com/office/drawing/2014/main" id="{481E872B-FE0F-467A-A61C-414B675985E0}"/>
              </a:ext>
            </a:extLst>
          </p:cNvPr>
          <p:cNvSpPr txBox="1"/>
          <p:nvPr/>
        </p:nvSpPr>
        <p:spPr>
          <a:xfrm>
            <a:off x="304800" y="5721644"/>
            <a:ext cx="8077200" cy="923330"/>
          </a:xfrm>
          <a:prstGeom prst="rect">
            <a:avLst/>
          </a:prstGeom>
          <a:noFill/>
        </p:spPr>
        <p:txBody>
          <a:bodyPr wrap="square">
            <a:spAutoFit/>
          </a:bodyPr>
          <a:lstStyle/>
          <a:p>
            <a:r>
              <a:rPr lang="en-US" dirty="0"/>
              <a:t>Probability of not playing: 0</a:t>
            </a:r>
          </a:p>
          <a:p>
            <a:r>
              <a:rPr lang="en-US" dirty="0"/>
              <a:t>The probability of a 'Yes' class is higher. </a:t>
            </a:r>
          </a:p>
          <a:p>
            <a:r>
              <a:rPr lang="en-US" dirty="0"/>
              <a:t>So, you can say here that if the weather is overcast than players will play the sport.</a:t>
            </a:r>
          </a:p>
        </p:txBody>
      </p:sp>
      <p:sp>
        <p:nvSpPr>
          <p:cNvPr id="10" name="Rectangle 9">
            <a:extLst>
              <a:ext uri="{FF2B5EF4-FFF2-40B4-BE49-F238E27FC236}">
                <a16:creationId xmlns:a16="http://schemas.microsoft.com/office/drawing/2014/main" id="{B6CF5E84-B714-BC10-6B77-1329C8A3379A}"/>
              </a:ext>
            </a:extLst>
          </p:cNvPr>
          <p:cNvSpPr/>
          <p:nvPr/>
        </p:nvSpPr>
        <p:spPr>
          <a:xfrm>
            <a:off x="4168140" y="2403229"/>
            <a:ext cx="4800600" cy="1549661"/>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4">
            <a:extLst>
              <a:ext uri="{FF2B5EF4-FFF2-40B4-BE49-F238E27FC236}">
                <a16:creationId xmlns:a16="http://schemas.microsoft.com/office/drawing/2014/main" id="{4817040A-583D-1BDC-C092-16247CA1D725}"/>
              </a:ext>
            </a:extLst>
          </p:cNvPr>
          <p:cNvSpPr>
            <a:spLocks noGrp="1"/>
          </p:cNvSpPr>
          <p:nvPr>
            <p:ph idx="1"/>
          </p:nvPr>
        </p:nvSpPr>
        <p:spPr>
          <a:xfrm>
            <a:off x="4168140" y="2403230"/>
            <a:ext cx="4800600" cy="1409474"/>
          </a:xfrm>
        </p:spPr>
        <p:txBody>
          <a:bodyPr>
            <a:noAutofit/>
          </a:bodyPr>
          <a:lstStyle/>
          <a:p>
            <a:pPr marL="52723" indent="0">
              <a:buNone/>
            </a:pPr>
            <a:endParaRPr lang="en-US" sz="900" dirty="0">
              <a:solidFill>
                <a:srgbClr val="0000FF"/>
              </a:solidFill>
              <a:ea typeface="Cambria Math" panose="02040503050406030204" pitchFamily="18" charset="0"/>
            </a:endParaRPr>
          </a:p>
          <a:p>
            <a:pPr marL="395623" indent="-342900"/>
            <a:r>
              <a:rPr lang="en-US" sz="900" dirty="0">
                <a:effectLst>
                  <a:outerShdw blurRad="38100" dist="38100" dir="2700000" algn="tl">
                    <a:srgbClr val="000000">
                      <a:alpha val="43137"/>
                    </a:srgbClr>
                  </a:outerShdw>
                </a:effectLst>
                <a:ea typeface="Cambria Math" panose="02040503050406030204" pitchFamily="18" charset="0"/>
              </a:rPr>
              <a:t>Step 1</a:t>
            </a:r>
            <a:r>
              <a:rPr lang="en-US" sz="900" dirty="0">
                <a:solidFill>
                  <a:srgbClr val="0000FF"/>
                </a:solidFill>
                <a:ea typeface="Cambria Math" panose="02040503050406030204" pitchFamily="18" charset="0"/>
              </a:rPr>
              <a:t>: Calculate the Prior Probability for given Class Labels</a:t>
            </a:r>
          </a:p>
          <a:p>
            <a:pPr marL="395623" indent="-342900"/>
            <a:r>
              <a:rPr lang="en-US" sz="900" dirty="0">
                <a:effectLst>
                  <a:outerShdw blurRad="38100" dist="38100" dir="2700000" algn="tl">
                    <a:srgbClr val="000000">
                      <a:alpha val="43137"/>
                    </a:srgbClr>
                  </a:outerShdw>
                </a:effectLst>
                <a:ea typeface="Cambria Math" panose="02040503050406030204" pitchFamily="18" charset="0"/>
              </a:rPr>
              <a:t>Step 2</a:t>
            </a:r>
            <a:r>
              <a:rPr lang="en-US" sz="900" dirty="0">
                <a:solidFill>
                  <a:srgbClr val="0000FF"/>
                </a:solidFill>
                <a:ea typeface="Cambria Math" panose="02040503050406030204" pitchFamily="18" charset="0"/>
              </a:rPr>
              <a:t>: Calculate Conditional Probability with each Attribute for each Class.</a:t>
            </a:r>
          </a:p>
          <a:p>
            <a:pPr marL="395623" indent="-342900"/>
            <a:r>
              <a:rPr lang="en-US" sz="900" dirty="0">
                <a:effectLst>
                  <a:outerShdw blurRad="38100" dist="38100" dir="2700000" algn="tl">
                    <a:srgbClr val="000000">
                      <a:alpha val="43137"/>
                    </a:srgbClr>
                  </a:outerShdw>
                </a:effectLst>
                <a:ea typeface="Cambria Math" panose="02040503050406030204" pitchFamily="18" charset="0"/>
              </a:rPr>
              <a:t>Step 3</a:t>
            </a:r>
            <a:r>
              <a:rPr lang="en-US" sz="900" dirty="0">
                <a:solidFill>
                  <a:srgbClr val="0000FF"/>
                </a:solidFill>
                <a:ea typeface="Cambria Math" panose="02040503050406030204" pitchFamily="18" charset="0"/>
              </a:rPr>
              <a:t>: Multiply Same Class Conditional Probability.</a:t>
            </a:r>
          </a:p>
          <a:p>
            <a:pPr marL="395623" indent="-342900"/>
            <a:r>
              <a:rPr lang="en-US" sz="900" dirty="0">
                <a:effectLst>
                  <a:outerShdw blurRad="38100" dist="38100" dir="2700000" algn="tl">
                    <a:srgbClr val="000000">
                      <a:alpha val="43137"/>
                    </a:srgbClr>
                  </a:outerShdw>
                </a:effectLst>
                <a:ea typeface="Cambria Math" panose="02040503050406030204" pitchFamily="18" charset="0"/>
              </a:rPr>
              <a:t>Step 4</a:t>
            </a:r>
            <a:r>
              <a:rPr lang="en-US" sz="900" dirty="0">
                <a:solidFill>
                  <a:srgbClr val="0000FF"/>
                </a:solidFill>
                <a:ea typeface="Cambria Math" panose="02040503050406030204" pitchFamily="18" charset="0"/>
              </a:rPr>
              <a:t>: Multiply Prior Probability with Step 3 Probability.</a:t>
            </a:r>
          </a:p>
          <a:p>
            <a:pPr marL="395623" indent="-342900"/>
            <a:r>
              <a:rPr lang="en-US" sz="900" dirty="0">
                <a:effectLst>
                  <a:outerShdw blurRad="38100" dist="38100" dir="2700000" algn="tl">
                    <a:srgbClr val="000000">
                      <a:alpha val="43137"/>
                    </a:srgbClr>
                  </a:outerShdw>
                </a:effectLst>
                <a:ea typeface="Cambria Math" panose="02040503050406030204" pitchFamily="18" charset="0"/>
              </a:rPr>
              <a:t>Step 5</a:t>
            </a:r>
            <a:r>
              <a:rPr lang="en-US" sz="900" dirty="0">
                <a:solidFill>
                  <a:srgbClr val="0000FF"/>
                </a:solidFill>
                <a:ea typeface="Cambria Math" panose="02040503050406030204" pitchFamily="18" charset="0"/>
              </a:rPr>
              <a:t>: See which Class has Higher Probability, Higher Probability Class belongs to given input Step.</a:t>
            </a:r>
          </a:p>
        </p:txBody>
      </p:sp>
    </p:spTree>
    <p:extLst>
      <p:ext uri="{BB962C8B-B14F-4D97-AF65-F5344CB8AC3E}">
        <p14:creationId xmlns:p14="http://schemas.microsoft.com/office/powerpoint/2010/main" val="162960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732545"/>
          </a:xfrm>
        </p:spPr>
        <p:txBody>
          <a:bodyPr>
            <a:noAutofit/>
          </a:bodyPr>
          <a:lstStyle/>
          <a:p>
            <a:pPr algn="ctr"/>
            <a:r>
              <a:rPr lang="en-US"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rPr>
              <a:t>Bayesian Classifier</a:t>
            </a:r>
            <a:endParaRPr lang="en-IN"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endParaRPr>
          </a:p>
        </p:txBody>
      </p:sp>
      <p:sp>
        <p:nvSpPr>
          <p:cNvPr id="7" name="Content Placeholder 4"/>
          <p:cNvSpPr>
            <a:spLocks noGrp="1"/>
          </p:cNvSpPr>
          <p:nvPr>
            <p:ph idx="1"/>
          </p:nvPr>
        </p:nvSpPr>
        <p:spPr>
          <a:xfrm>
            <a:off x="76200" y="914400"/>
            <a:ext cx="8915400" cy="988269"/>
          </a:xfrm>
        </p:spPr>
        <p:txBody>
          <a:bodyPr>
            <a:normAutofit/>
          </a:bodyPr>
          <a:lstStyle/>
          <a:p>
            <a:pPr marL="0" indent="0">
              <a:buNone/>
            </a:pPr>
            <a:r>
              <a:rPr lang="en-US" sz="2400" dirty="0">
                <a:solidFill>
                  <a:srgbClr val="0000FF"/>
                </a:solidFill>
              </a:rPr>
              <a:t>Principle</a:t>
            </a:r>
          </a:p>
          <a:p>
            <a:pPr lvl="1"/>
            <a:r>
              <a:rPr lang="en-US" sz="2400" dirty="0">
                <a:solidFill>
                  <a:srgbClr val="0000FF"/>
                </a:solidFill>
              </a:rPr>
              <a:t>If it walks like a duck, quacks like a duck, then it is </a:t>
            </a:r>
            <a:r>
              <a:rPr lang="en-US" sz="2400" dirty="0">
                <a:solidFill>
                  <a:srgbClr val="FF0000"/>
                </a:solidFill>
              </a:rPr>
              <a:t>probably a duck</a:t>
            </a:r>
            <a:endParaRPr lang="en-IN" sz="2400" dirty="0">
              <a:solidFill>
                <a:srgbClr val="FF0000"/>
              </a:solidFill>
            </a:endParaRPr>
          </a:p>
        </p:txBody>
      </p:sp>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652" b="10545"/>
          <a:stretch/>
        </p:blipFill>
        <p:spPr bwMode="auto">
          <a:xfrm>
            <a:off x="437907" y="1827835"/>
            <a:ext cx="8020294"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6">
            <a:extLst>
              <a:ext uri="{FF2B5EF4-FFF2-40B4-BE49-F238E27FC236}">
                <a16:creationId xmlns:a16="http://schemas.microsoft.com/office/drawing/2014/main" id="{DED304C5-2B95-4745-8CE6-995F91C59721}"/>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6E22-23E2-4FB1-8975-3BA570E08337}"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sp>
        <p:nvSpPr>
          <p:cNvPr id="8" name="TextBox 7">
            <a:extLst>
              <a:ext uri="{FF2B5EF4-FFF2-40B4-BE49-F238E27FC236}">
                <a16:creationId xmlns:a16="http://schemas.microsoft.com/office/drawing/2014/main" id="{F56FBF0F-04C7-BD01-7774-9B5243BF913E}"/>
              </a:ext>
            </a:extLst>
          </p:cNvPr>
          <p:cNvSpPr txBox="1"/>
          <p:nvPr/>
        </p:nvSpPr>
        <p:spPr>
          <a:xfrm>
            <a:off x="48122" y="5329355"/>
            <a:ext cx="8915400" cy="1446550"/>
          </a:xfrm>
          <a:prstGeom prst="rect">
            <a:avLst/>
          </a:prstGeom>
          <a:noFill/>
        </p:spPr>
        <p:txBody>
          <a:bodyPr wrap="square">
            <a:spAutoFit/>
          </a:bodyPr>
          <a:lstStyle/>
          <a:p>
            <a:pPr marL="285750" indent="-285750">
              <a:buFont typeface="Arial" panose="020B0604020202020204" pitchFamily="34" charset="0"/>
              <a:buChar char="•"/>
            </a:pPr>
            <a:r>
              <a:rPr lang="en-US" sz="2200" dirty="0">
                <a:solidFill>
                  <a:srgbClr val="0000FF"/>
                </a:solidFill>
              </a:rPr>
              <a:t>Naïve Bayes Classifier is one of the </a:t>
            </a:r>
            <a:r>
              <a:rPr lang="en-US" sz="2200" dirty="0"/>
              <a:t>simple and most effective </a:t>
            </a:r>
            <a:r>
              <a:rPr lang="en-US" sz="2200" dirty="0">
                <a:solidFill>
                  <a:srgbClr val="0000FF"/>
                </a:solidFill>
              </a:rPr>
              <a:t>Classification algorithms </a:t>
            </a:r>
          </a:p>
          <a:p>
            <a:pPr marL="285750" indent="-285750">
              <a:buFont typeface="Arial" panose="020B0604020202020204" pitchFamily="34" charset="0"/>
              <a:buChar char="•"/>
            </a:pPr>
            <a:r>
              <a:rPr lang="en-US" sz="2200" dirty="0">
                <a:solidFill>
                  <a:srgbClr val="0000FF"/>
                </a:solidFill>
              </a:rPr>
              <a:t>It is a </a:t>
            </a:r>
            <a:r>
              <a:rPr lang="en-US" sz="2200" dirty="0">
                <a:solidFill>
                  <a:srgbClr val="FF0000"/>
                </a:solidFill>
              </a:rPr>
              <a:t>probabilistic classifier</a:t>
            </a:r>
            <a:r>
              <a:rPr lang="en-US" sz="2200" dirty="0">
                <a:solidFill>
                  <a:srgbClr val="0000FF"/>
                </a:solidFill>
              </a:rPr>
              <a:t>, which means it predicts on the basis of the </a:t>
            </a:r>
            <a:r>
              <a:rPr lang="en-US" sz="2200" dirty="0">
                <a:solidFill>
                  <a:srgbClr val="FF0000"/>
                </a:solidFill>
              </a:rPr>
              <a:t>probability</a:t>
            </a:r>
            <a:r>
              <a:rPr lang="en-US" sz="2200" dirty="0">
                <a:solidFill>
                  <a:srgbClr val="0000FF"/>
                </a:solidFill>
              </a:rPr>
              <a:t> of an object.</a:t>
            </a:r>
          </a:p>
        </p:txBody>
      </p:sp>
    </p:spTree>
    <p:extLst>
      <p:ext uri="{BB962C8B-B14F-4D97-AF65-F5344CB8AC3E}">
        <p14:creationId xmlns:p14="http://schemas.microsoft.com/office/powerpoint/2010/main" val="330056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3DF8FD-B70C-453D-8A6A-5CFD4F32F553}"/>
              </a:ext>
            </a:extLst>
          </p:cNvPr>
          <p:cNvSpPr/>
          <p:nvPr/>
        </p:nvSpPr>
        <p:spPr>
          <a:xfrm>
            <a:off x="457200" y="2857500"/>
            <a:ext cx="8229600" cy="1181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rPr>
              <a:t>Example 3 (Multi Features)</a:t>
            </a:r>
          </a:p>
        </p:txBody>
      </p:sp>
    </p:spTree>
    <p:extLst>
      <p:ext uri="{BB962C8B-B14F-4D97-AF65-F5344CB8AC3E}">
        <p14:creationId xmlns:p14="http://schemas.microsoft.com/office/powerpoint/2010/main" val="574150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59"/>
            <a:ext cx="9143999" cy="756641"/>
          </a:xfrm>
        </p:spPr>
        <p:txBody>
          <a:bodyPr>
            <a:normAutofit/>
          </a:bodyPr>
          <a:lstStyle/>
          <a:p>
            <a:pPr algn="ctr"/>
            <a:r>
              <a:rPr lang="en-US" sz="4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rPr>
              <a:t>Example: Bayesian Classification</a:t>
            </a:r>
            <a:endParaRPr lang="en-IN" sz="4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endParaRPr>
          </a:p>
        </p:txBody>
      </p:sp>
      <p:sp>
        <p:nvSpPr>
          <p:cNvPr id="5" name="Content Placeholder 4"/>
          <p:cNvSpPr>
            <a:spLocks noGrp="1"/>
          </p:cNvSpPr>
          <p:nvPr>
            <p:ph idx="1"/>
          </p:nvPr>
        </p:nvSpPr>
        <p:spPr>
          <a:xfrm>
            <a:off x="152400" y="1481720"/>
            <a:ext cx="3825687" cy="4622085"/>
          </a:xfrm>
        </p:spPr>
        <p:txBody>
          <a:bodyPr>
            <a:normAutofit/>
          </a:bodyPr>
          <a:lstStyle/>
          <a:p>
            <a:pPr algn="just"/>
            <a:r>
              <a:rPr lang="en-US" sz="1758" b="1" dirty="0">
                <a:solidFill>
                  <a:srgbClr val="0000FF"/>
                </a:solidFill>
              </a:rPr>
              <a:t>Example: </a:t>
            </a:r>
            <a:r>
              <a:rPr lang="en-US" sz="1758" dirty="0">
                <a:solidFill>
                  <a:srgbClr val="0000FF"/>
                </a:solidFill>
              </a:rPr>
              <a:t>Air Traffic Data</a:t>
            </a:r>
          </a:p>
          <a:p>
            <a:pPr lvl="7" algn="just"/>
            <a:endParaRPr lang="en-US" sz="781" dirty="0">
              <a:solidFill>
                <a:srgbClr val="0000FF"/>
              </a:solidFill>
            </a:endParaRPr>
          </a:p>
          <a:p>
            <a:pPr lvl="1" algn="just"/>
            <a:r>
              <a:rPr lang="en-US" sz="1758" dirty="0">
                <a:solidFill>
                  <a:srgbClr val="0000FF"/>
                </a:solidFill>
              </a:rPr>
              <a:t>Let us consider a set observation recorded in a database </a:t>
            </a:r>
          </a:p>
          <a:p>
            <a:pPr lvl="8" algn="just"/>
            <a:endParaRPr lang="en-US" sz="781" dirty="0">
              <a:solidFill>
                <a:srgbClr val="0000FF"/>
              </a:solidFill>
            </a:endParaRPr>
          </a:p>
          <a:p>
            <a:pPr lvl="2" algn="just"/>
            <a:r>
              <a:rPr lang="en-US" sz="1465" dirty="0">
                <a:solidFill>
                  <a:srgbClr val="0000FF"/>
                </a:solidFill>
              </a:rPr>
              <a:t>Regarding the arrival of airplanes in the routes from any airport to New Delhi under certain conditions.</a:t>
            </a:r>
            <a:endParaRPr lang="en-IN" sz="1465" dirty="0">
              <a:solidFill>
                <a:srgbClr val="0000FF"/>
              </a:solidFill>
            </a:endParaRPr>
          </a:p>
        </p:txBody>
      </p:sp>
      <p:pic>
        <p:nvPicPr>
          <p:cNvPr id="9218" name="Picture 2" descr="Image result for Image of flights rou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0357" y="1227616"/>
            <a:ext cx="4307619" cy="521008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0D1028F4-89F8-4AF6-BA0A-B358F707A244}"/>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6E22-23E2-4FB1-8975-3BA570E08337}"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spTree>
    <p:extLst>
      <p:ext uri="{BB962C8B-B14F-4D97-AF65-F5344CB8AC3E}">
        <p14:creationId xmlns:p14="http://schemas.microsoft.com/office/powerpoint/2010/main" val="23065119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777170"/>
          </a:xfrm>
        </p:spPr>
        <p:txBody>
          <a:bodyPr>
            <a:noAutofit/>
          </a:bodyPr>
          <a:lstStyle/>
          <a:p>
            <a:pPr algn="ctr"/>
            <a:r>
              <a:rPr lang="en-US"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rPr>
              <a:t>Air-Traffic Data</a:t>
            </a:r>
            <a:endParaRPr lang="en-IN"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endParaRPr>
          </a:p>
        </p:txBody>
      </p:sp>
      <p:graphicFrame>
        <p:nvGraphicFramePr>
          <p:cNvPr id="7" name="Content Placeholder 6"/>
          <p:cNvGraphicFramePr>
            <a:graphicFrameLocks noGrp="1"/>
          </p:cNvGraphicFramePr>
          <p:nvPr>
            <p:ph idx="1"/>
          </p:nvPr>
        </p:nvGraphicFramePr>
        <p:xfrm>
          <a:off x="464876" y="1746579"/>
          <a:ext cx="8229130" cy="3999996"/>
        </p:xfrm>
        <a:graphic>
          <a:graphicData uri="http://schemas.openxmlformats.org/drawingml/2006/table">
            <a:tbl>
              <a:tblPr firstRow="1" bandRow="1">
                <a:tableStyleId>{5940675A-B579-460E-94D1-54222C63F5DA}</a:tableStyleId>
              </a:tblPr>
              <a:tblGrid>
                <a:gridCol w="1645826">
                  <a:extLst>
                    <a:ext uri="{9D8B030D-6E8A-4147-A177-3AD203B41FA5}">
                      <a16:colId xmlns:a16="http://schemas.microsoft.com/office/drawing/2014/main" val="20000"/>
                    </a:ext>
                  </a:extLst>
                </a:gridCol>
                <a:gridCol w="1645826">
                  <a:extLst>
                    <a:ext uri="{9D8B030D-6E8A-4147-A177-3AD203B41FA5}">
                      <a16:colId xmlns:a16="http://schemas.microsoft.com/office/drawing/2014/main" val="20001"/>
                    </a:ext>
                  </a:extLst>
                </a:gridCol>
                <a:gridCol w="1645826">
                  <a:extLst>
                    <a:ext uri="{9D8B030D-6E8A-4147-A177-3AD203B41FA5}">
                      <a16:colId xmlns:a16="http://schemas.microsoft.com/office/drawing/2014/main" val="20002"/>
                    </a:ext>
                  </a:extLst>
                </a:gridCol>
                <a:gridCol w="1645826">
                  <a:extLst>
                    <a:ext uri="{9D8B030D-6E8A-4147-A177-3AD203B41FA5}">
                      <a16:colId xmlns:a16="http://schemas.microsoft.com/office/drawing/2014/main" val="20003"/>
                    </a:ext>
                  </a:extLst>
                </a:gridCol>
                <a:gridCol w="1645826">
                  <a:extLst>
                    <a:ext uri="{9D8B030D-6E8A-4147-A177-3AD203B41FA5}">
                      <a16:colId xmlns:a16="http://schemas.microsoft.com/office/drawing/2014/main" val="20004"/>
                    </a:ext>
                  </a:extLst>
                </a:gridCol>
              </a:tblGrid>
              <a:tr h="362225">
                <a:tc>
                  <a:txBody>
                    <a:bodyPr/>
                    <a:lstStyle/>
                    <a:p>
                      <a:pPr algn="ctr"/>
                      <a:r>
                        <a:rPr lang="en-US" sz="1800" dirty="0">
                          <a:solidFill>
                            <a:schemeClr val="bg1"/>
                          </a:solidFill>
                        </a:rPr>
                        <a:t>Days</a:t>
                      </a:r>
                    </a:p>
                  </a:txBody>
                  <a:tcPr marL="89316" marR="89316" marT="44658" marB="44658">
                    <a:solidFill>
                      <a:schemeClr val="tx1"/>
                    </a:solidFill>
                  </a:tcPr>
                </a:tc>
                <a:tc>
                  <a:txBody>
                    <a:bodyPr/>
                    <a:lstStyle/>
                    <a:p>
                      <a:pPr algn="ctr"/>
                      <a:r>
                        <a:rPr lang="en-US" sz="1800" dirty="0">
                          <a:solidFill>
                            <a:schemeClr val="bg1"/>
                          </a:solidFill>
                        </a:rPr>
                        <a:t>Season</a:t>
                      </a:r>
                    </a:p>
                  </a:txBody>
                  <a:tcPr marL="89316" marR="89316" marT="44658" marB="44658">
                    <a:solidFill>
                      <a:schemeClr val="tx1"/>
                    </a:solidFill>
                  </a:tcPr>
                </a:tc>
                <a:tc>
                  <a:txBody>
                    <a:bodyPr/>
                    <a:lstStyle/>
                    <a:p>
                      <a:pPr algn="ctr"/>
                      <a:r>
                        <a:rPr lang="en-US" sz="1800" dirty="0">
                          <a:solidFill>
                            <a:schemeClr val="bg1"/>
                          </a:solidFill>
                        </a:rPr>
                        <a:t>Fog</a:t>
                      </a:r>
                    </a:p>
                  </a:txBody>
                  <a:tcPr marL="89316" marR="89316" marT="44658" marB="44658">
                    <a:solidFill>
                      <a:schemeClr val="tx1"/>
                    </a:solidFill>
                  </a:tcPr>
                </a:tc>
                <a:tc>
                  <a:txBody>
                    <a:bodyPr/>
                    <a:lstStyle/>
                    <a:p>
                      <a:pPr algn="ctr"/>
                      <a:r>
                        <a:rPr lang="en-US" sz="1800" dirty="0">
                          <a:solidFill>
                            <a:schemeClr val="bg1"/>
                          </a:solidFill>
                        </a:rPr>
                        <a:t>Rain</a:t>
                      </a:r>
                    </a:p>
                  </a:txBody>
                  <a:tcPr marL="89316" marR="89316" marT="44658" marB="44658">
                    <a:solidFill>
                      <a:schemeClr val="tx1"/>
                    </a:solidFill>
                  </a:tcPr>
                </a:tc>
                <a:tc>
                  <a:txBody>
                    <a:bodyPr/>
                    <a:lstStyle/>
                    <a:p>
                      <a:pPr algn="ctr"/>
                      <a:r>
                        <a:rPr lang="en-US" sz="1800" dirty="0">
                          <a:solidFill>
                            <a:schemeClr val="bg1"/>
                          </a:solidFill>
                        </a:rPr>
                        <a:t>Class</a:t>
                      </a:r>
                    </a:p>
                  </a:txBody>
                  <a:tcPr marL="89316" marR="89316" marT="44658" marB="44658">
                    <a:solidFill>
                      <a:schemeClr val="tx1"/>
                    </a:solidFill>
                  </a:tcPr>
                </a:tc>
                <a:extLst>
                  <a:ext uri="{0D108BD9-81ED-4DB2-BD59-A6C34878D82A}">
                    <a16:rowId xmlns:a16="http://schemas.microsoft.com/office/drawing/2014/main" val="10000"/>
                  </a:ext>
                </a:extLst>
              </a:tr>
              <a:tr h="362225">
                <a:tc>
                  <a:txBody>
                    <a:bodyPr/>
                    <a:lstStyle/>
                    <a:p>
                      <a:pPr algn="ctr"/>
                      <a:r>
                        <a:rPr lang="en-US" sz="1800" dirty="0"/>
                        <a:t>Weekday</a:t>
                      </a:r>
                    </a:p>
                  </a:txBody>
                  <a:tcPr marL="89316" marR="89316" marT="44658" marB="44658"/>
                </a:tc>
                <a:tc>
                  <a:txBody>
                    <a:bodyPr/>
                    <a:lstStyle/>
                    <a:p>
                      <a:pPr algn="ctr"/>
                      <a:r>
                        <a:rPr lang="en-US" sz="1800" dirty="0"/>
                        <a:t>Spring</a:t>
                      </a:r>
                    </a:p>
                  </a:txBody>
                  <a:tcPr marL="89316" marR="89316" marT="44658" marB="44658"/>
                </a:tc>
                <a:tc>
                  <a:txBody>
                    <a:bodyPr/>
                    <a:lstStyle/>
                    <a:p>
                      <a:pPr algn="ctr"/>
                      <a:r>
                        <a:rPr lang="en-US" sz="1800" dirty="0"/>
                        <a:t>None</a:t>
                      </a:r>
                    </a:p>
                  </a:txBody>
                  <a:tcPr marL="89316" marR="89316" marT="44658" marB="44658"/>
                </a:tc>
                <a:tc>
                  <a:txBody>
                    <a:bodyPr/>
                    <a:lstStyle/>
                    <a:p>
                      <a:pPr algn="ctr"/>
                      <a:r>
                        <a:rPr lang="en-US" sz="1800" dirty="0"/>
                        <a:t>None</a:t>
                      </a:r>
                    </a:p>
                  </a:txBody>
                  <a:tcPr marL="89316" marR="89316" marT="44658" marB="44658"/>
                </a:tc>
                <a:tc>
                  <a:txBody>
                    <a:bodyPr/>
                    <a:lstStyle/>
                    <a:p>
                      <a:pPr algn="ctr"/>
                      <a:r>
                        <a:rPr lang="en-US" sz="1800" dirty="0"/>
                        <a:t>On</a:t>
                      </a:r>
                      <a:r>
                        <a:rPr lang="en-US" sz="1800" baseline="0" dirty="0"/>
                        <a:t> Time</a:t>
                      </a:r>
                      <a:endParaRPr lang="en-US" sz="1800" dirty="0"/>
                    </a:p>
                  </a:txBody>
                  <a:tcPr marL="89316" marR="89316" marT="44658" marB="44658"/>
                </a:tc>
                <a:extLst>
                  <a:ext uri="{0D108BD9-81ED-4DB2-BD59-A6C34878D82A}">
                    <a16:rowId xmlns:a16="http://schemas.microsoft.com/office/drawing/2014/main" val="10001"/>
                  </a:ext>
                </a:extLst>
              </a:tr>
              <a:tr h="362225">
                <a:tc>
                  <a:txBody>
                    <a:bodyPr/>
                    <a:lstStyle/>
                    <a:p>
                      <a:pPr algn="ctr"/>
                      <a:r>
                        <a:rPr lang="en-US" sz="1800" dirty="0"/>
                        <a:t>Weekday</a:t>
                      </a:r>
                    </a:p>
                  </a:txBody>
                  <a:tcPr marL="89316" marR="89316" marT="44658" marB="44658"/>
                </a:tc>
                <a:tc>
                  <a:txBody>
                    <a:bodyPr/>
                    <a:lstStyle/>
                    <a:p>
                      <a:pPr algn="ctr"/>
                      <a:r>
                        <a:rPr lang="en-US" sz="1800" dirty="0"/>
                        <a:t>Winter</a:t>
                      </a:r>
                    </a:p>
                  </a:txBody>
                  <a:tcPr marL="89316" marR="89316" marT="44658" marB="44658"/>
                </a:tc>
                <a:tc>
                  <a:txBody>
                    <a:bodyPr/>
                    <a:lstStyle/>
                    <a:p>
                      <a:pPr algn="ctr"/>
                      <a:r>
                        <a:rPr lang="en-US" sz="1800" dirty="0"/>
                        <a:t>None</a:t>
                      </a:r>
                    </a:p>
                  </a:txBody>
                  <a:tcPr marL="89316" marR="89316" marT="44658" marB="44658"/>
                </a:tc>
                <a:tc>
                  <a:txBody>
                    <a:bodyPr/>
                    <a:lstStyle/>
                    <a:p>
                      <a:pPr algn="ctr"/>
                      <a:r>
                        <a:rPr lang="en-US" sz="1800" dirty="0"/>
                        <a:t>Slight</a:t>
                      </a:r>
                    </a:p>
                  </a:txBody>
                  <a:tcPr marL="89316" marR="89316" marT="44658" marB="44658"/>
                </a:tc>
                <a:tc>
                  <a:txBody>
                    <a:bodyPr/>
                    <a:lstStyle/>
                    <a:p>
                      <a:pPr algn="ctr"/>
                      <a:r>
                        <a:rPr lang="en-US" sz="1800" dirty="0"/>
                        <a:t>On</a:t>
                      </a:r>
                      <a:r>
                        <a:rPr lang="en-US" sz="1800" baseline="0" dirty="0"/>
                        <a:t> Time</a:t>
                      </a:r>
                      <a:endParaRPr lang="en-US" sz="1800" dirty="0"/>
                    </a:p>
                  </a:txBody>
                  <a:tcPr marL="89316" marR="89316" marT="44658" marB="44658"/>
                </a:tc>
                <a:extLst>
                  <a:ext uri="{0D108BD9-81ED-4DB2-BD59-A6C34878D82A}">
                    <a16:rowId xmlns:a16="http://schemas.microsoft.com/office/drawing/2014/main" val="10002"/>
                  </a:ext>
                </a:extLst>
              </a:tr>
              <a:tr h="362225">
                <a:tc>
                  <a:txBody>
                    <a:bodyPr/>
                    <a:lstStyle/>
                    <a:p>
                      <a:pPr algn="ctr"/>
                      <a:r>
                        <a:rPr lang="en-US" sz="1800" dirty="0"/>
                        <a:t>Weekday</a:t>
                      </a:r>
                    </a:p>
                  </a:txBody>
                  <a:tcPr marL="89316" marR="89316" marT="44658" marB="44658"/>
                </a:tc>
                <a:tc>
                  <a:txBody>
                    <a:bodyPr/>
                    <a:lstStyle/>
                    <a:p>
                      <a:pPr algn="ctr"/>
                      <a:r>
                        <a:rPr lang="en-US" sz="1800" dirty="0"/>
                        <a:t>Winter</a:t>
                      </a:r>
                    </a:p>
                  </a:txBody>
                  <a:tcPr marL="89316" marR="89316" marT="44658" marB="44658"/>
                </a:tc>
                <a:tc>
                  <a:txBody>
                    <a:bodyPr/>
                    <a:lstStyle/>
                    <a:p>
                      <a:pPr algn="ctr"/>
                      <a:r>
                        <a:rPr lang="en-US" sz="1800" dirty="0"/>
                        <a:t>None</a:t>
                      </a:r>
                    </a:p>
                  </a:txBody>
                  <a:tcPr marL="89316" marR="89316" marT="44658" marB="44658"/>
                </a:tc>
                <a:tc>
                  <a:txBody>
                    <a:bodyPr/>
                    <a:lstStyle/>
                    <a:p>
                      <a:pPr algn="ctr"/>
                      <a:r>
                        <a:rPr lang="en-US" sz="1800" dirty="0"/>
                        <a:t>None</a:t>
                      </a:r>
                    </a:p>
                  </a:txBody>
                  <a:tcPr marL="89316" marR="89316" marT="44658" marB="44658"/>
                </a:tc>
                <a:tc>
                  <a:txBody>
                    <a:bodyPr/>
                    <a:lstStyle/>
                    <a:p>
                      <a:pPr algn="ctr"/>
                      <a:r>
                        <a:rPr lang="en-US" sz="1800" dirty="0"/>
                        <a:t>On</a:t>
                      </a:r>
                      <a:r>
                        <a:rPr lang="en-US" sz="1800" baseline="0" dirty="0"/>
                        <a:t> Time</a:t>
                      </a:r>
                      <a:endParaRPr lang="en-US" sz="1800" dirty="0"/>
                    </a:p>
                  </a:txBody>
                  <a:tcPr marL="89316" marR="89316" marT="44658" marB="44658"/>
                </a:tc>
                <a:extLst>
                  <a:ext uri="{0D108BD9-81ED-4DB2-BD59-A6C34878D82A}">
                    <a16:rowId xmlns:a16="http://schemas.microsoft.com/office/drawing/2014/main" val="10003"/>
                  </a:ext>
                </a:extLst>
              </a:tr>
              <a:tr h="362225">
                <a:tc>
                  <a:txBody>
                    <a:bodyPr/>
                    <a:lstStyle/>
                    <a:p>
                      <a:pPr algn="ctr"/>
                      <a:r>
                        <a:rPr lang="en-US" sz="1800" dirty="0"/>
                        <a:t>Holiday</a:t>
                      </a:r>
                    </a:p>
                  </a:txBody>
                  <a:tcPr marL="89316" marR="89316" marT="44658" marB="44658"/>
                </a:tc>
                <a:tc>
                  <a:txBody>
                    <a:bodyPr/>
                    <a:lstStyle/>
                    <a:p>
                      <a:pPr algn="ctr"/>
                      <a:r>
                        <a:rPr lang="en-US" sz="1800" dirty="0"/>
                        <a:t>Winter</a:t>
                      </a:r>
                    </a:p>
                  </a:txBody>
                  <a:tcPr marL="89316" marR="89316" marT="44658" marB="44658"/>
                </a:tc>
                <a:tc>
                  <a:txBody>
                    <a:bodyPr/>
                    <a:lstStyle/>
                    <a:p>
                      <a:pPr algn="ctr"/>
                      <a:r>
                        <a:rPr lang="en-US" sz="1800" dirty="0"/>
                        <a:t>High</a:t>
                      </a:r>
                    </a:p>
                  </a:txBody>
                  <a:tcPr marL="89316" marR="89316" marT="44658" marB="44658"/>
                </a:tc>
                <a:tc>
                  <a:txBody>
                    <a:bodyPr/>
                    <a:lstStyle/>
                    <a:p>
                      <a:pPr algn="ctr"/>
                      <a:r>
                        <a:rPr lang="en-US" sz="1800" dirty="0"/>
                        <a:t>Slight</a:t>
                      </a:r>
                    </a:p>
                  </a:txBody>
                  <a:tcPr marL="89316" marR="89316" marT="44658" marB="44658"/>
                </a:tc>
                <a:tc>
                  <a:txBody>
                    <a:bodyPr/>
                    <a:lstStyle/>
                    <a:p>
                      <a:pPr algn="ctr"/>
                      <a:r>
                        <a:rPr lang="en-US" sz="1800" dirty="0"/>
                        <a:t>Late</a:t>
                      </a:r>
                    </a:p>
                  </a:txBody>
                  <a:tcPr marL="89316" marR="89316" marT="44658" marB="44658"/>
                </a:tc>
                <a:extLst>
                  <a:ext uri="{0D108BD9-81ED-4DB2-BD59-A6C34878D82A}">
                    <a16:rowId xmlns:a16="http://schemas.microsoft.com/office/drawing/2014/main" val="10004"/>
                  </a:ext>
                </a:extLst>
              </a:tr>
              <a:tr h="362225">
                <a:tc>
                  <a:txBody>
                    <a:bodyPr/>
                    <a:lstStyle/>
                    <a:p>
                      <a:pPr algn="ctr"/>
                      <a:r>
                        <a:rPr lang="en-US" sz="1800" dirty="0"/>
                        <a:t>Saturday</a:t>
                      </a:r>
                    </a:p>
                  </a:txBody>
                  <a:tcPr marL="89316" marR="89316" marT="44658" marB="44658"/>
                </a:tc>
                <a:tc>
                  <a:txBody>
                    <a:bodyPr/>
                    <a:lstStyle/>
                    <a:p>
                      <a:pPr algn="ctr"/>
                      <a:r>
                        <a:rPr lang="en-US" sz="1800" dirty="0"/>
                        <a:t>Summer</a:t>
                      </a:r>
                    </a:p>
                  </a:txBody>
                  <a:tcPr marL="89316" marR="89316" marT="44658" marB="44658"/>
                </a:tc>
                <a:tc>
                  <a:txBody>
                    <a:bodyPr/>
                    <a:lstStyle/>
                    <a:p>
                      <a:pPr algn="ctr"/>
                      <a:r>
                        <a:rPr lang="en-US" sz="1800" dirty="0"/>
                        <a:t>Normal</a:t>
                      </a:r>
                    </a:p>
                  </a:txBody>
                  <a:tcPr marL="89316" marR="89316" marT="44658" marB="44658"/>
                </a:tc>
                <a:tc>
                  <a:txBody>
                    <a:bodyPr/>
                    <a:lstStyle/>
                    <a:p>
                      <a:pPr algn="ctr"/>
                      <a:r>
                        <a:rPr lang="en-US" sz="1800" dirty="0"/>
                        <a:t>None</a:t>
                      </a:r>
                    </a:p>
                  </a:txBody>
                  <a:tcPr marL="89316" marR="89316" marT="44658" marB="44658"/>
                </a:tc>
                <a:tc>
                  <a:txBody>
                    <a:bodyPr/>
                    <a:lstStyle/>
                    <a:p>
                      <a:pPr algn="ctr"/>
                      <a:r>
                        <a:rPr lang="en-US" sz="1800" dirty="0"/>
                        <a:t>On</a:t>
                      </a:r>
                      <a:r>
                        <a:rPr lang="en-US" sz="1800" baseline="0" dirty="0"/>
                        <a:t> Time</a:t>
                      </a:r>
                      <a:endParaRPr lang="en-US" sz="1800" dirty="0"/>
                    </a:p>
                  </a:txBody>
                  <a:tcPr marL="89316" marR="89316" marT="44658" marB="44658"/>
                </a:tc>
                <a:extLst>
                  <a:ext uri="{0D108BD9-81ED-4DB2-BD59-A6C34878D82A}">
                    <a16:rowId xmlns:a16="http://schemas.microsoft.com/office/drawing/2014/main" val="10005"/>
                  </a:ext>
                </a:extLst>
              </a:tr>
              <a:tr h="362225">
                <a:tc>
                  <a:txBody>
                    <a:bodyPr/>
                    <a:lstStyle/>
                    <a:p>
                      <a:pPr algn="ctr"/>
                      <a:r>
                        <a:rPr lang="en-US" sz="1800" dirty="0"/>
                        <a:t>Weekday</a:t>
                      </a:r>
                    </a:p>
                  </a:txBody>
                  <a:tcPr marL="89316" marR="89316" marT="44658" marB="44658"/>
                </a:tc>
                <a:tc>
                  <a:txBody>
                    <a:bodyPr/>
                    <a:lstStyle/>
                    <a:p>
                      <a:pPr algn="ctr"/>
                      <a:r>
                        <a:rPr lang="en-US" sz="1800" dirty="0"/>
                        <a:t>Autumn</a:t>
                      </a:r>
                    </a:p>
                  </a:txBody>
                  <a:tcPr marL="89316" marR="89316" marT="44658" marB="44658"/>
                </a:tc>
                <a:tc>
                  <a:txBody>
                    <a:bodyPr/>
                    <a:lstStyle/>
                    <a:p>
                      <a:pPr algn="ctr"/>
                      <a:r>
                        <a:rPr lang="en-US" sz="1800" dirty="0"/>
                        <a:t>Normal</a:t>
                      </a:r>
                    </a:p>
                  </a:txBody>
                  <a:tcPr marL="89316" marR="89316" marT="44658" marB="44658"/>
                </a:tc>
                <a:tc>
                  <a:txBody>
                    <a:bodyPr/>
                    <a:lstStyle/>
                    <a:p>
                      <a:pPr algn="ctr"/>
                      <a:r>
                        <a:rPr lang="en-US" sz="1800" dirty="0"/>
                        <a:t>None</a:t>
                      </a:r>
                    </a:p>
                  </a:txBody>
                  <a:tcPr marL="89316" marR="89316" marT="44658" marB="44658"/>
                </a:tc>
                <a:tc>
                  <a:txBody>
                    <a:bodyPr/>
                    <a:lstStyle/>
                    <a:p>
                      <a:pPr algn="ctr"/>
                      <a:r>
                        <a:rPr lang="en-US" sz="1800" dirty="0"/>
                        <a:t>Very Late</a:t>
                      </a:r>
                    </a:p>
                  </a:txBody>
                  <a:tcPr marL="89316" marR="89316" marT="44658" marB="44658"/>
                </a:tc>
                <a:extLst>
                  <a:ext uri="{0D108BD9-81ED-4DB2-BD59-A6C34878D82A}">
                    <a16:rowId xmlns:a16="http://schemas.microsoft.com/office/drawing/2014/main" val="10006"/>
                  </a:ext>
                </a:extLst>
              </a:tr>
              <a:tr h="362225">
                <a:tc>
                  <a:txBody>
                    <a:bodyPr/>
                    <a:lstStyle/>
                    <a:p>
                      <a:pPr algn="ctr"/>
                      <a:r>
                        <a:rPr lang="en-US" sz="1800" dirty="0"/>
                        <a:t>Holiday</a:t>
                      </a:r>
                    </a:p>
                  </a:txBody>
                  <a:tcPr marL="89316" marR="89316" marT="44658" marB="4465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Summer</a:t>
                      </a:r>
                    </a:p>
                  </a:txBody>
                  <a:tcPr marL="89316" marR="89316" marT="44658" marB="44658"/>
                </a:tc>
                <a:tc>
                  <a:txBody>
                    <a:bodyPr/>
                    <a:lstStyle/>
                    <a:p>
                      <a:pPr algn="ctr"/>
                      <a:r>
                        <a:rPr lang="en-US" sz="1800" dirty="0"/>
                        <a:t>High</a:t>
                      </a:r>
                    </a:p>
                  </a:txBody>
                  <a:tcPr marL="89316" marR="89316" marT="44658" marB="44658"/>
                </a:tc>
                <a:tc>
                  <a:txBody>
                    <a:bodyPr/>
                    <a:lstStyle/>
                    <a:p>
                      <a:pPr algn="ctr"/>
                      <a:r>
                        <a:rPr lang="en-US" sz="1800" dirty="0"/>
                        <a:t>Slight</a:t>
                      </a:r>
                    </a:p>
                  </a:txBody>
                  <a:tcPr marL="89316" marR="89316" marT="44658" marB="44658"/>
                </a:tc>
                <a:tc>
                  <a:txBody>
                    <a:bodyPr/>
                    <a:lstStyle/>
                    <a:p>
                      <a:pPr algn="ctr"/>
                      <a:r>
                        <a:rPr lang="en-US" sz="1800" dirty="0"/>
                        <a:t>On</a:t>
                      </a:r>
                      <a:r>
                        <a:rPr lang="en-US" sz="1800" baseline="0" dirty="0"/>
                        <a:t> Time</a:t>
                      </a:r>
                      <a:endParaRPr lang="en-US" sz="1800" dirty="0"/>
                    </a:p>
                  </a:txBody>
                  <a:tcPr marL="89316" marR="89316" marT="44658" marB="44658"/>
                </a:tc>
                <a:extLst>
                  <a:ext uri="{0D108BD9-81ED-4DB2-BD59-A6C34878D82A}">
                    <a16:rowId xmlns:a16="http://schemas.microsoft.com/office/drawing/2014/main" val="10007"/>
                  </a:ext>
                </a:extLst>
              </a:tr>
              <a:tr h="362225">
                <a:tc>
                  <a:txBody>
                    <a:bodyPr/>
                    <a:lstStyle/>
                    <a:p>
                      <a:pPr algn="ctr"/>
                      <a:r>
                        <a:rPr lang="en-US" sz="1800" dirty="0"/>
                        <a:t>Sunday</a:t>
                      </a:r>
                    </a:p>
                  </a:txBody>
                  <a:tcPr marL="89316" marR="89316" marT="44658" marB="44658"/>
                </a:tc>
                <a:tc>
                  <a:txBody>
                    <a:bodyPr/>
                    <a:lstStyle/>
                    <a:p>
                      <a:pPr algn="ctr"/>
                      <a:r>
                        <a:rPr lang="en-US" sz="1800" dirty="0"/>
                        <a:t>Summer</a:t>
                      </a:r>
                    </a:p>
                  </a:txBody>
                  <a:tcPr marL="89316" marR="89316" marT="44658" marB="44658"/>
                </a:tc>
                <a:tc>
                  <a:txBody>
                    <a:bodyPr/>
                    <a:lstStyle/>
                    <a:p>
                      <a:pPr algn="ctr"/>
                      <a:r>
                        <a:rPr lang="en-US" sz="1800" dirty="0"/>
                        <a:t>Normal</a:t>
                      </a:r>
                    </a:p>
                  </a:txBody>
                  <a:tcPr marL="89316" marR="89316" marT="44658" marB="44658"/>
                </a:tc>
                <a:tc>
                  <a:txBody>
                    <a:bodyPr/>
                    <a:lstStyle/>
                    <a:p>
                      <a:pPr algn="ctr"/>
                      <a:r>
                        <a:rPr lang="en-US" sz="1800" dirty="0"/>
                        <a:t>None</a:t>
                      </a:r>
                    </a:p>
                  </a:txBody>
                  <a:tcPr marL="89316" marR="89316" marT="44658" marB="44658"/>
                </a:tc>
                <a:tc>
                  <a:txBody>
                    <a:bodyPr/>
                    <a:lstStyle/>
                    <a:p>
                      <a:pPr algn="ctr"/>
                      <a:r>
                        <a:rPr lang="en-US" sz="1800" dirty="0"/>
                        <a:t>On</a:t>
                      </a:r>
                      <a:r>
                        <a:rPr lang="en-US" sz="1800" baseline="0" dirty="0"/>
                        <a:t> Time</a:t>
                      </a:r>
                      <a:endParaRPr lang="en-US" sz="1800" dirty="0"/>
                    </a:p>
                  </a:txBody>
                  <a:tcPr marL="89316" marR="89316" marT="44658" marB="44658"/>
                </a:tc>
                <a:extLst>
                  <a:ext uri="{0D108BD9-81ED-4DB2-BD59-A6C34878D82A}">
                    <a16:rowId xmlns:a16="http://schemas.microsoft.com/office/drawing/2014/main" val="10008"/>
                  </a:ext>
                </a:extLst>
              </a:tr>
              <a:tr h="362225">
                <a:tc>
                  <a:txBody>
                    <a:bodyPr/>
                    <a:lstStyle/>
                    <a:p>
                      <a:pPr algn="ctr"/>
                      <a:r>
                        <a:rPr lang="en-US" sz="1800" dirty="0"/>
                        <a:t>Weekday</a:t>
                      </a:r>
                    </a:p>
                  </a:txBody>
                  <a:tcPr marL="89316" marR="89316" marT="44658" marB="44658"/>
                </a:tc>
                <a:tc>
                  <a:txBody>
                    <a:bodyPr/>
                    <a:lstStyle/>
                    <a:p>
                      <a:pPr algn="ctr"/>
                      <a:r>
                        <a:rPr lang="en-US" sz="1800" dirty="0"/>
                        <a:t>Winter</a:t>
                      </a:r>
                    </a:p>
                  </a:txBody>
                  <a:tcPr marL="89316" marR="89316" marT="44658" marB="44658"/>
                </a:tc>
                <a:tc>
                  <a:txBody>
                    <a:bodyPr/>
                    <a:lstStyle/>
                    <a:p>
                      <a:pPr algn="ctr"/>
                      <a:r>
                        <a:rPr lang="en-US" sz="1800" dirty="0"/>
                        <a:t>High</a:t>
                      </a:r>
                    </a:p>
                  </a:txBody>
                  <a:tcPr marL="89316" marR="89316" marT="44658" marB="44658"/>
                </a:tc>
                <a:tc>
                  <a:txBody>
                    <a:bodyPr/>
                    <a:lstStyle/>
                    <a:p>
                      <a:pPr algn="ctr"/>
                      <a:r>
                        <a:rPr lang="en-US" sz="1800" dirty="0"/>
                        <a:t>Heavy</a:t>
                      </a:r>
                    </a:p>
                  </a:txBody>
                  <a:tcPr marL="89316" marR="89316" marT="44658" marB="44658"/>
                </a:tc>
                <a:tc>
                  <a:txBody>
                    <a:bodyPr/>
                    <a:lstStyle/>
                    <a:p>
                      <a:pPr algn="ctr"/>
                      <a:r>
                        <a:rPr lang="en-US" sz="1800" dirty="0"/>
                        <a:t>Very Late</a:t>
                      </a:r>
                    </a:p>
                  </a:txBody>
                  <a:tcPr marL="89316" marR="89316" marT="44658" marB="44658"/>
                </a:tc>
                <a:extLst>
                  <a:ext uri="{0D108BD9-81ED-4DB2-BD59-A6C34878D82A}">
                    <a16:rowId xmlns:a16="http://schemas.microsoft.com/office/drawing/2014/main" val="10009"/>
                  </a:ext>
                </a:extLst>
              </a:tr>
              <a:tr h="362225">
                <a:tc>
                  <a:txBody>
                    <a:bodyPr/>
                    <a:lstStyle/>
                    <a:p>
                      <a:pPr algn="ctr"/>
                      <a:r>
                        <a:rPr lang="en-US" sz="1800" dirty="0"/>
                        <a:t>Weekday</a:t>
                      </a:r>
                    </a:p>
                  </a:txBody>
                  <a:tcPr marL="89316" marR="89316" marT="44658" marB="44658"/>
                </a:tc>
                <a:tc>
                  <a:txBody>
                    <a:bodyPr/>
                    <a:lstStyle/>
                    <a:p>
                      <a:pPr algn="ctr"/>
                      <a:r>
                        <a:rPr lang="en-US" sz="1800" dirty="0"/>
                        <a:t>Summer</a:t>
                      </a:r>
                    </a:p>
                  </a:txBody>
                  <a:tcPr marL="89316" marR="89316" marT="44658" marB="44658"/>
                </a:tc>
                <a:tc>
                  <a:txBody>
                    <a:bodyPr/>
                    <a:lstStyle/>
                    <a:p>
                      <a:pPr algn="ctr"/>
                      <a:r>
                        <a:rPr lang="en-US" sz="1800" dirty="0"/>
                        <a:t>None</a:t>
                      </a:r>
                    </a:p>
                  </a:txBody>
                  <a:tcPr marL="89316" marR="89316" marT="44658" marB="44658"/>
                </a:tc>
                <a:tc>
                  <a:txBody>
                    <a:bodyPr/>
                    <a:lstStyle/>
                    <a:p>
                      <a:pPr algn="ctr"/>
                      <a:r>
                        <a:rPr lang="en-US" sz="1800" dirty="0"/>
                        <a:t>Slight</a:t>
                      </a:r>
                    </a:p>
                  </a:txBody>
                  <a:tcPr marL="89316" marR="89316" marT="44658" marB="44658"/>
                </a:tc>
                <a:tc>
                  <a:txBody>
                    <a:bodyPr/>
                    <a:lstStyle/>
                    <a:p>
                      <a:pPr algn="ctr"/>
                      <a:r>
                        <a:rPr lang="en-US" sz="1800" dirty="0"/>
                        <a:t>On</a:t>
                      </a:r>
                      <a:r>
                        <a:rPr lang="en-US" sz="1800" baseline="0" dirty="0"/>
                        <a:t> Time</a:t>
                      </a:r>
                      <a:endParaRPr lang="en-US" sz="1800" dirty="0"/>
                    </a:p>
                  </a:txBody>
                  <a:tcPr marL="89316" marR="89316" marT="44658" marB="44658"/>
                </a:tc>
                <a:extLst>
                  <a:ext uri="{0D108BD9-81ED-4DB2-BD59-A6C34878D82A}">
                    <a16:rowId xmlns:a16="http://schemas.microsoft.com/office/drawing/2014/main" val="10010"/>
                  </a:ext>
                </a:extLst>
              </a:tr>
            </a:tbl>
          </a:graphicData>
        </a:graphic>
      </p:graphicFrame>
      <p:sp>
        <p:nvSpPr>
          <p:cNvPr id="8" name="Slide Number Placeholder 6">
            <a:extLst>
              <a:ext uri="{FF2B5EF4-FFF2-40B4-BE49-F238E27FC236}">
                <a16:creationId xmlns:a16="http://schemas.microsoft.com/office/drawing/2014/main" id="{912EE86B-7C3B-4A67-9D63-CCB1C0E5F12E}"/>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6E22-23E2-4FB1-8975-3BA570E08337}"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spTree>
    <p:extLst>
      <p:ext uri="{BB962C8B-B14F-4D97-AF65-F5344CB8AC3E}">
        <p14:creationId xmlns:p14="http://schemas.microsoft.com/office/powerpoint/2010/main" val="3770178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87205" y="2014526"/>
          <a:ext cx="8229130" cy="3999996"/>
        </p:xfrm>
        <a:graphic>
          <a:graphicData uri="http://schemas.openxmlformats.org/drawingml/2006/table">
            <a:tbl>
              <a:tblPr firstRow="1" bandRow="1">
                <a:tableStyleId>{5940675A-B579-460E-94D1-54222C63F5DA}</a:tableStyleId>
              </a:tblPr>
              <a:tblGrid>
                <a:gridCol w="1645826">
                  <a:extLst>
                    <a:ext uri="{9D8B030D-6E8A-4147-A177-3AD203B41FA5}">
                      <a16:colId xmlns:a16="http://schemas.microsoft.com/office/drawing/2014/main" val="20000"/>
                    </a:ext>
                  </a:extLst>
                </a:gridCol>
                <a:gridCol w="1645826">
                  <a:extLst>
                    <a:ext uri="{9D8B030D-6E8A-4147-A177-3AD203B41FA5}">
                      <a16:colId xmlns:a16="http://schemas.microsoft.com/office/drawing/2014/main" val="20001"/>
                    </a:ext>
                  </a:extLst>
                </a:gridCol>
                <a:gridCol w="1645826">
                  <a:extLst>
                    <a:ext uri="{9D8B030D-6E8A-4147-A177-3AD203B41FA5}">
                      <a16:colId xmlns:a16="http://schemas.microsoft.com/office/drawing/2014/main" val="20002"/>
                    </a:ext>
                  </a:extLst>
                </a:gridCol>
                <a:gridCol w="1645826">
                  <a:extLst>
                    <a:ext uri="{9D8B030D-6E8A-4147-A177-3AD203B41FA5}">
                      <a16:colId xmlns:a16="http://schemas.microsoft.com/office/drawing/2014/main" val="20003"/>
                    </a:ext>
                  </a:extLst>
                </a:gridCol>
                <a:gridCol w="1645826">
                  <a:extLst>
                    <a:ext uri="{9D8B030D-6E8A-4147-A177-3AD203B41FA5}">
                      <a16:colId xmlns:a16="http://schemas.microsoft.com/office/drawing/2014/main" val="20004"/>
                    </a:ext>
                  </a:extLst>
                </a:gridCol>
              </a:tblGrid>
              <a:tr h="362225">
                <a:tc>
                  <a:txBody>
                    <a:bodyPr/>
                    <a:lstStyle/>
                    <a:p>
                      <a:pPr algn="ctr"/>
                      <a:r>
                        <a:rPr lang="en-US" sz="1800" dirty="0">
                          <a:solidFill>
                            <a:schemeClr val="bg1"/>
                          </a:solidFill>
                        </a:rPr>
                        <a:t>Days</a:t>
                      </a:r>
                    </a:p>
                  </a:txBody>
                  <a:tcPr marL="89316" marR="89316" marT="44658" marB="44658">
                    <a:solidFill>
                      <a:schemeClr val="tx1"/>
                    </a:solidFill>
                  </a:tcPr>
                </a:tc>
                <a:tc>
                  <a:txBody>
                    <a:bodyPr/>
                    <a:lstStyle/>
                    <a:p>
                      <a:pPr algn="ctr"/>
                      <a:r>
                        <a:rPr lang="en-US" sz="1800" dirty="0">
                          <a:solidFill>
                            <a:schemeClr val="bg1"/>
                          </a:solidFill>
                        </a:rPr>
                        <a:t>Season</a:t>
                      </a:r>
                    </a:p>
                  </a:txBody>
                  <a:tcPr marL="89316" marR="89316" marT="44658" marB="44658">
                    <a:solidFill>
                      <a:schemeClr val="tx1"/>
                    </a:solidFill>
                  </a:tcPr>
                </a:tc>
                <a:tc>
                  <a:txBody>
                    <a:bodyPr/>
                    <a:lstStyle/>
                    <a:p>
                      <a:pPr algn="ctr"/>
                      <a:r>
                        <a:rPr lang="en-US" sz="1800" dirty="0">
                          <a:solidFill>
                            <a:schemeClr val="bg1"/>
                          </a:solidFill>
                        </a:rPr>
                        <a:t>Fog</a:t>
                      </a:r>
                    </a:p>
                  </a:txBody>
                  <a:tcPr marL="89316" marR="89316" marT="44658" marB="44658">
                    <a:solidFill>
                      <a:schemeClr val="tx1"/>
                    </a:solidFill>
                  </a:tcPr>
                </a:tc>
                <a:tc>
                  <a:txBody>
                    <a:bodyPr/>
                    <a:lstStyle/>
                    <a:p>
                      <a:pPr algn="ctr"/>
                      <a:r>
                        <a:rPr lang="en-US" sz="1800" dirty="0">
                          <a:solidFill>
                            <a:schemeClr val="bg1"/>
                          </a:solidFill>
                        </a:rPr>
                        <a:t>Rain</a:t>
                      </a:r>
                    </a:p>
                  </a:txBody>
                  <a:tcPr marL="89316" marR="89316" marT="44658" marB="44658">
                    <a:solidFill>
                      <a:schemeClr val="tx1"/>
                    </a:solidFill>
                  </a:tcPr>
                </a:tc>
                <a:tc>
                  <a:txBody>
                    <a:bodyPr/>
                    <a:lstStyle/>
                    <a:p>
                      <a:pPr algn="ctr"/>
                      <a:r>
                        <a:rPr lang="en-US" sz="1800" dirty="0">
                          <a:solidFill>
                            <a:schemeClr val="bg1"/>
                          </a:solidFill>
                        </a:rPr>
                        <a:t>Class</a:t>
                      </a:r>
                    </a:p>
                  </a:txBody>
                  <a:tcPr marL="89316" marR="89316" marT="44658" marB="44658">
                    <a:solidFill>
                      <a:schemeClr val="tx1"/>
                    </a:solidFill>
                  </a:tcPr>
                </a:tc>
                <a:extLst>
                  <a:ext uri="{0D108BD9-81ED-4DB2-BD59-A6C34878D82A}">
                    <a16:rowId xmlns:a16="http://schemas.microsoft.com/office/drawing/2014/main" val="10000"/>
                  </a:ext>
                </a:extLst>
              </a:tr>
              <a:tr h="362225">
                <a:tc>
                  <a:txBody>
                    <a:bodyPr/>
                    <a:lstStyle/>
                    <a:p>
                      <a:pPr algn="ctr"/>
                      <a:r>
                        <a:rPr lang="en-US" sz="1800" dirty="0"/>
                        <a:t>Saturday</a:t>
                      </a:r>
                    </a:p>
                  </a:txBody>
                  <a:tcPr marL="89316" marR="89316" marT="44658" marB="44658"/>
                </a:tc>
                <a:tc>
                  <a:txBody>
                    <a:bodyPr/>
                    <a:lstStyle/>
                    <a:p>
                      <a:pPr algn="ctr"/>
                      <a:r>
                        <a:rPr lang="en-US" sz="1800" dirty="0"/>
                        <a:t>Spring</a:t>
                      </a:r>
                    </a:p>
                  </a:txBody>
                  <a:tcPr marL="89316" marR="89316" marT="44658" marB="44658"/>
                </a:tc>
                <a:tc>
                  <a:txBody>
                    <a:bodyPr/>
                    <a:lstStyle/>
                    <a:p>
                      <a:pPr algn="ctr"/>
                      <a:r>
                        <a:rPr lang="en-US" sz="1800" dirty="0"/>
                        <a:t>High</a:t>
                      </a:r>
                    </a:p>
                  </a:txBody>
                  <a:tcPr marL="89316" marR="89316" marT="44658" marB="44658"/>
                </a:tc>
                <a:tc>
                  <a:txBody>
                    <a:bodyPr/>
                    <a:lstStyle/>
                    <a:p>
                      <a:pPr algn="ctr"/>
                      <a:r>
                        <a:rPr lang="en-US" sz="1800" dirty="0"/>
                        <a:t>Heavy</a:t>
                      </a:r>
                    </a:p>
                  </a:txBody>
                  <a:tcPr marL="89316" marR="89316" marT="44658" marB="44658"/>
                </a:tc>
                <a:tc>
                  <a:txBody>
                    <a:bodyPr/>
                    <a:lstStyle/>
                    <a:p>
                      <a:pPr algn="ctr"/>
                      <a:r>
                        <a:rPr lang="en-US" sz="1800" dirty="0"/>
                        <a:t>Cancelled</a:t>
                      </a:r>
                    </a:p>
                  </a:txBody>
                  <a:tcPr marL="89316" marR="89316" marT="44658" marB="44658"/>
                </a:tc>
                <a:extLst>
                  <a:ext uri="{0D108BD9-81ED-4DB2-BD59-A6C34878D82A}">
                    <a16:rowId xmlns:a16="http://schemas.microsoft.com/office/drawing/2014/main" val="10001"/>
                  </a:ext>
                </a:extLst>
              </a:tr>
              <a:tr h="362225">
                <a:tc>
                  <a:txBody>
                    <a:bodyPr/>
                    <a:lstStyle/>
                    <a:p>
                      <a:pPr algn="ctr"/>
                      <a:r>
                        <a:rPr lang="en-US" sz="1800" dirty="0"/>
                        <a:t>Weekday</a:t>
                      </a:r>
                    </a:p>
                  </a:txBody>
                  <a:tcPr marL="89316" marR="89316" marT="44658" marB="44658"/>
                </a:tc>
                <a:tc>
                  <a:txBody>
                    <a:bodyPr/>
                    <a:lstStyle/>
                    <a:p>
                      <a:pPr algn="ctr"/>
                      <a:r>
                        <a:rPr lang="en-US" sz="1800" dirty="0"/>
                        <a:t>Summer</a:t>
                      </a:r>
                    </a:p>
                  </a:txBody>
                  <a:tcPr marL="89316" marR="89316" marT="44658" marB="44658"/>
                </a:tc>
                <a:tc>
                  <a:txBody>
                    <a:bodyPr/>
                    <a:lstStyle/>
                    <a:p>
                      <a:pPr algn="ctr"/>
                      <a:r>
                        <a:rPr lang="en-US" sz="1800" dirty="0"/>
                        <a:t>High</a:t>
                      </a:r>
                    </a:p>
                  </a:txBody>
                  <a:tcPr marL="89316" marR="89316" marT="44658" marB="44658"/>
                </a:tc>
                <a:tc>
                  <a:txBody>
                    <a:bodyPr/>
                    <a:lstStyle/>
                    <a:p>
                      <a:pPr algn="ctr"/>
                      <a:r>
                        <a:rPr lang="en-US" sz="1800" dirty="0"/>
                        <a:t>Slight</a:t>
                      </a:r>
                    </a:p>
                  </a:txBody>
                  <a:tcPr marL="89316" marR="89316" marT="44658" marB="44658"/>
                </a:tc>
                <a:tc>
                  <a:txBody>
                    <a:bodyPr/>
                    <a:lstStyle/>
                    <a:p>
                      <a:pPr algn="ctr"/>
                      <a:r>
                        <a:rPr lang="en-US" sz="1800" dirty="0"/>
                        <a:t>On Time</a:t>
                      </a:r>
                    </a:p>
                  </a:txBody>
                  <a:tcPr marL="89316" marR="89316" marT="44658" marB="44658"/>
                </a:tc>
                <a:extLst>
                  <a:ext uri="{0D108BD9-81ED-4DB2-BD59-A6C34878D82A}">
                    <a16:rowId xmlns:a16="http://schemas.microsoft.com/office/drawing/2014/main" val="10002"/>
                  </a:ext>
                </a:extLst>
              </a:tr>
              <a:tr h="362225">
                <a:tc>
                  <a:txBody>
                    <a:bodyPr/>
                    <a:lstStyle/>
                    <a:p>
                      <a:pPr algn="ctr"/>
                      <a:r>
                        <a:rPr lang="en-US" sz="1800" dirty="0"/>
                        <a:t>Weekday</a:t>
                      </a:r>
                    </a:p>
                  </a:txBody>
                  <a:tcPr marL="89316" marR="89316" marT="44658" marB="44658"/>
                </a:tc>
                <a:tc>
                  <a:txBody>
                    <a:bodyPr/>
                    <a:lstStyle/>
                    <a:p>
                      <a:pPr algn="ctr"/>
                      <a:r>
                        <a:rPr lang="en-US" sz="1800" dirty="0"/>
                        <a:t>Winter</a:t>
                      </a:r>
                    </a:p>
                  </a:txBody>
                  <a:tcPr marL="89316" marR="89316" marT="44658" marB="44658"/>
                </a:tc>
                <a:tc>
                  <a:txBody>
                    <a:bodyPr/>
                    <a:lstStyle/>
                    <a:p>
                      <a:pPr algn="ctr"/>
                      <a:r>
                        <a:rPr lang="en-US" sz="1800" dirty="0"/>
                        <a:t>Normal</a:t>
                      </a:r>
                    </a:p>
                  </a:txBody>
                  <a:tcPr marL="89316" marR="89316" marT="44658" marB="44658"/>
                </a:tc>
                <a:tc>
                  <a:txBody>
                    <a:bodyPr/>
                    <a:lstStyle/>
                    <a:p>
                      <a:pPr algn="ctr"/>
                      <a:r>
                        <a:rPr lang="en-US" sz="1800" dirty="0"/>
                        <a:t>None</a:t>
                      </a:r>
                    </a:p>
                  </a:txBody>
                  <a:tcPr marL="89316" marR="89316" marT="44658" marB="44658"/>
                </a:tc>
                <a:tc>
                  <a:txBody>
                    <a:bodyPr/>
                    <a:lstStyle/>
                    <a:p>
                      <a:pPr algn="ctr"/>
                      <a:r>
                        <a:rPr lang="en-US" sz="1800" dirty="0"/>
                        <a:t>Late</a:t>
                      </a:r>
                    </a:p>
                  </a:txBody>
                  <a:tcPr marL="89316" marR="89316" marT="44658" marB="44658"/>
                </a:tc>
                <a:extLst>
                  <a:ext uri="{0D108BD9-81ED-4DB2-BD59-A6C34878D82A}">
                    <a16:rowId xmlns:a16="http://schemas.microsoft.com/office/drawing/2014/main" val="10003"/>
                  </a:ext>
                </a:extLst>
              </a:tr>
              <a:tr h="362225">
                <a:tc>
                  <a:txBody>
                    <a:bodyPr/>
                    <a:lstStyle/>
                    <a:p>
                      <a:pPr algn="ctr"/>
                      <a:r>
                        <a:rPr lang="en-US" sz="1800" dirty="0"/>
                        <a:t>Weekday</a:t>
                      </a:r>
                    </a:p>
                  </a:txBody>
                  <a:tcPr marL="89316" marR="89316" marT="44658" marB="44658"/>
                </a:tc>
                <a:tc>
                  <a:txBody>
                    <a:bodyPr/>
                    <a:lstStyle/>
                    <a:p>
                      <a:pPr algn="ctr"/>
                      <a:r>
                        <a:rPr lang="en-US" sz="1800" dirty="0"/>
                        <a:t>Summer</a:t>
                      </a:r>
                    </a:p>
                  </a:txBody>
                  <a:tcPr marL="89316" marR="89316" marT="44658" marB="44658"/>
                </a:tc>
                <a:tc>
                  <a:txBody>
                    <a:bodyPr/>
                    <a:lstStyle/>
                    <a:p>
                      <a:pPr algn="ctr"/>
                      <a:r>
                        <a:rPr lang="en-US" sz="1800" dirty="0"/>
                        <a:t>High</a:t>
                      </a:r>
                    </a:p>
                  </a:txBody>
                  <a:tcPr marL="89316" marR="89316" marT="44658" marB="44658"/>
                </a:tc>
                <a:tc>
                  <a:txBody>
                    <a:bodyPr/>
                    <a:lstStyle/>
                    <a:p>
                      <a:pPr algn="ctr"/>
                      <a:r>
                        <a:rPr lang="en-US" sz="1800" dirty="0"/>
                        <a:t>None</a:t>
                      </a:r>
                    </a:p>
                  </a:txBody>
                  <a:tcPr marL="89316" marR="89316" marT="44658" marB="44658"/>
                </a:tc>
                <a:tc>
                  <a:txBody>
                    <a:bodyPr/>
                    <a:lstStyle/>
                    <a:p>
                      <a:pPr algn="ctr"/>
                      <a:r>
                        <a:rPr lang="en-US" sz="1800" dirty="0"/>
                        <a:t>On Time</a:t>
                      </a:r>
                    </a:p>
                  </a:txBody>
                  <a:tcPr marL="89316" marR="89316" marT="44658" marB="44658"/>
                </a:tc>
                <a:extLst>
                  <a:ext uri="{0D108BD9-81ED-4DB2-BD59-A6C34878D82A}">
                    <a16:rowId xmlns:a16="http://schemas.microsoft.com/office/drawing/2014/main" val="10004"/>
                  </a:ext>
                </a:extLst>
              </a:tr>
              <a:tr h="362225">
                <a:tc>
                  <a:txBody>
                    <a:bodyPr/>
                    <a:lstStyle/>
                    <a:p>
                      <a:pPr algn="ctr"/>
                      <a:r>
                        <a:rPr lang="en-US" sz="1800" dirty="0"/>
                        <a:t>Weekday</a:t>
                      </a:r>
                    </a:p>
                  </a:txBody>
                  <a:tcPr marL="89316" marR="89316" marT="44658" marB="44658"/>
                </a:tc>
                <a:tc>
                  <a:txBody>
                    <a:bodyPr/>
                    <a:lstStyle/>
                    <a:p>
                      <a:pPr algn="ctr"/>
                      <a:r>
                        <a:rPr lang="en-US" sz="1800" dirty="0"/>
                        <a:t>Winter</a:t>
                      </a:r>
                    </a:p>
                  </a:txBody>
                  <a:tcPr marL="89316" marR="89316" marT="44658" marB="44658"/>
                </a:tc>
                <a:tc>
                  <a:txBody>
                    <a:bodyPr/>
                    <a:lstStyle/>
                    <a:p>
                      <a:pPr algn="ctr"/>
                      <a:r>
                        <a:rPr lang="en-US" sz="1800" dirty="0"/>
                        <a:t>Normal</a:t>
                      </a:r>
                    </a:p>
                  </a:txBody>
                  <a:tcPr marL="89316" marR="89316" marT="44658" marB="44658"/>
                </a:tc>
                <a:tc>
                  <a:txBody>
                    <a:bodyPr/>
                    <a:lstStyle/>
                    <a:p>
                      <a:pPr algn="ctr"/>
                      <a:r>
                        <a:rPr lang="en-US" sz="1800" dirty="0"/>
                        <a:t>Heavy</a:t>
                      </a:r>
                    </a:p>
                  </a:txBody>
                  <a:tcPr marL="89316" marR="89316" marT="44658" marB="44658"/>
                </a:tc>
                <a:tc>
                  <a:txBody>
                    <a:bodyPr/>
                    <a:lstStyle/>
                    <a:p>
                      <a:pPr algn="ctr"/>
                      <a:r>
                        <a:rPr lang="en-US" sz="1800" dirty="0"/>
                        <a:t>Very Late</a:t>
                      </a:r>
                    </a:p>
                  </a:txBody>
                  <a:tcPr marL="89316" marR="89316" marT="44658" marB="44658"/>
                </a:tc>
                <a:extLst>
                  <a:ext uri="{0D108BD9-81ED-4DB2-BD59-A6C34878D82A}">
                    <a16:rowId xmlns:a16="http://schemas.microsoft.com/office/drawing/2014/main" val="10005"/>
                  </a:ext>
                </a:extLst>
              </a:tr>
              <a:tr h="362225">
                <a:tc>
                  <a:txBody>
                    <a:bodyPr/>
                    <a:lstStyle/>
                    <a:p>
                      <a:pPr algn="ctr"/>
                      <a:r>
                        <a:rPr lang="en-US" sz="1800" dirty="0"/>
                        <a:t>Saturday</a:t>
                      </a:r>
                    </a:p>
                  </a:txBody>
                  <a:tcPr marL="89316" marR="89316" marT="44658" marB="44658"/>
                </a:tc>
                <a:tc>
                  <a:txBody>
                    <a:bodyPr/>
                    <a:lstStyle/>
                    <a:p>
                      <a:pPr algn="ctr"/>
                      <a:r>
                        <a:rPr lang="en-US" sz="1800" dirty="0"/>
                        <a:t>Autumn</a:t>
                      </a:r>
                    </a:p>
                  </a:txBody>
                  <a:tcPr marL="89316" marR="89316" marT="44658" marB="44658"/>
                </a:tc>
                <a:tc>
                  <a:txBody>
                    <a:bodyPr/>
                    <a:lstStyle/>
                    <a:p>
                      <a:pPr algn="ctr"/>
                      <a:r>
                        <a:rPr lang="en-US" sz="1800" dirty="0"/>
                        <a:t>High</a:t>
                      </a:r>
                    </a:p>
                  </a:txBody>
                  <a:tcPr marL="89316" marR="89316" marT="44658" marB="44658"/>
                </a:tc>
                <a:tc>
                  <a:txBody>
                    <a:bodyPr/>
                    <a:lstStyle/>
                    <a:p>
                      <a:pPr algn="ctr"/>
                      <a:r>
                        <a:rPr lang="en-US" sz="1800" dirty="0"/>
                        <a:t>Slight</a:t>
                      </a:r>
                    </a:p>
                  </a:txBody>
                  <a:tcPr marL="89316" marR="89316" marT="44658" marB="44658"/>
                </a:tc>
                <a:tc>
                  <a:txBody>
                    <a:bodyPr/>
                    <a:lstStyle/>
                    <a:p>
                      <a:pPr algn="ctr"/>
                      <a:r>
                        <a:rPr lang="en-US" sz="1800" dirty="0"/>
                        <a:t>On Time</a:t>
                      </a:r>
                    </a:p>
                  </a:txBody>
                  <a:tcPr marL="89316" marR="89316" marT="44658" marB="44658"/>
                </a:tc>
                <a:extLst>
                  <a:ext uri="{0D108BD9-81ED-4DB2-BD59-A6C34878D82A}">
                    <a16:rowId xmlns:a16="http://schemas.microsoft.com/office/drawing/2014/main" val="10006"/>
                  </a:ext>
                </a:extLst>
              </a:tr>
              <a:tr h="362225">
                <a:tc>
                  <a:txBody>
                    <a:bodyPr/>
                    <a:lstStyle/>
                    <a:p>
                      <a:pPr algn="ctr"/>
                      <a:r>
                        <a:rPr lang="en-US" sz="1800" dirty="0"/>
                        <a:t>Weekday</a:t>
                      </a:r>
                    </a:p>
                  </a:txBody>
                  <a:tcPr marL="89316" marR="89316" marT="44658" marB="44658"/>
                </a:tc>
                <a:tc>
                  <a:txBody>
                    <a:bodyPr/>
                    <a:lstStyle/>
                    <a:p>
                      <a:pPr algn="ctr"/>
                      <a:r>
                        <a:rPr lang="en-US" sz="1800" dirty="0"/>
                        <a:t>Autumn</a:t>
                      </a:r>
                    </a:p>
                  </a:txBody>
                  <a:tcPr marL="89316" marR="89316" marT="44658" marB="44658"/>
                </a:tc>
                <a:tc>
                  <a:txBody>
                    <a:bodyPr/>
                    <a:lstStyle/>
                    <a:p>
                      <a:pPr algn="ctr"/>
                      <a:r>
                        <a:rPr lang="en-US" sz="1800" dirty="0"/>
                        <a:t>None</a:t>
                      </a:r>
                    </a:p>
                  </a:txBody>
                  <a:tcPr marL="89316" marR="89316" marT="44658" marB="44658"/>
                </a:tc>
                <a:tc>
                  <a:txBody>
                    <a:bodyPr/>
                    <a:lstStyle/>
                    <a:p>
                      <a:pPr algn="ctr"/>
                      <a:r>
                        <a:rPr lang="en-US" sz="1800" dirty="0"/>
                        <a:t>Heavy</a:t>
                      </a:r>
                    </a:p>
                  </a:txBody>
                  <a:tcPr marL="89316" marR="89316" marT="44658" marB="44658"/>
                </a:tc>
                <a:tc>
                  <a:txBody>
                    <a:bodyPr/>
                    <a:lstStyle/>
                    <a:p>
                      <a:pPr algn="ctr"/>
                      <a:r>
                        <a:rPr lang="en-US" sz="1800" dirty="0"/>
                        <a:t>On Time</a:t>
                      </a:r>
                    </a:p>
                  </a:txBody>
                  <a:tcPr marL="89316" marR="89316" marT="44658" marB="44658"/>
                </a:tc>
                <a:extLst>
                  <a:ext uri="{0D108BD9-81ED-4DB2-BD59-A6C34878D82A}">
                    <a16:rowId xmlns:a16="http://schemas.microsoft.com/office/drawing/2014/main" val="10007"/>
                  </a:ext>
                </a:extLst>
              </a:tr>
              <a:tr h="362225">
                <a:tc>
                  <a:txBody>
                    <a:bodyPr/>
                    <a:lstStyle/>
                    <a:p>
                      <a:pPr algn="ctr"/>
                      <a:r>
                        <a:rPr lang="en-US" sz="1800" dirty="0"/>
                        <a:t>Holiday</a:t>
                      </a:r>
                    </a:p>
                  </a:txBody>
                  <a:tcPr marL="89316" marR="89316" marT="44658" marB="44658"/>
                </a:tc>
                <a:tc>
                  <a:txBody>
                    <a:bodyPr/>
                    <a:lstStyle/>
                    <a:p>
                      <a:pPr algn="ctr"/>
                      <a:r>
                        <a:rPr lang="en-US" sz="1800" dirty="0"/>
                        <a:t>Spring</a:t>
                      </a:r>
                    </a:p>
                  </a:txBody>
                  <a:tcPr marL="89316" marR="89316" marT="44658" marB="44658"/>
                </a:tc>
                <a:tc>
                  <a:txBody>
                    <a:bodyPr/>
                    <a:lstStyle/>
                    <a:p>
                      <a:pPr algn="ctr"/>
                      <a:r>
                        <a:rPr lang="en-US" sz="1800" dirty="0"/>
                        <a:t>Normal</a:t>
                      </a:r>
                    </a:p>
                  </a:txBody>
                  <a:tcPr marL="89316" marR="89316" marT="44658" marB="44658"/>
                </a:tc>
                <a:tc>
                  <a:txBody>
                    <a:bodyPr/>
                    <a:lstStyle/>
                    <a:p>
                      <a:pPr algn="ctr"/>
                      <a:r>
                        <a:rPr lang="en-US" sz="1800" dirty="0"/>
                        <a:t>Slight</a:t>
                      </a:r>
                    </a:p>
                  </a:txBody>
                  <a:tcPr marL="89316" marR="89316" marT="44658" marB="44658"/>
                </a:tc>
                <a:tc>
                  <a:txBody>
                    <a:bodyPr/>
                    <a:lstStyle/>
                    <a:p>
                      <a:pPr algn="ctr"/>
                      <a:r>
                        <a:rPr lang="en-US" sz="1800" dirty="0"/>
                        <a:t>On Time</a:t>
                      </a:r>
                    </a:p>
                  </a:txBody>
                  <a:tcPr marL="89316" marR="89316" marT="44658" marB="44658"/>
                </a:tc>
                <a:extLst>
                  <a:ext uri="{0D108BD9-81ED-4DB2-BD59-A6C34878D82A}">
                    <a16:rowId xmlns:a16="http://schemas.microsoft.com/office/drawing/2014/main" val="10008"/>
                  </a:ext>
                </a:extLst>
              </a:tr>
              <a:tr h="362225">
                <a:tc>
                  <a:txBody>
                    <a:bodyPr/>
                    <a:lstStyle/>
                    <a:p>
                      <a:pPr algn="ctr"/>
                      <a:r>
                        <a:rPr lang="en-US" sz="1800" dirty="0"/>
                        <a:t>Weekday</a:t>
                      </a:r>
                    </a:p>
                  </a:txBody>
                  <a:tcPr marL="89316" marR="89316" marT="44658" marB="44658"/>
                </a:tc>
                <a:tc>
                  <a:txBody>
                    <a:bodyPr/>
                    <a:lstStyle/>
                    <a:p>
                      <a:pPr algn="ctr"/>
                      <a:r>
                        <a:rPr lang="en-US" sz="1800" dirty="0"/>
                        <a:t>Spring</a:t>
                      </a:r>
                    </a:p>
                  </a:txBody>
                  <a:tcPr marL="89316" marR="89316" marT="44658" marB="44658"/>
                </a:tc>
                <a:tc>
                  <a:txBody>
                    <a:bodyPr/>
                    <a:lstStyle/>
                    <a:p>
                      <a:pPr algn="ctr"/>
                      <a:r>
                        <a:rPr lang="en-US" sz="1800" dirty="0"/>
                        <a:t>Normal</a:t>
                      </a:r>
                    </a:p>
                  </a:txBody>
                  <a:tcPr marL="89316" marR="89316" marT="44658" marB="44658"/>
                </a:tc>
                <a:tc>
                  <a:txBody>
                    <a:bodyPr/>
                    <a:lstStyle/>
                    <a:p>
                      <a:pPr algn="ctr"/>
                      <a:r>
                        <a:rPr lang="en-US" sz="1800" dirty="0"/>
                        <a:t>None</a:t>
                      </a:r>
                    </a:p>
                  </a:txBody>
                  <a:tcPr marL="89316" marR="89316" marT="44658" marB="44658"/>
                </a:tc>
                <a:tc>
                  <a:txBody>
                    <a:bodyPr/>
                    <a:lstStyle/>
                    <a:p>
                      <a:pPr algn="ctr"/>
                      <a:r>
                        <a:rPr lang="en-US" sz="1800" dirty="0"/>
                        <a:t>On Time</a:t>
                      </a:r>
                    </a:p>
                  </a:txBody>
                  <a:tcPr marL="89316" marR="89316" marT="44658" marB="44658"/>
                </a:tc>
                <a:extLst>
                  <a:ext uri="{0D108BD9-81ED-4DB2-BD59-A6C34878D82A}">
                    <a16:rowId xmlns:a16="http://schemas.microsoft.com/office/drawing/2014/main" val="10009"/>
                  </a:ext>
                </a:extLst>
              </a:tr>
              <a:tr h="362225">
                <a:tc>
                  <a:txBody>
                    <a:bodyPr/>
                    <a:lstStyle/>
                    <a:p>
                      <a:pPr algn="ctr"/>
                      <a:r>
                        <a:rPr lang="en-US" sz="1800" dirty="0"/>
                        <a:t>Weekday</a:t>
                      </a:r>
                    </a:p>
                  </a:txBody>
                  <a:tcPr marL="89316" marR="89316" marT="44658" marB="44658"/>
                </a:tc>
                <a:tc>
                  <a:txBody>
                    <a:bodyPr/>
                    <a:lstStyle/>
                    <a:p>
                      <a:pPr algn="ctr"/>
                      <a:r>
                        <a:rPr lang="en-US" sz="1800" dirty="0"/>
                        <a:t>Spring</a:t>
                      </a:r>
                    </a:p>
                  </a:txBody>
                  <a:tcPr marL="89316" marR="89316" marT="44658" marB="44658"/>
                </a:tc>
                <a:tc>
                  <a:txBody>
                    <a:bodyPr/>
                    <a:lstStyle/>
                    <a:p>
                      <a:pPr algn="ctr"/>
                      <a:r>
                        <a:rPr lang="en-US" sz="1800" dirty="0"/>
                        <a:t>Normal</a:t>
                      </a:r>
                    </a:p>
                  </a:txBody>
                  <a:tcPr marL="89316" marR="89316" marT="44658" marB="44658"/>
                </a:tc>
                <a:tc>
                  <a:txBody>
                    <a:bodyPr/>
                    <a:lstStyle/>
                    <a:p>
                      <a:pPr algn="ctr"/>
                      <a:r>
                        <a:rPr lang="en-US" sz="1800" dirty="0"/>
                        <a:t>Heavy</a:t>
                      </a:r>
                    </a:p>
                  </a:txBody>
                  <a:tcPr marL="89316" marR="89316" marT="44658" marB="44658"/>
                </a:tc>
                <a:tc>
                  <a:txBody>
                    <a:bodyPr/>
                    <a:lstStyle/>
                    <a:p>
                      <a:pPr algn="ctr"/>
                      <a:r>
                        <a:rPr lang="en-US" sz="1800" dirty="0"/>
                        <a:t>On Time</a:t>
                      </a:r>
                    </a:p>
                  </a:txBody>
                  <a:tcPr marL="89316" marR="89316" marT="44658" marB="44658"/>
                </a:tc>
                <a:extLst>
                  <a:ext uri="{0D108BD9-81ED-4DB2-BD59-A6C34878D82A}">
                    <a16:rowId xmlns:a16="http://schemas.microsoft.com/office/drawing/2014/main" val="10010"/>
                  </a:ext>
                </a:extLst>
              </a:tr>
            </a:tbl>
          </a:graphicData>
        </a:graphic>
      </p:graphicFrame>
      <p:sp>
        <p:nvSpPr>
          <p:cNvPr id="8" name="Rectangle 7"/>
          <p:cNvSpPr/>
          <p:nvPr/>
        </p:nvSpPr>
        <p:spPr>
          <a:xfrm>
            <a:off x="481860" y="1566513"/>
            <a:ext cx="2777812" cy="362856"/>
          </a:xfrm>
          <a:prstGeom prst="rect">
            <a:avLst/>
          </a:prstGeom>
        </p:spPr>
        <p:txBody>
          <a:bodyPr wrap="none">
            <a:spAutoFit/>
          </a:bodyPr>
          <a:lstStyle/>
          <a:p>
            <a:pPr marL="0" marR="0" lvl="0" indent="0" algn="l" defTabSz="893186" rtl="0" eaLnBrk="1" fontAlgn="auto" latinLnBrk="0" hangingPunct="1">
              <a:lnSpc>
                <a:spcPct val="100000"/>
              </a:lnSpc>
              <a:spcBef>
                <a:spcPts val="0"/>
              </a:spcBef>
              <a:spcAft>
                <a:spcPts val="0"/>
              </a:spcAft>
              <a:buClrTx/>
              <a:buSzTx/>
              <a:buFontTx/>
              <a:buNone/>
              <a:tabLst/>
              <a:defRPr/>
            </a:pPr>
            <a:r>
              <a:rPr lang="en-US" sz="1758" i="1" dirty="0">
                <a:solidFill>
                  <a:srgbClr val="0B5ED7"/>
                </a:solidFill>
                <a:latin typeface="Constantia"/>
              </a:rPr>
              <a:t>Remainder of the dataset </a:t>
            </a:r>
            <a:r>
              <a:rPr kumimoji="0" lang="en-US" sz="1758" b="0" i="1" u="none" strike="noStrike" kern="1200" cap="none" spc="0" normalizeH="0" baseline="0" noProof="0" dirty="0">
                <a:ln>
                  <a:noFill/>
                </a:ln>
                <a:solidFill>
                  <a:srgbClr val="0B5ED7"/>
                </a:solidFill>
                <a:effectLst/>
                <a:uLnTx/>
                <a:uFillTx/>
                <a:latin typeface="Constantia"/>
                <a:ea typeface="+mn-ea"/>
                <a:cs typeface="+mn-cs"/>
              </a:rPr>
              <a:t>…</a:t>
            </a:r>
            <a:endParaRPr kumimoji="0" lang="en-IN" sz="1758" b="0" i="1" u="none" strike="noStrike" kern="1200" cap="none" spc="0" normalizeH="0" baseline="0" noProof="0" dirty="0">
              <a:ln>
                <a:noFill/>
              </a:ln>
              <a:solidFill>
                <a:srgbClr val="0B5ED7"/>
              </a:solidFill>
              <a:effectLst/>
              <a:uLnTx/>
              <a:uFillTx/>
              <a:latin typeface="Constantia"/>
              <a:ea typeface="+mn-ea"/>
              <a:cs typeface="+mn-cs"/>
            </a:endParaRPr>
          </a:p>
        </p:txBody>
      </p:sp>
      <p:sp>
        <p:nvSpPr>
          <p:cNvPr id="9" name="Title 1">
            <a:extLst>
              <a:ext uri="{FF2B5EF4-FFF2-40B4-BE49-F238E27FC236}">
                <a16:creationId xmlns:a16="http://schemas.microsoft.com/office/drawing/2014/main" id="{089E0E80-952E-4009-A3B2-284282F02582}"/>
              </a:ext>
            </a:extLst>
          </p:cNvPr>
          <p:cNvSpPr>
            <a:spLocks noGrp="1"/>
          </p:cNvSpPr>
          <p:nvPr>
            <p:ph type="title"/>
          </p:nvPr>
        </p:nvSpPr>
        <p:spPr>
          <a:xfrm>
            <a:off x="0" y="0"/>
            <a:ext cx="9143999" cy="777170"/>
          </a:xfrm>
        </p:spPr>
        <p:txBody>
          <a:bodyPr>
            <a:noAutofit/>
          </a:bodyPr>
          <a:lstStyle/>
          <a:p>
            <a:pPr algn="ctr"/>
            <a:r>
              <a:rPr lang="en-US"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rPr>
              <a:t>Air-Traffic Data</a:t>
            </a:r>
            <a:endParaRPr lang="en-IN"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endParaRPr>
          </a:p>
        </p:txBody>
      </p:sp>
      <p:sp>
        <p:nvSpPr>
          <p:cNvPr id="10" name="Slide Number Placeholder 6">
            <a:extLst>
              <a:ext uri="{FF2B5EF4-FFF2-40B4-BE49-F238E27FC236}">
                <a16:creationId xmlns:a16="http://schemas.microsoft.com/office/drawing/2014/main" id="{C852E6AD-2EE3-4A78-A7EA-983790D74FDE}"/>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6E22-23E2-4FB1-8975-3BA570E08337}"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spTree>
    <p:extLst>
      <p:ext uri="{BB962C8B-B14F-4D97-AF65-F5344CB8AC3E}">
        <p14:creationId xmlns:p14="http://schemas.microsoft.com/office/powerpoint/2010/main" val="11375561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3" y="1635244"/>
            <a:ext cx="8429704" cy="4622085"/>
          </a:xfrm>
        </p:spPr>
        <p:txBody>
          <a:bodyPr>
            <a:normAutofit/>
          </a:bodyPr>
          <a:lstStyle/>
          <a:p>
            <a:pPr algn="just"/>
            <a:r>
              <a:rPr lang="en-US" sz="1954" dirty="0">
                <a:solidFill>
                  <a:srgbClr val="0000FF"/>
                </a:solidFill>
              </a:rPr>
              <a:t>In this database, there are four attributes with 20 tuples</a:t>
            </a:r>
          </a:p>
          <a:p>
            <a:pPr marL="0" indent="0" algn="ctr">
              <a:buNone/>
            </a:pPr>
            <a:r>
              <a:rPr lang="en-US" sz="1954" dirty="0">
                <a:solidFill>
                  <a:srgbClr val="0000FF"/>
                </a:solidFill>
              </a:rPr>
              <a:t>A = [ Day, Season, Fog, Rain] </a:t>
            </a:r>
          </a:p>
          <a:p>
            <a:pPr marL="0" indent="0">
              <a:buNone/>
            </a:pPr>
            <a:r>
              <a:rPr lang="en-US" sz="1954" dirty="0">
                <a:solidFill>
                  <a:srgbClr val="0000FF"/>
                </a:solidFill>
              </a:rPr>
              <a:t>     The categories of classes are:</a:t>
            </a:r>
          </a:p>
          <a:p>
            <a:pPr marL="0" indent="0" algn="ctr">
              <a:buNone/>
            </a:pPr>
            <a:r>
              <a:rPr lang="en-US" sz="1954" dirty="0">
                <a:solidFill>
                  <a:srgbClr val="0000FF"/>
                </a:solidFill>
              </a:rPr>
              <a:t>C= [On Time, Late, Very Late, Cancelled]</a:t>
            </a:r>
          </a:p>
          <a:p>
            <a:pPr marL="0" indent="0" algn="ctr">
              <a:buNone/>
            </a:pPr>
            <a:endParaRPr lang="en-US" sz="1954" dirty="0">
              <a:solidFill>
                <a:srgbClr val="0000FF"/>
              </a:solidFill>
            </a:endParaRPr>
          </a:p>
          <a:p>
            <a:pPr algn="just"/>
            <a:r>
              <a:rPr lang="en-IN" sz="1954" dirty="0">
                <a:solidFill>
                  <a:srgbClr val="0000FF"/>
                </a:solidFill>
              </a:rPr>
              <a:t>Given this is the knowledge of data and classes, we are to find most likely classification for any other unseen instance, for example:</a:t>
            </a:r>
          </a:p>
          <a:p>
            <a:pPr algn="just"/>
            <a:endParaRPr lang="en-IN" sz="1954" dirty="0">
              <a:solidFill>
                <a:srgbClr val="0000FF"/>
              </a:solidFill>
            </a:endParaRPr>
          </a:p>
          <a:p>
            <a:pPr algn="just"/>
            <a:endParaRPr lang="en-IN" sz="1954" dirty="0">
              <a:solidFill>
                <a:srgbClr val="0000FF"/>
              </a:solidFill>
            </a:endParaRPr>
          </a:p>
          <a:p>
            <a:pPr marL="0" indent="0" algn="just">
              <a:buNone/>
            </a:pPr>
            <a:endParaRPr lang="en-IN" sz="1954" dirty="0">
              <a:solidFill>
                <a:srgbClr val="0000FF"/>
              </a:solidFill>
            </a:endParaRPr>
          </a:p>
          <a:p>
            <a:pPr algn="just"/>
            <a:r>
              <a:rPr lang="en-IN" sz="1954" dirty="0">
                <a:solidFill>
                  <a:srgbClr val="0000FF"/>
                </a:solidFill>
              </a:rPr>
              <a:t>Classification technique eventually to map this tuple into an accurate class.</a:t>
            </a:r>
          </a:p>
          <a:p>
            <a:pPr algn="just"/>
            <a:endParaRPr lang="en-IN" sz="1758" dirty="0">
              <a:solidFill>
                <a:srgbClr val="0000FF"/>
              </a:solidFill>
            </a:endParaRPr>
          </a:p>
          <a:p>
            <a:pPr algn="just"/>
            <a:endParaRPr lang="en-IN" sz="1758" dirty="0">
              <a:solidFill>
                <a:srgbClr val="0000FF"/>
              </a:solidFill>
            </a:endParaRPr>
          </a:p>
          <a:p>
            <a:pPr marL="0" indent="0" algn="ctr">
              <a:buNone/>
            </a:pPr>
            <a:endParaRPr lang="en-IN" sz="1758" dirty="0">
              <a:solidFill>
                <a:srgbClr val="0000FF"/>
              </a:solidFill>
            </a:endParaRPr>
          </a:p>
        </p:txBody>
      </p:sp>
      <p:graphicFrame>
        <p:nvGraphicFramePr>
          <p:cNvPr id="3" name="Table 2"/>
          <p:cNvGraphicFramePr>
            <a:graphicFrameLocks noGrp="1"/>
          </p:cNvGraphicFramePr>
          <p:nvPr/>
        </p:nvGraphicFramePr>
        <p:xfrm>
          <a:off x="1752600" y="4419600"/>
          <a:ext cx="6096000" cy="363636"/>
        </p:xfrm>
        <a:graphic>
          <a:graphicData uri="http://schemas.openxmlformats.org/drawingml/2006/table">
            <a:tbl>
              <a:tblPr firstRow="1" bandRow="1">
                <a:tableStyleId>{073A0DAA-6AF3-43AB-8588-CEC1D06C72B9}</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62225">
                <a:tc>
                  <a:txBody>
                    <a:bodyPr/>
                    <a:lstStyle/>
                    <a:p>
                      <a:pPr algn="ctr"/>
                      <a:r>
                        <a:rPr lang="en-US" sz="1800" dirty="0"/>
                        <a:t>Week Day</a:t>
                      </a:r>
                    </a:p>
                  </a:txBody>
                  <a:tcPr marL="89316" marR="89316" marT="44658" marB="44658"/>
                </a:tc>
                <a:tc>
                  <a:txBody>
                    <a:bodyPr/>
                    <a:lstStyle/>
                    <a:p>
                      <a:pPr algn="ctr"/>
                      <a:r>
                        <a:rPr lang="en-US" sz="1800" dirty="0"/>
                        <a:t>Winter</a:t>
                      </a:r>
                    </a:p>
                  </a:txBody>
                  <a:tcPr marL="89316" marR="89316" marT="44658" marB="44658"/>
                </a:tc>
                <a:tc>
                  <a:txBody>
                    <a:bodyPr/>
                    <a:lstStyle/>
                    <a:p>
                      <a:pPr algn="ctr"/>
                      <a:r>
                        <a:rPr lang="en-US" sz="1800" dirty="0"/>
                        <a:t>High</a:t>
                      </a:r>
                    </a:p>
                  </a:txBody>
                  <a:tcPr marL="89316" marR="89316" marT="44658" marB="44658"/>
                </a:tc>
                <a:tc>
                  <a:txBody>
                    <a:bodyPr/>
                    <a:lstStyle/>
                    <a:p>
                      <a:pPr algn="ctr"/>
                      <a:r>
                        <a:rPr lang="en-US" sz="1800" dirty="0"/>
                        <a:t>None</a:t>
                      </a:r>
                    </a:p>
                  </a:txBody>
                  <a:tcPr marL="89316" marR="89316" marT="44658" marB="44658"/>
                </a:tc>
                <a:tc>
                  <a:txBody>
                    <a:bodyPr/>
                    <a:lstStyle/>
                    <a:p>
                      <a:pPr algn="ctr"/>
                      <a:r>
                        <a:rPr lang="en-US" sz="1800" dirty="0"/>
                        <a:t>???</a:t>
                      </a:r>
                    </a:p>
                  </a:txBody>
                  <a:tcPr marL="89316" marR="89316" marT="44658" marB="44658"/>
                </a:tc>
                <a:extLst>
                  <a:ext uri="{0D108BD9-81ED-4DB2-BD59-A6C34878D82A}">
                    <a16:rowId xmlns:a16="http://schemas.microsoft.com/office/drawing/2014/main" val="10000"/>
                  </a:ext>
                </a:extLst>
              </a:tr>
            </a:tbl>
          </a:graphicData>
        </a:graphic>
      </p:graphicFrame>
      <p:sp>
        <p:nvSpPr>
          <p:cNvPr id="9" name="Title 1">
            <a:extLst>
              <a:ext uri="{FF2B5EF4-FFF2-40B4-BE49-F238E27FC236}">
                <a16:creationId xmlns:a16="http://schemas.microsoft.com/office/drawing/2014/main" id="{4A94F063-0DC9-4ABF-8F67-7AACFDD0054C}"/>
              </a:ext>
            </a:extLst>
          </p:cNvPr>
          <p:cNvSpPr>
            <a:spLocks noGrp="1"/>
          </p:cNvSpPr>
          <p:nvPr>
            <p:ph type="title"/>
          </p:nvPr>
        </p:nvSpPr>
        <p:spPr>
          <a:xfrm>
            <a:off x="0" y="0"/>
            <a:ext cx="9143999" cy="777170"/>
          </a:xfrm>
        </p:spPr>
        <p:txBody>
          <a:bodyPr>
            <a:noAutofit/>
          </a:bodyPr>
          <a:lstStyle/>
          <a:p>
            <a:pPr algn="ctr"/>
            <a:r>
              <a:rPr lang="en-US"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rPr>
              <a:t>Air-Traffic Data</a:t>
            </a:r>
            <a:endParaRPr lang="en-IN"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endParaRPr>
          </a:p>
        </p:txBody>
      </p:sp>
      <p:sp>
        <p:nvSpPr>
          <p:cNvPr id="10" name="Slide Number Placeholder 6">
            <a:extLst>
              <a:ext uri="{FF2B5EF4-FFF2-40B4-BE49-F238E27FC236}">
                <a16:creationId xmlns:a16="http://schemas.microsoft.com/office/drawing/2014/main" id="{3F1D0124-AA7C-4C25-9EDC-C8EBF1F9B048}"/>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6E22-23E2-4FB1-8975-3BA570E08337}"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spTree>
    <p:extLst>
      <p:ext uri="{BB962C8B-B14F-4D97-AF65-F5344CB8AC3E}">
        <p14:creationId xmlns:p14="http://schemas.microsoft.com/office/powerpoint/2010/main" val="21956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5938" y="1066800"/>
            <a:ext cx="8429704" cy="990600"/>
          </a:xfrm>
        </p:spPr>
        <p:txBody>
          <a:bodyPr>
            <a:noAutofit/>
          </a:bodyPr>
          <a:lstStyle/>
          <a:p>
            <a:pPr marL="52722" indent="0" algn="just">
              <a:buNone/>
            </a:pPr>
            <a:r>
              <a:rPr lang="en-US" sz="3200" dirty="0">
                <a:solidFill>
                  <a:srgbClr val="0000FF"/>
                </a:solidFill>
              </a:rPr>
              <a:t>let us tabulate all the </a:t>
            </a:r>
            <a:r>
              <a:rPr lang="en-US" sz="3200" dirty="0">
                <a:solidFill>
                  <a:srgbClr val="FF0000"/>
                </a:solidFill>
              </a:rPr>
              <a:t>posterior</a:t>
            </a:r>
            <a:r>
              <a:rPr lang="en-US" sz="3200" dirty="0">
                <a:solidFill>
                  <a:srgbClr val="0000FF"/>
                </a:solidFill>
              </a:rPr>
              <a:t> and </a:t>
            </a:r>
            <a:r>
              <a:rPr lang="en-US" sz="3200" dirty="0"/>
              <a:t>prior </a:t>
            </a:r>
            <a:r>
              <a:rPr lang="en-US" sz="3200" dirty="0">
                <a:solidFill>
                  <a:srgbClr val="0000FF"/>
                </a:solidFill>
              </a:rPr>
              <a:t>probabilities as shown below.</a:t>
            </a:r>
          </a:p>
          <a:p>
            <a:pPr marL="52723" indent="0" algn="ctr">
              <a:buNone/>
            </a:pPr>
            <a:endParaRPr lang="en-US" sz="3200" dirty="0">
              <a:solidFill>
                <a:srgbClr val="0000FF"/>
              </a:solidFill>
              <a:ea typeface="Cambria Math" panose="02040503050406030204" pitchFamily="18" charset="0"/>
            </a:endParaRPr>
          </a:p>
        </p:txBody>
      </p:sp>
      <p:graphicFrame>
        <p:nvGraphicFramePr>
          <p:cNvPr id="3" name="Table 2"/>
          <p:cNvGraphicFramePr>
            <a:graphicFrameLocks noGrp="1"/>
          </p:cNvGraphicFramePr>
          <p:nvPr/>
        </p:nvGraphicFramePr>
        <p:xfrm>
          <a:off x="840998" y="2290155"/>
          <a:ext cx="7784141" cy="4132580"/>
        </p:xfrm>
        <a:graphic>
          <a:graphicData uri="http://schemas.openxmlformats.org/drawingml/2006/table">
            <a:tbl>
              <a:tblPr firstRow="1" bandRow="1">
                <a:tableStyleId>{5940675A-B579-460E-94D1-54222C63F5DA}</a:tableStyleId>
              </a:tblPr>
              <a:tblGrid>
                <a:gridCol w="419929">
                  <a:extLst>
                    <a:ext uri="{9D8B030D-6E8A-4147-A177-3AD203B41FA5}">
                      <a16:colId xmlns:a16="http://schemas.microsoft.com/office/drawing/2014/main" val="20000"/>
                    </a:ext>
                  </a:extLst>
                </a:gridCol>
                <a:gridCol w="1536755">
                  <a:extLst>
                    <a:ext uri="{9D8B030D-6E8A-4147-A177-3AD203B41FA5}">
                      <a16:colId xmlns:a16="http://schemas.microsoft.com/office/drawing/2014/main" val="20001"/>
                    </a:ext>
                  </a:extLst>
                </a:gridCol>
                <a:gridCol w="1444812">
                  <a:extLst>
                    <a:ext uri="{9D8B030D-6E8A-4147-A177-3AD203B41FA5}">
                      <a16:colId xmlns:a16="http://schemas.microsoft.com/office/drawing/2014/main" val="20002"/>
                    </a:ext>
                  </a:extLst>
                </a:gridCol>
                <a:gridCol w="1576159">
                  <a:extLst>
                    <a:ext uri="{9D8B030D-6E8A-4147-A177-3AD203B41FA5}">
                      <a16:colId xmlns:a16="http://schemas.microsoft.com/office/drawing/2014/main" val="20003"/>
                    </a:ext>
                  </a:extLst>
                </a:gridCol>
                <a:gridCol w="1352869">
                  <a:extLst>
                    <a:ext uri="{9D8B030D-6E8A-4147-A177-3AD203B41FA5}">
                      <a16:colId xmlns:a16="http://schemas.microsoft.com/office/drawing/2014/main" val="20004"/>
                    </a:ext>
                  </a:extLst>
                </a:gridCol>
                <a:gridCol w="1453617">
                  <a:extLst>
                    <a:ext uri="{9D8B030D-6E8A-4147-A177-3AD203B41FA5}">
                      <a16:colId xmlns:a16="http://schemas.microsoft.com/office/drawing/2014/main" val="20005"/>
                    </a:ext>
                  </a:extLst>
                </a:gridCol>
              </a:tblGrid>
              <a:tr h="413258">
                <a:tc gridSpan="2">
                  <a:txBody>
                    <a:bodyPr/>
                    <a:lstStyle/>
                    <a:p>
                      <a:pPr algn="ctr"/>
                      <a:endParaRPr lang="en-US" sz="1800" dirty="0">
                        <a:solidFill>
                          <a:schemeClr val="bg1"/>
                        </a:solidFill>
                      </a:endParaRPr>
                    </a:p>
                  </a:txBody>
                  <a:tcPr marL="89316" marR="89316" marT="44658" marB="44658"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dirty="0"/>
                    </a:p>
                  </a:txBody>
                  <a:tcPr anchor="ctr"/>
                </a:tc>
                <a:tc gridSpan="4">
                  <a:txBody>
                    <a:bodyPr/>
                    <a:lstStyle/>
                    <a:p>
                      <a:pPr algn="ctr"/>
                      <a:r>
                        <a:rPr lang="en-US" sz="1800" dirty="0">
                          <a:solidFill>
                            <a:schemeClr val="bg1"/>
                          </a:solidFill>
                        </a:rPr>
                        <a:t>Class</a:t>
                      </a:r>
                    </a:p>
                  </a:txBody>
                  <a:tcPr marL="89316" marR="89316" marT="44658" marB="44658" anchor="ctr">
                    <a:lnL w="12700" cap="flat" cmpd="sng" algn="ctr">
                      <a:solidFill>
                        <a:schemeClr val="tx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tx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13258">
                <a:tc gridSpan="2">
                  <a:txBody>
                    <a:bodyPr/>
                    <a:lstStyle/>
                    <a:p>
                      <a:pPr algn="ctr"/>
                      <a:r>
                        <a:rPr lang="en-US" sz="1800" dirty="0">
                          <a:solidFill>
                            <a:schemeClr val="bg1"/>
                          </a:solidFill>
                        </a:rPr>
                        <a:t>Attribute</a:t>
                      </a:r>
                    </a:p>
                  </a:txBody>
                  <a:tcPr marL="89316" marR="89316" marT="44658" marB="44658"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dirty="0"/>
                    </a:p>
                  </a:txBody>
                  <a:tcPr anchor="ctr"/>
                </a:tc>
                <a:tc>
                  <a:txBody>
                    <a:bodyPr/>
                    <a:lstStyle/>
                    <a:p>
                      <a:pPr algn="ctr"/>
                      <a:r>
                        <a:rPr lang="en-US" sz="1800" dirty="0">
                          <a:solidFill>
                            <a:schemeClr val="bg1"/>
                          </a:solidFill>
                        </a:rPr>
                        <a:t>On Time</a:t>
                      </a:r>
                    </a:p>
                  </a:txBody>
                  <a:tcPr marL="89316" marR="89316" marT="44658" marB="446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a:txBody>
                    <a:bodyPr/>
                    <a:lstStyle/>
                    <a:p>
                      <a:pPr algn="ctr"/>
                      <a:r>
                        <a:rPr lang="en-US" sz="1800" dirty="0">
                          <a:solidFill>
                            <a:schemeClr val="bg1"/>
                          </a:solidFill>
                        </a:rPr>
                        <a:t>Late</a:t>
                      </a:r>
                    </a:p>
                  </a:txBody>
                  <a:tcPr marL="89316" marR="89316" marT="44658" marB="446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a:txBody>
                    <a:bodyPr/>
                    <a:lstStyle/>
                    <a:p>
                      <a:pPr algn="ctr"/>
                      <a:r>
                        <a:rPr lang="en-US" sz="1800" dirty="0">
                          <a:solidFill>
                            <a:schemeClr val="bg1"/>
                          </a:solidFill>
                        </a:rPr>
                        <a:t>Very Late</a:t>
                      </a:r>
                    </a:p>
                  </a:txBody>
                  <a:tcPr marL="89316" marR="89316" marT="44658" marB="446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a:txBody>
                    <a:bodyPr/>
                    <a:lstStyle/>
                    <a:p>
                      <a:pPr algn="ctr"/>
                      <a:r>
                        <a:rPr lang="en-US" sz="1800" dirty="0">
                          <a:solidFill>
                            <a:schemeClr val="bg1"/>
                          </a:solidFill>
                        </a:rPr>
                        <a:t>Cancelled</a:t>
                      </a:r>
                    </a:p>
                  </a:txBody>
                  <a:tcPr marL="89316" marR="89316" marT="44658" marB="44658"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1"/>
                    </a:solidFill>
                  </a:tcPr>
                </a:tc>
                <a:extLst>
                  <a:ext uri="{0D108BD9-81ED-4DB2-BD59-A6C34878D82A}">
                    <a16:rowId xmlns:a16="http://schemas.microsoft.com/office/drawing/2014/main" val="10001"/>
                  </a:ext>
                </a:extLst>
              </a:tr>
              <a:tr h="413258">
                <a:tc rowSpan="4">
                  <a:txBody>
                    <a:bodyPr/>
                    <a:lstStyle/>
                    <a:p>
                      <a:pPr algn="ctr"/>
                      <a:r>
                        <a:rPr lang="en-US" sz="1800" dirty="0">
                          <a:solidFill>
                            <a:schemeClr val="bg1"/>
                          </a:solidFill>
                        </a:rPr>
                        <a:t>Day</a:t>
                      </a:r>
                    </a:p>
                  </a:txBody>
                  <a:tcPr marL="89316" marR="89316" marT="44658" marB="44658" vert="vert27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800" dirty="0"/>
                        <a:t>Weekday</a:t>
                      </a:r>
                    </a:p>
                  </a:txBody>
                  <a:tcPr marL="89316" marR="89316" marT="44658" marB="44658" anchor="ctr">
                    <a:lnT w="12700" cap="flat" cmpd="sng" algn="ctr">
                      <a:solidFill>
                        <a:schemeClr val="bg1"/>
                      </a:solidFill>
                      <a:prstDash val="solid"/>
                      <a:round/>
                      <a:headEnd type="none" w="med" len="med"/>
                      <a:tailEnd type="none" w="med" len="med"/>
                    </a:lnT>
                    <a:solidFill>
                      <a:schemeClr val="bg1">
                        <a:lumMod val="65000"/>
                      </a:schemeClr>
                    </a:solidFill>
                  </a:tcPr>
                </a:tc>
                <a:tc>
                  <a:txBody>
                    <a:bodyPr/>
                    <a:lstStyle/>
                    <a:p>
                      <a:pPr algn="ctr"/>
                      <a:r>
                        <a:rPr lang="en-US" sz="1800" dirty="0"/>
                        <a:t>9/14 = 0.64</a:t>
                      </a:r>
                    </a:p>
                  </a:txBody>
                  <a:tcPr marL="89316" marR="89316" marT="44658" marB="44658" anchor="ctr">
                    <a:solidFill>
                      <a:schemeClr val="bg1">
                        <a:lumMod val="65000"/>
                      </a:schemeClr>
                    </a:solidFill>
                  </a:tcPr>
                </a:tc>
                <a:tc>
                  <a:txBody>
                    <a:bodyPr/>
                    <a:lstStyle/>
                    <a:p>
                      <a:pPr algn="ctr"/>
                      <a:r>
                        <a:rPr lang="en-US" sz="1800" dirty="0"/>
                        <a:t>½ = 0.5</a:t>
                      </a:r>
                    </a:p>
                  </a:txBody>
                  <a:tcPr marL="89316" marR="89316" marT="44658" marB="44658" anchor="ctr">
                    <a:solidFill>
                      <a:schemeClr val="bg1">
                        <a:lumMod val="65000"/>
                      </a:schemeClr>
                    </a:solidFill>
                  </a:tcPr>
                </a:tc>
                <a:tc>
                  <a:txBody>
                    <a:bodyPr/>
                    <a:lstStyle/>
                    <a:p>
                      <a:pPr algn="ctr"/>
                      <a:r>
                        <a:rPr lang="en-US" sz="1800" dirty="0"/>
                        <a:t>3/3 = 1</a:t>
                      </a:r>
                    </a:p>
                  </a:txBody>
                  <a:tcPr marL="89316" marR="89316" marT="44658" marB="44658" anchor="ctr">
                    <a:solidFill>
                      <a:schemeClr val="bg1">
                        <a:lumMod val="65000"/>
                      </a:schemeClr>
                    </a:solidFill>
                  </a:tcPr>
                </a:tc>
                <a:tc>
                  <a:txBody>
                    <a:bodyPr/>
                    <a:lstStyle/>
                    <a:p>
                      <a:pPr algn="ctr"/>
                      <a:r>
                        <a:rPr lang="en-US" sz="1800" dirty="0"/>
                        <a:t>0/1 = 0</a:t>
                      </a:r>
                    </a:p>
                  </a:txBody>
                  <a:tcPr marL="89316" marR="89316" marT="44658" marB="44658" anchor="ctr">
                    <a:solidFill>
                      <a:schemeClr val="bg1">
                        <a:lumMod val="65000"/>
                      </a:schemeClr>
                    </a:solidFill>
                  </a:tcPr>
                </a:tc>
                <a:extLst>
                  <a:ext uri="{0D108BD9-81ED-4DB2-BD59-A6C34878D82A}">
                    <a16:rowId xmlns:a16="http://schemas.microsoft.com/office/drawing/2014/main" val="10002"/>
                  </a:ext>
                </a:extLst>
              </a:tr>
              <a:tr h="413258">
                <a:tc vMerge="1">
                  <a:txBody>
                    <a:bodyPr/>
                    <a:lstStyle/>
                    <a:p>
                      <a:pPr algn="ctr"/>
                      <a:endParaRPr lang="en-US"/>
                    </a:p>
                  </a:txBody>
                  <a:tcPr anchor="ctr"/>
                </a:tc>
                <a:tc>
                  <a:txBody>
                    <a:bodyPr/>
                    <a:lstStyle/>
                    <a:p>
                      <a:pPr algn="ctr"/>
                      <a:r>
                        <a:rPr lang="en-US" sz="1800" dirty="0"/>
                        <a:t>Saturday</a:t>
                      </a:r>
                    </a:p>
                  </a:txBody>
                  <a:tcPr marL="89316" marR="89316" marT="44658" marB="44658" anchor="ctr"/>
                </a:tc>
                <a:tc>
                  <a:txBody>
                    <a:bodyPr/>
                    <a:lstStyle/>
                    <a:p>
                      <a:pPr algn="ctr"/>
                      <a:r>
                        <a:rPr lang="en-US" sz="1800" dirty="0"/>
                        <a:t>2/14 = 0.14</a:t>
                      </a:r>
                    </a:p>
                  </a:txBody>
                  <a:tcPr marL="89316" marR="89316" marT="44658" marB="44658" anchor="ctr"/>
                </a:tc>
                <a:tc>
                  <a:txBody>
                    <a:bodyPr/>
                    <a:lstStyle/>
                    <a:p>
                      <a:pPr algn="ctr"/>
                      <a:r>
                        <a:rPr lang="en-US" sz="1800" dirty="0"/>
                        <a:t>½ = 0.5</a:t>
                      </a:r>
                    </a:p>
                  </a:txBody>
                  <a:tcPr marL="89316" marR="89316" marT="44658" marB="44658" anchor="ctr"/>
                </a:tc>
                <a:tc>
                  <a:txBody>
                    <a:bodyPr/>
                    <a:lstStyle/>
                    <a:p>
                      <a:pPr algn="ctr"/>
                      <a:r>
                        <a:rPr lang="en-US" sz="1800" dirty="0"/>
                        <a:t>0/3 = 0</a:t>
                      </a:r>
                    </a:p>
                  </a:txBody>
                  <a:tcPr marL="89316" marR="89316" marT="44658" marB="44658" anchor="ctr"/>
                </a:tc>
                <a:tc>
                  <a:txBody>
                    <a:bodyPr/>
                    <a:lstStyle/>
                    <a:p>
                      <a:pPr algn="ctr"/>
                      <a:r>
                        <a:rPr lang="en-US" sz="1800" dirty="0"/>
                        <a:t>1/1 = 1</a:t>
                      </a:r>
                    </a:p>
                  </a:txBody>
                  <a:tcPr marL="89316" marR="89316" marT="44658" marB="44658" anchor="ctr"/>
                </a:tc>
                <a:extLst>
                  <a:ext uri="{0D108BD9-81ED-4DB2-BD59-A6C34878D82A}">
                    <a16:rowId xmlns:a16="http://schemas.microsoft.com/office/drawing/2014/main" val="10003"/>
                  </a:ext>
                </a:extLst>
              </a:tr>
              <a:tr h="413258">
                <a:tc vMerge="1">
                  <a:txBody>
                    <a:bodyPr/>
                    <a:lstStyle/>
                    <a:p>
                      <a:pPr algn="ctr"/>
                      <a:endParaRPr lang="en-US"/>
                    </a:p>
                  </a:txBody>
                  <a:tcPr anchor="ctr"/>
                </a:tc>
                <a:tc>
                  <a:txBody>
                    <a:bodyPr/>
                    <a:lstStyle/>
                    <a:p>
                      <a:pPr algn="ctr"/>
                      <a:r>
                        <a:rPr lang="en-US" sz="1800" dirty="0"/>
                        <a:t>Sunday</a:t>
                      </a:r>
                    </a:p>
                  </a:txBody>
                  <a:tcPr marL="89316" marR="89316" marT="44658" marB="44658" anchor="ctr"/>
                </a:tc>
                <a:tc>
                  <a:txBody>
                    <a:bodyPr/>
                    <a:lstStyle/>
                    <a:p>
                      <a:pPr algn="ctr"/>
                      <a:r>
                        <a:rPr lang="en-US" sz="1800" dirty="0"/>
                        <a:t>1/14 = 0.07</a:t>
                      </a:r>
                    </a:p>
                  </a:txBody>
                  <a:tcPr marL="89316" marR="89316" marT="44658" marB="44658" anchor="ctr"/>
                </a:tc>
                <a:tc>
                  <a:txBody>
                    <a:bodyPr/>
                    <a:lstStyle/>
                    <a:p>
                      <a:pPr algn="ctr"/>
                      <a:r>
                        <a:rPr lang="en-US" sz="1800" dirty="0"/>
                        <a:t>0/2 = 0</a:t>
                      </a:r>
                    </a:p>
                  </a:txBody>
                  <a:tcPr marL="89316" marR="89316" marT="44658" marB="44658" anchor="ctr"/>
                </a:tc>
                <a:tc>
                  <a:txBody>
                    <a:bodyPr/>
                    <a:lstStyle/>
                    <a:p>
                      <a:pPr algn="ctr"/>
                      <a:r>
                        <a:rPr lang="en-US" sz="1800" dirty="0"/>
                        <a:t>0/3 = 0</a:t>
                      </a:r>
                    </a:p>
                  </a:txBody>
                  <a:tcPr marL="89316" marR="89316" marT="44658" marB="4465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0/1 = 0</a:t>
                      </a:r>
                    </a:p>
                  </a:txBody>
                  <a:tcPr marL="89316" marR="89316" marT="44658" marB="44658" anchor="ctr"/>
                </a:tc>
                <a:extLst>
                  <a:ext uri="{0D108BD9-81ED-4DB2-BD59-A6C34878D82A}">
                    <a16:rowId xmlns:a16="http://schemas.microsoft.com/office/drawing/2014/main" val="10004"/>
                  </a:ext>
                </a:extLst>
              </a:tr>
              <a:tr h="413258">
                <a:tc vMerge="1">
                  <a:txBody>
                    <a:bodyPr/>
                    <a:lstStyle/>
                    <a:p>
                      <a:pPr algn="ctr"/>
                      <a:endParaRPr lang="en-US" dirty="0"/>
                    </a:p>
                  </a:txBody>
                  <a:tcPr anchor="ctr"/>
                </a:tc>
                <a:tc>
                  <a:txBody>
                    <a:bodyPr/>
                    <a:lstStyle/>
                    <a:p>
                      <a:pPr algn="ctr"/>
                      <a:r>
                        <a:rPr lang="en-US" sz="1800" dirty="0"/>
                        <a:t>Holiday</a:t>
                      </a:r>
                    </a:p>
                  </a:txBody>
                  <a:tcPr marL="89316" marR="89316" marT="44658" marB="44658" anchor="ctr"/>
                </a:tc>
                <a:tc>
                  <a:txBody>
                    <a:bodyPr/>
                    <a:lstStyle/>
                    <a:p>
                      <a:pPr algn="ctr"/>
                      <a:r>
                        <a:rPr lang="en-US" sz="1800" dirty="0"/>
                        <a:t>2/14 = 0.14</a:t>
                      </a:r>
                    </a:p>
                  </a:txBody>
                  <a:tcPr marL="89316" marR="89316" marT="44658" marB="44658" anchor="ctr"/>
                </a:tc>
                <a:tc>
                  <a:txBody>
                    <a:bodyPr/>
                    <a:lstStyle/>
                    <a:p>
                      <a:pPr algn="ctr"/>
                      <a:r>
                        <a:rPr lang="en-US" sz="1800" dirty="0"/>
                        <a:t>0/2 = 0</a:t>
                      </a:r>
                    </a:p>
                  </a:txBody>
                  <a:tcPr marL="89316" marR="89316" marT="44658" marB="44658" anchor="ctr"/>
                </a:tc>
                <a:tc>
                  <a:txBody>
                    <a:bodyPr/>
                    <a:lstStyle/>
                    <a:p>
                      <a:pPr algn="ctr"/>
                      <a:r>
                        <a:rPr lang="en-US" sz="1800" dirty="0"/>
                        <a:t>0/3 = 0</a:t>
                      </a:r>
                    </a:p>
                  </a:txBody>
                  <a:tcPr marL="89316" marR="89316" marT="44658" marB="44658" anchor="ctr"/>
                </a:tc>
                <a:tc>
                  <a:txBody>
                    <a:bodyPr/>
                    <a:lstStyle/>
                    <a:p>
                      <a:pPr algn="ctr"/>
                      <a:r>
                        <a:rPr lang="en-US" sz="1800" dirty="0"/>
                        <a:t>0/1 = 0</a:t>
                      </a:r>
                    </a:p>
                  </a:txBody>
                  <a:tcPr marL="89316" marR="89316" marT="44658" marB="44658" anchor="ctr"/>
                </a:tc>
                <a:extLst>
                  <a:ext uri="{0D108BD9-81ED-4DB2-BD59-A6C34878D82A}">
                    <a16:rowId xmlns:a16="http://schemas.microsoft.com/office/drawing/2014/main" val="10005"/>
                  </a:ext>
                </a:extLst>
              </a:tr>
              <a:tr h="413258">
                <a:tc rowSpan="4">
                  <a:txBody>
                    <a:bodyPr/>
                    <a:lstStyle/>
                    <a:p>
                      <a:pPr algn="ctr"/>
                      <a:r>
                        <a:rPr lang="en-US" sz="1800" dirty="0">
                          <a:solidFill>
                            <a:schemeClr val="bg1"/>
                          </a:solidFill>
                        </a:rPr>
                        <a:t>Season</a:t>
                      </a:r>
                    </a:p>
                  </a:txBody>
                  <a:tcPr marL="89316" marR="89316" marT="44658" marB="44658" vert="vert270" anchor="ctr">
                    <a:lnT w="12700" cap="flat" cmpd="sng" algn="ctr">
                      <a:solidFill>
                        <a:schemeClr val="bg1"/>
                      </a:solidFill>
                      <a:prstDash val="solid"/>
                      <a:round/>
                      <a:headEnd type="none" w="med" len="med"/>
                      <a:tailEnd type="none" w="med" len="med"/>
                    </a:lnT>
                    <a:solidFill>
                      <a:schemeClr val="tx1"/>
                    </a:solidFill>
                  </a:tcPr>
                </a:tc>
                <a:tc>
                  <a:txBody>
                    <a:bodyPr/>
                    <a:lstStyle/>
                    <a:p>
                      <a:pPr algn="ctr"/>
                      <a:r>
                        <a:rPr lang="en-US" sz="1800" dirty="0"/>
                        <a:t>Spring</a:t>
                      </a:r>
                    </a:p>
                  </a:txBody>
                  <a:tcPr marL="89316" marR="89316" marT="44658" marB="44658" anchor="ctr"/>
                </a:tc>
                <a:tc>
                  <a:txBody>
                    <a:bodyPr/>
                    <a:lstStyle/>
                    <a:p>
                      <a:pPr algn="ctr"/>
                      <a:r>
                        <a:rPr lang="en-US" sz="1800" dirty="0"/>
                        <a:t>4/14 = 0.29</a:t>
                      </a:r>
                    </a:p>
                  </a:txBody>
                  <a:tcPr marL="89316" marR="89316" marT="44658" marB="44658" anchor="ctr"/>
                </a:tc>
                <a:tc>
                  <a:txBody>
                    <a:bodyPr/>
                    <a:lstStyle/>
                    <a:p>
                      <a:pPr algn="ctr"/>
                      <a:r>
                        <a:rPr lang="en-US" sz="1800" dirty="0"/>
                        <a:t>0/2 = 0</a:t>
                      </a:r>
                    </a:p>
                  </a:txBody>
                  <a:tcPr marL="89316" marR="89316" marT="44658" marB="44658" anchor="ctr"/>
                </a:tc>
                <a:tc>
                  <a:txBody>
                    <a:bodyPr/>
                    <a:lstStyle/>
                    <a:p>
                      <a:pPr algn="ctr"/>
                      <a:r>
                        <a:rPr lang="en-US" sz="1800" dirty="0"/>
                        <a:t>0/3 = 0</a:t>
                      </a:r>
                    </a:p>
                  </a:txBody>
                  <a:tcPr marL="89316" marR="89316" marT="44658" marB="44658" anchor="ctr"/>
                </a:tc>
                <a:tc>
                  <a:txBody>
                    <a:bodyPr/>
                    <a:lstStyle/>
                    <a:p>
                      <a:pPr algn="ctr"/>
                      <a:r>
                        <a:rPr lang="en-US" sz="1800" dirty="0"/>
                        <a:t>0/1 = 0</a:t>
                      </a:r>
                    </a:p>
                  </a:txBody>
                  <a:tcPr marL="89316" marR="89316" marT="44658" marB="44658" anchor="ctr"/>
                </a:tc>
                <a:extLst>
                  <a:ext uri="{0D108BD9-81ED-4DB2-BD59-A6C34878D82A}">
                    <a16:rowId xmlns:a16="http://schemas.microsoft.com/office/drawing/2014/main" val="10006"/>
                  </a:ext>
                </a:extLst>
              </a:tr>
              <a:tr h="413258">
                <a:tc vMerge="1">
                  <a:txBody>
                    <a:bodyPr/>
                    <a:lstStyle/>
                    <a:p>
                      <a:pPr algn="ctr"/>
                      <a:endParaRPr lang="en-US"/>
                    </a:p>
                  </a:txBody>
                  <a:tcPr anchor="ctr"/>
                </a:tc>
                <a:tc>
                  <a:txBody>
                    <a:bodyPr/>
                    <a:lstStyle/>
                    <a:p>
                      <a:pPr algn="ctr"/>
                      <a:r>
                        <a:rPr lang="en-US" sz="1800" dirty="0"/>
                        <a:t>Summer</a:t>
                      </a:r>
                    </a:p>
                  </a:txBody>
                  <a:tcPr marL="89316" marR="89316" marT="44658" marB="44658" anchor="ctr"/>
                </a:tc>
                <a:tc>
                  <a:txBody>
                    <a:bodyPr/>
                    <a:lstStyle/>
                    <a:p>
                      <a:pPr algn="ctr"/>
                      <a:r>
                        <a:rPr lang="en-US" sz="1800" dirty="0"/>
                        <a:t>6/14 = 0.43</a:t>
                      </a:r>
                    </a:p>
                  </a:txBody>
                  <a:tcPr marL="89316" marR="89316" marT="44658" marB="44658" anchor="ctr"/>
                </a:tc>
                <a:tc>
                  <a:txBody>
                    <a:bodyPr/>
                    <a:lstStyle/>
                    <a:p>
                      <a:pPr algn="ctr"/>
                      <a:r>
                        <a:rPr lang="en-US" sz="1800" dirty="0"/>
                        <a:t>0/2 = 0</a:t>
                      </a:r>
                    </a:p>
                  </a:txBody>
                  <a:tcPr marL="89316" marR="89316" marT="44658" marB="44658" anchor="ctr"/>
                </a:tc>
                <a:tc>
                  <a:txBody>
                    <a:bodyPr/>
                    <a:lstStyle/>
                    <a:p>
                      <a:pPr algn="ctr"/>
                      <a:r>
                        <a:rPr lang="en-US" sz="1800" dirty="0"/>
                        <a:t>0/3 = 0</a:t>
                      </a:r>
                    </a:p>
                  </a:txBody>
                  <a:tcPr marL="89316" marR="89316" marT="44658" marB="44658" anchor="ctr"/>
                </a:tc>
                <a:tc>
                  <a:txBody>
                    <a:bodyPr/>
                    <a:lstStyle/>
                    <a:p>
                      <a:pPr algn="ctr"/>
                      <a:r>
                        <a:rPr lang="en-US" sz="1800" dirty="0"/>
                        <a:t>0/1 = 0</a:t>
                      </a:r>
                    </a:p>
                  </a:txBody>
                  <a:tcPr marL="89316" marR="89316" marT="44658" marB="44658" anchor="ctr"/>
                </a:tc>
                <a:extLst>
                  <a:ext uri="{0D108BD9-81ED-4DB2-BD59-A6C34878D82A}">
                    <a16:rowId xmlns:a16="http://schemas.microsoft.com/office/drawing/2014/main" val="10007"/>
                  </a:ext>
                </a:extLst>
              </a:tr>
              <a:tr h="413258">
                <a:tc vMerge="1">
                  <a:txBody>
                    <a:bodyPr/>
                    <a:lstStyle/>
                    <a:p>
                      <a:pPr algn="ctr"/>
                      <a:endParaRPr lang="en-US" dirty="0"/>
                    </a:p>
                  </a:txBody>
                  <a:tcPr anchor="ctr"/>
                </a:tc>
                <a:tc>
                  <a:txBody>
                    <a:bodyPr/>
                    <a:lstStyle/>
                    <a:p>
                      <a:pPr algn="ctr"/>
                      <a:r>
                        <a:rPr lang="en-US" sz="1800" dirty="0"/>
                        <a:t>Autumn</a:t>
                      </a:r>
                    </a:p>
                  </a:txBody>
                  <a:tcPr marL="89316" marR="89316" marT="44658" marB="44658" anchor="ctr"/>
                </a:tc>
                <a:tc>
                  <a:txBody>
                    <a:bodyPr/>
                    <a:lstStyle/>
                    <a:p>
                      <a:pPr algn="ctr"/>
                      <a:r>
                        <a:rPr lang="en-US" sz="1800" dirty="0"/>
                        <a:t>2/14 = 0.14</a:t>
                      </a:r>
                    </a:p>
                  </a:txBody>
                  <a:tcPr marL="89316" marR="89316" marT="44658" marB="44658" anchor="ctr"/>
                </a:tc>
                <a:tc>
                  <a:txBody>
                    <a:bodyPr/>
                    <a:lstStyle/>
                    <a:p>
                      <a:pPr algn="ctr"/>
                      <a:r>
                        <a:rPr lang="en-US" sz="1800" dirty="0"/>
                        <a:t>0/2 = 0</a:t>
                      </a:r>
                    </a:p>
                  </a:txBody>
                  <a:tcPr marL="89316" marR="89316" marT="44658" marB="44658" anchor="ctr"/>
                </a:tc>
                <a:tc>
                  <a:txBody>
                    <a:bodyPr/>
                    <a:lstStyle/>
                    <a:p>
                      <a:pPr algn="ctr"/>
                      <a:r>
                        <a:rPr lang="en-US" sz="1800" dirty="0"/>
                        <a:t>1/3= 0.33</a:t>
                      </a:r>
                    </a:p>
                  </a:txBody>
                  <a:tcPr marL="89316" marR="89316" marT="44658" marB="44658" anchor="ctr"/>
                </a:tc>
                <a:tc>
                  <a:txBody>
                    <a:bodyPr/>
                    <a:lstStyle/>
                    <a:p>
                      <a:pPr algn="ctr"/>
                      <a:r>
                        <a:rPr lang="en-US" sz="1800" dirty="0"/>
                        <a:t>0/1 = 0</a:t>
                      </a:r>
                    </a:p>
                  </a:txBody>
                  <a:tcPr marL="89316" marR="89316" marT="44658" marB="44658" anchor="ctr"/>
                </a:tc>
                <a:extLst>
                  <a:ext uri="{0D108BD9-81ED-4DB2-BD59-A6C34878D82A}">
                    <a16:rowId xmlns:a16="http://schemas.microsoft.com/office/drawing/2014/main" val="10008"/>
                  </a:ext>
                </a:extLst>
              </a:tr>
              <a:tr h="413258">
                <a:tc vMerge="1">
                  <a:txBody>
                    <a:bodyPr/>
                    <a:lstStyle/>
                    <a:p>
                      <a:pPr algn="ctr"/>
                      <a:endParaRPr lang="en-US" dirty="0"/>
                    </a:p>
                  </a:txBody>
                  <a:tcPr anchor="ctr"/>
                </a:tc>
                <a:tc>
                  <a:txBody>
                    <a:bodyPr/>
                    <a:lstStyle/>
                    <a:p>
                      <a:pPr algn="ctr"/>
                      <a:r>
                        <a:rPr lang="en-US" sz="1800" dirty="0"/>
                        <a:t>Winter</a:t>
                      </a:r>
                    </a:p>
                  </a:txBody>
                  <a:tcPr marL="89316" marR="89316" marT="44658" marB="44658" anchor="ctr">
                    <a:solidFill>
                      <a:schemeClr val="bg1">
                        <a:lumMod val="65000"/>
                      </a:schemeClr>
                    </a:solidFill>
                  </a:tcPr>
                </a:tc>
                <a:tc>
                  <a:txBody>
                    <a:bodyPr/>
                    <a:lstStyle/>
                    <a:p>
                      <a:pPr algn="ctr"/>
                      <a:r>
                        <a:rPr lang="en-US" sz="1800" dirty="0"/>
                        <a:t>2/14 = 0.14</a:t>
                      </a:r>
                    </a:p>
                  </a:txBody>
                  <a:tcPr marL="89316" marR="89316" marT="44658" marB="44658" anchor="ctr">
                    <a:solidFill>
                      <a:schemeClr val="bg1">
                        <a:lumMod val="65000"/>
                      </a:schemeClr>
                    </a:solidFill>
                  </a:tcPr>
                </a:tc>
                <a:tc>
                  <a:txBody>
                    <a:bodyPr/>
                    <a:lstStyle/>
                    <a:p>
                      <a:pPr algn="ctr"/>
                      <a:r>
                        <a:rPr lang="en-US" sz="1800" dirty="0"/>
                        <a:t>2/2 = 1</a:t>
                      </a:r>
                    </a:p>
                  </a:txBody>
                  <a:tcPr marL="89316" marR="89316" marT="44658" marB="44658" anchor="ctr">
                    <a:solidFill>
                      <a:schemeClr val="bg1">
                        <a:lumMod val="65000"/>
                      </a:schemeClr>
                    </a:solidFill>
                  </a:tcPr>
                </a:tc>
                <a:tc>
                  <a:txBody>
                    <a:bodyPr/>
                    <a:lstStyle/>
                    <a:p>
                      <a:pPr algn="ctr"/>
                      <a:r>
                        <a:rPr lang="en-US" sz="1800" dirty="0"/>
                        <a:t>2/3 = 0.67</a:t>
                      </a:r>
                    </a:p>
                  </a:txBody>
                  <a:tcPr marL="89316" marR="89316" marT="44658" marB="44658" anchor="ctr">
                    <a:solidFill>
                      <a:schemeClr val="bg1">
                        <a:lumMod val="65000"/>
                      </a:schemeClr>
                    </a:solidFill>
                  </a:tcPr>
                </a:tc>
                <a:tc>
                  <a:txBody>
                    <a:bodyPr/>
                    <a:lstStyle/>
                    <a:p>
                      <a:pPr algn="ctr"/>
                      <a:r>
                        <a:rPr lang="en-US" sz="1800" dirty="0"/>
                        <a:t>0/1 = 0</a:t>
                      </a:r>
                    </a:p>
                  </a:txBody>
                  <a:tcPr marL="89316" marR="89316" marT="44658" marB="44658" anchor="ctr">
                    <a:solidFill>
                      <a:schemeClr val="bg1">
                        <a:lumMod val="65000"/>
                      </a:schemeClr>
                    </a:solidFill>
                  </a:tcPr>
                </a:tc>
                <a:extLst>
                  <a:ext uri="{0D108BD9-81ED-4DB2-BD59-A6C34878D82A}">
                    <a16:rowId xmlns:a16="http://schemas.microsoft.com/office/drawing/2014/main" val="10009"/>
                  </a:ext>
                </a:extLst>
              </a:tr>
            </a:tbl>
          </a:graphicData>
        </a:graphic>
      </p:graphicFrame>
      <p:sp>
        <p:nvSpPr>
          <p:cNvPr id="9" name="Title 1">
            <a:extLst>
              <a:ext uri="{FF2B5EF4-FFF2-40B4-BE49-F238E27FC236}">
                <a16:creationId xmlns:a16="http://schemas.microsoft.com/office/drawing/2014/main" id="{B9358251-FE6C-4D10-990F-92E3E618016C}"/>
              </a:ext>
            </a:extLst>
          </p:cNvPr>
          <p:cNvSpPr>
            <a:spLocks noGrp="1"/>
          </p:cNvSpPr>
          <p:nvPr>
            <p:ph type="title"/>
          </p:nvPr>
        </p:nvSpPr>
        <p:spPr>
          <a:xfrm>
            <a:off x="0" y="0"/>
            <a:ext cx="9143999" cy="777170"/>
          </a:xfrm>
        </p:spPr>
        <p:txBody>
          <a:bodyPr>
            <a:noAutofit/>
          </a:bodyPr>
          <a:lstStyle/>
          <a:p>
            <a:pPr algn="ctr"/>
            <a:r>
              <a:rPr lang="en-US"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rPr>
              <a:t>Air-Traffic Example</a:t>
            </a:r>
            <a:endParaRPr lang="en-IN"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endParaRPr>
          </a:p>
        </p:txBody>
      </p:sp>
      <p:sp>
        <p:nvSpPr>
          <p:cNvPr id="10" name="Slide Number Placeholder 6">
            <a:extLst>
              <a:ext uri="{FF2B5EF4-FFF2-40B4-BE49-F238E27FC236}">
                <a16:creationId xmlns:a16="http://schemas.microsoft.com/office/drawing/2014/main" id="{9EBFCDBE-B372-4FCE-906B-D7B0B6984D4B}"/>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6E22-23E2-4FB1-8975-3BA570E08337}"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spTree>
    <p:extLst>
      <p:ext uri="{BB962C8B-B14F-4D97-AF65-F5344CB8AC3E}">
        <p14:creationId xmlns:p14="http://schemas.microsoft.com/office/powerpoint/2010/main" val="39429138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3" y="1517033"/>
            <a:ext cx="8429704" cy="4622085"/>
          </a:xfrm>
        </p:spPr>
        <p:txBody>
          <a:bodyPr>
            <a:normAutofit/>
          </a:bodyPr>
          <a:lstStyle/>
          <a:p>
            <a:pPr marL="52723" indent="0" algn="ctr">
              <a:buNone/>
            </a:pPr>
            <a:r>
              <a:rPr lang="en-US" sz="1954" dirty="0">
                <a:ea typeface="Cambria Math" panose="02040503050406030204" pitchFamily="18" charset="0"/>
              </a:rPr>
              <a:t> </a:t>
            </a:r>
          </a:p>
        </p:txBody>
      </p:sp>
      <p:graphicFrame>
        <p:nvGraphicFramePr>
          <p:cNvPr id="3" name="Table 2"/>
          <p:cNvGraphicFramePr>
            <a:graphicFrameLocks noGrp="1"/>
          </p:cNvGraphicFramePr>
          <p:nvPr/>
        </p:nvGraphicFramePr>
        <p:xfrm>
          <a:off x="840998" y="2290156"/>
          <a:ext cx="7784141" cy="3719322"/>
        </p:xfrm>
        <a:graphic>
          <a:graphicData uri="http://schemas.openxmlformats.org/drawingml/2006/table">
            <a:tbl>
              <a:tblPr firstRow="1" bandRow="1">
                <a:tableStyleId>{5940675A-B579-460E-94D1-54222C63F5DA}</a:tableStyleId>
              </a:tblPr>
              <a:tblGrid>
                <a:gridCol w="419929">
                  <a:extLst>
                    <a:ext uri="{9D8B030D-6E8A-4147-A177-3AD203B41FA5}">
                      <a16:colId xmlns:a16="http://schemas.microsoft.com/office/drawing/2014/main" val="20000"/>
                    </a:ext>
                  </a:extLst>
                </a:gridCol>
                <a:gridCol w="1536755">
                  <a:extLst>
                    <a:ext uri="{9D8B030D-6E8A-4147-A177-3AD203B41FA5}">
                      <a16:colId xmlns:a16="http://schemas.microsoft.com/office/drawing/2014/main" val="20001"/>
                    </a:ext>
                  </a:extLst>
                </a:gridCol>
                <a:gridCol w="1444812">
                  <a:extLst>
                    <a:ext uri="{9D8B030D-6E8A-4147-A177-3AD203B41FA5}">
                      <a16:colId xmlns:a16="http://schemas.microsoft.com/office/drawing/2014/main" val="20002"/>
                    </a:ext>
                  </a:extLst>
                </a:gridCol>
                <a:gridCol w="1576159">
                  <a:extLst>
                    <a:ext uri="{9D8B030D-6E8A-4147-A177-3AD203B41FA5}">
                      <a16:colId xmlns:a16="http://schemas.microsoft.com/office/drawing/2014/main" val="20003"/>
                    </a:ext>
                  </a:extLst>
                </a:gridCol>
                <a:gridCol w="1352869">
                  <a:extLst>
                    <a:ext uri="{9D8B030D-6E8A-4147-A177-3AD203B41FA5}">
                      <a16:colId xmlns:a16="http://schemas.microsoft.com/office/drawing/2014/main" val="20004"/>
                    </a:ext>
                  </a:extLst>
                </a:gridCol>
                <a:gridCol w="1453617">
                  <a:extLst>
                    <a:ext uri="{9D8B030D-6E8A-4147-A177-3AD203B41FA5}">
                      <a16:colId xmlns:a16="http://schemas.microsoft.com/office/drawing/2014/main" val="20005"/>
                    </a:ext>
                  </a:extLst>
                </a:gridCol>
              </a:tblGrid>
              <a:tr h="413258">
                <a:tc gridSpan="2">
                  <a:txBody>
                    <a:bodyPr/>
                    <a:lstStyle/>
                    <a:p>
                      <a:pPr algn="ctr"/>
                      <a:endParaRPr lang="en-US" sz="1800" dirty="0">
                        <a:solidFill>
                          <a:schemeClr val="bg1"/>
                        </a:solidFill>
                      </a:endParaRPr>
                    </a:p>
                  </a:txBody>
                  <a:tcPr marL="89316" marR="89316" marT="44658" marB="44658"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dirty="0"/>
                    </a:p>
                  </a:txBody>
                  <a:tcPr anchor="ctr"/>
                </a:tc>
                <a:tc gridSpan="4">
                  <a:txBody>
                    <a:bodyPr/>
                    <a:lstStyle/>
                    <a:p>
                      <a:pPr algn="ctr"/>
                      <a:r>
                        <a:rPr lang="en-US" sz="1800" dirty="0">
                          <a:solidFill>
                            <a:schemeClr val="bg1"/>
                          </a:solidFill>
                        </a:rPr>
                        <a:t>Class</a:t>
                      </a:r>
                    </a:p>
                  </a:txBody>
                  <a:tcPr marL="89316" marR="89316" marT="44658" marB="44658" anchor="ctr">
                    <a:lnL w="12700" cap="flat" cmpd="sng" algn="ctr">
                      <a:solidFill>
                        <a:schemeClr val="tx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tx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13258">
                <a:tc gridSpan="2">
                  <a:txBody>
                    <a:bodyPr/>
                    <a:lstStyle/>
                    <a:p>
                      <a:pPr algn="ctr"/>
                      <a:r>
                        <a:rPr lang="en-US" sz="1800" dirty="0">
                          <a:solidFill>
                            <a:schemeClr val="bg1"/>
                          </a:solidFill>
                        </a:rPr>
                        <a:t>Attribute</a:t>
                      </a:r>
                    </a:p>
                  </a:txBody>
                  <a:tcPr marL="89316" marR="89316" marT="44658" marB="44658"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dirty="0"/>
                    </a:p>
                  </a:txBody>
                  <a:tcPr anchor="ctr"/>
                </a:tc>
                <a:tc>
                  <a:txBody>
                    <a:bodyPr/>
                    <a:lstStyle/>
                    <a:p>
                      <a:pPr algn="ctr"/>
                      <a:r>
                        <a:rPr lang="en-US" sz="1800" dirty="0">
                          <a:solidFill>
                            <a:schemeClr val="bg1"/>
                          </a:solidFill>
                        </a:rPr>
                        <a:t>On Time</a:t>
                      </a:r>
                    </a:p>
                  </a:txBody>
                  <a:tcPr marL="89316" marR="89316" marT="44658" marB="446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a:txBody>
                    <a:bodyPr/>
                    <a:lstStyle/>
                    <a:p>
                      <a:pPr algn="ctr"/>
                      <a:r>
                        <a:rPr lang="en-US" sz="1800" dirty="0">
                          <a:solidFill>
                            <a:schemeClr val="bg1"/>
                          </a:solidFill>
                        </a:rPr>
                        <a:t>Late</a:t>
                      </a:r>
                    </a:p>
                  </a:txBody>
                  <a:tcPr marL="89316" marR="89316" marT="44658" marB="446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a:txBody>
                    <a:bodyPr/>
                    <a:lstStyle/>
                    <a:p>
                      <a:pPr algn="ctr"/>
                      <a:r>
                        <a:rPr lang="en-US" sz="1800" dirty="0">
                          <a:solidFill>
                            <a:schemeClr val="bg1"/>
                          </a:solidFill>
                        </a:rPr>
                        <a:t>Very Late</a:t>
                      </a:r>
                    </a:p>
                  </a:txBody>
                  <a:tcPr marL="89316" marR="89316" marT="44658" marB="446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a:txBody>
                    <a:bodyPr/>
                    <a:lstStyle/>
                    <a:p>
                      <a:pPr algn="ctr"/>
                      <a:r>
                        <a:rPr lang="en-US" sz="1800" dirty="0">
                          <a:solidFill>
                            <a:schemeClr val="bg1"/>
                          </a:solidFill>
                        </a:rPr>
                        <a:t>Cancelled</a:t>
                      </a:r>
                    </a:p>
                  </a:txBody>
                  <a:tcPr marL="89316" marR="89316" marT="44658" marB="44658"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1"/>
                    </a:solidFill>
                  </a:tcPr>
                </a:tc>
                <a:extLst>
                  <a:ext uri="{0D108BD9-81ED-4DB2-BD59-A6C34878D82A}">
                    <a16:rowId xmlns:a16="http://schemas.microsoft.com/office/drawing/2014/main" val="10001"/>
                  </a:ext>
                </a:extLst>
              </a:tr>
              <a:tr h="413258">
                <a:tc rowSpan="3">
                  <a:txBody>
                    <a:bodyPr/>
                    <a:lstStyle/>
                    <a:p>
                      <a:pPr algn="ctr"/>
                      <a:r>
                        <a:rPr lang="en-US" sz="1800" dirty="0">
                          <a:solidFill>
                            <a:schemeClr val="bg1"/>
                          </a:solidFill>
                        </a:rPr>
                        <a:t>Fog</a:t>
                      </a:r>
                    </a:p>
                  </a:txBody>
                  <a:tcPr marL="89316" marR="89316" marT="44658" marB="44658" vert="vert27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800" dirty="0"/>
                        <a:t>None</a:t>
                      </a:r>
                    </a:p>
                  </a:txBody>
                  <a:tcPr marL="89316" marR="89316" marT="44658" marB="44658" anchor="ctr">
                    <a:lnT w="12700" cap="flat" cmpd="sng" algn="ctr">
                      <a:solidFill>
                        <a:schemeClr val="bg1"/>
                      </a:solidFill>
                      <a:prstDash val="solid"/>
                      <a:round/>
                      <a:headEnd type="none" w="med" len="med"/>
                      <a:tailEnd type="none" w="med" len="med"/>
                    </a:lnT>
                    <a:solidFill>
                      <a:schemeClr val="bg1"/>
                    </a:solidFill>
                  </a:tcPr>
                </a:tc>
                <a:tc>
                  <a:txBody>
                    <a:bodyPr/>
                    <a:lstStyle/>
                    <a:p>
                      <a:pPr algn="ctr"/>
                      <a:r>
                        <a:rPr lang="en-US" sz="1800" dirty="0"/>
                        <a:t>5/14 = 0.36</a:t>
                      </a:r>
                    </a:p>
                  </a:txBody>
                  <a:tcPr marL="89316" marR="89316" marT="44658" marB="44658" anchor="ctr">
                    <a:solidFill>
                      <a:schemeClr val="bg1"/>
                    </a:solidFill>
                  </a:tcPr>
                </a:tc>
                <a:tc>
                  <a:txBody>
                    <a:bodyPr/>
                    <a:lstStyle/>
                    <a:p>
                      <a:pPr algn="ctr"/>
                      <a:r>
                        <a:rPr lang="en-US" sz="1800" dirty="0"/>
                        <a:t>0/2</a:t>
                      </a:r>
                      <a:r>
                        <a:rPr lang="en-US" sz="1800" baseline="0" dirty="0"/>
                        <a:t> = 0</a:t>
                      </a:r>
                      <a:endParaRPr lang="en-US" sz="1800" dirty="0"/>
                    </a:p>
                  </a:txBody>
                  <a:tcPr marL="89316" marR="89316" marT="44658" marB="44658" anchor="ctr">
                    <a:solidFill>
                      <a:schemeClr val="bg1"/>
                    </a:solidFill>
                  </a:tcPr>
                </a:tc>
                <a:tc>
                  <a:txBody>
                    <a:bodyPr/>
                    <a:lstStyle/>
                    <a:p>
                      <a:pPr algn="ctr"/>
                      <a:r>
                        <a:rPr lang="en-US" sz="1800" dirty="0"/>
                        <a:t>0/3 = 0</a:t>
                      </a:r>
                    </a:p>
                  </a:txBody>
                  <a:tcPr marL="89316" marR="89316" marT="44658" marB="44658" anchor="ctr">
                    <a:solidFill>
                      <a:schemeClr val="bg1"/>
                    </a:solidFill>
                  </a:tcPr>
                </a:tc>
                <a:tc>
                  <a:txBody>
                    <a:bodyPr/>
                    <a:lstStyle/>
                    <a:p>
                      <a:pPr algn="ctr"/>
                      <a:r>
                        <a:rPr lang="en-US" sz="1800" dirty="0"/>
                        <a:t>0/1</a:t>
                      </a:r>
                      <a:r>
                        <a:rPr lang="en-US" sz="1800" baseline="0" dirty="0"/>
                        <a:t> = 0</a:t>
                      </a:r>
                      <a:endParaRPr lang="en-US" sz="1800" dirty="0"/>
                    </a:p>
                  </a:txBody>
                  <a:tcPr marL="89316" marR="89316" marT="44658" marB="44658" anchor="ctr">
                    <a:solidFill>
                      <a:schemeClr val="bg1"/>
                    </a:solidFill>
                  </a:tcPr>
                </a:tc>
                <a:extLst>
                  <a:ext uri="{0D108BD9-81ED-4DB2-BD59-A6C34878D82A}">
                    <a16:rowId xmlns:a16="http://schemas.microsoft.com/office/drawing/2014/main" val="10002"/>
                  </a:ext>
                </a:extLst>
              </a:tr>
              <a:tr h="413258">
                <a:tc vMerge="1">
                  <a:txBody>
                    <a:bodyPr/>
                    <a:lstStyle/>
                    <a:p>
                      <a:pPr algn="ctr"/>
                      <a:endParaRPr lang="en-US"/>
                    </a:p>
                  </a:txBody>
                  <a:tcPr anchor="ctr"/>
                </a:tc>
                <a:tc>
                  <a:txBody>
                    <a:bodyPr/>
                    <a:lstStyle/>
                    <a:p>
                      <a:pPr algn="ctr"/>
                      <a:r>
                        <a:rPr lang="en-US" sz="1800" dirty="0"/>
                        <a:t>High</a:t>
                      </a:r>
                    </a:p>
                  </a:txBody>
                  <a:tcPr marL="89316" marR="89316" marT="44658" marB="44658" anchor="ctr">
                    <a:solidFill>
                      <a:schemeClr val="bg1">
                        <a:lumMod val="65000"/>
                      </a:schemeClr>
                    </a:solidFill>
                  </a:tcPr>
                </a:tc>
                <a:tc>
                  <a:txBody>
                    <a:bodyPr/>
                    <a:lstStyle/>
                    <a:p>
                      <a:pPr algn="ctr"/>
                      <a:r>
                        <a:rPr lang="en-US" sz="1800" dirty="0"/>
                        <a:t>4/14 = 0.29</a:t>
                      </a:r>
                    </a:p>
                  </a:txBody>
                  <a:tcPr marL="89316" marR="89316" marT="44658" marB="44658" anchor="ctr">
                    <a:solidFill>
                      <a:schemeClr val="bg1">
                        <a:lumMod val="65000"/>
                      </a:schemeClr>
                    </a:solidFill>
                  </a:tcPr>
                </a:tc>
                <a:tc>
                  <a:txBody>
                    <a:bodyPr/>
                    <a:lstStyle/>
                    <a:p>
                      <a:pPr algn="ctr"/>
                      <a:r>
                        <a:rPr lang="en-US" sz="1800" dirty="0"/>
                        <a:t>1/2 = 0.5</a:t>
                      </a:r>
                    </a:p>
                  </a:txBody>
                  <a:tcPr marL="89316" marR="89316" marT="44658" marB="44658" anchor="ctr">
                    <a:solidFill>
                      <a:schemeClr val="bg1">
                        <a:lumMod val="65000"/>
                      </a:schemeClr>
                    </a:solidFill>
                  </a:tcPr>
                </a:tc>
                <a:tc>
                  <a:txBody>
                    <a:bodyPr/>
                    <a:lstStyle/>
                    <a:p>
                      <a:pPr algn="ctr"/>
                      <a:r>
                        <a:rPr lang="en-US" sz="1800" dirty="0"/>
                        <a:t>1/3 = 0.33</a:t>
                      </a:r>
                    </a:p>
                  </a:txBody>
                  <a:tcPr marL="89316" marR="89316" marT="44658" marB="44658" anchor="ctr">
                    <a:solidFill>
                      <a:schemeClr val="bg1">
                        <a:lumMod val="65000"/>
                      </a:schemeClr>
                    </a:solidFill>
                  </a:tcPr>
                </a:tc>
                <a:tc>
                  <a:txBody>
                    <a:bodyPr/>
                    <a:lstStyle/>
                    <a:p>
                      <a:pPr algn="ctr"/>
                      <a:r>
                        <a:rPr lang="en-US" sz="1800" dirty="0"/>
                        <a:t>1/1</a:t>
                      </a:r>
                      <a:r>
                        <a:rPr lang="en-US" sz="1800" baseline="0" dirty="0"/>
                        <a:t> = 1</a:t>
                      </a:r>
                      <a:endParaRPr lang="en-US" sz="1800" dirty="0"/>
                    </a:p>
                  </a:txBody>
                  <a:tcPr marL="89316" marR="89316" marT="44658" marB="44658" anchor="ctr">
                    <a:solidFill>
                      <a:schemeClr val="bg1">
                        <a:lumMod val="65000"/>
                      </a:schemeClr>
                    </a:solidFill>
                  </a:tcPr>
                </a:tc>
                <a:extLst>
                  <a:ext uri="{0D108BD9-81ED-4DB2-BD59-A6C34878D82A}">
                    <a16:rowId xmlns:a16="http://schemas.microsoft.com/office/drawing/2014/main" val="10003"/>
                  </a:ext>
                </a:extLst>
              </a:tr>
              <a:tr h="413258">
                <a:tc vMerge="1">
                  <a:txBody>
                    <a:bodyPr/>
                    <a:lstStyle/>
                    <a:p>
                      <a:pPr algn="ctr"/>
                      <a:endParaRPr lang="en-US"/>
                    </a:p>
                  </a:txBody>
                  <a:tcPr anchor="ctr"/>
                </a:tc>
                <a:tc>
                  <a:txBody>
                    <a:bodyPr/>
                    <a:lstStyle/>
                    <a:p>
                      <a:pPr algn="ctr"/>
                      <a:r>
                        <a:rPr lang="en-US" sz="1800" dirty="0"/>
                        <a:t>Normal</a:t>
                      </a:r>
                    </a:p>
                  </a:txBody>
                  <a:tcPr marL="89316" marR="89316" marT="44658" marB="44658" anchor="ctr"/>
                </a:tc>
                <a:tc>
                  <a:txBody>
                    <a:bodyPr/>
                    <a:lstStyle/>
                    <a:p>
                      <a:pPr algn="ctr"/>
                      <a:r>
                        <a:rPr lang="en-US" sz="1800" dirty="0"/>
                        <a:t>5/14 = 0.36</a:t>
                      </a:r>
                    </a:p>
                  </a:txBody>
                  <a:tcPr marL="89316" marR="89316" marT="44658" marB="44658" anchor="ctr"/>
                </a:tc>
                <a:tc>
                  <a:txBody>
                    <a:bodyPr/>
                    <a:lstStyle/>
                    <a:p>
                      <a:pPr algn="ctr"/>
                      <a:r>
                        <a:rPr lang="en-US" sz="1800" dirty="0"/>
                        <a:t>1/2 = 0.5</a:t>
                      </a:r>
                    </a:p>
                  </a:txBody>
                  <a:tcPr marL="89316" marR="89316" marT="44658" marB="44658" anchor="ctr"/>
                </a:tc>
                <a:tc>
                  <a:txBody>
                    <a:bodyPr/>
                    <a:lstStyle/>
                    <a:p>
                      <a:pPr algn="ctr"/>
                      <a:r>
                        <a:rPr lang="en-US" sz="1800" dirty="0"/>
                        <a:t>2/3 = 0.67</a:t>
                      </a:r>
                    </a:p>
                  </a:txBody>
                  <a:tcPr marL="89316" marR="89316" marT="44658" marB="44658" anchor="ctr"/>
                </a:tc>
                <a:tc>
                  <a:txBody>
                    <a:bodyPr/>
                    <a:lstStyle/>
                    <a:p>
                      <a:pPr algn="ctr"/>
                      <a:r>
                        <a:rPr lang="en-US" sz="1800" dirty="0"/>
                        <a:t>0/1</a:t>
                      </a:r>
                      <a:r>
                        <a:rPr lang="en-US" sz="1800" baseline="0" dirty="0"/>
                        <a:t> = 0</a:t>
                      </a:r>
                      <a:endParaRPr lang="en-US" sz="1800" dirty="0"/>
                    </a:p>
                  </a:txBody>
                  <a:tcPr marL="89316" marR="89316" marT="44658" marB="44658" anchor="ctr"/>
                </a:tc>
                <a:extLst>
                  <a:ext uri="{0D108BD9-81ED-4DB2-BD59-A6C34878D82A}">
                    <a16:rowId xmlns:a16="http://schemas.microsoft.com/office/drawing/2014/main" val="10004"/>
                  </a:ext>
                </a:extLst>
              </a:tr>
              <a:tr h="413258">
                <a:tc rowSpan="3">
                  <a:txBody>
                    <a:bodyPr/>
                    <a:lstStyle/>
                    <a:p>
                      <a:pPr algn="ctr"/>
                      <a:r>
                        <a:rPr lang="en-US" sz="1800" dirty="0">
                          <a:solidFill>
                            <a:schemeClr val="bg1"/>
                          </a:solidFill>
                        </a:rPr>
                        <a:t>Rain</a:t>
                      </a:r>
                    </a:p>
                  </a:txBody>
                  <a:tcPr marL="89316" marR="89316" marT="44658" marB="44658" vert="vert27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800" dirty="0"/>
                        <a:t>None</a:t>
                      </a:r>
                    </a:p>
                  </a:txBody>
                  <a:tcPr marL="89316" marR="89316" marT="44658" marB="44658" anchor="ctr"/>
                </a:tc>
                <a:tc>
                  <a:txBody>
                    <a:bodyPr/>
                    <a:lstStyle/>
                    <a:p>
                      <a:pPr algn="ctr"/>
                      <a:r>
                        <a:rPr lang="en-US" sz="1800" dirty="0"/>
                        <a:t>5/14 = 0.36</a:t>
                      </a:r>
                    </a:p>
                  </a:txBody>
                  <a:tcPr marL="89316" marR="89316" marT="44658" marB="44658" anchor="ctr"/>
                </a:tc>
                <a:tc>
                  <a:txBody>
                    <a:bodyPr/>
                    <a:lstStyle/>
                    <a:p>
                      <a:pPr algn="ctr"/>
                      <a:r>
                        <a:rPr lang="en-US" sz="1800" dirty="0"/>
                        <a:t>1/2 = 0.5</a:t>
                      </a:r>
                    </a:p>
                  </a:txBody>
                  <a:tcPr marL="89316" marR="89316" marT="44658" marB="44658" anchor="ctr"/>
                </a:tc>
                <a:tc>
                  <a:txBody>
                    <a:bodyPr/>
                    <a:lstStyle/>
                    <a:p>
                      <a:pPr algn="ctr"/>
                      <a:r>
                        <a:rPr lang="en-US" sz="1800" dirty="0"/>
                        <a:t>1/3 = 0.33</a:t>
                      </a:r>
                    </a:p>
                  </a:txBody>
                  <a:tcPr marL="89316" marR="89316" marT="44658" marB="44658" anchor="ctr"/>
                </a:tc>
                <a:tc>
                  <a:txBody>
                    <a:bodyPr/>
                    <a:lstStyle/>
                    <a:p>
                      <a:pPr algn="ctr"/>
                      <a:r>
                        <a:rPr lang="en-US" sz="1800" dirty="0"/>
                        <a:t>0/1</a:t>
                      </a:r>
                      <a:r>
                        <a:rPr lang="en-US" sz="1800" baseline="0" dirty="0"/>
                        <a:t> = 0</a:t>
                      </a:r>
                      <a:endParaRPr lang="en-US" sz="1800" dirty="0"/>
                    </a:p>
                  </a:txBody>
                  <a:tcPr marL="89316" marR="89316" marT="44658" marB="44658" anchor="ctr"/>
                </a:tc>
                <a:extLst>
                  <a:ext uri="{0D108BD9-81ED-4DB2-BD59-A6C34878D82A}">
                    <a16:rowId xmlns:a16="http://schemas.microsoft.com/office/drawing/2014/main" val="10005"/>
                  </a:ext>
                </a:extLst>
              </a:tr>
              <a:tr h="413258">
                <a:tc vMerge="1">
                  <a:txBody>
                    <a:bodyPr/>
                    <a:lstStyle/>
                    <a:p>
                      <a:pPr algn="ctr"/>
                      <a:endParaRPr lang="en-US"/>
                    </a:p>
                  </a:txBody>
                  <a:tcPr anchor="ctr"/>
                </a:tc>
                <a:tc>
                  <a:txBody>
                    <a:bodyPr/>
                    <a:lstStyle/>
                    <a:p>
                      <a:pPr algn="ctr"/>
                      <a:r>
                        <a:rPr lang="en-US" sz="1800" dirty="0"/>
                        <a:t>Slight</a:t>
                      </a:r>
                    </a:p>
                  </a:txBody>
                  <a:tcPr marL="89316" marR="89316" marT="44658" marB="44658" anchor="ctr"/>
                </a:tc>
                <a:tc>
                  <a:txBody>
                    <a:bodyPr/>
                    <a:lstStyle/>
                    <a:p>
                      <a:pPr algn="ctr"/>
                      <a:r>
                        <a:rPr lang="en-US" sz="1800" dirty="0"/>
                        <a:t>8/14 = 0.57 </a:t>
                      </a:r>
                    </a:p>
                  </a:txBody>
                  <a:tcPr marL="89316" marR="89316" marT="44658" marB="44658" anchor="ctr"/>
                </a:tc>
                <a:tc>
                  <a:txBody>
                    <a:bodyPr/>
                    <a:lstStyle/>
                    <a:p>
                      <a:pPr algn="ctr"/>
                      <a:r>
                        <a:rPr lang="en-US" sz="1800" dirty="0"/>
                        <a:t>0/2</a:t>
                      </a:r>
                      <a:r>
                        <a:rPr lang="en-US" sz="1800" baseline="0" dirty="0"/>
                        <a:t> = 0</a:t>
                      </a:r>
                      <a:endParaRPr lang="en-US" sz="1800" dirty="0"/>
                    </a:p>
                  </a:txBody>
                  <a:tcPr marL="89316" marR="89316" marT="44658" marB="44658" anchor="ctr"/>
                </a:tc>
                <a:tc>
                  <a:txBody>
                    <a:bodyPr/>
                    <a:lstStyle/>
                    <a:p>
                      <a:pPr algn="ctr"/>
                      <a:r>
                        <a:rPr lang="en-US" sz="1800" dirty="0"/>
                        <a:t>0/3 = 0</a:t>
                      </a:r>
                    </a:p>
                  </a:txBody>
                  <a:tcPr marL="89316" marR="89316" marT="44658" marB="44658" anchor="ctr"/>
                </a:tc>
                <a:tc>
                  <a:txBody>
                    <a:bodyPr/>
                    <a:lstStyle/>
                    <a:p>
                      <a:pPr algn="ctr"/>
                      <a:r>
                        <a:rPr lang="en-US" sz="1800" dirty="0"/>
                        <a:t>0/1</a:t>
                      </a:r>
                      <a:r>
                        <a:rPr lang="en-US" sz="1800" baseline="0" dirty="0"/>
                        <a:t> = 0</a:t>
                      </a:r>
                      <a:endParaRPr lang="en-US" sz="1800" dirty="0"/>
                    </a:p>
                  </a:txBody>
                  <a:tcPr marL="89316" marR="89316" marT="44658" marB="44658" anchor="ctr"/>
                </a:tc>
                <a:extLst>
                  <a:ext uri="{0D108BD9-81ED-4DB2-BD59-A6C34878D82A}">
                    <a16:rowId xmlns:a16="http://schemas.microsoft.com/office/drawing/2014/main" val="10006"/>
                  </a:ext>
                </a:extLst>
              </a:tr>
              <a:tr h="413258">
                <a:tc vMerge="1">
                  <a:txBody>
                    <a:bodyPr/>
                    <a:lstStyle/>
                    <a:p>
                      <a:pPr algn="ctr"/>
                      <a:endParaRPr lang="en-US" dirty="0"/>
                    </a:p>
                  </a:txBody>
                  <a:tcPr anchor="ctr"/>
                </a:tc>
                <a:tc>
                  <a:txBody>
                    <a:bodyPr/>
                    <a:lstStyle/>
                    <a:p>
                      <a:pPr algn="ctr"/>
                      <a:r>
                        <a:rPr lang="en-US" sz="1800" dirty="0"/>
                        <a:t>Heavy</a:t>
                      </a:r>
                    </a:p>
                  </a:txBody>
                  <a:tcPr marL="89316" marR="89316" marT="44658" marB="44658" anchor="ctr">
                    <a:solidFill>
                      <a:schemeClr val="bg1">
                        <a:lumMod val="65000"/>
                      </a:schemeClr>
                    </a:solidFill>
                  </a:tcPr>
                </a:tc>
                <a:tc>
                  <a:txBody>
                    <a:bodyPr/>
                    <a:lstStyle/>
                    <a:p>
                      <a:pPr algn="ctr"/>
                      <a:r>
                        <a:rPr lang="en-US" sz="1800" dirty="0"/>
                        <a:t>1/14 = 0.07</a:t>
                      </a:r>
                    </a:p>
                  </a:txBody>
                  <a:tcPr marL="89316" marR="89316" marT="44658" marB="44658" anchor="ctr">
                    <a:solidFill>
                      <a:schemeClr val="bg1">
                        <a:lumMod val="65000"/>
                      </a:schemeClr>
                    </a:solidFill>
                  </a:tcPr>
                </a:tc>
                <a:tc>
                  <a:txBody>
                    <a:bodyPr/>
                    <a:lstStyle/>
                    <a:p>
                      <a:pPr algn="ctr"/>
                      <a:r>
                        <a:rPr lang="en-US" sz="1800" dirty="0"/>
                        <a:t>1/2 = 0.5</a:t>
                      </a:r>
                    </a:p>
                  </a:txBody>
                  <a:tcPr marL="89316" marR="89316" marT="44658" marB="44658" anchor="ctr">
                    <a:solidFill>
                      <a:schemeClr val="bg1">
                        <a:lumMod val="65000"/>
                      </a:schemeClr>
                    </a:solidFill>
                  </a:tcPr>
                </a:tc>
                <a:tc>
                  <a:txBody>
                    <a:bodyPr/>
                    <a:lstStyle/>
                    <a:p>
                      <a:pPr algn="ctr"/>
                      <a:r>
                        <a:rPr lang="en-US" sz="1800" dirty="0"/>
                        <a:t>2/3 = 0.67</a:t>
                      </a:r>
                    </a:p>
                  </a:txBody>
                  <a:tcPr marL="89316" marR="89316" marT="44658" marB="44658" anchor="ctr">
                    <a:solidFill>
                      <a:schemeClr val="bg1">
                        <a:lumMod val="65000"/>
                      </a:schemeClr>
                    </a:solidFill>
                  </a:tcPr>
                </a:tc>
                <a:tc>
                  <a:txBody>
                    <a:bodyPr/>
                    <a:lstStyle/>
                    <a:p>
                      <a:pPr algn="ctr"/>
                      <a:r>
                        <a:rPr lang="en-US" sz="1800" dirty="0"/>
                        <a:t>1/1 = 1</a:t>
                      </a:r>
                    </a:p>
                  </a:txBody>
                  <a:tcPr marL="89316" marR="89316" marT="44658" marB="44658" anchor="ctr">
                    <a:solidFill>
                      <a:schemeClr val="bg1">
                        <a:lumMod val="65000"/>
                      </a:schemeClr>
                    </a:solidFill>
                  </a:tcPr>
                </a:tc>
                <a:extLst>
                  <a:ext uri="{0D108BD9-81ED-4DB2-BD59-A6C34878D82A}">
                    <a16:rowId xmlns:a16="http://schemas.microsoft.com/office/drawing/2014/main" val="10007"/>
                  </a:ext>
                </a:extLst>
              </a:tr>
              <a:tr h="413258">
                <a:tc gridSpan="2">
                  <a:txBody>
                    <a:bodyPr/>
                    <a:lstStyle/>
                    <a:p>
                      <a:pPr algn="ctr"/>
                      <a:r>
                        <a:rPr lang="en-US" sz="1800" dirty="0">
                          <a:solidFill>
                            <a:schemeClr val="tx1"/>
                          </a:solidFill>
                        </a:rPr>
                        <a:t>Prior Probability</a:t>
                      </a:r>
                    </a:p>
                  </a:txBody>
                  <a:tcPr marL="89316" marR="89316" marT="44658" marB="44658" anchor="ctr">
                    <a:lnT w="12700" cap="flat" cmpd="sng" algn="ctr">
                      <a:solidFill>
                        <a:schemeClr val="bg1"/>
                      </a:solidFill>
                      <a:prstDash val="solid"/>
                      <a:round/>
                      <a:headEnd type="none" w="med" len="med"/>
                      <a:tailEnd type="none" w="med" len="med"/>
                    </a:lnT>
                    <a:solidFill>
                      <a:schemeClr val="bg1"/>
                    </a:solidFill>
                  </a:tcPr>
                </a:tc>
                <a:tc hMerge="1">
                  <a:txBody>
                    <a:bodyPr/>
                    <a:lstStyle/>
                    <a:p>
                      <a:pPr algn="ctr"/>
                      <a:endParaRPr lang="en-US" dirty="0"/>
                    </a:p>
                  </a:txBody>
                  <a:tcPr anchor="ctr"/>
                </a:tc>
                <a:tc>
                  <a:txBody>
                    <a:bodyPr/>
                    <a:lstStyle/>
                    <a:p>
                      <a:pPr algn="ctr"/>
                      <a:r>
                        <a:rPr lang="en-US" sz="1800" dirty="0"/>
                        <a:t>14/20</a:t>
                      </a:r>
                      <a:r>
                        <a:rPr lang="en-US" sz="1800" baseline="0" dirty="0"/>
                        <a:t> = 0.70</a:t>
                      </a:r>
                      <a:endParaRPr lang="en-US" sz="1800" dirty="0"/>
                    </a:p>
                  </a:txBody>
                  <a:tcPr marL="89316" marR="89316" marT="44658" marB="44658" anchor="ctr"/>
                </a:tc>
                <a:tc>
                  <a:txBody>
                    <a:bodyPr/>
                    <a:lstStyle/>
                    <a:p>
                      <a:pPr algn="ctr"/>
                      <a:r>
                        <a:rPr lang="en-US" sz="1800" dirty="0"/>
                        <a:t>2/20 = 0.10</a:t>
                      </a:r>
                    </a:p>
                  </a:txBody>
                  <a:tcPr marL="89316" marR="89316" marT="44658" marB="44658" anchor="ctr"/>
                </a:tc>
                <a:tc>
                  <a:txBody>
                    <a:bodyPr/>
                    <a:lstStyle/>
                    <a:p>
                      <a:pPr algn="ctr"/>
                      <a:r>
                        <a:rPr lang="en-US" sz="1800" dirty="0"/>
                        <a:t>3/20 = 0.15</a:t>
                      </a:r>
                    </a:p>
                  </a:txBody>
                  <a:tcPr marL="89316" marR="89316" marT="44658" marB="44658" anchor="ctr"/>
                </a:tc>
                <a:tc>
                  <a:txBody>
                    <a:bodyPr/>
                    <a:lstStyle/>
                    <a:p>
                      <a:pPr algn="ctr"/>
                      <a:r>
                        <a:rPr lang="en-US" sz="1800" dirty="0"/>
                        <a:t>1/20 = 0.05</a:t>
                      </a:r>
                    </a:p>
                  </a:txBody>
                  <a:tcPr marL="89316" marR="89316" marT="44658" marB="44658" anchor="ctr"/>
                </a:tc>
                <a:extLst>
                  <a:ext uri="{0D108BD9-81ED-4DB2-BD59-A6C34878D82A}">
                    <a16:rowId xmlns:a16="http://schemas.microsoft.com/office/drawing/2014/main" val="10008"/>
                  </a:ext>
                </a:extLst>
              </a:tr>
            </a:tbl>
          </a:graphicData>
        </a:graphic>
      </p:graphicFrame>
      <p:sp>
        <p:nvSpPr>
          <p:cNvPr id="9" name="Title 1">
            <a:extLst>
              <a:ext uri="{FF2B5EF4-FFF2-40B4-BE49-F238E27FC236}">
                <a16:creationId xmlns:a16="http://schemas.microsoft.com/office/drawing/2014/main" id="{2C3F9CC9-6A11-4D19-B5C4-7AD625EBBF13}"/>
              </a:ext>
            </a:extLst>
          </p:cNvPr>
          <p:cNvSpPr>
            <a:spLocks noGrp="1"/>
          </p:cNvSpPr>
          <p:nvPr>
            <p:ph type="title"/>
          </p:nvPr>
        </p:nvSpPr>
        <p:spPr>
          <a:xfrm>
            <a:off x="0" y="0"/>
            <a:ext cx="9143999" cy="777170"/>
          </a:xfrm>
        </p:spPr>
        <p:txBody>
          <a:bodyPr>
            <a:noAutofit/>
          </a:bodyPr>
          <a:lstStyle/>
          <a:p>
            <a:pPr algn="ctr"/>
            <a:r>
              <a:rPr lang="en-US"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rPr>
              <a:t>Air-Traffic Example</a:t>
            </a:r>
            <a:endParaRPr lang="en-IN"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endParaRPr>
          </a:p>
        </p:txBody>
      </p:sp>
      <p:sp>
        <p:nvSpPr>
          <p:cNvPr id="10" name="Slide Number Placeholder 6">
            <a:extLst>
              <a:ext uri="{FF2B5EF4-FFF2-40B4-BE49-F238E27FC236}">
                <a16:creationId xmlns:a16="http://schemas.microsoft.com/office/drawing/2014/main" id="{42E10725-C52A-46F6-B106-9959942550A0}"/>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6E22-23E2-4FB1-8975-3BA570E08337}"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spTree>
    <p:extLst>
      <p:ext uri="{BB962C8B-B14F-4D97-AF65-F5344CB8AC3E}">
        <p14:creationId xmlns:p14="http://schemas.microsoft.com/office/powerpoint/2010/main" val="25041682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3" y="1517033"/>
            <a:ext cx="8429704" cy="3893167"/>
          </a:xfrm>
        </p:spPr>
        <p:txBody>
          <a:bodyPr>
            <a:normAutofit/>
          </a:bodyPr>
          <a:lstStyle/>
          <a:p>
            <a:pPr marL="52723" indent="0">
              <a:buNone/>
            </a:pPr>
            <a:r>
              <a:rPr lang="en-US" sz="1954" b="1" dirty="0">
                <a:solidFill>
                  <a:srgbClr val="0000FF"/>
                </a:solidFill>
                <a:ea typeface="Cambria Math" panose="02040503050406030204" pitchFamily="18" charset="0"/>
              </a:rPr>
              <a:t>Instance:</a:t>
            </a:r>
          </a:p>
          <a:p>
            <a:pPr marL="52723" indent="0">
              <a:buNone/>
            </a:pPr>
            <a:endParaRPr lang="en-US" sz="1954" b="1" dirty="0">
              <a:solidFill>
                <a:srgbClr val="0000FF"/>
              </a:solidFill>
              <a:ea typeface="Cambria Math" panose="02040503050406030204" pitchFamily="18" charset="0"/>
            </a:endParaRPr>
          </a:p>
          <a:p>
            <a:pPr marL="52723" indent="0">
              <a:buNone/>
            </a:pPr>
            <a:endParaRPr lang="en-US" sz="1954" b="1" dirty="0">
              <a:solidFill>
                <a:srgbClr val="0000FF"/>
              </a:solidFill>
              <a:ea typeface="Cambria Math" panose="02040503050406030204" pitchFamily="18" charset="0"/>
            </a:endParaRPr>
          </a:p>
          <a:p>
            <a:pPr marL="52723" indent="0">
              <a:buNone/>
            </a:pPr>
            <a:endParaRPr lang="en-US" sz="1954" b="1" dirty="0">
              <a:solidFill>
                <a:srgbClr val="0000FF"/>
              </a:solidFill>
              <a:ea typeface="Cambria Math" panose="02040503050406030204" pitchFamily="18" charset="0"/>
            </a:endParaRPr>
          </a:p>
          <a:p>
            <a:pPr marL="52723" indent="0">
              <a:buNone/>
            </a:pPr>
            <a:r>
              <a:rPr lang="en-US" sz="1954" dirty="0">
                <a:effectLst>
                  <a:outerShdw blurRad="38100" dist="38100" dir="2700000" algn="tl">
                    <a:srgbClr val="000000">
                      <a:alpha val="43137"/>
                    </a:srgbClr>
                  </a:outerShdw>
                </a:effectLst>
                <a:ea typeface="Cambria Math" panose="02040503050406030204" pitchFamily="18" charset="0"/>
              </a:rPr>
              <a:t>Case1</a:t>
            </a:r>
            <a:r>
              <a:rPr lang="en-US" sz="1954" b="1" dirty="0">
                <a:solidFill>
                  <a:srgbClr val="0000FF"/>
                </a:solidFill>
                <a:ea typeface="Cambria Math" panose="02040503050406030204" pitchFamily="18" charset="0"/>
              </a:rPr>
              <a:t>:   </a:t>
            </a:r>
            <a:r>
              <a:rPr lang="en-US" sz="1954" dirty="0">
                <a:solidFill>
                  <a:srgbClr val="FF0000"/>
                </a:solidFill>
                <a:ea typeface="Cambria Math" panose="02040503050406030204" pitchFamily="18" charset="0"/>
              </a:rPr>
              <a:t>Class = On Time </a:t>
            </a:r>
            <a:r>
              <a:rPr lang="en-US" sz="1954" dirty="0">
                <a:solidFill>
                  <a:srgbClr val="0000FF"/>
                </a:solidFill>
                <a:ea typeface="Cambria Math" panose="02040503050406030204" pitchFamily="18" charset="0"/>
              </a:rPr>
              <a:t>: </a:t>
            </a:r>
            <a:r>
              <a:rPr lang="en-US" sz="1954" b="1" dirty="0">
                <a:ea typeface="Cambria Math" panose="02040503050406030204" pitchFamily="18" charset="0"/>
              </a:rPr>
              <a:t>0.70 </a:t>
            </a:r>
            <a:r>
              <a:rPr lang="en-US" sz="1954" dirty="0">
                <a:solidFill>
                  <a:srgbClr val="0000FF"/>
                </a:solidFill>
                <a:ea typeface="Cambria Math" panose="02040503050406030204" pitchFamily="18" charset="0"/>
              </a:rPr>
              <a:t>× 0.64 × 0.14 × 0.29 × 0.07 = 0.0013</a:t>
            </a:r>
          </a:p>
          <a:p>
            <a:pPr marL="52723" indent="0">
              <a:buNone/>
            </a:pPr>
            <a:endParaRPr lang="en-US" sz="781" dirty="0">
              <a:solidFill>
                <a:srgbClr val="0000FF"/>
              </a:solidFill>
              <a:ea typeface="Cambria Math" panose="02040503050406030204" pitchFamily="18" charset="0"/>
            </a:endParaRPr>
          </a:p>
          <a:p>
            <a:pPr marL="52723" indent="0">
              <a:buNone/>
            </a:pPr>
            <a:r>
              <a:rPr lang="en-US" sz="1954" dirty="0">
                <a:effectLst>
                  <a:outerShdw blurRad="38100" dist="38100" dir="2700000" algn="tl">
                    <a:srgbClr val="000000">
                      <a:alpha val="43137"/>
                    </a:srgbClr>
                  </a:outerShdw>
                </a:effectLst>
                <a:ea typeface="Cambria Math" panose="02040503050406030204" pitchFamily="18" charset="0"/>
              </a:rPr>
              <a:t>Case2</a:t>
            </a:r>
            <a:r>
              <a:rPr lang="en-US" sz="1954" b="1" dirty="0">
                <a:solidFill>
                  <a:srgbClr val="0000FF"/>
                </a:solidFill>
                <a:ea typeface="Cambria Math" panose="02040503050406030204" pitchFamily="18" charset="0"/>
              </a:rPr>
              <a:t>:   </a:t>
            </a:r>
            <a:r>
              <a:rPr lang="en-US" sz="1954" dirty="0">
                <a:solidFill>
                  <a:srgbClr val="FF0000"/>
                </a:solidFill>
                <a:ea typeface="Cambria Math" panose="02040503050406030204" pitchFamily="18" charset="0"/>
              </a:rPr>
              <a:t>Class = Late </a:t>
            </a:r>
            <a:r>
              <a:rPr lang="en-US" sz="1954" dirty="0">
                <a:solidFill>
                  <a:srgbClr val="0000FF"/>
                </a:solidFill>
                <a:ea typeface="Cambria Math" panose="02040503050406030204" pitchFamily="18" charset="0"/>
              </a:rPr>
              <a:t>: </a:t>
            </a:r>
            <a:r>
              <a:rPr lang="en-US" sz="1954" b="1" dirty="0">
                <a:ea typeface="Cambria Math" panose="02040503050406030204" pitchFamily="18" charset="0"/>
              </a:rPr>
              <a:t>0.10</a:t>
            </a:r>
            <a:r>
              <a:rPr lang="en-US" sz="1954" dirty="0">
                <a:solidFill>
                  <a:srgbClr val="0000FF"/>
                </a:solidFill>
                <a:ea typeface="Cambria Math" panose="02040503050406030204" pitchFamily="18" charset="0"/>
              </a:rPr>
              <a:t> × 0.50 × 1.0 × 0.50 × 0.50 = 0.0125</a:t>
            </a:r>
          </a:p>
          <a:p>
            <a:pPr marL="52723" indent="0">
              <a:buNone/>
            </a:pPr>
            <a:endParaRPr lang="en-US" sz="781" dirty="0">
              <a:solidFill>
                <a:srgbClr val="0000FF"/>
              </a:solidFill>
              <a:ea typeface="Cambria Math" panose="02040503050406030204" pitchFamily="18" charset="0"/>
            </a:endParaRPr>
          </a:p>
          <a:p>
            <a:pPr marL="52723" indent="0">
              <a:buNone/>
            </a:pPr>
            <a:r>
              <a:rPr lang="en-US" sz="1954" dirty="0">
                <a:effectLst>
                  <a:outerShdw blurRad="38100" dist="38100" dir="2700000" algn="tl">
                    <a:srgbClr val="000000">
                      <a:alpha val="43137"/>
                    </a:srgbClr>
                  </a:outerShdw>
                </a:effectLst>
                <a:ea typeface="Cambria Math" panose="02040503050406030204" pitchFamily="18" charset="0"/>
              </a:rPr>
              <a:t>Case3</a:t>
            </a:r>
            <a:r>
              <a:rPr lang="en-US" sz="1954" b="1" dirty="0">
                <a:solidFill>
                  <a:srgbClr val="0000FF"/>
                </a:solidFill>
                <a:ea typeface="Cambria Math" panose="02040503050406030204" pitchFamily="18" charset="0"/>
              </a:rPr>
              <a:t>:</a:t>
            </a:r>
            <a:r>
              <a:rPr lang="en-US" sz="1954" dirty="0">
                <a:solidFill>
                  <a:srgbClr val="0000FF"/>
                </a:solidFill>
                <a:ea typeface="Cambria Math" panose="02040503050406030204" pitchFamily="18" charset="0"/>
              </a:rPr>
              <a:t>   </a:t>
            </a:r>
            <a:r>
              <a:rPr lang="en-US" sz="1954" dirty="0">
                <a:solidFill>
                  <a:srgbClr val="FF0000"/>
                </a:solidFill>
                <a:ea typeface="Cambria Math" panose="02040503050406030204" pitchFamily="18" charset="0"/>
              </a:rPr>
              <a:t>Class = Very Late </a:t>
            </a:r>
            <a:r>
              <a:rPr lang="en-US" sz="1954" dirty="0">
                <a:solidFill>
                  <a:srgbClr val="0000FF"/>
                </a:solidFill>
                <a:ea typeface="Cambria Math" panose="02040503050406030204" pitchFamily="18" charset="0"/>
              </a:rPr>
              <a:t>: </a:t>
            </a:r>
            <a:r>
              <a:rPr lang="en-US" sz="1954" b="1" dirty="0">
                <a:ea typeface="Cambria Math" panose="02040503050406030204" pitchFamily="18" charset="0"/>
              </a:rPr>
              <a:t>0.15</a:t>
            </a:r>
            <a:r>
              <a:rPr lang="en-US" sz="1954" dirty="0">
                <a:solidFill>
                  <a:srgbClr val="0000FF"/>
                </a:solidFill>
                <a:ea typeface="Cambria Math" panose="02040503050406030204" pitchFamily="18" charset="0"/>
              </a:rPr>
              <a:t> × 1.0 × 0.67 × 0.33 × 0.67 = </a:t>
            </a:r>
            <a:r>
              <a:rPr lang="en-US" sz="1954" b="1" dirty="0">
                <a:solidFill>
                  <a:srgbClr val="FF0000"/>
                </a:solidFill>
                <a:ea typeface="Cambria Math" panose="02040503050406030204" pitchFamily="18" charset="0"/>
              </a:rPr>
              <a:t>0.0222</a:t>
            </a:r>
          </a:p>
          <a:p>
            <a:pPr marL="52723" indent="0">
              <a:buNone/>
            </a:pPr>
            <a:endParaRPr lang="en-US" sz="781" dirty="0">
              <a:solidFill>
                <a:srgbClr val="0000FF"/>
              </a:solidFill>
              <a:ea typeface="Cambria Math" panose="02040503050406030204" pitchFamily="18" charset="0"/>
            </a:endParaRPr>
          </a:p>
          <a:p>
            <a:pPr marL="52723" indent="0">
              <a:buNone/>
            </a:pPr>
            <a:r>
              <a:rPr lang="en-US" sz="1954" dirty="0">
                <a:effectLst>
                  <a:outerShdw blurRad="38100" dist="38100" dir="2700000" algn="tl">
                    <a:srgbClr val="000000">
                      <a:alpha val="43137"/>
                    </a:srgbClr>
                  </a:outerShdw>
                </a:effectLst>
                <a:ea typeface="Cambria Math" panose="02040503050406030204" pitchFamily="18" charset="0"/>
              </a:rPr>
              <a:t>Case4</a:t>
            </a:r>
            <a:r>
              <a:rPr lang="en-US" sz="1954" b="1" dirty="0">
                <a:solidFill>
                  <a:srgbClr val="0000FF"/>
                </a:solidFill>
                <a:ea typeface="Cambria Math" panose="02040503050406030204" pitchFamily="18" charset="0"/>
              </a:rPr>
              <a:t>:   </a:t>
            </a:r>
            <a:r>
              <a:rPr lang="en-US" sz="1954" dirty="0">
                <a:solidFill>
                  <a:srgbClr val="FF0000"/>
                </a:solidFill>
                <a:ea typeface="Cambria Math" panose="02040503050406030204" pitchFamily="18" charset="0"/>
              </a:rPr>
              <a:t>Class = Cancelled </a:t>
            </a:r>
            <a:r>
              <a:rPr lang="en-US" sz="1954" dirty="0">
                <a:solidFill>
                  <a:srgbClr val="0000FF"/>
                </a:solidFill>
                <a:ea typeface="Cambria Math" panose="02040503050406030204" pitchFamily="18" charset="0"/>
              </a:rPr>
              <a:t>: </a:t>
            </a:r>
            <a:r>
              <a:rPr lang="en-US" sz="1954" b="1" dirty="0">
                <a:ea typeface="Cambria Math" panose="02040503050406030204" pitchFamily="18" charset="0"/>
              </a:rPr>
              <a:t>0.05</a:t>
            </a:r>
            <a:r>
              <a:rPr lang="en-US" sz="1954" dirty="0">
                <a:solidFill>
                  <a:srgbClr val="0000FF"/>
                </a:solidFill>
                <a:ea typeface="Cambria Math" panose="02040503050406030204" pitchFamily="18" charset="0"/>
              </a:rPr>
              <a:t> × 0.0 × 0.0 × 1.0 × 1.0 = 0.0000</a:t>
            </a:r>
          </a:p>
          <a:p>
            <a:pPr marL="52723" indent="0">
              <a:buNone/>
            </a:pPr>
            <a:endParaRPr lang="en-US" sz="1954" dirty="0">
              <a:solidFill>
                <a:srgbClr val="0000FF"/>
              </a:solidFill>
              <a:ea typeface="Cambria Math" panose="020405030504060302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80486349"/>
              </p:ext>
            </p:extLst>
          </p:nvPr>
        </p:nvGraphicFramePr>
        <p:xfrm>
          <a:off x="1624055" y="1956944"/>
          <a:ext cx="6096000" cy="363636"/>
        </p:xfrm>
        <a:graphic>
          <a:graphicData uri="http://schemas.openxmlformats.org/drawingml/2006/table">
            <a:tbl>
              <a:tblPr firstRow="1" bandRow="1">
                <a:tableStyleId>{073A0DAA-6AF3-43AB-8588-CEC1D06C72B9}</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62225">
                <a:tc>
                  <a:txBody>
                    <a:bodyPr/>
                    <a:lstStyle/>
                    <a:p>
                      <a:pPr algn="ctr"/>
                      <a:r>
                        <a:rPr lang="en-US" sz="1800" dirty="0"/>
                        <a:t>Week Day</a:t>
                      </a:r>
                    </a:p>
                  </a:txBody>
                  <a:tcPr marL="89316" marR="89316" marT="44658" marB="44658"/>
                </a:tc>
                <a:tc>
                  <a:txBody>
                    <a:bodyPr/>
                    <a:lstStyle/>
                    <a:p>
                      <a:pPr algn="ctr"/>
                      <a:r>
                        <a:rPr lang="en-US" sz="1800" dirty="0"/>
                        <a:t>Winter</a:t>
                      </a:r>
                    </a:p>
                  </a:txBody>
                  <a:tcPr marL="89316" marR="89316" marT="44658" marB="44658"/>
                </a:tc>
                <a:tc>
                  <a:txBody>
                    <a:bodyPr/>
                    <a:lstStyle/>
                    <a:p>
                      <a:pPr algn="ctr"/>
                      <a:r>
                        <a:rPr lang="en-US" sz="1800" dirty="0"/>
                        <a:t>High</a:t>
                      </a:r>
                    </a:p>
                  </a:txBody>
                  <a:tcPr marL="89316" marR="89316" marT="44658" marB="44658"/>
                </a:tc>
                <a:tc>
                  <a:txBody>
                    <a:bodyPr/>
                    <a:lstStyle/>
                    <a:p>
                      <a:pPr algn="ctr"/>
                      <a:r>
                        <a:rPr lang="en-US" sz="1800" dirty="0"/>
                        <a:t>Heavy</a:t>
                      </a:r>
                    </a:p>
                  </a:txBody>
                  <a:tcPr marL="89316" marR="89316" marT="44658" marB="44658"/>
                </a:tc>
                <a:tc>
                  <a:txBody>
                    <a:bodyPr/>
                    <a:lstStyle/>
                    <a:p>
                      <a:pPr algn="ctr"/>
                      <a:r>
                        <a:rPr lang="en-US" sz="1800" dirty="0"/>
                        <a:t>???</a:t>
                      </a:r>
                    </a:p>
                  </a:txBody>
                  <a:tcPr marL="89316" marR="89316" marT="44658" marB="44658"/>
                </a:tc>
                <a:extLst>
                  <a:ext uri="{0D108BD9-81ED-4DB2-BD59-A6C34878D82A}">
                    <a16:rowId xmlns:a16="http://schemas.microsoft.com/office/drawing/2014/main" val="10000"/>
                  </a:ext>
                </a:extLst>
              </a:tr>
            </a:tbl>
          </a:graphicData>
        </a:graphic>
      </p:graphicFrame>
      <p:sp>
        <p:nvSpPr>
          <p:cNvPr id="9" name="Title 1">
            <a:extLst>
              <a:ext uri="{FF2B5EF4-FFF2-40B4-BE49-F238E27FC236}">
                <a16:creationId xmlns:a16="http://schemas.microsoft.com/office/drawing/2014/main" id="{C7C58624-077A-4A33-83A3-2886D0081347}"/>
              </a:ext>
            </a:extLst>
          </p:cNvPr>
          <p:cNvSpPr>
            <a:spLocks noGrp="1"/>
          </p:cNvSpPr>
          <p:nvPr>
            <p:ph type="title"/>
          </p:nvPr>
        </p:nvSpPr>
        <p:spPr>
          <a:xfrm>
            <a:off x="0" y="0"/>
            <a:ext cx="9143999" cy="777170"/>
          </a:xfrm>
        </p:spPr>
        <p:txBody>
          <a:bodyPr>
            <a:noAutofit/>
          </a:bodyPr>
          <a:lstStyle/>
          <a:p>
            <a:pPr algn="ctr"/>
            <a:r>
              <a:rPr lang="en-US"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rPr>
              <a:t>Air-Traffic Example</a:t>
            </a:r>
            <a:endParaRPr lang="en-IN"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endParaRPr>
          </a:p>
        </p:txBody>
      </p:sp>
      <p:sp>
        <p:nvSpPr>
          <p:cNvPr id="10" name="Slide Number Placeholder 6">
            <a:extLst>
              <a:ext uri="{FF2B5EF4-FFF2-40B4-BE49-F238E27FC236}">
                <a16:creationId xmlns:a16="http://schemas.microsoft.com/office/drawing/2014/main" id="{BF55C493-14AB-4A7E-8285-F596201C2252}"/>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6E22-23E2-4FB1-8975-3BA570E08337}"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sp>
        <p:nvSpPr>
          <p:cNvPr id="7" name="TextBox 6">
            <a:extLst>
              <a:ext uri="{FF2B5EF4-FFF2-40B4-BE49-F238E27FC236}">
                <a16:creationId xmlns:a16="http://schemas.microsoft.com/office/drawing/2014/main" id="{1FFDA2FC-C7E0-3406-2BF6-4A5076EE2BEA}"/>
              </a:ext>
            </a:extLst>
          </p:cNvPr>
          <p:cNvSpPr txBox="1"/>
          <p:nvPr/>
        </p:nvSpPr>
        <p:spPr>
          <a:xfrm>
            <a:off x="1210235" y="5827125"/>
            <a:ext cx="6477000" cy="369332"/>
          </a:xfrm>
          <a:prstGeom prst="rect">
            <a:avLst/>
          </a:prstGeom>
          <a:noFill/>
        </p:spPr>
        <p:txBody>
          <a:bodyPr wrap="square">
            <a:spAutoFit/>
          </a:bodyPr>
          <a:lstStyle/>
          <a:p>
            <a:pPr algn="ctr"/>
            <a:r>
              <a:rPr lang="en-US" b="1" dirty="0"/>
              <a:t>Case3</a:t>
            </a:r>
            <a:r>
              <a:rPr lang="en-US" b="1" dirty="0">
                <a:solidFill>
                  <a:srgbClr val="FF0000"/>
                </a:solidFill>
              </a:rPr>
              <a:t> is the strongest; Hence correct classification is Very Late</a:t>
            </a:r>
          </a:p>
        </p:txBody>
      </p:sp>
      <p:cxnSp>
        <p:nvCxnSpPr>
          <p:cNvPr id="4" name="Straight Arrow Connector 3">
            <a:extLst>
              <a:ext uri="{FF2B5EF4-FFF2-40B4-BE49-F238E27FC236}">
                <a16:creationId xmlns:a16="http://schemas.microsoft.com/office/drawing/2014/main" id="{B4FE62AE-FBE8-5C94-C614-D1DB9A4D26B2}"/>
              </a:ext>
            </a:extLst>
          </p:cNvPr>
          <p:cNvCxnSpPr/>
          <p:nvPr/>
        </p:nvCxnSpPr>
        <p:spPr>
          <a:xfrm>
            <a:off x="2209800" y="2320580"/>
            <a:ext cx="1828800" cy="72742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28C01C5-26BD-A6F2-E194-7EEECF1A7739}"/>
              </a:ext>
            </a:extLst>
          </p:cNvPr>
          <p:cNvCxnSpPr>
            <a:cxnSpLocks/>
          </p:cNvCxnSpPr>
          <p:nvPr/>
        </p:nvCxnSpPr>
        <p:spPr>
          <a:xfrm>
            <a:off x="4243225" y="2257349"/>
            <a:ext cx="1355157" cy="80309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1C9A491-7161-FA8C-FE39-509DD35639A8}"/>
              </a:ext>
            </a:extLst>
          </p:cNvPr>
          <p:cNvCxnSpPr>
            <a:cxnSpLocks/>
          </p:cNvCxnSpPr>
          <p:nvPr/>
        </p:nvCxnSpPr>
        <p:spPr>
          <a:xfrm>
            <a:off x="3136127" y="2261670"/>
            <a:ext cx="1535928" cy="72742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CBDE86D-6D83-040B-DA50-756A602FAD40}"/>
              </a:ext>
            </a:extLst>
          </p:cNvPr>
          <p:cNvCxnSpPr>
            <a:cxnSpLocks/>
          </p:cNvCxnSpPr>
          <p:nvPr/>
        </p:nvCxnSpPr>
        <p:spPr>
          <a:xfrm>
            <a:off x="5304061" y="2115711"/>
            <a:ext cx="880066" cy="932289"/>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97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3DF8FD-B70C-453D-8A6A-5CFD4F32F553}"/>
              </a:ext>
            </a:extLst>
          </p:cNvPr>
          <p:cNvSpPr/>
          <p:nvPr/>
        </p:nvSpPr>
        <p:spPr>
          <a:xfrm>
            <a:off x="457200" y="2857500"/>
            <a:ext cx="8229600" cy="1181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rPr>
              <a:t>Example 4 (Multi Features)</a:t>
            </a:r>
          </a:p>
        </p:txBody>
      </p:sp>
    </p:spTree>
    <p:extLst>
      <p:ext uri="{BB962C8B-B14F-4D97-AF65-F5344CB8AC3E}">
        <p14:creationId xmlns:p14="http://schemas.microsoft.com/office/powerpoint/2010/main" val="2435699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6" name="Rectangle 2"/>
          <p:cNvSpPr>
            <a:spLocks noGrp="1" noChangeArrowheads="1"/>
          </p:cNvSpPr>
          <p:nvPr>
            <p:ph type="title"/>
          </p:nvPr>
        </p:nvSpPr>
        <p:spPr>
          <a:xfrm>
            <a:off x="0" y="10510"/>
            <a:ext cx="9144000" cy="609600"/>
          </a:xfrm>
        </p:spPr>
        <p:txBody>
          <a:bodyPr/>
          <a:lstStyle/>
          <a:p>
            <a:pPr eaLnBrk="1" hangingPunct="1"/>
            <a:r>
              <a:rPr lang="en-US" sz="3200" dirty="0">
                <a:solidFill>
                  <a:srgbClr val="0070C0"/>
                </a:solidFill>
                <a:effectLst>
                  <a:outerShdw blurRad="38100" dist="38100" dir="2700000" algn="tl">
                    <a:srgbClr val="000000">
                      <a:alpha val="43137"/>
                    </a:srgbClr>
                  </a:outerShdw>
                </a:effectLst>
                <a:latin typeface="Comic Sans MS" panose="030F0702030302020204" pitchFamily="66" charset="0"/>
              </a:rPr>
              <a:t>Naïve Bayesian Classifier: Training Dataset</a:t>
            </a:r>
          </a:p>
        </p:txBody>
      </p:sp>
      <p:sp>
        <p:nvSpPr>
          <p:cNvPr id="10247" name="Text Box 4"/>
          <p:cNvSpPr txBox="1">
            <a:spLocks noChangeArrowheads="1"/>
          </p:cNvSpPr>
          <p:nvPr/>
        </p:nvSpPr>
        <p:spPr bwMode="auto">
          <a:xfrm>
            <a:off x="87367" y="1447800"/>
            <a:ext cx="3429000" cy="344588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FF"/>
                </a:solidFill>
                <a:effectLst/>
                <a:uLnTx/>
                <a:uFillTx/>
                <a:latin typeface="Tahoma" pitchFamily="34" charset="0"/>
                <a:ea typeface="+mn-ea"/>
                <a:cs typeface="+mn-cs"/>
              </a:rPr>
              <a:t>Class:</a:t>
            </a:r>
          </a:p>
          <a:p>
            <a:pPr marL="0" marR="0" lvl="0" indent="0" algn="l" defTabSz="914400" rtl="0" eaLnBrk="1" fontAlgn="base" latinLnBrk="0" hangingPunct="1">
              <a:lnSpc>
                <a:spcPct val="11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FF"/>
                </a:solidFill>
                <a:effectLst/>
                <a:uLnTx/>
                <a:uFillTx/>
                <a:latin typeface="Tahoma" pitchFamily="34" charset="0"/>
                <a:ea typeface="+mn-ea"/>
                <a:cs typeface="+mn-cs"/>
              </a:rPr>
              <a:t>C</a:t>
            </a:r>
            <a:r>
              <a:rPr kumimoji="0" lang="en-US" sz="2000" b="0" i="0" u="none" strike="noStrike" kern="1200" cap="none" spc="0" normalizeH="0" baseline="-25000" noProof="0" dirty="0">
                <a:ln>
                  <a:noFill/>
                </a:ln>
                <a:solidFill>
                  <a:srgbClr val="0000FF"/>
                </a:solidFill>
                <a:effectLst/>
                <a:uLnTx/>
                <a:uFillTx/>
                <a:latin typeface="Tahoma" pitchFamily="34" charset="0"/>
                <a:ea typeface="+mn-ea"/>
                <a:cs typeface="+mn-cs"/>
              </a:rPr>
              <a:t>1</a:t>
            </a:r>
            <a:r>
              <a:rPr kumimoji="0" lang="en-US" sz="2000" b="0" i="0" u="none" strike="noStrike" kern="1200" cap="none" spc="0" normalizeH="0" baseline="0" noProof="0" dirty="0">
                <a:ln>
                  <a:noFill/>
                </a:ln>
                <a:solidFill>
                  <a:srgbClr val="0000FF"/>
                </a:solidFill>
                <a:effectLst/>
                <a:uLnTx/>
                <a:uFillTx/>
                <a:latin typeface="Tahoma" pitchFamily="34" charset="0"/>
                <a:ea typeface="+mn-ea"/>
                <a:cs typeface="+mn-cs"/>
              </a:rPr>
              <a:t>:buys_computer = ‘yes’</a:t>
            </a:r>
          </a:p>
          <a:p>
            <a:pPr marL="0" marR="0" lvl="0" indent="0" algn="l" defTabSz="914400" rtl="0" eaLnBrk="1" fontAlgn="base" latinLnBrk="0" hangingPunct="1">
              <a:lnSpc>
                <a:spcPct val="11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FF"/>
                </a:solidFill>
                <a:effectLst/>
                <a:uLnTx/>
                <a:uFillTx/>
                <a:latin typeface="Tahoma" pitchFamily="34" charset="0"/>
                <a:ea typeface="+mn-ea"/>
                <a:cs typeface="+mn-cs"/>
              </a:rPr>
              <a:t>C</a:t>
            </a:r>
            <a:r>
              <a:rPr kumimoji="0" lang="en-US" sz="2000" b="0" i="0" u="none" strike="noStrike" kern="1200" cap="none" spc="0" normalizeH="0" baseline="-25000" noProof="0" dirty="0">
                <a:ln>
                  <a:noFill/>
                </a:ln>
                <a:solidFill>
                  <a:srgbClr val="0000FF"/>
                </a:solidFill>
                <a:effectLst/>
                <a:uLnTx/>
                <a:uFillTx/>
                <a:latin typeface="Tahoma" pitchFamily="34" charset="0"/>
                <a:ea typeface="+mn-ea"/>
                <a:cs typeface="+mn-cs"/>
              </a:rPr>
              <a:t>2</a:t>
            </a:r>
            <a:r>
              <a:rPr kumimoji="0" lang="en-US" sz="2000" b="0" i="0" u="none" strike="noStrike" kern="1200" cap="none" spc="0" normalizeH="0" baseline="0" noProof="0" dirty="0">
                <a:ln>
                  <a:noFill/>
                </a:ln>
                <a:solidFill>
                  <a:srgbClr val="0000FF"/>
                </a:solidFill>
                <a:effectLst/>
                <a:uLnTx/>
                <a:uFillTx/>
                <a:latin typeface="Tahoma" pitchFamily="34" charset="0"/>
                <a:ea typeface="+mn-ea"/>
                <a:cs typeface="+mn-cs"/>
              </a:rPr>
              <a:t>:buys_computer = ‘no’</a:t>
            </a:r>
          </a:p>
          <a:p>
            <a:pPr marL="0" marR="0" lvl="0" indent="0" algn="l" defTabSz="914400" rtl="0" eaLnBrk="1" fontAlgn="base" latinLnBrk="0" hangingPunct="1">
              <a:lnSpc>
                <a:spcPct val="11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FF"/>
              </a:solidFill>
              <a:effectLst/>
              <a:uLnTx/>
              <a:uFillTx/>
              <a:latin typeface="Tahoma" pitchFamily="34" charset="0"/>
              <a:ea typeface="+mn-ea"/>
              <a:cs typeface="+mn-cs"/>
            </a:endParaRPr>
          </a:p>
          <a:p>
            <a:pPr marL="0" marR="0" lvl="0" indent="0" algn="l" defTabSz="914400" rtl="0" eaLnBrk="1" fontAlgn="base" latinLnBrk="0" hangingPunct="1">
              <a:lnSpc>
                <a:spcPct val="11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ahoma" pitchFamily="34" charset="0"/>
                <a:ea typeface="+mn-ea"/>
                <a:cs typeface="+mn-cs"/>
              </a:rPr>
              <a:t>Test Data Sample </a:t>
            </a:r>
          </a:p>
          <a:p>
            <a:pPr marR="0" lvl="0" algn="l" defTabSz="914400" rtl="0" eaLnBrk="1" fontAlgn="base" latinLnBrk="0" hangingPunct="1">
              <a:lnSpc>
                <a:spcPct val="110000"/>
              </a:lnSpc>
              <a:spcBef>
                <a:spcPct val="0"/>
              </a:spcBef>
              <a:spcAft>
                <a:spcPct val="0"/>
              </a:spcAft>
              <a:buClrTx/>
              <a:buSzTx/>
              <a:tabLst/>
              <a:defRPr/>
            </a:pPr>
            <a:r>
              <a:rPr kumimoji="0" lang="en-US" sz="2000" b="0" i="0" u="none" strike="noStrike" kern="1200" cap="none" spc="0" normalizeH="0" baseline="0" noProof="0" dirty="0">
                <a:ln>
                  <a:noFill/>
                </a:ln>
                <a:solidFill>
                  <a:srgbClr val="FF0000"/>
                </a:solidFill>
                <a:effectLst/>
                <a:uLnTx/>
                <a:uFillTx/>
                <a:latin typeface="Tahoma" pitchFamily="34" charset="0"/>
                <a:ea typeface="+mn-ea"/>
                <a:cs typeface="+mn-cs"/>
              </a:rPr>
              <a:t>X = </a:t>
            </a:r>
          </a:p>
          <a:p>
            <a:pPr marL="342900" marR="0" lvl="0" indent="-342900" algn="l" defTabSz="914400" rtl="0" eaLnBrk="1" fontAlgn="base" latinLnBrk="0" hangingPunct="1">
              <a:lnSpc>
                <a:spcPct val="11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Tahoma" pitchFamily="34" charset="0"/>
                <a:ea typeface="+mn-ea"/>
                <a:cs typeface="+mn-cs"/>
              </a:rPr>
              <a:t>(age &lt;=30,</a:t>
            </a:r>
          </a:p>
          <a:p>
            <a:pPr marL="342900" marR="0" lvl="0" indent="-342900" algn="l" defTabSz="914400" rtl="0" eaLnBrk="1" fontAlgn="base" latinLnBrk="0" hangingPunct="1">
              <a:lnSpc>
                <a:spcPct val="11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Tahoma" pitchFamily="34" charset="0"/>
                <a:ea typeface="+mn-ea"/>
                <a:cs typeface="+mn-cs"/>
              </a:rPr>
              <a:t>Income = medium,</a:t>
            </a:r>
          </a:p>
          <a:p>
            <a:pPr marL="342900" marR="0" lvl="0" indent="-342900" algn="l" defTabSz="914400" rtl="0" eaLnBrk="1" fontAlgn="base" latinLnBrk="0" hangingPunct="1">
              <a:lnSpc>
                <a:spcPct val="11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Tahoma" pitchFamily="34" charset="0"/>
                <a:ea typeface="+mn-ea"/>
                <a:cs typeface="+mn-cs"/>
              </a:rPr>
              <a:t>Student = yes</a:t>
            </a:r>
          </a:p>
          <a:p>
            <a:pPr marL="342900" marR="0" lvl="0" indent="-342900" algn="l" defTabSz="914400" rtl="0" eaLnBrk="1" fontAlgn="base" latinLnBrk="0" hangingPunct="1">
              <a:lnSpc>
                <a:spcPct val="11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srgbClr val="FF0000"/>
                </a:solidFill>
                <a:effectLst/>
                <a:uLnTx/>
                <a:uFillTx/>
                <a:latin typeface="Tahoma" pitchFamily="34" charset="0"/>
                <a:ea typeface="+mn-ea"/>
                <a:cs typeface="+mn-cs"/>
              </a:rPr>
              <a:t>Credit_rating</a:t>
            </a:r>
            <a:r>
              <a:rPr kumimoji="0" lang="en-US" sz="2000" b="0" i="0" u="none" strike="noStrike" kern="1200" cap="none" spc="0" normalizeH="0" baseline="0" noProof="0" dirty="0">
                <a:ln>
                  <a:noFill/>
                </a:ln>
                <a:solidFill>
                  <a:srgbClr val="FF0000"/>
                </a:solidFill>
                <a:effectLst/>
                <a:uLnTx/>
                <a:uFillTx/>
                <a:latin typeface="Tahoma" pitchFamily="34" charset="0"/>
                <a:ea typeface="+mn-ea"/>
                <a:cs typeface="+mn-cs"/>
              </a:rPr>
              <a:t> = Fair)</a:t>
            </a:r>
          </a:p>
        </p:txBody>
      </p:sp>
      <p:graphicFrame>
        <p:nvGraphicFramePr>
          <p:cNvPr id="10242" name="Object 5"/>
          <p:cNvGraphicFramePr>
            <a:graphicFrameLocks noGrp="1"/>
          </p:cNvGraphicFramePr>
          <p:nvPr>
            <p:ph idx="1"/>
            <p:extLst>
              <p:ext uri="{D42A27DB-BD31-4B8C-83A1-F6EECF244321}">
                <p14:modId xmlns:p14="http://schemas.microsoft.com/office/powerpoint/2010/main" val="1809434515"/>
              </p:ext>
            </p:extLst>
          </p:nvPr>
        </p:nvGraphicFramePr>
        <p:xfrm>
          <a:off x="3315468" y="990600"/>
          <a:ext cx="5599932" cy="5562600"/>
        </p:xfrm>
        <a:graphic>
          <a:graphicData uri="http://schemas.openxmlformats.org/presentationml/2006/ole">
            <mc:AlternateContent xmlns:mc="http://schemas.openxmlformats.org/markup-compatibility/2006">
              <mc:Choice xmlns:v="urn:schemas-microsoft-com:vml" Requires="v">
                <p:oleObj name="Worksheet" r:id="rId3" imgW="4324438" imgH="4457652" progId="Excel.Sheet.8">
                  <p:embed/>
                </p:oleObj>
              </mc:Choice>
              <mc:Fallback>
                <p:oleObj name="Worksheet" r:id="rId3" imgW="4324438" imgH="4457652" progId="Excel.Sheet.8">
                  <p:embed/>
                  <p:pic>
                    <p:nvPicPr>
                      <p:cNvPr id="10242" name="Object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5468" y="990600"/>
                        <a:ext cx="5599932" cy="5562600"/>
                      </a:xfrm>
                      <a:prstGeom prst="rect">
                        <a:avLst/>
                      </a:prstGeom>
                      <a:noFill/>
                      <a:ln>
                        <a:noFill/>
                      </a:ln>
                      <a:effectLst/>
                    </p:spPr>
                  </p:pic>
                </p:oleObj>
              </mc:Fallback>
            </mc:AlternateContent>
          </a:graphicData>
        </a:graphic>
      </p:graphicFrame>
      <p:sp>
        <p:nvSpPr>
          <p:cNvPr id="2" name="TextBox 1">
            <a:extLst>
              <a:ext uri="{FF2B5EF4-FFF2-40B4-BE49-F238E27FC236}">
                <a16:creationId xmlns:a16="http://schemas.microsoft.com/office/drawing/2014/main" id="{2BC9154D-CAA8-455D-A315-F3FD256E9544}"/>
              </a:ext>
            </a:extLst>
          </p:cNvPr>
          <p:cNvSpPr txBox="1"/>
          <p:nvPr/>
        </p:nvSpPr>
        <p:spPr>
          <a:xfrm>
            <a:off x="488576" y="5695732"/>
            <a:ext cx="2114681" cy="923330"/>
          </a:xfrm>
          <a:prstGeom prst="rect">
            <a:avLst/>
          </a:prstGeom>
          <a:noFill/>
        </p:spPr>
        <p:txBody>
          <a:bodyPr wrap="none" rtlCol="0">
            <a:spAutoFit/>
          </a:bodyPr>
          <a:lstStyle/>
          <a:p>
            <a:r>
              <a:rPr lang="en-US" dirty="0"/>
              <a:t>Total Records = 14</a:t>
            </a:r>
          </a:p>
          <a:p>
            <a:r>
              <a:rPr lang="en-US" dirty="0"/>
              <a:t>Class #1: 9</a:t>
            </a:r>
          </a:p>
          <a:p>
            <a:r>
              <a:rPr lang="en-US" dirty="0"/>
              <a:t>Class #2: 5</a:t>
            </a:r>
          </a:p>
        </p:txBody>
      </p:sp>
      <p:sp>
        <p:nvSpPr>
          <p:cNvPr id="7" name="Slide Number Placeholder 6">
            <a:extLst>
              <a:ext uri="{FF2B5EF4-FFF2-40B4-BE49-F238E27FC236}">
                <a16:creationId xmlns:a16="http://schemas.microsoft.com/office/drawing/2014/main" id="{58C1AE1F-BD34-44BE-B5ED-89C6D931EFD1}"/>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6E22-23E2-4FB1-8975-3BA570E08337}"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sp>
        <p:nvSpPr>
          <p:cNvPr id="3" name="Left Brace 2">
            <a:extLst>
              <a:ext uri="{FF2B5EF4-FFF2-40B4-BE49-F238E27FC236}">
                <a16:creationId xmlns:a16="http://schemas.microsoft.com/office/drawing/2014/main" id="{0A62A5DF-A5B3-F7FC-2668-7E3BF80DC3F3}"/>
              </a:ext>
            </a:extLst>
          </p:cNvPr>
          <p:cNvSpPr/>
          <p:nvPr/>
        </p:nvSpPr>
        <p:spPr bwMode="auto">
          <a:xfrm rot="5400000">
            <a:off x="5398257" y="-1688343"/>
            <a:ext cx="609600" cy="4748285"/>
          </a:xfrm>
          <a:prstGeom prst="leftBrace">
            <a:avLst/>
          </a:prstGeom>
          <a:noFill/>
          <a:ln w="381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itchFamily="34" charset="0"/>
            </a:endParaRPr>
          </a:p>
        </p:txBody>
      </p:sp>
      <p:sp>
        <p:nvSpPr>
          <p:cNvPr id="4" name="TextBox 3">
            <a:extLst>
              <a:ext uri="{FF2B5EF4-FFF2-40B4-BE49-F238E27FC236}">
                <a16:creationId xmlns:a16="http://schemas.microsoft.com/office/drawing/2014/main" id="{7217913D-A90B-0745-6207-070BFCBB750B}"/>
              </a:ext>
            </a:extLst>
          </p:cNvPr>
          <p:cNvSpPr txBox="1"/>
          <p:nvPr/>
        </p:nvSpPr>
        <p:spPr>
          <a:xfrm>
            <a:off x="5181600" y="674131"/>
            <a:ext cx="1253805" cy="369332"/>
          </a:xfrm>
          <a:prstGeom prst="rect">
            <a:avLst/>
          </a:prstGeom>
          <a:noFill/>
        </p:spPr>
        <p:txBody>
          <a:bodyPr wrap="none" rtlCol="0">
            <a:spAutoFit/>
          </a:bodyPr>
          <a:lstStyle/>
          <a:p>
            <a:r>
              <a:rPr lang="en-US" dirty="0"/>
              <a:t>4 Features</a:t>
            </a:r>
          </a:p>
        </p:txBody>
      </p:sp>
      <p:sp>
        <p:nvSpPr>
          <p:cNvPr id="5" name="Arrow: Down 4">
            <a:extLst>
              <a:ext uri="{FF2B5EF4-FFF2-40B4-BE49-F238E27FC236}">
                <a16:creationId xmlns:a16="http://schemas.microsoft.com/office/drawing/2014/main" id="{B01D652E-F4AF-ACC1-56D8-3916A9F9283C}"/>
              </a:ext>
            </a:extLst>
          </p:cNvPr>
          <p:cNvSpPr/>
          <p:nvPr/>
        </p:nvSpPr>
        <p:spPr bwMode="auto">
          <a:xfrm>
            <a:off x="8382000" y="620110"/>
            <a:ext cx="228600" cy="379419"/>
          </a:xfrm>
          <a:prstGeom prst="downArrow">
            <a:avLst/>
          </a:prstGeom>
          <a:solidFill>
            <a:srgbClr val="0000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4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4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4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47">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47">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732545"/>
          </a:xfrm>
        </p:spPr>
        <p:txBody>
          <a:bodyPr>
            <a:noAutofit/>
          </a:bodyPr>
          <a:lstStyle/>
          <a:p>
            <a:pPr algn="ctr"/>
            <a:r>
              <a:rPr lang="en-US"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rPr>
              <a:t>Bayesian Classifier</a:t>
            </a:r>
            <a:endParaRPr lang="en-IN" sz="5400" b="1" dirty="0">
              <a:solidFill>
                <a:srgbClr val="0070C0"/>
              </a:solidFill>
              <a:effectLst>
                <a:outerShdw blurRad="38100" dist="38100" dir="2700000" algn="tl">
                  <a:srgbClr val="000000">
                    <a:alpha val="43137"/>
                  </a:srgbClr>
                </a:outerShdw>
              </a:effectLst>
              <a:latin typeface="Comic Sans MS" panose="030F0702030302020204" pitchFamily="66" charset="0"/>
              <a:cs typeface="Times New Roman" pitchFamily="18" charset="0"/>
            </a:endParaRPr>
          </a:p>
        </p:txBody>
      </p:sp>
      <p:sp>
        <p:nvSpPr>
          <p:cNvPr id="5" name="Content Placeholder 4"/>
          <p:cNvSpPr>
            <a:spLocks noGrp="1"/>
          </p:cNvSpPr>
          <p:nvPr>
            <p:ph idx="1"/>
          </p:nvPr>
        </p:nvSpPr>
        <p:spPr>
          <a:xfrm>
            <a:off x="152400" y="1117957"/>
            <a:ext cx="8763000" cy="5206643"/>
          </a:xfrm>
        </p:spPr>
        <p:txBody>
          <a:bodyPr>
            <a:noAutofit/>
          </a:bodyPr>
          <a:lstStyle/>
          <a:p>
            <a:pPr marL="395622" indent="-342900" algn="just">
              <a:buFont typeface="Wingdings" panose="05000000000000000000" pitchFamily="2" charset="2"/>
              <a:buChar char="§"/>
            </a:pPr>
            <a:r>
              <a:rPr lang="en-US" sz="2000" dirty="0">
                <a:solidFill>
                  <a:srgbClr val="0000FF"/>
                </a:solidFill>
              </a:rPr>
              <a:t>In many applications, the </a:t>
            </a:r>
            <a:r>
              <a:rPr lang="en-US" sz="2000" u="sng" dirty="0">
                <a:effectLst>
                  <a:outerShdw blurRad="38100" dist="38100" dir="2700000" algn="tl">
                    <a:srgbClr val="000000">
                      <a:alpha val="43137"/>
                    </a:srgbClr>
                  </a:outerShdw>
                </a:effectLst>
              </a:rPr>
              <a:t>relationship</a:t>
            </a:r>
            <a:r>
              <a:rPr lang="en-US" sz="2000" dirty="0">
                <a:solidFill>
                  <a:srgbClr val="0000FF"/>
                </a:solidFill>
              </a:rPr>
              <a:t> between the </a:t>
            </a:r>
            <a:r>
              <a:rPr lang="en-US" sz="2000" u="sng" dirty="0">
                <a:effectLst>
                  <a:outerShdw blurRad="38100" dist="38100" dir="2700000" algn="tl">
                    <a:srgbClr val="000000">
                      <a:alpha val="43137"/>
                    </a:srgbClr>
                  </a:outerShdw>
                </a:effectLst>
              </a:rPr>
              <a:t>attributes</a:t>
            </a:r>
            <a:r>
              <a:rPr lang="en-US" sz="2000" dirty="0">
                <a:solidFill>
                  <a:srgbClr val="0000FF"/>
                </a:solidFill>
              </a:rPr>
              <a:t> set and the class variable is </a:t>
            </a:r>
            <a:r>
              <a:rPr lang="en-US" sz="2000" u="sng" dirty="0">
                <a:effectLst>
                  <a:outerShdw blurRad="38100" dist="38100" dir="2700000" algn="tl">
                    <a:srgbClr val="000000">
                      <a:alpha val="43137"/>
                    </a:srgbClr>
                  </a:outerShdw>
                </a:effectLst>
              </a:rPr>
              <a:t>non-deterministic</a:t>
            </a:r>
            <a:r>
              <a:rPr lang="en-US" sz="2000" dirty="0">
                <a:solidFill>
                  <a:srgbClr val="0000FF"/>
                </a:solidFill>
              </a:rPr>
              <a:t>. </a:t>
            </a:r>
          </a:p>
          <a:p>
            <a:pPr marL="2484794" lvl="8" indent="-288425" algn="just"/>
            <a:endParaRPr lang="en-US" sz="2000" dirty="0">
              <a:solidFill>
                <a:srgbClr val="0000FF"/>
              </a:solidFill>
            </a:endParaRPr>
          </a:p>
          <a:p>
            <a:pPr marL="752897" lvl="1" indent="-342900" algn="just">
              <a:buFont typeface="Courier New" panose="02070309020205020404" pitchFamily="49" charset="0"/>
              <a:buChar char="o"/>
            </a:pPr>
            <a:r>
              <a:rPr lang="en-US" sz="2000" dirty="0">
                <a:solidFill>
                  <a:srgbClr val="0000FF"/>
                </a:solidFill>
              </a:rPr>
              <a:t>In other words, a test </a:t>
            </a:r>
            <a:r>
              <a:rPr lang="en-US" sz="2000" dirty="0">
                <a:solidFill>
                  <a:srgbClr val="FF0000"/>
                </a:solidFill>
              </a:rPr>
              <a:t>cannot be classified </a:t>
            </a:r>
            <a:r>
              <a:rPr lang="en-US" sz="2000" dirty="0">
                <a:solidFill>
                  <a:srgbClr val="0000FF"/>
                </a:solidFill>
              </a:rPr>
              <a:t>to a class label </a:t>
            </a:r>
            <a:r>
              <a:rPr lang="en-US" sz="2000" dirty="0"/>
              <a:t>with certainty</a:t>
            </a:r>
            <a:r>
              <a:rPr lang="en-US" sz="2000" dirty="0">
                <a:solidFill>
                  <a:srgbClr val="0000FF"/>
                </a:solidFill>
              </a:rPr>
              <a:t>. </a:t>
            </a:r>
          </a:p>
          <a:p>
            <a:pPr marL="2539269" lvl="8" indent="-342900" algn="just">
              <a:buFont typeface="Courier New" panose="02070309020205020404" pitchFamily="49" charset="0"/>
              <a:buChar char="o"/>
            </a:pPr>
            <a:endParaRPr lang="en-US" sz="2000" dirty="0">
              <a:solidFill>
                <a:srgbClr val="0000FF"/>
              </a:solidFill>
            </a:endParaRPr>
          </a:p>
          <a:p>
            <a:pPr marL="752897" lvl="1" indent="-342900" algn="just">
              <a:buFont typeface="Courier New" panose="02070309020205020404" pitchFamily="49" charset="0"/>
              <a:buChar char="o"/>
            </a:pPr>
            <a:r>
              <a:rPr lang="en-US" sz="2000" dirty="0">
                <a:solidFill>
                  <a:srgbClr val="0000FF"/>
                </a:solidFill>
              </a:rPr>
              <a:t>In such a situation, the </a:t>
            </a:r>
            <a:r>
              <a:rPr lang="en-US" sz="2000" dirty="0"/>
              <a:t>classification</a:t>
            </a:r>
            <a:r>
              <a:rPr lang="en-US" sz="2000" dirty="0">
                <a:solidFill>
                  <a:srgbClr val="0000FF"/>
                </a:solidFill>
              </a:rPr>
              <a:t> can be achieved </a:t>
            </a:r>
            <a:r>
              <a:rPr lang="en-US" sz="2000" dirty="0">
                <a:solidFill>
                  <a:srgbClr val="FF0000"/>
                </a:solidFill>
              </a:rPr>
              <a:t>probabilistically</a:t>
            </a:r>
            <a:r>
              <a:rPr lang="en-US" sz="2000" dirty="0">
                <a:solidFill>
                  <a:srgbClr val="0000FF"/>
                </a:solidFill>
              </a:rPr>
              <a:t>. </a:t>
            </a:r>
          </a:p>
          <a:p>
            <a:pPr marL="341147" indent="-288425" algn="just"/>
            <a:endParaRPr lang="en-US" sz="2000" dirty="0">
              <a:solidFill>
                <a:srgbClr val="0000FF"/>
              </a:solidFill>
            </a:endParaRPr>
          </a:p>
          <a:p>
            <a:pPr marL="395622" indent="-342900" algn="just">
              <a:buFont typeface="Wingdings" panose="05000000000000000000" pitchFamily="2" charset="2"/>
              <a:buChar char="§"/>
            </a:pPr>
            <a:r>
              <a:rPr lang="en-US" sz="2000" dirty="0">
                <a:solidFill>
                  <a:srgbClr val="0000FF"/>
                </a:solidFill>
              </a:rPr>
              <a:t>The Bayesian classifier </a:t>
            </a:r>
            <a:r>
              <a:rPr lang="en-US" sz="2000" u="sng" dirty="0">
                <a:effectLst>
                  <a:outerShdw blurRad="38100" dist="38100" dir="2700000" algn="tl">
                    <a:srgbClr val="000000">
                      <a:alpha val="43137"/>
                    </a:srgbClr>
                  </a:outerShdw>
                </a:effectLst>
              </a:rPr>
              <a:t>is an approach </a:t>
            </a:r>
            <a:r>
              <a:rPr lang="en-US" sz="2000" dirty="0">
                <a:solidFill>
                  <a:srgbClr val="0000FF"/>
                </a:solidFill>
              </a:rPr>
              <a:t>for </a:t>
            </a:r>
            <a:r>
              <a:rPr lang="en-US" sz="2000" dirty="0">
                <a:solidFill>
                  <a:srgbClr val="FF0000"/>
                </a:solidFill>
              </a:rPr>
              <a:t>modelling probabilistic relationships </a:t>
            </a:r>
            <a:r>
              <a:rPr lang="en-US" sz="2000" dirty="0">
                <a:solidFill>
                  <a:srgbClr val="0000FF"/>
                </a:solidFill>
              </a:rPr>
              <a:t>between the attribute set and the class variable. </a:t>
            </a:r>
          </a:p>
          <a:p>
            <a:pPr marL="2484794" lvl="8" indent="-288425" algn="just"/>
            <a:endParaRPr lang="en-US" sz="2000" dirty="0">
              <a:solidFill>
                <a:srgbClr val="0000FF"/>
              </a:solidFill>
            </a:endParaRPr>
          </a:p>
          <a:p>
            <a:pPr marL="395622" indent="-342900" algn="just">
              <a:buFont typeface="Wingdings" panose="05000000000000000000" pitchFamily="2" charset="2"/>
              <a:buChar char="§"/>
            </a:pPr>
            <a:r>
              <a:rPr lang="en-US" sz="2000" dirty="0">
                <a:solidFill>
                  <a:srgbClr val="0000FF"/>
                </a:solidFill>
              </a:rPr>
              <a:t>More precisely, Bayesian classifier </a:t>
            </a:r>
            <a:r>
              <a:rPr lang="en-US" sz="2000" u="sng" dirty="0">
                <a:effectLst>
                  <a:outerShdw blurRad="38100" dist="38100" dir="2700000" algn="tl">
                    <a:srgbClr val="000000">
                      <a:alpha val="43137"/>
                    </a:srgbClr>
                  </a:outerShdw>
                </a:effectLst>
              </a:rPr>
              <a:t>uses</a:t>
            </a:r>
            <a:r>
              <a:rPr lang="en-US" sz="2000" dirty="0">
                <a:solidFill>
                  <a:srgbClr val="0000FF"/>
                </a:solidFill>
              </a:rPr>
              <a:t> </a:t>
            </a:r>
            <a:r>
              <a:rPr lang="en-US" sz="2000" dirty="0">
                <a:solidFill>
                  <a:srgbClr val="FF0000"/>
                </a:solidFill>
              </a:rPr>
              <a:t>Bayes’ Theorem of Probability </a:t>
            </a:r>
            <a:r>
              <a:rPr lang="en-US" sz="2000" dirty="0">
                <a:solidFill>
                  <a:srgbClr val="0000FF"/>
                </a:solidFill>
              </a:rPr>
              <a:t>for classification. </a:t>
            </a:r>
          </a:p>
          <a:p>
            <a:pPr marL="2484794" lvl="8" indent="-288425" algn="just"/>
            <a:endParaRPr lang="en-US" sz="2000" dirty="0">
              <a:solidFill>
                <a:srgbClr val="0000FF"/>
              </a:solidFill>
            </a:endParaRPr>
          </a:p>
          <a:p>
            <a:pPr marL="395622" indent="-342900" algn="just">
              <a:buFont typeface="Wingdings" panose="05000000000000000000" pitchFamily="2" charset="2"/>
              <a:buChar char="§"/>
            </a:pPr>
            <a:r>
              <a:rPr lang="en-US" sz="2000" dirty="0">
                <a:solidFill>
                  <a:srgbClr val="0000FF"/>
                </a:solidFill>
              </a:rPr>
              <a:t>Before discussing the Bayesian classifier, we should have a quick look at the </a:t>
            </a:r>
            <a:r>
              <a:rPr lang="en-US" sz="2000" dirty="0">
                <a:solidFill>
                  <a:srgbClr val="FF0000"/>
                </a:solidFill>
              </a:rPr>
              <a:t>Theory of Probability </a:t>
            </a:r>
            <a:r>
              <a:rPr lang="en-US" sz="2000" dirty="0">
                <a:solidFill>
                  <a:srgbClr val="0000FF"/>
                </a:solidFill>
              </a:rPr>
              <a:t>and then </a:t>
            </a:r>
            <a:r>
              <a:rPr lang="en-US" sz="2000" dirty="0">
                <a:solidFill>
                  <a:srgbClr val="FF0000"/>
                </a:solidFill>
              </a:rPr>
              <a:t>Bayes’ Theorem</a:t>
            </a:r>
            <a:r>
              <a:rPr lang="en-US" sz="2000" dirty="0">
                <a:solidFill>
                  <a:srgbClr val="0000FF"/>
                </a:solidFill>
              </a:rPr>
              <a:t>. </a:t>
            </a:r>
            <a:endParaRPr lang="en-IN" sz="2000" dirty="0">
              <a:solidFill>
                <a:srgbClr val="0000FF"/>
              </a:solidFill>
            </a:endParaRPr>
          </a:p>
        </p:txBody>
      </p:sp>
      <p:sp>
        <p:nvSpPr>
          <p:cNvPr id="7" name="Slide Number Placeholder 6">
            <a:extLst>
              <a:ext uri="{FF2B5EF4-FFF2-40B4-BE49-F238E27FC236}">
                <a16:creationId xmlns:a16="http://schemas.microsoft.com/office/drawing/2014/main" id="{8BDB875B-5E91-4434-A545-D66F4F24CDCC}"/>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6E22-23E2-4FB1-8975-3BA570E08337}"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sp>
        <p:nvSpPr>
          <p:cNvPr id="3" name="Rectangle 2">
            <a:extLst>
              <a:ext uri="{FF2B5EF4-FFF2-40B4-BE49-F238E27FC236}">
                <a16:creationId xmlns:a16="http://schemas.microsoft.com/office/drawing/2014/main" id="{80E586AC-AB28-58AB-FC0F-0C87BD92BD68}"/>
              </a:ext>
            </a:extLst>
          </p:cNvPr>
          <p:cNvSpPr/>
          <p:nvPr/>
        </p:nvSpPr>
        <p:spPr>
          <a:xfrm>
            <a:off x="533400" y="5181600"/>
            <a:ext cx="8458200" cy="1143000"/>
          </a:xfrm>
          <a:prstGeom prst="rect">
            <a:avLst/>
          </a:prstGeom>
          <a:no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423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61" name="Rectangle 2"/>
          <p:cNvSpPr>
            <a:spLocks noGrp="1" noChangeArrowheads="1"/>
          </p:cNvSpPr>
          <p:nvPr>
            <p:ph type="title"/>
          </p:nvPr>
        </p:nvSpPr>
        <p:spPr>
          <a:xfrm>
            <a:off x="0" y="0"/>
            <a:ext cx="9067800" cy="609600"/>
          </a:xfrm>
        </p:spPr>
        <p:txBody>
          <a:bodyPr/>
          <a:lstStyle/>
          <a:p>
            <a:pPr eaLnBrk="1" hangingPunct="1"/>
            <a:r>
              <a:rPr lang="en-US" dirty="0">
                <a:solidFill>
                  <a:srgbClr val="0070C0"/>
                </a:solidFill>
                <a:effectLst>
                  <a:outerShdw blurRad="38100" dist="38100" dir="2700000" algn="tl">
                    <a:srgbClr val="000000">
                      <a:alpha val="43137"/>
                    </a:srgbClr>
                  </a:outerShdw>
                </a:effectLst>
                <a:latin typeface="Comic Sans MS" panose="030F0702030302020204" pitchFamily="66" charset="0"/>
              </a:rPr>
              <a:t>Naïve Bayesian Classifier:  An Example</a:t>
            </a:r>
          </a:p>
        </p:txBody>
      </p:sp>
      <p:sp>
        <p:nvSpPr>
          <p:cNvPr id="45062" name="Rectangle 3"/>
          <p:cNvSpPr>
            <a:spLocks noGrp="1" noChangeArrowheads="1"/>
          </p:cNvSpPr>
          <p:nvPr>
            <p:ph type="body" idx="1"/>
          </p:nvPr>
        </p:nvSpPr>
        <p:spPr>
          <a:xfrm>
            <a:off x="228600" y="982716"/>
            <a:ext cx="8610600" cy="5570483"/>
          </a:xfrm>
        </p:spPr>
        <p:txBody>
          <a:bodyPr/>
          <a:lstStyle/>
          <a:p>
            <a:pPr eaLnBrk="1" hangingPunct="1">
              <a:lnSpc>
                <a:spcPct val="80000"/>
              </a:lnSpc>
            </a:pPr>
            <a:r>
              <a:rPr lang="en-US" sz="2000" dirty="0">
                <a:solidFill>
                  <a:srgbClr val="0000FF"/>
                </a:solidFill>
              </a:rPr>
              <a:t>P(C</a:t>
            </a:r>
            <a:r>
              <a:rPr lang="en-US" sz="2000" baseline="-25000" dirty="0">
                <a:solidFill>
                  <a:srgbClr val="0000FF"/>
                </a:solidFill>
              </a:rPr>
              <a:t>i</a:t>
            </a:r>
            <a:r>
              <a:rPr lang="en-US" sz="2000" dirty="0">
                <a:solidFill>
                  <a:srgbClr val="0000FF"/>
                </a:solidFill>
              </a:rPr>
              <a:t>):    </a:t>
            </a:r>
            <a:r>
              <a:rPr lang="en-US" sz="1600" dirty="0">
                <a:solidFill>
                  <a:srgbClr val="0000FF"/>
                </a:solidFill>
              </a:rPr>
              <a:t>P(</a:t>
            </a:r>
            <a:r>
              <a:rPr lang="en-US" sz="1600" dirty="0" err="1">
                <a:solidFill>
                  <a:srgbClr val="0000FF"/>
                </a:solidFill>
              </a:rPr>
              <a:t>buys_computer</a:t>
            </a:r>
            <a:r>
              <a:rPr lang="en-US" sz="1600" dirty="0">
                <a:solidFill>
                  <a:srgbClr val="0000FF"/>
                </a:solidFill>
              </a:rPr>
              <a:t> = “yes”)  = 9/14 = 0.643</a:t>
            </a:r>
          </a:p>
          <a:p>
            <a:pPr eaLnBrk="1" hangingPunct="1">
              <a:lnSpc>
                <a:spcPct val="80000"/>
              </a:lnSpc>
              <a:buFont typeface="Wingdings" pitchFamily="2" charset="2"/>
              <a:buNone/>
            </a:pPr>
            <a:r>
              <a:rPr lang="en-US" sz="1600" dirty="0">
                <a:solidFill>
                  <a:srgbClr val="0000FF"/>
                </a:solidFill>
              </a:rPr>
              <a:t>                    P(</a:t>
            </a:r>
            <a:r>
              <a:rPr lang="en-US" sz="1600" dirty="0" err="1">
                <a:solidFill>
                  <a:srgbClr val="0000FF"/>
                </a:solidFill>
              </a:rPr>
              <a:t>buys_computer</a:t>
            </a:r>
            <a:r>
              <a:rPr lang="en-US" sz="1600" dirty="0">
                <a:solidFill>
                  <a:srgbClr val="0000FF"/>
                </a:solidFill>
              </a:rPr>
              <a:t> = “no”) = 5/14= 0.357</a:t>
            </a:r>
          </a:p>
          <a:p>
            <a:pPr eaLnBrk="1" hangingPunct="1">
              <a:lnSpc>
                <a:spcPct val="80000"/>
              </a:lnSpc>
              <a:buFont typeface="Wingdings" pitchFamily="2" charset="2"/>
              <a:buNone/>
            </a:pPr>
            <a:endParaRPr lang="en-US" sz="1600" dirty="0">
              <a:solidFill>
                <a:srgbClr val="0000FF"/>
              </a:solidFill>
            </a:endParaRPr>
          </a:p>
          <a:p>
            <a:pPr eaLnBrk="1" hangingPunct="1">
              <a:lnSpc>
                <a:spcPct val="80000"/>
              </a:lnSpc>
            </a:pPr>
            <a:r>
              <a:rPr lang="en-US" sz="2000" dirty="0">
                <a:effectLst>
                  <a:outerShdw blurRad="38100" dist="38100" dir="2700000" algn="tl">
                    <a:srgbClr val="000000">
                      <a:alpha val="43137"/>
                    </a:srgbClr>
                  </a:outerShdw>
                </a:effectLst>
              </a:rPr>
              <a:t>Compute P(</a:t>
            </a:r>
            <a:r>
              <a:rPr lang="en-US" sz="2000" dirty="0" err="1">
                <a:effectLst>
                  <a:outerShdw blurRad="38100" dist="38100" dir="2700000" algn="tl">
                    <a:srgbClr val="000000">
                      <a:alpha val="43137"/>
                    </a:srgbClr>
                  </a:outerShdw>
                </a:effectLst>
              </a:rPr>
              <a:t>X|C</a:t>
            </a:r>
            <a:r>
              <a:rPr lang="en-US" sz="2000" baseline="-25000" dirty="0" err="1">
                <a:effectLst>
                  <a:outerShdw blurRad="38100" dist="38100" dir="2700000" algn="tl">
                    <a:srgbClr val="000000">
                      <a:alpha val="43137"/>
                    </a:srgbClr>
                  </a:outerShdw>
                </a:effectLst>
              </a:rPr>
              <a:t>i</a:t>
            </a:r>
            <a:r>
              <a:rPr lang="en-US" sz="2000" dirty="0">
                <a:effectLst>
                  <a:outerShdw blurRad="38100" dist="38100" dir="2700000" algn="tl">
                    <a:srgbClr val="000000">
                      <a:alpha val="43137"/>
                    </a:srgbClr>
                  </a:outerShdw>
                </a:effectLst>
              </a:rPr>
              <a:t>) for each class</a:t>
            </a:r>
          </a:p>
          <a:p>
            <a:pPr eaLnBrk="1" hangingPunct="1">
              <a:lnSpc>
                <a:spcPct val="80000"/>
              </a:lnSpc>
              <a:buFont typeface="Wingdings" pitchFamily="2" charset="2"/>
              <a:buNone/>
            </a:pPr>
            <a:r>
              <a:rPr lang="en-US" sz="1600" dirty="0">
                <a:solidFill>
                  <a:srgbClr val="0000FF"/>
                </a:solidFill>
              </a:rPr>
              <a:t>     </a:t>
            </a:r>
            <a:r>
              <a:rPr lang="en-US" sz="1600" dirty="0">
                <a:solidFill>
                  <a:schemeClr val="accent1">
                    <a:lumMod val="50000"/>
                  </a:schemeClr>
                </a:solidFill>
                <a:effectLst>
                  <a:outerShdw blurRad="38100" dist="38100" dir="2700000" algn="tl">
                    <a:srgbClr val="000000">
                      <a:alpha val="43137"/>
                    </a:srgbClr>
                  </a:outerShdw>
                </a:effectLst>
              </a:rPr>
              <a:t>P(age = “&lt;=30” | </a:t>
            </a:r>
            <a:r>
              <a:rPr lang="en-US" sz="1600" dirty="0" err="1">
                <a:solidFill>
                  <a:schemeClr val="accent1">
                    <a:lumMod val="50000"/>
                  </a:schemeClr>
                </a:solidFill>
                <a:effectLst>
                  <a:outerShdw blurRad="38100" dist="38100" dir="2700000" algn="tl">
                    <a:srgbClr val="000000">
                      <a:alpha val="43137"/>
                    </a:srgbClr>
                  </a:outerShdw>
                </a:effectLst>
              </a:rPr>
              <a:t>buys_computer</a:t>
            </a:r>
            <a:r>
              <a:rPr lang="en-US" sz="1600" dirty="0">
                <a:solidFill>
                  <a:schemeClr val="accent1">
                    <a:lumMod val="50000"/>
                  </a:schemeClr>
                </a:solidFill>
                <a:effectLst>
                  <a:outerShdw blurRad="38100" dist="38100" dir="2700000" algn="tl">
                    <a:srgbClr val="000000">
                      <a:alpha val="43137"/>
                    </a:srgbClr>
                  </a:outerShdw>
                </a:effectLst>
              </a:rPr>
              <a:t> = “yes”)  = 2/9 = 0.222</a:t>
            </a:r>
          </a:p>
          <a:p>
            <a:pPr eaLnBrk="1" hangingPunct="1">
              <a:lnSpc>
                <a:spcPct val="80000"/>
              </a:lnSpc>
              <a:buFont typeface="Wingdings" pitchFamily="2" charset="2"/>
              <a:buNone/>
            </a:pPr>
            <a:r>
              <a:rPr lang="en-US" sz="1600" dirty="0">
                <a:solidFill>
                  <a:srgbClr val="0000FF"/>
                </a:solidFill>
              </a:rPr>
              <a:t>     </a:t>
            </a:r>
            <a:r>
              <a:rPr lang="en-US" sz="1600" dirty="0">
                <a:solidFill>
                  <a:srgbClr val="FFC000"/>
                </a:solidFill>
                <a:effectLst>
                  <a:outerShdw blurRad="38100" dist="38100" dir="2700000" algn="tl">
                    <a:srgbClr val="000000">
                      <a:alpha val="43137"/>
                    </a:srgbClr>
                  </a:outerShdw>
                </a:effectLst>
              </a:rPr>
              <a:t>P(age = “&lt;= 30” | </a:t>
            </a:r>
            <a:r>
              <a:rPr lang="en-US" sz="1600" dirty="0" err="1">
                <a:solidFill>
                  <a:srgbClr val="FFC000"/>
                </a:solidFill>
                <a:effectLst>
                  <a:outerShdw blurRad="38100" dist="38100" dir="2700000" algn="tl">
                    <a:srgbClr val="000000">
                      <a:alpha val="43137"/>
                    </a:srgbClr>
                  </a:outerShdw>
                </a:effectLst>
              </a:rPr>
              <a:t>buys_computer</a:t>
            </a:r>
            <a:r>
              <a:rPr lang="en-US" sz="1600" dirty="0">
                <a:solidFill>
                  <a:srgbClr val="FFC000"/>
                </a:solidFill>
                <a:effectLst>
                  <a:outerShdw blurRad="38100" dist="38100" dir="2700000" algn="tl">
                    <a:srgbClr val="000000">
                      <a:alpha val="43137"/>
                    </a:srgbClr>
                  </a:outerShdw>
                </a:effectLst>
              </a:rPr>
              <a:t> = “no”) = 3/5 = 0.6</a:t>
            </a:r>
          </a:p>
          <a:p>
            <a:pPr eaLnBrk="1" hangingPunct="1">
              <a:lnSpc>
                <a:spcPct val="80000"/>
              </a:lnSpc>
              <a:buFont typeface="Wingdings" pitchFamily="2" charset="2"/>
              <a:buNone/>
            </a:pPr>
            <a:r>
              <a:rPr lang="en-US" sz="1600" dirty="0">
                <a:solidFill>
                  <a:srgbClr val="0000FF"/>
                </a:solidFill>
              </a:rPr>
              <a:t>     </a:t>
            </a:r>
            <a:r>
              <a:rPr lang="en-US" sz="1600" dirty="0">
                <a:solidFill>
                  <a:schemeClr val="accent1">
                    <a:lumMod val="50000"/>
                  </a:schemeClr>
                </a:solidFill>
              </a:rPr>
              <a:t>P(income = “medium” | </a:t>
            </a:r>
            <a:r>
              <a:rPr lang="en-US" sz="1600" dirty="0" err="1">
                <a:solidFill>
                  <a:schemeClr val="accent1">
                    <a:lumMod val="50000"/>
                  </a:schemeClr>
                </a:solidFill>
              </a:rPr>
              <a:t>buys_computer</a:t>
            </a:r>
            <a:r>
              <a:rPr lang="en-US" sz="1600" dirty="0">
                <a:solidFill>
                  <a:schemeClr val="accent1">
                    <a:lumMod val="50000"/>
                  </a:schemeClr>
                </a:solidFill>
              </a:rPr>
              <a:t> = “yes”) = 4/9 = 0.444</a:t>
            </a:r>
          </a:p>
          <a:p>
            <a:pPr eaLnBrk="1" hangingPunct="1">
              <a:lnSpc>
                <a:spcPct val="80000"/>
              </a:lnSpc>
              <a:buFont typeface="Wingdings" pitchFamily="2" charset="2"/>
              <a:buNone/>
            </a:pPr>
            <a:r>
              <a:rPr lang="en-US" sz="1600" dirty="0">
                <a:solidFill>
                  <a:srgbClr val="0000FF"/>
                </a:solidFill>
              </a:rPr>
              <a:t>     </a:t>
            </a:r>
            <a:r>
              <a:rPr lang="en-US" sz="1600" dirty="0">
                <a:solidFill>
                  <a:srgbClr val="FFC000"/>
                </a:solidFill>
                <a:effectLst>
                  <a:outerShdw blurRad="38100" dist="38100" dir="2700000" algn="tl">
                    <a:srgbClr val="000000">
                      <a:alpha val="43137"/>
                    </a:srgbClr>
                  </a:outerShdw>
                </a:effectLst>
              </a:rPr>
              <a:t>P(income = “medium” | </a:t>
            </a:r>
            <a:r>
              <a:rPr lang="en-US" sz="1600" dirty="0" err="1">
                <a:solidFill>
                  <a:srgbClr val="FFC000"/>
                </a:solidFill>
                <a:effectLst>
                  <a:outerShdw blurRad="38100" dist="38100" dir="2700000" algn="tl">
                    <a:srgbClr val="000000">
                      <a:alpha val="43137"/>
                    </a:srgbClr>
                  </a:outerShdw>
                </a:effectLst>
              </a:rPr>
              <a:t>buys_computer</a:t>
            </a:r>
            <a:r>
              <a:rPr lang="en-US" sz="1600" dirty="0">
                <a:solidFill>
                  <a:srgbClr val="FFC000"/>
                </a:solidFill>
                <a:effectLst>
                  <a:outerShdw blurRad="38100" dist="38100" dir="2700000" algn="tl">
                    <a:srgbClr val="000000">
                      <a:alpha val="43137"/>
                    </a:srgbClr>
                  </a:outerShdw>
                </a:effectLst>
              </a:rPr>
              <a:t> = “no”) = 2/5 = 0.4</a:t>
            </a:r>
          </a:p>
          <a:p>
            <a:pPr eaLnBrk="1" hangingPunct="1">
              <a:lnSpc>
                <a:spcPct val="80000"/>
              </a:lnSpc>
              <a:buFont typeface="Wingdings" pitchFamily="2" charset="2"/>
              <a:buNone/>
            </a:pPr>
            <a:r>
              <a:rPr lang="en-US" sz="1600" dirty="0">
                <a:solidFill>
                  <a:srgbClr val="0000FF"/>
                </a:solidFill>
              </a:rPr>
              <a:t>     </a:t>
            </a:r>
            <a:r>
              <a:rPr lang="en-US" sz="1600" dirty="0">
                <a:solidFill>
                  <a:schemeClr val="accent1">
                    <a:lumMod val="50000"/>
                  </a:schemeClr>
                </a:solidFill>
                <a:effectLst>
                  <a:outerShdw blurRad="38100" dist="38100" dir="2700000" algn="tl">
                    <a:srgbClr val="000000">
                      <a:alpha val="43137"/>
                    </a:srgbClr>
                  </a:outerShdw>
                </a:effectLst>
              </a:rPr>
              <a:t>P(student = “yes” | </a:t>
            </a:r>
            <a:r>
              <a:rPr lang="en-US" sz="1600" dirty="0" err="1">
                <a:solidFill>
                  <a:schemeClr val="accent1">
                    <a:lumMod val="50000"/>
                  </a:schemeClr>
                </a:solidFill>
                <a:effectLst>
                  <a:outerShdw blurRad="38100" dist="38100" dir="2700000" algn="tl">
                    <a:srgbClr val="000000">
                      <a:alpha val="43137"/>
                    </a:srgbClr>
                  </a:outerShdw>
                </a:effectLst>
              </a:rPr>
              <a:t>buys_computer</a:t>
            </a:r>
            <a:r>
              <a:rPr lang="en-US" sz="1600" dirty="0">
                <a:solidFill>
                  <a:schemeClr val="accent1">
                    <a:lumMod val="50000"/>
                  </a:schemeClr>
                </a:solidFill>
                <a:effectLst>
                  <a:outerShdw blurRad="38100" dist="38100" dir="2700000" algn="tl">
                    <a:srgbClr val="000000">
                      <a:alpha val="43137"/>
                    </a:srgbClr>
                  </a:outerShdw>
                </a:effectLst>
              </a:rPr>
              <a:t> = “yes) = 6/9 = 0.667</a:t>
            </a:r>
          </a:p>
          <a:p>
            <a:pPr eaLnBrk="1" hangingPunct="1">
              <a:lnSpc>
                <a:spcPct val="80000"/>
              </a:lnSpc>
              <a:buFont typeface="Wingdings" pitchFamily="2" charset="2"/>
              <a:buNone/>
            </a:pPr>
            <a:r>
              <a:rPr lang="en-US" sz="1600" dirty="0">
                <a:solidFill>
                  <a:srgbClr val="C00000"/>
                </a:solidFill>
                <a:effectLst>
                  <a:outerShdw blurRad="38100" dist="38100" dir="2700000" algn="tl">
                    <a:srgbClr val="000000">
                      <a:alpha val="43137"/>
                    </a:srgbClr>
                  </a:outerShdw>
                </a:effectLst>
              </a:rPr>
              <a:t>     </a:t>
            </a:r>
            <a:r>
              <a:rPr lang="en-US" sz="1600" dirty="0">
                <a:solidFill>
                  <a:srgbClr val="FFC000"/>
                </a:solidFill>
                <a:effectLst>
                  <a:outerShdw blurRad="38100" dist="38100" dir="2700000" algn="tl">
                    <a:srgbClr val="000000">
                      <a:alpha val="43137"/>
                    </a:srgbClr>
                  </a:outerShdw>
                </a:effectLst>
              </a:rPr>
              <a:t>P(student = “yes” | </a:t>
            </a:r>
            <a:r>
              <a:rPr lang="en-US" sz="1600" dirty="0" err="1">
                <a:solidFill>
                  <a:srgbClr val="FFC000"/>
                </a:solidFill>
                <a:effectLst>
                  <a:outerShdw blurRad="38100" dist="38100" dir="2700000" algn="tl">
                    <a:srgbClr val="000000">
                      <a:alpha val="43137"/>
                    </a:srgbClr>
                  </a:outerShdw>
                </a:effectLst>
              </a:rPr>
              <a:t>buys_computer</a:t>
            </a:r>
            <a:r>
              <a:rPr lang="en-US" sz="1600" dirty="0">
                <a:solidFill>
                  <a:srgbClr val="FFC000"/>
                </a:solidFill>
                <a:effectLst>
                  <a:outerShdw blurRad="38100" dist="38100" dir="2700000" algn="tl">
                    <a:srgbClr val="000000">
                      <a:alpha val="43137"/>
                    </a:srgbClr>
                  </a:outerShdw>
                </a:effectLst>
              </a:rPr>
              <a:t> = “no”) = 1/5 = 0.2</a:t>
            </a:r>
          </a:p>
          <a:p>
            <a:pPr eaLnBrk="1" hangingPunct="1">
              <a:lnSpc>
                <a:spcPct val="80000"/>
              </a:lnSpc>
              <a:buFont typeface="Wingdings" pitchFamily="2" charset="2"/>
              <a:buNone/>
            </a:pPr>
            <a:r>
              <a:rPr lang="en-US" sz="1600" dirty="0">
                <a:solidFill>
                  <a:srgbClr val="0000FF"/>
                </a:solidFill>
              </a:rPr>
              <a:t>     </a:t>
            </a:r>
            <a:r>
              <a:rPr lang="en-US" sz="1600" dirty="0">
                <a:solidFill>
                  <a:schemeClr val="accent1">
                    <a:lumMod val="50000"/>
                  </a:schemeClr>
                </a:solidFill>
                <a:effectLst>
                  <a:outerShdw blurRad="38100" dist="38100" dir="2700000" algn="tl">
                    <a:srgbClr val="000000">
                      <a:alpha val="43137"/>
                    </a:srgbClr>
                  </a:outerShdw>
                </a:effectLst>
              </a:rPr>
              <a:t>P(</a:t>
            </a:r>
            <a:r>
              <a:rPr lang="en-US" sz="1600" dirty="0" err="1">
                <a:solidFill>
                  <a:schemeClr val="accent1">
                    <a:lumMod val="50000"/>
                  </a:schemeClr>
                </a:solidFill>
                <a:effectLst>
                  <a:outerShdw blurRad="38100" dist="38100" dir="2700000" algn="tl">
                    <a:srgbClr val="000000">
                      <a:alpha val="43137"/>
                    </a:srgbClr>
                  </a:outerShdw>
                </a:effectLst>
              </a:rPr>
              <a:t>credit_rating</a:t>
            </a:r>
            <a:r>
              <a:rPr lang="en-US" sz="1600" dirty="0">
                <a:solidFill>
                  <a:schemeClr val="accent1">
                    <a:lumMod val="50000"/>
                  </a:schemeClr>
                </a:solidFill>
                <a:effectLst>
                  <a:outerShdw blurRad="38100" dist="38100" dir="2700000" algn="tl">
                    <a:srgbClr val="000000">
                      <a:alpha val="43137"/>
                    </a:srgbClr>
                  </a:outerShdw>
                </a:effectLst>
              </a:rPr>
              <a:t> = “fair” | </a:t>
            </a:r>
            <a:r>
              <a:rPr lang="en-US" sz="1600" dirty="0" err="1">
                <a:solidFill>
                  <a:schemeClr val="accent1">
                    <a:lumMod val="50000"/>
                  </a:schemeClr>
                </a:solidFill>
                <a:effectLst>
                  <a:outerShdw blurRad="38100" dist="38100" dir="2700000" algn="tl">
                    <a:srgbClr val="000000">
                      <a:alpha val="43137"/>
                    </a:srgbClr>
                  </a:outerShdw>
                </a:effectLst>
              </a:rPr>
              <a:t>buys_computer</a:t>
            </a:r>
            <a:r>
              <a:rPr lang="en-US" sz="1600" dirty="0">
                <a:solidFill>
                  <a:schemeClr val="accent1">
                    <a:lumMod val="50000"/>
                  </a:schemeClr>
                </a:solidFill>
                <a:effectLst>
                  <a:outerShdw blurRad="38100" dist="38100" dir="2700000" algn="tl">
                    <a:srgbClr val="000000">
                      <a:alpha val="43137"/>
                    </a:srgbClr>
                  </a:outerShdw>
                </a:effectLst>
              </a:rPr>
              <a:t> = “yes”) = 6/9 = 0.667</a:t>
            </a:r>
          </a:p>
          <a:p>
            <a:pPr eaLnBrk="1" hangingPunct="1">
              <a:lnSpc>
                <a:spcPct val="80000"/>
              </a:lnSpc>
              <a:buFont typeface="Wingdings" pitchFamily="2" charset="2"/>
              <a:buNone/>
            </a:pPr>
            <a:r>
              <a:rPr lang="en-US" sz="1600" dirty="0">
                <a:solidFill>
                  <a:srgbClr val="0000FF"/>
                </a:solidFill>
              </a:rPr>
              <a:t>     </a:t>
            </a:r>
            <a:r>
              <a:rPr lang="en-US" sz="1600" dirty="0">
                <a:solidFill>
                  <a:srgbClr val="FFC000"/>
                </a:solidFill>
                <a:effectLst>
                  <a:outerShdw blurRad="38100" dist="38100" dir="2700000" algn="tl">
                    <a:srgbClr val="000000">
                      <a:alpha val="43137"/>
                    </a:srgbClr>
                  </a:outerShdw>
                </a:effectLst>
              </a:rPr>
              <a:t>P(</a:t>
            </a:r>
            <a:r>
              <a:rPr lang="en-US" sz="1600" dirty="0" err="1">
                <a:solidFill>
                  <a:srgbClr val="FFC000"/>
                </a:solidFill>
                <a:effectLst>
                  <a:outerShdw blurRad="38100" dist="38100" dir="2700000" algn="tl">
                    <a:srgbClr val="000000">
                      <a:alpha val="43137"/>
                    </a:srgbClr>
                  </a:outerShdw>
                </a:effectLst>
              </a:rPr>
              <a:t>credit_rating</a:t>
            </a:r>
            <a:r>
              <a:rPr lang="en-US" sz="1600" dirty="0">
                <a:solidFill>
                  <a:srgbClr val="FFC000"/>
                </a:solidFill>
                <a:effectLst>
                  <a:outerShdw blurRad="38100" dist="38100" dir="2700000" algn="tl">
                    <a:srgbClr val="000000">
                      <a:alpha val="43137"/>
                    </a:srgbClr>
                  </a:outerShdw>
                </a:effectLst>
              </a:rPr>
              <a:t> = “fair” | </a:t>
            </a:r>
            <a:r>
              <a:rPr lang="en-US" sz="1600" dirty="0" err="1">
                <a:solidFill>
                  <a:srgbClr val="FFC000"/>
                </a:solidFill>
                <a:effectLst>
                  <a:outerShdw blurRad="38100" dist="38100" dir="2700000" algn="tl">
                    <a:srgbClr val="000000">
                      <a:alpha val="43137"/>
                    </a:srgbClr>
                  </a:outerShdw>
                </a:effectLst>
              </a:rPr>
              <a:t>buys_computer</a:t>
            </a:r>
            <a:r>
              <a:rPr lang="en-US" sz="1600" dirty="0">
                <a:solidFill>
                  <a:srgbClr val="FFC000"/>
                </a:solidFill>
                <a:effectLst>
                  <a:outerShdw blurRad="38100" dist="38100" dir="2700000" algn="tl">
                    <a:srgbClr val="000000">
                      <a:alpha val="43137"/>
                    </a:srgbClr>
                  </a:outerShdw>
                </a:effectLst>
              </a:rPr>
              <a:t> = “no”) = 2/5 = 0.4</a:t>
            </a:r>
          </a:p>
          <a:p>
            <a:pPr eaLnBrk="1" hangingPunct="1">
              <a:lnSpc>
                <a:spcPct val="80000"/>
              </a:lnSpc>
              <a:buFont typeface="Wingdings" pitchFamily="2" charset="2"/>
              <a:buNone/>
            </a:pPr>
            <a:endParaRPr lang="en-US" sz="1600" dirty="0">
              <a:solidFill>
                <a:srgbClr val="0000FF"/>
              </a:solidFill>
            </a:endParaRPr>
          </a:p>
          <a:p>
            <a:pPr eaLnBrk="1" hangingPunct="1">
              <a:lnSpc>
                <a:spcPct val="80000"/>
              </a:lnSpc>
            </a:pPr>
            <a:r>
              <a:rPr lang="en-US" sz="1600" b="1" dirty="0">
                <a:solidFill>
                  <a:srgbClr val="0000FF"/>
                </a:solidFill>
              </a:rPr>
              <a:t> </a:t>
            </a:r>
            <a:r>
              <a:rPr lang="en-US" sz="1600" b="1" dirty="0">
                <a:solidFill>
                  <a:srgbClr val="FF0000"/>
                </a:solidFill>
              </a:rPr>
              <a:t>X = (age &lt;= 30 , income = medium, student = yes, </a:t>
            </a:r>
            <a:r>
              <a:rPr lang="en-US" sz="1600" b="1" dirty="0" err="1">
                <a:solidFill>
                  <a:srgbClr val="FF0000"/>
                </a:solidFill>
              </a:rPr>
              <a:t>credit_rating</a:t>
            </a:r>
            <a:r>
              <a:rPr lang="en-US" sz="1600" b="1" dirty="0">
                <a:solidFill>
                  <a:srgbClr val="FF0000"/>
                </a:solidFill>
              </a:rPr>
              <a:t> = fair)</a:t>
            </a:r>
          </a:p>
          <a:p>
            <a:pPr eaLnBrk="1" hangingPunct="1">
              <a:lnSpc>
                <a:spcPct val="80000"/>
              </a:lnSpc>
              <a:buFont typeface="Wingdings" pitchFamily="2" charset="2"/>
              <a:buNone/>
            </a:pPr>
            <a:endParaRPr lang="en-US" sz="1600" b="1" dirty="0">
              <a:solidFill>
                <a:srgbClr val="FF0000"/>
              </a:solidFill>
            </a:endParaRPr>
          </a:p>
          <a:p>
            <a:pPr eaLnBrk="1" hangingPunct="1">
              <a:lnSpc>
                <a:spcPct val="80000"/>
              </a:lnSpc>
              <a:buFont typeface="Wingdings" pitchFamily="2" charset="2"/>
              <a:buNone/>
            </a:pPr>
            <a:r>
              <a:rPr lang="en-US" sz="1600" b="1" dirty="0">
                <a:solidFill>
                  <a:srgbClr val="0000FF"/>
                </a:solidFill>
              </a:rPr>
              <a:t>P(</a:t>
            </a:r>
            <a:r>
              <a:rPr lang="en-US" sz="1600" b="1" dirty="0" err="1">
                <a:solidFill>
                  <a:srgbClr val="0000FF"/>
                </a:solidFill>
              </a:rPr>
              <a:t>X|C</a:t>
            </a:r>
            <a:r>
              <a:rPr lang="en-US" sz="1600" b="1" baseline="-25000" dirty="0" err="1">
                <a:solidFill>
                  <a:srgbClr val="0000FF"/>
                </a:solidFill>
              </a:rPr>
              <a:t>i</a:t>
            </a:r>
            <a:r>
              <a:rPr lang="en-US" sz="1600" b="1" dirty="0">
                <a:solidFill>
                  <a:srgbClr val="0000FF"/>
                </a:solidFill>
              </a:rPr>
              <a:t>) :</a:t>
            </a:r>
            <a:r>
              <a:rPr lang="en-US" sz="1600" dirty="0">
                <a:solidFill>
                  <a:srgbClr val="0000FF"/>
                </a:solidFill>
              </a:rPr>
              <a:t> P(X | </a:t>
            </a:r>
            <a:r>
              <a:rPr lang="en-US" sz="1600" dirty="0" err="1">
                <a:solidFill>
                  <a:srgbClr val="0000FF"/>
                </a:solidFill>
              </a:rPr>
              <a:t>buys_computer</a:t>
            </a:r>
            <a:r>
              <a:rPr lang="en-US" sz="1600" dirty="0">
                <a:solidFill>
                  <a:srgbClr val="0000FF"/>
                </a:solidFill>
              </a:rPr>
              <a:t> = “yes”) = </a:t>
            </a:r>
            <a:r>
              <a:rPr lang="en-US" sz="1600" dirty="0">
                <a:solidFill>
                  <a:schemeClr val="accent1">
                    <a:lumMod val="50000"/>
                  </a:schemeClr>
                </a:solidFill>
                <a:effectLst>
                  <a:outerShdw blurRad="38100" dist="38100" dir="2700000" algn="tl">
                    <a:srgbClr val="000000">
                      <a:alpha val="43137"/>
                    </a:srgbClr>
                  </a:outerShdw>
                </a:effectLst>
              </a:rPr>
              <a:t>0.222 x 0.444 x 0.667 x 0.667 = 0.044</a:t>
            </a:r>
          </a:p>
          <a:p>
            <a:pPr eaLnBrk="1" hangingPunct="1">
              <a:lnSpc>
                <a:spcPct val="80000"/>
              </a:lnSpc>
              <a:buFont typeface="Wingdings" pitchFamily="2" charset="2"/>
              <a:buNone/>
            </a:pPr>
            <a:r>
              <a:rPr lang="en-US" sz="1600" dirty="0">
                <a:solidFill>
                  <a:srgbClr val="0000FF"/>
                </a:solidFill>
              </a:rPr>
              <a:t>                P(X | </a:t>
            </a:r>
            <a:r>
              <a:rPr lang="en-US" sz="1600" dirty="0" err="1">
                <a:solidFill>
                  <a:srgbClr val="0000FF"/>
                </a:solidFill>
              </a:rPr>
              <a:t>buys_computer</a:t>
            </a:r>
            <a:r>
              <a:rPr lang="en-US" sz="1600" dirty="0">
                <a:solidFill>
                  <a:srgbClr val="0000FF"/>
                </a:solidFill>
              </a:rPr>
              <a:t> = “no”) = </a:t>
            </a:r>
            <a:r>
              <a:rPr lang="en-US" sz="1600" dirty="0">
                <a:solidFill>
                  <a:srgbClr val="C00000"/>
                </a:solidFill>
                <a:effectLst>
                  <a:outerShdw blurRad="38100" dist="38100" dir="2700000" algn="tl">
                    <a:srgbClr val="000000">
                      <a:alpha val="43137"/>
                    </a:srgbClr>
                  </a:outerShdw>
                </a:effectLst>
              </a:rPr>
              <a:t>0.6 x 0.4 x 0.2 x 0.4 = 0.019</a:t>
            </a:r>
          </a:p>
          <a:p>
            <a:pPr eaLnBrk="1" hangingPunct="1">
              <a:lnSpc>
                <a:spcPct val="80000"/>
              </a:lnSpc>
              <a:buFont typeface="Wingdings" pitchFamily="2" charset="2"/>
              <a:buNone/>
            </a:pPr>
            <a:r>
              <a:rPr lang="en-US" sz="1600" b="1" dirty="0">
                <a:solidFill>
                  <a:srgbClr val="0000FF"/>
                </a:solidFill>
              </a:rPr>
              <a:t>P(</a:t>
            </a:r>
            <a:r>
              <a:rPr lang="en-US" sz="1600" b="1" dirty="0" err="1">
                <a:solidFill>
                  <a:srgbClr val="0000FF"/>
                </a:solidFill>
              </a:rPr>
              <a:t>X|C</a:t>
            </a:r>
            <a:r>
              <a:rPr lang="en-US" sz="1600" b="1" baseline="-25000" dirty="0" err="1">
                <a:solidFill>
                  <a:srgbClr val="0000FF"/>
                </a:solidFill>
              </a:rPr>
              <a:t>i</a:t>
            </a:r>
            <a:r>
              <a:rPr lang="en-US" sz="1600" b="1" dirty="0">
                <a:solidFill>
                  <a:srgbClr val="0000FF"/>
                </a:solidFill>
              </a:rPr>
              <a:t>)*P(C</a:t>
            </a:r>
            <a:r>
              <a:rPr lang="en-US" sz="1600" b="1" baseline="-25000" dirty="0">
                <a:solidFill>
                  <a:srgbClr val="0000FF"/>
                </a:solidFill>
              </a:rPr>
              <a:t>i</a:t>
            </a:r>
            <a:r>
              <a:rPr lang="en-US" sz="1600" b="1" dirty="0">
                <a:solidFill>
                  <a:srgbClr val="0000FF"/>
                </a:solidFill>
              </a:rPr>
              <a:t>) : </a:t>
            </a:r>
            <a:r>
              <a:rPr lang="en-US" sz="1600" dirty="0">
                <a:solidFill>
                  <a:srgbClr val="0000FF"/>
                </a:solidFill>
              </a:rPr>
              <a:t>P(X | </a:t>
            </a:r>
            <a:r>
              <a:rPr lang="en-US" sz="1600" dirty="0" err="1">
                <a:solidFill>
                  <a:srgbClr val="0000FF"/>
                </a:solidFill>
              </a:rPr>
              <a:t>buys_computer</a:t>
            </a:r>
            <a:r>
              <a:rPr lang="en-US" sz="1600" dirty="0">
                <a:solidFill>
                  <a:srgbClr val="0000FF"/>
                </a:solidFill>
              </a:rPr>
              <a:t> = “yes”) * P(</a:t>
            </a:r>
            <a:r>
              <a:rPr lang="en-US" sz="1600" dirty="0" err="1">
                <a:solidFill>
                  <a:srgbClr val="0000FF"/>
                </a:solidFill>
              </a:rPr>
              <a:t>buys_computer</a:t>
            </a:r>
            <a:r>
              <a:rPr lang="en-US" sz="1600" dirty="0">
                <a:solidFill>
                  <a:srgbClr val="0000FF"/>
                </a:solidFill>
              </a:rPr>
              <a:t> = “yes”) = 0.028</a:t>
            </a:r>
          </a:p>
          <a:p>
            <a:pPr eaLnBrk="1" hangingPunct="1">
              <a:lnSpc>
                <a:spcPct val="80000"/>
              </a:lnSpc>
              <a:buFont typeface="Wingdings" pitchFamily="2" charset="2"/>
              <a:buNone/>
            </a:pPr>
            <a:r>
              <a:rPr lang="en-US" sz="1600" b="1" dirty="0">
                <a:solidFill>
                  <a:srgbClr val="0000FF"/>
                </a:solidFill>
              </a:rPr>
              <a:t>		             </a:t>
            </a:r>
            <a:r>
              <a:rPr lang="en-US" sz="1600" dirty="0">
                <a:solidFill>
                  <a:srgbClr val="0000FF"/>
                </a:solidFill>
              </a:rPr>
              <a:t>P(X | </a:t>
            </a:r>
            <a:r>
              <a:rPr lang="en-US" sz="1600" dirty="0" err="1">
                <a:solidFill>
                  <a:srgbClr val="0000FF"/>
                </a:solidFill>
              </a:rPr>
              <a:t>buys_computer</a:t>
            </a:r>
            <a:r>
              <a:rPr lang="en-US" sz="1600" dirty="0">
                <a:solidFill>
                  <a:srgbClr val="0000FF"/>
                </a:solidFill>
              </a:rPr>
              <a:t> = “no”) * P(</a:t>
            </a:r>
            <a:r>
              <a:rPr lang="en-US" sz="1600" dirty="0" err="1">
                <a:solidFill>
                  <a:srgbClr val="0000FF"/>
                </a:solidFill>
              </a:rPr>
              <a:t>buys_computer</a:t>
            </a:r>
            <a:r>
              <a:rPr lang="en-US" sz="1600" dirty="0">
                <a:solidFill>
                  <a:srgbClr val="0000FF"/>
                </a:solidFill>
              </a:rPr>
              <a:t> = “no”) = 0.007</a:t>
            </a:r>
          </a:p>
          <a:p>
            <a:pPr eaLnBrk="1" hangingPunct="1">
              <a:lnSpc>
                <a:spcPct val="80000"/>
              </a:lnSpc>
              <a:buFont typeface="Wingdings" pitchFamily="2" charset="2"/>
              <a:buNone/>
            </a:pPr>
            <a:endParaRPr lang="en-US" sz="1600" b="1" dirty="0">
              <a:solidFill>
                <a:srgbClr val="0000FF"/>
              </a:solidFill>
            </a:endParaRPr>
          </a:p>
          <a:p>
            <a:pPr eaLnBrk="1" hangingPunct="1">
              <a:lnSpc>
                <a:spcPct val="80000"/>
              </a:lnSpc>
              <a:buFont typeface="Wingdings" pitchFamily="2" charset="2"/>
              <a:buNone/>
            </a:pPr>
            <a:r>
              <a:rPr lang="en-US" sz="1600" b="1" dirty="0">
                <a:solidFill>
                  <a:srgbClr val="0000FF"/>
                </a:solidFill>
              </a:rPr>
              <a:t>Therefore,  X belongs to class (“</a:t>
            </a:r>
            <a:r>
              <a:rPr lang="en-US" sz="1600" b="1" dirty="0" err="1">
                <a:solidFill>
                  <a:srgbClr val="0000FF"/>
                </a:solidFill>
              </a:rPr>
              <a:t>buys_computer</a:t>
            </a:r>
            <a:r>
              <a:rPr lang="en-US" sz="1600" b="1" dirty="0">
                <a:solidFill>
                  <a:srgbClr val="0000FF"/>
                </a:solidFill>
              </a:rPr>
              <a:t> = yes”)</a:t>
            </a:r>
            <a:r>
              <a:rPr lang="en-US" sz="1400" b="1" dirty="0">
                <a:solidFill>
                  <a:srgbClr val="0000FF"/>
                </a:solidFill>
              </a:rPr>
              <a:t>		</a:t>
            </a:r>
          </a:p>
        </p:txBody>
      </p:sp>
      <p:sp>
        <p:nvSpPr>
          <p:cNvPr id="5" name="Slide Number Placeholder 6">
            <a:extLst>
              <a:ext uri="{FF2B5EF4-FFF2-40B4-BE49-F238E27FC236}">
                <a16:creationId xmlns:a16="http://schemas.microsoft.com/office/drawing/2014/main" id="{EC014A29-E37C-4190-872D-C4363353EFBF}"/>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6E22-23E2-4FB1-8975-3BA570E08337}"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graphicFrame>
        <p:nvGraphicFramePr>
          <p:cNvPr id="6" name="Object 5">
            <a:extLst>
              <a:ext uri="{FF2B5EF4-FFF2-40B4-BE49-F238E27FC236}">
                <a16:creationId xmlns:a16="http://schemas.microsoft.com/office/drawing/2014/main" id="{9443BE1A-849B-FFA2-A36F-9B8DCA050EC0}"/>
              </a:ext>
            </a:extLst>
          </p:cNvPr>
          <p:cNvGraphicFramePr>
            <a:graphicFrameLocks/>
          </p:cNvGraphicFramePr>
          <p:nvPr>
            <p:extLst>
              <p:ext uri="{D42A27DB-BD31-4B8C-83A1-F6EECF244321}">
                <p14:modId xmlns:p14="http://schemas.microsoft.com/office/powerpoint/2010/main" val="108038668"/>
              </p:ext>
            </p:extLst>
          </p:nvPr>
        </p:nvGraphicFramePr>
        <p:xfrm>
          <a:off x="6705600" y="982716"/>
          <a:ext cx="2133600" cy="2827284"/>
        </p:xfrm>
        <a:graphic>
          <a:graphicData uri="http://schemas.openxmlformats.org/presentationml/2006/ole">
            <mc:AlternateContent xmlns:mc="http://schemas.openxmlformats.org/markup-compatibility/2006">
              <mc:Choice xmlns:v="urn:schemas-microsoft-com:vml" Requires="v">
                <p:oleObj name="Worksheet" r:id="rId3" imgW="4324438" imgH="4457652" progId="Excel.Sheet.8">
                  <p:embed/>
                </p:oleObj>
              </mc:Choice>
              <mc:Fallback>
                <p:oleObj name="Worksheet" r:id="rId3" imgW="4324438" imgH="4457652" progId="Excel.Sheet.8">
                  <p:embed/>
                  <p:pic>
                    <p:nvPicPr>
                      <p:cNvPr id="10242" name="Object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982716"/>
                        <a:ext cx="2133600" cy="2827284"/>
                      </a:xfrm>
                      <a:prstGeom prst="rect">
                        <a:avLst/>
                      </a:prstGeom>
                      <a:noFill/>
                      <a:ln>
                        <a:noFill/>
                      </a:ln>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62">
                                            <p:txEl>
                                              <p:pRg st="13" end="1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6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06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06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06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06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06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062">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062">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062">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062">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062">
                                            <p:txEl>
                                              <p:pRg st="16" end="1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5062">
                                            <p:txEl>
                                              <p:pRg st="17" end="1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5062">
                                            <p:txEl>
                                              <p:pRg st="18" end="1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5062">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70" name="Rectangle 2"/>
          <p:cNvSpPr>
            <a:spLocks noGrp="1" noChangeArrowheads="1"/>
          </p:cNvSpPr>
          <p:nvPr>
            <p:ph type="title"/>
          </p:nvPr>
        </p:nvSpPr>
        <p:spPr>
          <a:xfrm>
            <a:off x="0" y="0"/>
            <a:ext cx="9144000" cy="609600"/>
          </a:xfrm>
        </p:spPr>
        <p:txBody>
          <a:bodyPr/>
          <a:lstStyle/>
          <a:p>
            <a:pPr eaLnBrk="1" hangingPunct="1"/>
            <a:r>
              <a:rPr lang="en-US" sz="4000" dirty="0">
                <a:solidFill>
                  <a:srgbClr val="0070C0"/>
                </a:solidFill>
                <a:effectLst>
                  <a:outerShdw blurRad="38100" dist="38100" dir="2700000" algn="tl">
                    <a:srgbClr val="000000">
                      <a:alpha val="43137"/>
                    </a:srgbClr>
                  </a:outerShdw>
                </a:effectLst>
                <a:latin typeface="Comic Sans MS" panose="030F0702030302020204" pitchFamily="66" charset="0"/>
              </a:rPr>
              <a:t>Avoiding the 0-Probability Problem</a:t>
            </a:r>
          </a:p>
        </p:txBody>
      </p:sp>
      <p:sp>
        <p:nvSpPr>
          <p:cNvPr id="11271" name="Rectangle 3"/>
          <p:cNvSpPr>
            <a:spLocks noGrp="1" noChangeArrowheads="1"/>
          </p:cNvSpPr>
          <p:nvPr>
            <p:ph type="body" sz="half" idx="1"/>
          </p:nvPr>
        </p:nvSpPr>
        <p:spPr>
          <a:xfrm>
            <a:off x="278524" y="1006366"/>
            <a:ext cx="8382000" cy="5105400"/>
          </a:xfrm>
        </p:spPr>
        <p:txBody>
          <a:bodyPr/>
          <a:lstStyle/>
          <a:p>
            <a:pPr eaLnBrk="1" hangingPunct="1"/>
            <a:r>
              <a:rPr lang="en-US" sz="2000" dirty="0">
                <a:solidFill>
                  <a:srgbClr val="0000FF"/>
                </a:solidFill>
              </a:rPr>
              <a:t>Naïve Bayesian prediction requires </a:t>
            </a:r>
            <a:r>
              <a:rPr lang="en-US" sz="2000" u="sng" dirty="0">
                <a:effectLst>
                  <a:outerShdw blurRad="38100" dist="38100" dir="2700000" algn="tl">
                    <a:srgbClr val="000000">
                      <a:alpha val="43137"/>
                    </a:srgbClr>
                  </a:outerShdw>
                </a:effectLst>
              </a:rPr>
              <a:t>each conditional prob. be non-zero</a:t>
            </a:r>
            <a:r>
              <a:rPr lang="en-US" sz="2000" dirty="0">
                <a:solidFill>
                  <a:srgbClr val="0000FF"/>
                </a:solidFill>
              </a:rPr>
              <a:t>.  Otherwise, the predicted prob. will be zero</a:t>
            </a:r>
          </a:p>
          <a:p>
            <a:pPr eaLnBrk="1" hangingPunct="1"/>
            <a:endParaRPr lang="en-US" sz="2000" dirty="0">
              <a:solidFill>
                <a:srgbClr val="0000FF"/>
              </a:solidFill>
            </a:endParaRPr>
          </a:p>
          <a:p>
            <a:pPr eaLnBrk="1" hangingPunct="1">
              <a:buFont typeface="Wingdings" pitchFamily="2" charset="2"/>
              <a:buNone/>
            </a:pPr>
            <a:r>
              <a:rPr lang="en-US" sz="2000" b="1" dirty="0">
                <a:solidFill>
                  <a:srgbClr val="0000FF"/>
                </a:solidFill>
              </a:rPr>
              <a:t>	</a:t>
            </a:r>
          </a:p>
          <a:p>
            <a:pPr eaLnBrk="1" hangingPunct="1"/>
            <a:endParaRPr lang="en-US" sz="2000" b="1" dirty="0">
              <a:solidFill>
                <a:srgbClr val="0000FF"/>
              </a:solidFill>
            </a:endParaRPr>
          </a:p>
          <a:p>
            <a:pPr eaLnBrk="1" hangingPunct="1"/>
            <a:r>
              <a:rPr lang="en-US" sz="2000" dirty="0">
                <a:solidFill>
                  <a:srgbClr val="0000FF"/>
                </a:solidFill>
              </a:rPr>
              <a:t>Ex. Suppose a dataset with 1000 tuples,                           income=</a:t>
            </a:r>
            <a:r>
              <a:rPr lang="en-US" sz="2000" dirty="0">
                <a:solidFill>
                  <a:srgbClr val="FF0000"/>
                </a:solidFill>
              </a:rPr>
              <a:t>low</a:t>
            </a:r>
            <a:r>
              <a:rPr lang="en-US" sz="2000" dirty="0">
                <a:solidFill>
                  <a:srgbClr val="0000FF"/>
                </a:solidFill>
              </a:rPr>
              <a:t> (0), income= </a:t>
            </a:r>
            <a:r>
              <a:rPr lang="en-US" sz="2000" dirty="0"/>
              <a:t>medium</a:t>
            </a:r>
            <a:r>
              <a:rPr lang="en-US" sz="2000" dirty="0">
                <a:solidFill>
                  <a:srgbClr val="0000FF"/>
                </a:solidFill>
              </a:rPr>
              <a:t> (990), and income = </a:t>
            </a:r>
            <a:r>
              <a:rPr lang="en-US" sz="2000" dirty="0">
                <a:solidFill>
                  <a:srgbClr val="00B050"/>
                </a:solidFill>
              </a:rPr>
              <a:t>high</a:t>
            </a:r>
            <a:r>
              <a:rPr lang="en-US" sz="2000" dirty="0">
                <a:solidFill>
                  <a:srgbClr val="0000FF"/>
                </a:solidFill>
              </a:rPr>
              <a:t> (10), </a:t>
            </a:r>
          </a:p>
          <a:p>
            <a:pPr eaLnBrk="1" hangingPunct="1"/>
            <a:r>
              <a:rPr lang="en-US" sz="2000" dirty="0">
                <a:solidFill>
                  <a:srgbClr val="0000FF"/>
                </a:solidFill>
              </a:rPr>
              <a:t>Use </a:t>
            </a:r>
            <a:r>
              <a:rPr lang="en-US" sz="2000" u="sng" dirty="0">
                <a:effectLst>
                  <a:outerShdw blurRad="38100" dist="38100" dir="2700000" algn="tl">
                    <a:srgbClr val="000000">
                      <a:alpha val="43137"/>
                    </a:srgbClr>
                  </a:outerShdw>
                </a:effectLst>
              </a:rPr>
              <a:t>Laplacian correction</a:t>
            </a:r>
            <a:r>
              <a:rPr lang="en-US" sz="2000" dirty="0">
                <a:solidFill>
                  <a:srgbClr val="0000FF"/>
                </a:solidFill>
              </a:rPr>
              <a:t> (or Laplacian estimator)</a:t>
            </a:r>
          </a:p>
          <a:p>
            <a:pPr lvl="1" eaLnBrk="1" hangingPunct="1">
              <a:buClr>
                <a:srgbClr val="0000FF"/>
              </a:buClr>
              <a:buFont typeface="Courier New" panose="02070309020205020404" pitchFamily="49" charset="0"/>
              <a:buChar char="o"/>
            </a:pPr>
            <a:r>
              <a:rPr lang="en-US" sz="2000" u="sng" dirty="0">
                <a:effectLst>
                  <a:outerShdw blurRad="38100" dist="38100" dir="2700000" algn="tl">
                    <a:srgbClr val="000000">
                      <a:alpha val="43137"/>
                    </a:srgbClr>
                  </a:outerShdw>
                </a:effectLst>
              </a:rPr>
              <a:t>Adding 1 to each case</a:t>
            </a:r>
          </a:p>
          <a:p>
            <a:pPr lvl="2" eaLnBrk="1" hangingPunct="1">
              <a:buFont typeface="Wingdings" pitchFamily="2" charset="2"/>
              <a:buNone/>
            </a:pPr>
            <a:r>
              <a:rPr lang="en-US" sz="2000" dirty="0">
                <a:solidFill>
                  <a:srgbClr val="0000FF"/>
                </a:solidFill>
              </a:rPr>
              <a:t>Prob(income = low) = 1/1003</a:t>
            </a:r>
          </a:p>
          <a:p>
            <a:pPr lvl="2" eaLnBrk="1" hangingPunct="1">
              <a:buFont typeface="Wingdings" pitchFamily="2" charset="2"/>
              <a:buNone/>
            </a:pPr>
            <a:r>
              <a:rPr lang="en-US" sz="2000" dirty="0">
                <a:solidFill>
                  <a:srgbClr val="0000FF"/>
                </a:solidFill>
              </a:rPr>
              <a:t>Prob(income = medium) = 991/1003</a:t>
            </a:r>
          </a:p>
          <a:p>
            <a:pPr lvl="2" eaLnBrk="1" hangingPunct="1">
              <a:buFont typeface="Wingdings" pitchFamily="2" charset="2"/>
              <a:buNone/>
            </a:pPr>
            <a:r>
              <a:rPr lang="en-US" sz="2000" dirty="0">
                <a:solidFill>
                  <a:srgbClr val="0000FF"/>
                </a:solidFill>
              </a:rPr>
              <a:t>Prob(income = high) = 11/1003</a:t>
            </a:r>
          </a:p>
          <a:p>
            <a:pPr lvl="1" eaLnBrk="1" hangingPunct="1">
              <a:buClr>
                <a:srgbClr val="0000FF"/>
              </a:buClr>
              <a:buFont typeface="Courier New" panose="02070309020205020404" pitchFamily="49" charset="0"/>
              <a:buChar char="o"/>
            </a:pPr>
            <a:r>
              <a:rPr lang="en-US" sz="2000" dirty="0">
                <a:solidFill>
                  <a:srgbClr val="0000FF"/>
                </a:solidFill>
              </a:rPr>
              <a:t>The “corrected” prob. estimates are close to their “uncorrected” counterparts</a:t>
            </a:r>
          </a:p>
        </p:txBody>
      </p:sp>
      <p:graphicFrame>
        <p:nvGraphicFramePr>
          <p:cNvPr id="11266" name="Object 4"/>
          <p:cNvGraphicFramePr>
            <a:graphicFrameLocks noGrp="1"/>
          </p:cNvGraphicFramePr>
          <p:nvPr>
            <p:ph sz="half" idx="2"/>
            <p:extLst>
              <p:ext uri="{D42A27DB-BD31-4B8C-83A1-F6EECF244321}">
                <p14:modId xmlns:p14="http://schemas.microsoft.com/office/powerpoint/2010/main" val="2695733594"/>
              </p:ext>
            </p:extLst>
          </p:nvPr>
        </p:nvGraphicFramePr>
        <p:xfrm>
          <a:off x="2133600" y="1714500"/>
          <a:ext cx="3505200" cy="838200"/>
        </p:xfrm>
        <a:graphic>
          <a:graphicData uri="http://schemas.openxmlformats.org/presentationml/2006/ole">
            <mc:AlternateContent xmlns:mc="http://schemas.openxmlformats.org/markup-compatibility/2006">
              <mc:Choice xmlns:v="urn:schemas-microsoft-com:vml" Requires="v">
                <p:oleObj name="Equation" r:id="rId2" imgW="1765080" imgH="507960" progId="Equation.3">
                  <p:embed/>
                </p:oleObj>
              </mc:Choice>
              <mc:Fallback>
                <p:oleObj name="Equation" r:id="rId2" imgW="1765080" imgH="507960" progId="Equation.3">
                  <p:embed/>
                  <p:pic>
                    <p:nvPicPr>
                      <p:cNvPr id="11266" name="Object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714500"/>
                        <a:ext cx="3505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6">
            <a:extLst>
              <a:ext uri="{FF2B5EF4-FFF2-40B4-BE49-F238E27FC236}">
                <a16:creationId xmlns:a16="http://schemas.microsoft.com/office/drawing/2014/main" id="{7EEC5D40-1BC2-41AB-94A8-6EEA635A914E}"/>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6E22-23E2-4FB1-8975-3BA570E08337}"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7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7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7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7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7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71">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3DF8FD-B70C-453D-8A6A-5CFD4F32F553}"/>
              </a:ext>
            </a:extLst>
          </p:cNvPr>
          <p:cNvSpPr/>
          <p:nvPr/>
        </p:nvSpPr>
        <p:spPr>
          <a:xfrm>
            <a:off x="457200" y="2857500"/>
            <a:ext cx="8229600" cy="1181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rPr>
              <a:t>Bayesian Belief Networks</a:t>
            </a:r>
          </a:p>
        </p:txBody>
      </p:sp>
    </p:spTree>
    <p:extLst>
      <p:ext uri="{BB962C8B-B14F-4D97-AF65-F5344CB8AC3E}">
        <p14:creationId xmlns:p14="http://schemas.microsoft.com/office/powerpoint/2010/main" val="3466551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5" name="Rectangle 2"/>
          <p:cNvSpPr>
            <a:spLocks noGrp="1" noChangeArrowheads="1"/>
          </p:cNvSpPr>
          <p:nvPr>
            <p:ph type="title"/>
          </p:nvPr>
        </p:nvSpPr>
        <p:spPr>
          <a:xfrm>
            <a:off x="0" y="0"/>
            <a:ext cx="9144000" cy="609600"/>
          </a:xfrm>
        </p:spPr>
        <p:txBody>
          <a:bodyPr/>
          <a:lstStyle/>
          <a:p>
            <a:pPr eaLnBrk="1" hangingPunct="1"/>
            <a:r>
              <a:rPr lang="en-US" dirty="0">
                <a:solidFill>
                  <a:srgbClr val="0070C0"/>
                </a:solidFill>
                <a:effectLst>
                  <a:outerShdw blurRad="38100" dist="38100" dir="2700000" algn="tl">
                    <a:srgbClr val="000000">
                      <a:alpha val="43137"/>
                    </a:srgbClr>
                  </a:outerShdw>
                </a:effectLst>
                <a:latin typeface="Comic Sans MS" panose="030F0702030302020204" pitchFamily="66" charset="0"/>
              </a:rPr>
              <a:t>Naïve Bayesian Classifier: Comments</a:t>
            </a:r>
          </a:p>
        </p:txBody>
      </p:sp>
      <p:sp>
        <p:nvSpPr>
          <p:cNvPr id="46086" name="Rectangle 3"/>
          <p:cNvSpPr>
            <a:spLocks noGrp="1" noChangeArrowheads="1"/>
          </p:cNvSpPr>
          <p:nvPr>
            <p:ph type="body" idx="1"/>
          </p:nvPr>
        </p:nvSpPr>
        <p:spPr>
          <a:xfrm>
            <a:off x="76200" y="876300"/>
            <a:ext cx="8839200" cy="5600700"/>
          </a:xfrm>
        </p:spPr>
        <p:txBody>
          <a:bodyPr/>
          <a:lstStyle/>
          <a:p>
            <a:pPr eaLnBrk="1" hangingPunct="1"/>
            <a:r>
              <a:rPr lang="en-US" sz="2400" u="sng" dirty="0">
                <a:solidFill>
                  <a:srgbClr val="00B050"/>
                </a:solidFill>
                <a:effectLst>
                  <a:outerShdw blurRad="38100" dist="38100" dir="2700000" algn="tl">
                    <a:srgbClr val="000000">
                      <a:alpha val="43137"/>
                    </a:srgbClr>
                  </a:outerShdw>
                </a:effectLst>
              </a:rPr>
              <a:t>Advantages</a:t>
            </a:r>
            <a:r>
              <a:rPr lang="en-US" sz="2400" dirty="0">
                <a:solidFill>
                  <a:srgbClr val="00B050"/>
                </a:solidFill>
              </a:rPr>
              <a:t> </a:t>
            </a:r>
          </a:p>
          <a:p>
            <a:pPr lvl="1" eaLnBrk="1" hangingPunct="1">
              <a:buClr>
                <a:srgbClr val="0000FF"/>
              </a:buClr>
              <a:buFont typeface="Courier New" panose="02070309020205020404" pitchFamily="49" charset="0"/>
              <a:buChar char="o"/>
            </a:pPr>
            <a:r>
              <a:rPr lang="en-US" sz="2400" dirty="0">
                <a:effectLst>
                  <a:outerShdw blurRad="38100" dist="38100" dir="2700000" algn="tl">
                    <a:srgbClr val="000000">
                      <a:alpha val="43137"/>
                    </a:srgbClr>
                  </a:outerShdw>
                </a:effectLst>
              </a:rPr>
              <a:t>Easy to implement </a:t>
            </a:r>
          </a:p>
          <a:p>
            <a:pPr lvl="1" eaLnBrk="1" hangingPunct="1">
              <a:buClr>
                <a:srgbClr val="0000FF"/>
              </a:buClr>
              <a:buFont typeface="Courier New" panose="02070309020205020404" pitchFamily="49" charset="0"/>
              <a:buChar char="o"/>
            </a:pPr>
            <a:r>
              <a:rPr lang="en-US" sz="2400" dirty="0">
                <a:solidFill>
                  <a:srgbClr val="0000FF"/>
                </a:solidFill>
              </a:rPr>
              <a:t>Good results obtained in most of the cases</a:t>
            </a:r>
          </a:p>
          <a:p>
            <a:pPr eaLnBrk="1" hangingPunct="1"/>
            <a:r>
              <a:rPr lang="en-US" sz="2400" u="sng" dirty="0">
                <a:solidFill>
                  <a:srgbClr val="FF0000"/>
                </a:solidFill>
                <a:effectLst>
                  <a:outerShdw blurRad="38100" dist="38100" dir="2700000" algn="tl">
                    <a:srgbClr val="000000">
                      <a:alpha val="43137"/>
                    </a:srgbClr>
                  </a:outerShdw>
                </a:effectLst>
              </a:rPr>
              <a:t>Disadvantages</a:t>
            </a:r>
          </a:p>
          <a:p>
            <a:pPr lvl="1" eaLnBrk="1" hangingPunct="1">
              <a:buClr>
                <a:srgbClr val="0000FF"/>
              </a:buClr>
              <a:buFont typeface="Courier New" panose="02070309020205020404" pitchFamily="49" charset="0"/>
              <a:buChar char="o"/>
            </a:pPr>
            <a:r>
              <a:rPr lang="en-US" sz="2400" dirty="0">
                <a:effectLst>
                  <a:outerShdw blurRad="38100" dist="38100" dir="2700000" algn="tl">
                    <a:srgbClr val="000000">
                      <a:alpha val="43137"/>
                    </a:srgbClr>
                  </a:outerShdw>
                </a:effectLst>
              </a:rPr>
              <a:t>Assumption</a:t>
            </a:r>
            <a:r>
              <a:rPr lang="en-US" sz="2400" dirty="0">
                <a:solidFill>
                  <a:srgbClr val="0000FF"/>
                </a:solidFill>
              </a:rPr>
              <a:t>: </a:t>
            </a:r>
            <a:r>
              <a:rPr lang="en-US" sz="2400" dirty="0">
                <a:solidFill>
                  <a:srgbClr val="FF0000"/>
                </a:solidFill>
              </a:rPr>
              <a:t>class conditional independence</a:t>
            </a:r>
            <a:r>
              <a:rPr lang="en-US" sz="2400" dirty="0">
                <a:solidFill>
                  <a:srgbClr val="0000FF"/>
                </a:solidFill>
              </a:rPr>
              <a:t>, therefore loss of accuracy</a:t>
            </a:r>
          </a:p>
          <a:p>
            <a:pPr lvl="1" eaLnBrk="1" hangingPunct="1">
              <a:buClr>
                <a:srgbClr val="0000FF"/>
              </a:buClr>
              <a:buFont typeface="Courier New" panose="02070309020205020404" pitchFamily="49" charset="0"/>
              <a:buChar char="o"/>
            </a:pPr>
            <a:r>
              <a:rPr lang="en-US" sz="2400" dirty="0">
                <a:solidFill>
                  <a:srgbClr val="0000FF"/>
                </a:solidFill>
              </a:rPr>
              <a:t>Practically, dependencies exist among variables </a:t>
            </a:r>
          </a:p>
          <a:p>
            <a:pPr lvl="2" eaLnBrk="1" hangingPunct="1">
              <a:buFont typeface="Arial" panose="020B0604020202020204" pitchFamily="34" charset="0"/>
              <a:buChar char="•"/>
            </a:pPr>
            <a:r>
              <a:rPr lang="en-US" sz="2000" dirty="0">
                <a:solidFill>
                  <a:srgbClr val="0000FF"/>
                </a:solidFill>
              </a:rPr>
              <a:t>E.g.,  hospitals: patients: Profile: age, family history, etc. </a:t>
            </a:r>
          </a:p>
          <a:p>
            <a:pPr lvl="2" eaLnBrk="1" hangingPunct="1">
              <a:buFont typeface="Wingdings" pitchFamily="2" charset="2"/>
              <a:buNone/>
            </a:pPr>
            <a:r>
              <a:rPr lang="en-US" sz="2000" dirty="0">
                <a:solidFill>
                  <a:srgbClr val="0000FF"/>
                </a:solidFill>
              </a:rPr>
              <a:t> Symptoms: fever, cough etc., Disease: lung cancer, diabetes, etc. </a:t>
            </a:r>
          </a:p>
          <a:p>
            <a:pPr lvl="2" eaLnBrk="1" hangingPunct="1">
              <a:buFont typeface="Arial" panose="020B0604020202020204" pitchFamily="34" charset="0"/>
              <a:buChar char="•"/>
            </a:pPr>
            <a:r>
              <a:rPr lang="en-US" sz="2000" u="sng" dirty="0">
                <a:solidFill>
                  <a:srgbClr val="FF0000"/>
                </a:solidFill>
                <a:effectLst>
                  <a:outerShdw blurRad="38100" dist="38100" dir="2700000" algn="tl">
                    <a:srgbClr val="000000">
                      <a:alpha val="43137"/>
                    </a:srgbClr>
                  </a:outerShdw>
                </a:effectLst>
              </a:rPr>
              <a:t>Dependencies</a:t>
            </a:r>
            <a:r>
              <a:rPr lang="en-US" sz="2000" dirty="0">
                <a:solidFill>
                  <a:srgbClr val="0000FF"/>
                </a:solidFill>
              </a:rPr>
              <a:t> among these </a:t>
            </a:r>
            <a:r>
              <a:rPr lang="en-US" sz="2000" u="sng" dirty="0">
                <a:solidFill>
                  <a:srgbClr val="FF0000"/>
                </a:solidFill>
                <a:effectLst>
                  <a:outerShdw blurRad="38100" dist="38100" dir="2700000" algn="tl">
                    <a:srgbClr val="000000">
                      <a:alpha val="43137"/>
                    </a:srgbClr>
                  </a:outerShdw>
                </a:effectLst>
              </a:rPr>
              <a:t>cannot be modeled</a:t>
            </a:r>
            <a:r>
              <a:rPr lang="en-US" sz="2000" dirty="0">
                <a:solidFill>
                  <a:srgbClr val="FF0000"/>
                </a:solidFill>
              </a:rPr>
              <a:t> </a:t>
            </a:r>
            <a:r>
              <a:rPr lang="en-US" sz="2000" dirty="0">
                <a:solidFill>
                  <a:srgbClr val="0000FF"/>
                </a:solidFill>
              </a:rPr>
              <a:t>by Naïve Bayesian Classifier</a:t>
            </a:r>
          </a:p>
          <a:p>
            <a:pPr eaLnBrk="1" hangingPunct="1"/>
            <a:r>
              <a:rPr lang="en-US" sz="2400" dirty="0">
                <a:solidFill>
                  <a:srgbClr val="0000FF"/>
                </a:solidFill>
              </a:rPr>
              <a:t>How to deal with these dependencies?</a:t>
            </a:r>
          </a:p>
          <a:p>
            <a:pPr lvl="1" eaLnBrk="1" hangingPunct="1">
              <a:buClr>
                <a:srgbClr val="0000FF"/>
              </a:buClr>
              <a:buFont typeface="Courier New" panose="02070309020205020404" pitchFamily="49" charset="0"/>
              <a:buChar char="o"/>
            </a:pPr>
            <a:r>
              <a:rPr lang="en-US" sz="2400" dirty="0">
                <a:solidFill>
                  <a:srgbClr val="0000FF"/>
                </a:solidFill>
              </a:rPr>
              <a:t>Bayesian Belief Networks </a:t>
            </a:r>
          </a:p>
        </p:txBody>
      </p:sp>
      <p:sp>
        <p:nvSpPr>
          <p:cNvPr id="5" name="Slide Number Placeholder 6">
            <a:extLst>
              <a:ext uri="{FF2B5EF4-FFF2-40B4-BE49-F238E27FC236}">
                <a16:creationId xmlns:a16="http://schemas.microsoft.com/office/drawing/2014/main" id="{112285CD-57AF-40F8-8B52-E11124D20541}"/>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6E22-23E2-4FB1-8975-3BA570E08337}"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spTree>
    <p:extLst>
      <p:ext uri="{BB962C8B-B14F-4D97-AF65-F5344CB8AC3E}">
        <p14:creationId xmlns:p14="http://schemas.microsoft.com/office/powerpoint/2010/main" val="1899902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0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08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08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08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08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086">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6086">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08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9" name="Rectangle 2"/>
          <p:cNvSpPr>
            <a:spLocks noGrp="1" noChangeArrowheads="1"/>
          </p:cNvSpPr>
          <p:nvPr>
            <p:ph type="title"/>
          </p:nvPr>
        </p:nvSpPr>
        <p:spPr>
          <a:xfrm>
            <a:off x="0" y="0"/>
            <a:ext cx="9144000" cy="762000"/>
          </a:xfrm>
        </p:spPr>
        <p:txBody>
          <a:bodyPr/>
          <a:lstStyle/>
          <a:p>
            <a:pPr eaLnBrk="1" hangingPunct="1"/>
            <a:r>
              <a:rPr lang="en-US" sz="4800" dirty="0">
                <a:solidFill>
                  <a:srgbClr val="0070C0"/>
                </a:solidFill>
                <a:effectLst>
                  <a:outerShdw blurRad="38100" dist="38100" dir="2700000" algn="tl">
                    <a:srgbClr val="000000">
                      <a:alpha val="43137"/>
                    </a:srgbClr>
                  </a:outerShdw>
                </a:effectLst>
                <a:latin typeface="Comic Sans MS" panose="030F0702030302020204" pitchFamily="66" charset="0"/>
              </a:rPr>
              <a:t>Bayesian Belief Networks</a:t>
            </a:r>
          </a:p>
        </p:txBody>
      </p:sp>
      <p:sp>
        <p:nvSpPr>
          <p:cNvPr id="47110" name="Rectangle 3"/>
          <p:cNvSpPr>
            <a:spLocks noGrp="1" noChangeArrowheads="1"/>
          </p:cNvSpPr>
          <p:nvPr>
            <p:ph type="body" idx="1"/>
          </p:nvPr>
        </p:nvSpPr>
        <p:spPr>
          <a:xfrm>
            <a:off x="169315" y="762000"/>
            <a:ext cx="8534400" cy="5812221"/>
          </a:xfrm>
        </p:spPr>
        <p:txBody>
          <a:bodyPr/>
          <a:lstStyle/>
          <a:p>
            <a:pPr eaLnBrk="1" hangingPunct="1">
              <a:lnSpc>
                <a:spcPct val="130000"/>
              </a:lnSpc>
            </a:pPr>
            <a:r>
              <a:rPr lang="en-US" sz="2400" dirty="0">
                <a:solidFill>
                  <a:srgbClr val="0000FF"/>
                </a:solidFill>
              </a:rPr>
              <a:t>Bayesian belief network allows a </a:t>
            </a:r>
            <a:r>
              <a:rPr lang="en-US" sz="2400" i="1" dirty="0">
                <a:solidFill>
                  <a:srgbClr val="0000FF"/>
                </a:solidFill>
              </a:rPr>
              <a:t>subset</a:t>
            </a:r>
            <a:r>
              <a:rPr lang="en-US" sz="2400" dirty="0">
                <a:solidFill>
                  <a:srgbClr val="0000FF"/>
                </a:solidFill>
              </a:rPr>
              <a:t> of the variables conditionally independent</a:t>
            </a:r>
          </a:p>
          <a:p>
            <a:pPr eaLnBrk="1" hangingPunct="1">
              <a:lnSpc>
                <a:spcPct val="130000"/>
              </a:lnSpc>
            </a:pPr>
            <a:r>
              <a:rPr lang="en-US" sz="2400" dirty="0">
                <a:solidFill>
                  <a:srgbClr val="0000FF"/>
                </a:solidFill>
              </a:rPr>
              <a:t>BBNs are graphical representations of the probabilities</a:t>
            </a:r>
          </a:p>
          <a:p>
            <a:pPr eaLnBrk="1" hangingPunct="1">
              <a:lnSpc>
                <a:spcPct val="130000"/>
              </a:lnSpc>
            </a:pPr>
            <a:r>
              <a:rPr lang="en-US" sz="2400" dirty="0">
                <a:solidFill>
                  <a:srgbClr val="0000FF"/>
                </a:solidFill>
              </a:rPr>
              <a:t>A graphical model of causal relationships</a:t>
            </a:r>
          </a:p>
          <a:p>
            <a:pPr lvl="1" eaLnBrk="1" hangingPunct="1">
              <a:buClr>
                <a:srgbClr val="0000FF"/>
              </a:buClr>
              <a:buFont typeface="Arial" panose="020B0604020202020204" pitchFamily="34" charset="0"/>
              <a:buChar char="•"/>
            </a:pPr>
            <a:r>
              <a:rPr lang="en-US" sz="2400" dirty="0">
                <a:solidFill>
                  <a:srgbClr val="0000FF"/>
                </a:solidFill>
              </a:rPr>
              <a:t>Represents </a:t>
            </a:r>
            <a:r>
              <a:rPr lang="en-US" sz="2400" u="sng" dirty="0">
                <a:solidFill>
                  <a:srgbClr val="0000FF"/>
                </a:solidFill>
              </a:rPr>
              <a:t>dependency</a:t>
            </a:r>
            <a:r>
              <a:rPr lang="en-US" sz="2400" dirty="0">
                <a:solidFill>
                  <a:srgbClr val="0000FF"/>
                </a:solidFill>
              </a:rPr>
              <a:t> among the variables </a:t>
            </a:r>
          </a:p>
          <a:p>
            <a:pPr lvl="1" eaLnBrk="1" hangingPunct="1">
              <a:buClr>
                <a:srgbClr val="0000FF"/>
              </a:buClr>
              <a:buFont typeface="Arial" panose="020B0604020202020204" pitchFamily="34" charset="0"/>
              <a:buChar char="•"/>
            </a:pPr>
            <a:r>
              <a:rPr lang="en-US" sz="2400" dirty="0">
                <a:solidFill>
                  <a:srgbClr val="0000FF"/>
                </a:solidFill>
              </a:rPr>
              <a:t>Gives a specification of joint probability distribution </a:t>
            </a:r>
          </a:p>
        </p:txBody>
      </p:sp>
      <p:sp>
        <p:nvSpPr>
          <p:cNvPr id="47111" name="AutoShape 4"/>
          <p:cNvSpPr>
            <a:spLocks noChangeArrowheads="1"/>
          </p:cNvSpPr>
          <p:nvPr/>
        </p:nvSpPr>
        <p:spPr bwMode="auto">
          <a:xfrm>
            <a:off x="1447800" y="4876800"/>
            <a:ext cx="457200" cy="457200"/>
          </a:xfrm>
          <a:prstGeom prst="flowChartConnector">
            <a:avLst/>
          </a:prstGeom>
          <a:solidFill>
            <a:schemeClr val="accent1"/>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ahoma" pitchFamily="34" charset="0"/>
                <a:ea typeface="+mn-ea"/>
                <a:cs typeface="+mn-cs"/>
              </a:rPr>
              <a:t>X</a:t>
            </a:r>
          </a:p>
        </p:txBody>
      </p:sp>
      <p:grpSp>
        <p:nvGrpSpPr>
          <p:cNvPr id="47112" name="Group 14"/>
          <p:cNvGrpSpPr>
            <a:grpSpLocks/>
          </p:cNvGrpSpPr>
          <p:nvPr/>
        </p:nvGrpSpPr>
        <p:grpSpPr bwMode="auto">
          <a:xfrm>
            <a:off x="1676400" y="4419600"/>
            <a:ext cx="1905000" cy="1905000"/>
            <a:chOff x="1344" y="2400"/>
            <a:chExt cx="1200" cy="1200"/>
          </a:xfrm>
        </p:grpSpPr>
        <p:sp>
          <p:nvSpPr>
            <p:cNvPr id="47114" name="AutoShape 5"/>
            <p:cNvSpPr>
              <a:spLocks noChangeArrowheads="1"/>
            </p:cNvSpPr>
            <p:nvPr/>
          </p:nvSpPr>
          <p:spPr bwMode="auto">
            <a:xfrm>
              <a:off x="2064" y="2640"/>
              <a:ext cx="288" cy="288"/>
            </a:xfrm>
            <a:prstGeom prst="flowChartConnector">
              <a:avLst/>
            </a:prstGeom>
            <a:solidFill>
              <a:schemeClr val="accent1"/>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ahoma" pitchFamily="34" charset="0"/>
                  <a:ea typeface="+mn-ea"/>
                  <a:cs typeface="+mn-cs"/>
                </a:rPr>
                <a:t>Y</a:t>
              </a:r>
            </a:p>
          </p:txBody>
        </p:sp>
        <p:sp>
          <p:nvSpPr>
            <p:cNvPr id="47115" name="AutoShape 6"/>
            <p:cNvSpPr>
              <a:spLocks noChangeArrowheads="1"/>
            </p:cNvSpPr>
            <p:nvPr/>
          </p:nvSpPr>
          <p:spPr bwMode="auto">
            <a:xfrm>
              <a:off x="1584" y="3168"/>
              <a:ext cx="288" cy="288"/>
            </a:xfrm>
            <a:prstGeom prst="flowChartConnector">
              <a:avLst/>
            </a:prstGeom>
            <a:solidFill>
              <a:schemeClr val="accent1"/>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ahoma" pitchFamily="34" charset="0"/>
                  <a:ea typeface="+mn-ea"/>
                  <a:cs typeface="+mn-cs"/>
                </a:rPr>
                <a:t>Z</a:t>
              </a:r>
            </a:p>
          </p:txBody>
        </p:sp>
        <p:sp>
          <p:nvSpPr>
            <p:cNvPr id="47116" name="Line 7"/>
            <p:cNvSpPr>
              <a:spLocks noChangeShapeType="1"/>
            </p:cNvSpPr>
            <p:nvPr/>
          </p:nvSpPr>
          <p:spPr bwMode="auto">
            <a:xfrm>
              <a:off x="1440" y="2928"/>
              <a:ext cx="192" cy="288"/>
            </a:xfrm>
            <a:prstGeom prst="line">
              <a:avLst/>
            </a:prstGeom>
            <a:noFill/>
            <a:ln w="9525">
              <a:solidFill>
                <a:schemeClr val="tx1"/>
              </a:solidFill>
              <a:miter lim="800000"/>
              <a:headEnd/>
              <a:tailEnd type="triangle" w="med" len="med"/>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47117" name="Line 8"/>
            <p:cNvSpPr>
              <a:spLocks noChangeShapeType="1"/>
            </p:cNvSpPr>
            <p:nvPr/>
          </p:nvSpPr>
          <p:spPr bwMode="auto">
            <a:xfrm flipH="1">
              <a:off x="1776" y="2880"/>
              <a:ext cx="336" cy="336"/>
            </a:xfrm>
            <a:prstGeom prst="line">
              <a:avLst/>
            </a:prstGeom>
            <a:noFill/>
            <a:ln w="9525">
              <a:solidFill>
                <a:schemeClr val="tx1"/>
              </a:solidFill>
              <a:miter lim="800000"/>
              <a:headEnd/>
              <a:tailEnd type="triangle" w="med" len="med"/>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47118" name="AutoShape 9"/>
            <p:cNvSpPr>
              <a:spLocks noChangeArrowheads="1"/>
            </p:cNvSpPr>
            <p:nvPr/>
          </p:nvSpPr>
          <p:spPr bwMode="auto">
            <a:xfrm>
              <a:off x="2256" y="3312"/>
              <a:ext cx="288" cy="288"/>
            </a:xfrm>
            <a:prstGeom prst="flowChartConnector">
              <a:avLst/>
            </a:prstGeom>
            <a:solidFill>
              <a:schemeClr val="accent1"/>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ahoma" pitchFamily="34" charset="0"/>
                  <a:ea typeface="+mn-ea"/>
                  <a:cs typeface="+mn-cs"/>
                </a:rPr>
                <a:t>P</a:t>
              </a:r>
            </a:p>
          </p:txBody>
        </p:sp>
        <p:sp>
          <p:nvSpPr>
            <p:cNvPr id="47119" name="Line 10"/>
            <p:cNvSpPr>
              <a:spLocks noChangeShapeType="1"/>
            </p:cNvSpPr>
            <p:nvPr/>
          </p:nvSpPr>
          <p:spPr bwMode="auto">
            <a:xfrm>
              <a:off x="2256" y="2928"/>
              <a:ext cx="96" cy="432"/>
            </a:xfrm>
            <a:prstGeom prst="line">
              <a:avLst/>
            </a:prstGeom>
            <a:noFill/>
            <a:ln w="9525">
              <a:solidFill>
                <a:schemeClr val="tx1"/>
              </a:solidFill>
              <a:miter lim="800000"/>
              <a:headEnd/>
              <a:tailEnd type="triangle" w="med" len="med"/>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47120" name="Line 11"/>
            <p:cNvSpPr>
              <a:spLocks noChangeShapeType="1"/>
            </p:cNvSpPr>
            <p:nvPr/>
          </p:nvSpPr>
          <p:spPr bwMode="auto">
            <a:xfrm>
              <a:off x="1344" y="2400"/>
              <a:ext cx="0" cy="288"/>
            </a:xfrm>
            <a:prstGeom prst="line">
              <a:avLst/>
            </a:prstGeom>
            <a:noFill/>
            <a:ln w="9525">
              <a:solidFill>
                <a:schemeClr val="tx1"/>
              </a:solidFill>
              <a:miter lim="800000"/>
              <a:headEnd/>
              <a:tailEnd type="triangle" w="med" len="med"/>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47121" name="Line 12"/>
            <p:cNvSpPr>
              <a:spLocks noChangeShapeType="1"/>
            </p:cNvSpPr>
            <p:nvPr/>
          </p:nvSpPr>
          <p:spPr bwMode="auto">
            <a:xfrm>
              <a:off x="2112" y="2400"/>
              <a:ext cx="48" cy="240"/>
            </a:xfrm>
            <a:prstGeom prst="line">
              <a:avLst/>
            </a:prstGeom>
            <a:noFill/>
            <a:ln w="9525">
              <a:solidFill>
                <a:schemeClr val="tx1"/>
              </a:solidFill>
              <a:miter lim="800000"/>
              <a:headEnd/>
              <a:tailEnd type="triangle" w="med" len="med"/>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pitchFamily="34" charset="0"/>
                <a:ea typeface="+mn-ea"/>
                <a:cs typeface="+mn-cs"/>
              </a:endParaRPr>
            </a:p>
          </p:txBody>
        </p:sp>
      </p:grpSp>
      <p:sp>
        <p:nvSpPr>
          <p:cNvPr id="47113" name="Text Box 13"/>
          <p:cNvSpPr txBox="1">
            <a:spLocks noChangeArrowheads="1"/>
          </p:cNvSpPr>
          <p:nvPr/>
        </p:nvSpPr>
        <p:spPr bwMode="auto">
          <a:xfrm>
            <a:off x="3993602" y="3792537"/>
            <a:ext cx="4938713" cy="24733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30000"/>
              </a:lnSpc>
              <a:spcBef>
                <a:spcPct val="0"/>
              </a:spcBef>
              <a:spcAft>
                <a:spcPct val="0"/>
              </a:spcAft>
              <a:buClrTx/>
              <a:buSzTx/>
              <a:buFont typeface="Wingdings" pitchFamily="2" charset="2"/>
              <a:buChar char="q"/>
              <a:tabLst/>
              <a:defRPr/>
            </a:pPr>
            <a:r>
              <a:rPr kumimoji="0" lang="en-US" sz="2000" b="0" i="0" u="none" strike="noStrike" kern="1200" cap="none" spc="0" normalizeH="0" baseline="0" noProof="0" dirty="0">
                <a:ln>
                  <a:noFill/>
                </a:ln>
                <a:solidFill>
                  <a:srgbClr val="000000"/>
                </a:solidFill>
                <a:effectLst/>
                <a:uLnTx/>
                <a:uFillTx/>
                <a:latin typeface="Tahoma" pitchFamily="34" charset="0"/>
                <a:ea typeface="+mn-ea"/>
                <a:cs typeface="+mn-cs"/>
              </a:rPr>
              <a:t> Nodes: random variables</a:t>
            </a:r>
          </a:p>
          <a:p>
            <a:pPr marL="0" marR="0" lvl="0" indent="0" algn="l" defTabSz="914400" rtl="0" eaLnBrk="1" fontAlgn="base" latinLnBrk="0" hangingPunct="1">
              <a:lnSpc>
                <a:spcPct val="130000"/>
              </a:lnSpc>
              <a:spcBef>
                <a:spcPct val="0"/>
              </a:spcBef>
              <a:spcAft>
                <a:spcPct val="0"/>
              </a:spcAft>
              <a:buClrTx/>
              <a:buSzTx/>
              <a:buFont typeface="Wingdings" pitchFamily="2" charset="2"/>
              <a:buChar char="q"/>
              <a:tabLst/>
              <a:defRPr/>
            </a:pPr>
            <a:r>
              <a:rPr kumimoji="0" lang="en-US" sz="2000" b="0" i="0" u="none" strike="noStrike" kern="1200" cap="none" spc="0" normalizeH="0" baseline="0" noProof="0" dirty="0">
                <a:ln>
                  <a:noFill/>
                </a:ln>
                <a:solidFill>
                  <a:srgbClr val="000000"/>
                </a:solidFill>
                <a:effectLst/>
                <a:uLnTx/>
                <a:uFillTx/>
                <a:latin typeface="Tahoma" pitchFamily="34" charset="0"/>
                <a:ea typeface="+mn-ea"/>
                <a:cs typeface="+mn-cs"/>
              </a:rPr>
              <a:t> Links: dependency</a:t>
            </a:r>
          </a:p>
          <a:p>
            <a:pPr marL="0" marR="0" lvl="0" indent="0" algn="l" defTabSz="914400" rtl="0" eaLnBrk="1" fontAlgn="base" latinLnBrk="0" hangingPunct="1">
              <a:lnSpc>
                <a:spcPct val="130000"/>
              </a:lnSpc>
              <a:spcBef>
                <a:spcPct val="0"/>
              </a:spcBef>
              <a:spcAft>
                <a:spcPct val="0"/>
              </a:spcAft>
              <a:buClrTx/>
              <a:buSzTx/>
              <a:buFont typeface="Wingdings" pitchFamily="2" charset="2"/>
              <a:buChar char="q"/>
              <a:tabLst/>
              <a:defRPr/>
            </a:pPr>
            <a:r>
              <a:rPr kumimoji="0" lang="en-US" sz="2000" b="0" i="0" u="none" strike="noStrike" kern="1200" cap="none" spc="0" normalizeH="0" baseline="0" noProof="0" dirty="0">
                <a:ln>
                  <a:noFill/>
                </a:ln>
                <a:solidFill>
                  <a:srgbClr val="000000"/>
                </a:solidFill>
                <a:effectLst/>
                <a:uLnTx/>
                <a:uFillTx/>
                <a:latin typeface="Tahoma" pitchFamily="34" charset="0"/>
                <a:ea typeface="+mn-ea"/>
                <a:cs typeface="+mn-cs"/>
              </a:rPr>
              <a:t> X and Y are the parents of Z, and Y is the parent of P</a:t>
            </a:r>
          </a:p>
          <a:p>
            <a:pPr marL="0" marR="0" lvl="0" indent="0" algn="l" defTabSz="914400" rtl="0" eaLnBrk="1" fontAlgn="base" latinLnBrk="0" hangingPunct="1">
              <a:lnSpc>
                <a:spcPct val="130000"/>
              </a:lnSpc>
              <a:spcBef>
                <a:spcPct val="0"/>
              </a:spcBef>
              <a:spcAft>
                <a:spcPct val="0"/>
              </a:spcAft>
              <a:buClrTx/>
              <a:buSzTx/>
              <a:buFont typeface="Wingdings" pitchFamily="2" charset="2"/>
              <a:buChar char="q"/>
              <a:tabLst/>
              <a:defRPr/>
            </a:pPr>
            <a:r>
              <a:rPr kumimoji="0" lang="en-US" sz="2000" b="0" i="0" u="none" strike="noStrike" kern="1200" cap="none" spc="0" normalizeH="0" baseline="0" noProof="0" dirty="0">
                <a:ln>
                  <a:noFill/>
                </a:ln>
                <a:solidFill>
                  <a:srgbClr val="000000"/>
                </a:solidFill>
                <a:effectLst/>
                <a:uLnTx/>
                <a:uFillTx/>
                <a:latin typeface="Tahoma" pitchFamily="34" charset="0"/>
                <a:ea typeface="+mn-ea"/>
                <a:cs typeface="+mn-cs"/>
              </a:rPr>
              <a:t> No dependency between Z and P</a:t>
            </a:r>
          </a:p>
          <a:p>
            <a:pPr marL="0" marR="0" lvl="0" indent="0" algn="l" defTabSz="914400" rtl="0" eaLnBrk="1" fontAlgn="base" latinLnBrk="0" hangingPunct="1">
              <a:lnSpc>
                <a:spcPct val="130000"/>
              </a:lnSpc>
              <a:spcBef>
                <a:spcPct val="0"/>
              </a:spcBef>
              <a:spcAft>
                <a:spcPct val="0"/>
              </a:spcAft>
              <a:buClrTx/>
              <a:buSzTx/>
              <a:buFont typeface="Wingdings" pitchFamily="2" charset="2"/>
              <a:buChar char="q"/>
              <a:tabLst/>
              <a:defRPr/>
            </a:pPr>
            <a:r>
              <a:rPr kumimoji="0" lang="en-US" sz="2000" b="0" i="0" u="none" strike="noStrike" kern="1200" cap="none" spc="0" normalizeH="0" baseline="0" noProof="0" dirty="0">
                <a:ln>
                  <a:noFill/>
                </a:ln>
                <a:solidFill>
                  <a:srgbClr val="000000"/>
                </a:solidFill>
                <a:effectLst/>
                <a:uLnTx/>
                <a:uFillTx/>
                <a:latin typeface="Tahoma" pitchFamily="34" charset="0"/>
                <a:ea typeface="+mn-ea"/>
                <a:cs typeface="+mn-cs"/>
              </a:rPr>
              <a:t> Has no loops or cycles</a:t>
            </a:r>
          </a:p>
        </p:txBody>
      </p:sp>
      <p:sp>
        <p:nvSpPr>
          <p:cNvPr id="16" name="Slide Number Placeholder 6">
            <a:extLst>
              <a:ext uri="{FF2B5EF4-FFF2-40B4-BE49-F238E27FC236}">
                <a16:creationId xmlns:a16="http://schemas.microsoft.com/office/drawing/2014/main" id="{9856F712-041B-4E5C-A6F9-7301D876C994}"/>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6E22-23E2-4FB1-8975-3BA570E08337}"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05457A97-281A-283B-C40E-A7E5B81F7A55}"/>
              </a:ext>
            </a:extLst>
          </p:cNvPr>
          <p:cNvSpPr>
            <a:spLocks noGrp="1" noChangeArrowheads="1"/>
          </p:cNvSpPr>
          <p:nvPr>
            <p:ph type="title"/>
          </p:nvPr>
        </p:nvSpPr>
        <p:spPr>
          <a:xfrm>
            <a:off x="0" y="0"/>
            <a:ext cx="9144000" cy="685800"/>
          </a:xfrm>
        </p:spPr>
        <p:txBody>
          <a:bodyPr/>
          <a:lstStyle/>
          <a:p>
            <a:pPr eaLnBrk="1" hangingPunct="1"/>
            <a:r>
              <a:rPr lang="en-US" altLang="en-US" sz="4800" b="1" dirty="0">
                <a:solidFill>
                  <a:srgbClr val="0070C0"/>
                </a:solidFill>
                <a:effectLst>
                  <a:outerShdw blurRad="38100" dist="38100" dir="2700000" algn="tl">
                    <a:srgbClr val="000000">
                      <a:alpha val="43137"/>
                    </a:srgbClr>
                  </a:outerShdw>
                </a:effectLst>
                <a:latin typeface="Comic Sans MS" panose="030F0702030302020204" pitchFamily="66" charset="0"/>
              </a:rPr>
              <a:t>A Bayesian Network</a:t>
            </a:r>
          </a:p>
        </p:txBody>
      </p:sp>
      <p:sp>
        <p:nvSpPr>
          <p:cNvPr id="33795" name="Rectangle 3">
            <a:extLst>
              <a:ext uri="{FF2B5EF4-FFF2-40B4-BE49-F238E27FC236}">
                <a16:creationId xmlns:a16="http://schemas.microsoft.com/office/drawing/2014/main" id="{A9AA51EF-AF5A-B1EB-2DD1-21EA979A9B3B}"/>
              </a:ext>
            </a:extLst>
          </p:cNvPr>
          <p:cNvSpPr>
            <a:spLocks noGrp="1" noChangeArrowheads="1"/>
          </p:cNvSpPr>
          <p:nvPr>
            <p:ph type="body" sz="half" idx="2"/>
          </p:nvPr>
        </p:nvSpPr>
        <p:spPr>
          <a:xfrm>
            <a:off x="381000" y="1066800"/>
            <a:ext cx="4572000" cy="533400"/>
          </a:xfrm>
          <a:noFill/>
        </p:spPr>
        <p:txBody>
          <a:bodyPr/>
          <a:lstStyle/>
          <a:p>
            <a:pPr marL="0" indent="0" eaLnBrk="1" hangingPunct="1">
              <a:buFontTx/>
              <a:buNone/>
            </a:pPr>
            <a:r>
              <a:rPr lang="en-US" altLang="en-US" sz="2400">
                <a:solidFill>
                  <a:srgbClr val="0000FF"/>
                </a:solidFill>
              </a:rPr>
              <a:t>A Bayesian network is made up of:</a:t>
            </a:r>
          </a:p>
        </p:txBody>
      </p:sp>
      <p:graphicFrame>
        <p:nvGraphicFramePr>
          <p:cNvPr id="862217" name="Group 9">
            <a:extLst>
              <a:ext uri="{FF2B5EF4-FFF2-40B4-BE49-F238E27FC236}">
                <a16:creationId xmlns:a16="http://schemas.microsoft.com/office/drawing/2014/main" id="{AB21C4B8-A409-DD3B-843E-AF05EAB2E023}"/>
              </a:ext>
            </a:extLst>
          </p:cNvPr>
          <p:cNvGraphicFramePr>
            <a:graphicFrameLocks noGrp="1"/>
          </p:cNvGraphicFramePr>
          <p:nvPr/>
        </p:nvGraphicFramePr>
        <p:xfrm>
          <a:off x="685800" y="4876800"/>
          <a:ext cx="1295400" cy="1006476"/>
        </p:xfrm>
        <a:graphic>
          <a:graphicData uri="http://schemas.openxmlformats.org/drawingml/2006/table">
            <a:tbl>
              <a:tblPr/>
              <a:tblGrid>
                <a:gridCol w="6096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3354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A</a:t>
                      </a:r>
                    </a:p>
                  </a:txBody>
                  <a:tcPr marT="45749" marB="457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P(A)</a:t>
                      </a:r>
                    </a:p>
                  </a:txBody>
                  <a:tcPr marT="45749" marB="457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4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false</a:t>
                      </a:r>
                    </a:p>
                  </a:txBody>
                  <a:tcPr marT="45749" marB="457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0.6</a:t>
                      </a:r>
                    </a:p>
                  </a:txBody>
                  <a:tcPr marT="45749" marB="457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4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true</a:t>
                      </a:r>
                    </a:p>
                  </a:txBody>
                  <a:tcPr marT="45749" marB="457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0.4</a:t>
                      </a:r>
                    </a:p>
                  </a:txBody>
                  <a:tcPr marT="45749" marB="457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pSp>
        <p:nvGrpSpPr>
          <p:cNvPr id="2" name="Group 1">
            <a:extLst>
              <a:ext uri="{FF2B5EF4-FFF2-40B4-BE49-F238E27FC236}">
                <a16:creationId xmlns:a16="http://schemas.microsoft.com/office/drawing/2014/main" id="{191D8025-01D7-D22F-4E78-1A4265295442}"/>
              </a:ext>
            </a:extLst>
          </p:cNvPr>
          <p:cNvGrpSpPr/>
          <p:nvPr/>
        </p:nvGrpSpPr>
        <p:grpSpPr>
          <a:xfrm>
            <a:off x="4495800" y="1828800"/>
            <a:ext cx="1676400" cy="2286000"/>
            <a:chOff x="4038600" y="1752600"/>
            <a:chExt cx="1676400" cy="2286000"/>
          </a:xfrm>
        </p:grpSpPr>
        <p:sp>
          <p:nvSpPr>
            <p:cNvPr id="33810" name="Oval 89">
              <a:extLst>
                <a:ext uri="{FF2B5EF4-FFF2-40B4-BE49-F238E27FC236}">
                  <a16:creationId xmlns:a16="http://schemas.microsoft.com/office/drawing/2014/main" id="{CF85E401-9E63-D909-E012-B5C3902C0035}"/>
                </a:ext>
              </a:extLst>
            </p:cNvPr>
            <p:cNvSpPr>
              <a:spLocks noChangeArrowheads="1"/>
            </p:cNvSpPr>
            <p:nvPr/>
          </p:nvSpPr>
          <p:spPr bwMode="auto">
            <a:xfrm>
              <a:off x="4572000" y="1752600"/>
              <a:ext cx="533400" cy="533400"/>
            </a:xfrm>
            <a:prstGeom prst="ellipse">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sp>
          <p:nvSpPr>
            <p:cNvPr id="33811" name="Oval 90">
              <a:extLst>
                <a:ext uri="{FF2B5EF4-FFF2-40B4-BE49-F238E27FC236}">
                  <a16:creationId xmlns:a16="http://schemas.microsoft.com/office/drawing/2014/main" id="{CB08CB72-F950-FEF9-F07C-C0887854AB16}"/>
                </a:ext>
              </a:extLst>
            </p:cNvPr>
            <p:cNvSpPr>
              <a:spLocks noChangeArrowheads="1"/>
            </p:cNvSpPr>
            <p:nvPr/>
          </p:nvSpPr>
          <p:spPr bwMode="auto">
            <a:xfrm>
              <a:off x="4572000" y="2667000"/>
              <a:ext cx="533400" cy="533400"/>
            </a:xfrm>
            <a:prstGeom prst="ellipse">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a:t>
              </a:r>
            </a:p>
          </p:txBody>
        </p:sp>
        <p:sp>
          <p:nvSpPr>
            <p:cNvPr id="33812" name="Oval 91">
              <a:extLst>
                <a:ext uri="{FF2B5EF4-FFF2-40B4-BE49-F238E27FC236}">
                  <a16:creationId xmlns:a16="http://schemas.microsoft.com/office/drawing/2014/main" id="{022A2A8E-B8B6-7BCC-F101-29382F65901E}"/>
                </a:ext>
              </a:extLst>
            </p:cNvPr>
            <p:cNvSpPr>
              <a:spLocks noChangeArrowheads="1"/>
            </p:cNvSpPr>
            <p:nvPr/>
          </p:nvSpPr>
          <p:spPr bwMode="auto">
            <a:xfrm>
              <a:off x="4038600" y="3505200"/>
              <a:ext cx="533400" cy="533400"/>
            </a:xfrm>
            <a:prstGeom prst="ellipse">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a:t>
              </a:r>
            </a:p>
          </p:txBody>
        </p:sp>
        <p:sp>
          <p:nvSpPr>
            <p:cNvPr id="33813" name="Oval 92">
              <a:extLst>
                <a:ext uri="{FF2B5EF4-FFF2-40B4-BE49-F238E27FC236}">
                  <a16:creationId xmlns:a16="http://schemas.microsoft.com/office/drawing/2014/main" id="{391B09D7-D890-B784-6584-4C28A40A9970}"/>
                </a:ext>
              </a:extLst>
            </p:cNvPr>
            <p:cNvSpPr>
              <a:spLocks noChangeArrowheads="1"/>
            </p:cNvSpPr>
            <p:nvPr/>
          </p:nvSpPr>
          <p:spPr bwMode="auto">
            <a:xfrm>
              <a:off x="5181600" y="3505200"/>
              <a:ext cx="533400" cy="533400"/>
            </a:xfrm>
            <a:prstGeom prst="ellipse">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a:t>
              </a:r>
            </a:p>
          </p:txBody>
        </p:sp>
        <p:cxnSp>
          <p:nvCxnSpPr>
            <p:cNvPr id="33814" name="AutoShape 93">
              <a:extLst>
                <a:ext uri="{FF2B5EF4-FFF2-40B4-BE49-F238E27FC236}">
                  <a16:creationId xmlns:a16="http://schemas.microsoft.com/office/drawing/2014/main" id="{3B1D1630-66C1-C7F1-4C34-648E21E61B86}"/>
                </a:ext>
              </a:extLst>
            </p:cNvPr>
            <p:cNvCxnSpPr>
              <a:cxnSpLocks noChangeShapeType="1"/>
              <a:stCxn id="33810" idx="4"/>
              <a:endCxn id="33811" idx="0"/>
            </p:cNvCxnSpPr>
            <p:nvPr/>
          </p:nvCxnSpPr>
          <p:spPr bwMode="auto">
            <a:xfrm>
              <a:off x="4838700" y="2286000"/>
              <a:ext cx="0"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3815" name="AutoShape 94">
              <a:extLst>
                <a:ext uri="{FF2B5EF4-FFF2-40B4-BE49-F238E27FC236}">
                  <a16:creationId xmlns:a16="http://schemas.microsoft.com/office/drawing/2014/main" id="{DA466C01-1DA1-583B-DDB3-74BB3A06270D}"/>
                </a:ext>
              </a:extLst>
            </p:cNvPr>
            <p:cNvCxnSpPr>
              <a:cxnSpLocks noChangeShapeType="1"/>
              <a:stCxn id="33811" idx="3"/>
              <a:endCxn id="33812" idx="0"/>
            </p:cNvCxnSpPr>
            <p:nvPr/>
          </p:nvCxnSpPr>
          <p:spPr bwMode="auto">
            <a:xfrm flipH="1">
              <a:off x="4305300" y="3122613"/>
              <a:ext cx="344488" cy="3825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3816" name="AutoShape 95">
              <a:extLst>
                <a:ext uri="{FF2B5EF4-FFF2-40B4-BE49-F238E27FC236}">
                  <a16:creationId xmlns:a16="http://schemas.microsoft.com/office/drawing/2014/main" id="{ED3345E5-B356-DCE0-236A-54B86DD80718}"/>
                </a:ext>
              </a:extLst>
            </p:cNvPr>
            <p:cNvCxnSpPr>
              <a:cxnSpLocks noChangeShapeType="1"/>
              <a:stCxn id="33811" idx="5"/>
              <a:endCxn id="33813" idx="0"/>
            </p:cNvCxnSpPr>
            <p:nvPr/>
          </p:nvCxnSpPr>
          <p:spPr bwMode="auto">
            <a:xfrm>
              <a:off x="5027613" y="3122613"/>
              <a:ext cx="420687" cy="3825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graphicFrame>
        <p:nvGraphicFramePr>
          <p:cNvPr id="862409" name="Group 201">
            <a:extLst>
              <a:ext uri="{FF2B5EF4-FFF2-40B4-BE49-F238E27FC236}">
                <a16:creationId xmlns:a16="http://schemas.microsoft.com/office/drawing/2014/main" id="{FB507828-E663-7E87-D6FE-873343A3DB6F}"/>
              </a:ext>
            </a:extLst>
          </p:cNvPr>
          <p:cNvGraphicFramePr>
            <a:graphicFrameLocks noGrp="1"/>
          </p:cNvGraphicFramePr>
          <p:nvPr/>
        </p:nvGraphicFramePr>
        <p:xfrm>
          <a:off x="2057400" y="4876800"/>
          <a:ext cx="2133600" cy="1676400"/>
        </p:xfrm>
        <a:graphic>
          <a:graphicData uri="http://schemas.openxmlformats.org/drawingml/2006/table">
            <a:tbl>
              <a:tblPr/>
              <a:tblGrid>
                <a:gridCol w="6096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P(B|A)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false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false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false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true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true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false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true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true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862376" name="Group 168">
            <a:extLst>
              <a:ext uri="{FF2B5EF4-FFF2-40B4-BE49-F238E27FC236}">
                <a16:creationId xmlns:a16="http://schemas.microsoft.com/office/drawing/2014/main" id="{7DC7CA89-98A2-5FBC-F36D-53C1C09B1F7B}"/>
              </a:ext>
            </a:extLst>
          </p:cNvPr>
          <p:cNvGraphicFramePr>
            <a:graphicFrameLocks noGrp="1"/>
          </p:cNvGraphicFramePr>
          <p:nvPr/>
        </p:nvGraphicFramePr>
        <p:xfrm>
          <a:off x="6477000" y="4876800"/>
          <a:ext cx="2133600" cy="1676400"/>
        </p:xfrm>
        <a:graphic>
          <a:graphicData uri="http://schemas.openxmlformats.org/drawingml/2006/table">
            <a:tbl>
              <a:tblPr/>
              <a:tblGrid>
                <a:gridCol w="6096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P(C|B)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false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false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false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true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true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false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true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true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862377" name="Group 169">
            <a:extLst>
              <a:ext uri="{FF2B5EF4-FFF2-40B4-BE49-F238E27FC236}">
                <a16:creationId xmlns:a16="http://schemas.microsoft.com/office/drawing/2014/main" id="{AB85D2A4-3EB4-DA2A-2CE9-A34922C981F8}"/>
              </a:ext>
            </a:extLst>
          </p:cNvPr>
          <p:cNvGraphicFramePr>
            <a:graphicFrameLocks noGrp="1"/>
          </p:cNvGraphicFramePr>
          <p:nvPr/>
        </p:nvGraphicFramePr>
        <p:xfrm>
          <a:off x="4267200" y="4876800"/>
          <a:ext cx="2133600" cy="1676400"/>
        </p:xfrm>
        <a:graphic>
          <a:graphicData uri="http://schemas.openxmlformats.org/drawingml/2006/table">
            <a:tbl>
              <a:tblPr/>
              <a:tblGrid>
                <a:gridCol w="6096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P(D|B)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false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false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false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true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true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false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true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true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3895" name="Text Box 202">
            <a:extLst>
              <a:ext uri="{FF2B5EF4-FFF2-40B4-BE49-F238E27FC236}">
                <a16:creationId xmlns:a16="http://schemas.microsoft.com/office/drawing/2014/main" id="{6B6F670C-CAF3-2CEE-10AD-31EAB99C2CE3}"/>
              </a:ext>
            </a:extLst>
          </p:cNvPr>
          <p:cNvSpPr txBox="1">
            <a:spLocks noChangeArrowheads="1"/>
          </p:cNvSpPr>
          <p:nvPr/>
        </p:nvSpPr>
        <p:spPr bwMode="auto">
          <a:xfrm>
            <a:off x="381000" y="16002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 A Directed Acyclic Graph</a:t>
            </a:r>
          </a:p>
        </p:txBody>
      </p:sp>
      <p:sp>
        <p:nvSpPr>
          <p:cNvPr id="33896" name="Text Box 203">
            <a:extLst>
              <a:ext uri="{FF2B5EF4-FFF2-40B4-BE49-F238E27FC236}">
                <a16:creationId xmlns:a16="http://schemas.microsoft.com/office/drawing/2014/main" id="{AC186525-C414-2A01-5E28-95DC4ADC719C}"/>
              </a:ext>
            </a:extLst>
          </p:cNvPr>
          <p:cNvSpPr txBox="1">
            <a:spLocks noChangeArrowheads="1"/>
          </p:cNvSpPr>
          <p:nvPr/>
        </p:nvSpPr>
        <p:spPr bwMode="auto">
          <a:xfrm>
            <a:off x="228600" y="4343400"/>
            <a:ext cx="655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2. A set of tables for each node in the graph</a:t>
            </a:r>
          </a:p>
        </p:txBody>
      </p:sp>
      <p:sp>
        <p:nvSpPr>
          <p:cNvPr id="18" name="Slide Number Placeholder 6">
            <a:extLst>
              <a:ext uri="{FF2B5EF4-FFF2-40B4-BE49-F238E27FC236}">
                <a16:creationId xmlns:a16="http://schemas.microsoft.com/office/drawing/2014/main" id="{33BE03EB-2CEF-FC91-828A-222576B83B54}"/>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48EE6E22-23E2-4FB1-8975-3BA570E08337}" type="slidenum">
              <a:rPr lang="en-US" altLang="en-US" sz="1200" smtClean="0">
                <a:solidFill>
                  <a:srgbClr val="000000"/>
                </a:solidFill>
                <a:latin typeface="Garamond"/>
              </a:rPr>
              <a:pPr algn="r" fontAlgn="base">
                <a:spcBef>
                  <a:spcPct val="0"/>
                </a:spcBef>
                <a:spcAft>
                  <a:spcPct val="0"/>
                </a:spcAft>
                <a:defRPr/>
              </a:pPr>
              <a:t>55</a:t>
            </a:fld>
            <a:endParaRPr lang="en-US" altLang="en-US" sz="1200">
              <a:solidFill>
                <a:srgbClr val="000000"/>
              </a:solidFill>
              <a:latin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89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622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6240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6237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623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5" grpId="0"/>
      <p:bldP spid="3389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a:extLst>
              <a:ext uri="{FF2B5EF4-FFF2-40B4-BE49-F238E27FC236}">
                <a16:creationId xmlns:a16="http://schemas.microsoft.com/office/drawing/2014/main" id="{D48CD5AD-B090-4B9C-90C6-7518C005DDC2}"/>
              </a:ext>
            </a:extLst>
          </p:cNvPr>
          <p:cNvSpPr>
            <a:spLocks noGrp="1" noChangeArrowheads="1"/>
          </p:cNvSpPr>
          <p:nvPr>
            <p:ph type="title"/>
          </p:nvPr>
        </p:nvSpPr>
        <p:spPr>
          <a:xfrm>
            <a:off x="0" y="0"/>
            <a:ext cx="9144000" cy="838200"/>
          </a:xfrm>
        </p:spPr>
        <p:txBody>
          <a:bodyPr/>
          <a:lstStyle/>
          <a:p>
            <a:pPr eaLnBrk="1" hangingPunct="1"/>
            <a:r>
              <a:rPr lang="en-US" altLang="en-US" sz="4800" b="1" dirty="0">
                <a:solidFill>
                  <a:srgbClr val="0070C0"/>
                </a:solidFill>
                <a:effectLst>
                  <a:outerShdw blurRad="38100" dist="38100" dir="2700000" algn="tl">
                    <a:srgbClr val="000000">
                      <a:alpha val="43137"/>
                    </a:srgbClr>
                  </a:outerShdw>
                </a:effectLst>
                <a:latin typeface="Comic Sans MS" panose="030F0702030302020204" pitchFamily="66" charset="0"/>
              </a:rPr>
              <a:t>A Directed Acyclic Graph</a:t>
            </a:r>
          </a:p>
        </p:txBody>
      </p:sp>
      <p:sp>
        <p:nvSpPr>
          <p:cNvPr id="34821" name="Oval 9">
            <a:extLst>
              <a:ext uri="{FF2B5EF4-FFF2-40B4-BE49-F238E27FC236}">
                <a16:creationId xmlns:a16="http://schemas.microsoft.com/office/drawing/2014/main" id="{C5C7CEFD-A2EE-A87E-CBD4-CB759A2DA6FF}"/>
              </a:ext>
            </a:extLst>
          </p:cNvPr>
          <p:cNvSpPr>
            <a:spLocks noChangeArrowheads="1"/>
          </p:cNvSpPr>
          <p:nvPr/>
        </p:nvSpPr>
        <p:spPr bwMode="auto">
          <a:xfrm>
            <a:off x="4191000" y="2438400"/>
            <a:ext cx="533400" cy="533400"/>
          </a:xfrm>
          <a:prstGeom prst="ellipse">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sp>
        <p:nvSpPr>
          <p:cNvPr id="34822" name="Oval 10">
            <a:extLst>
              <a:ext uri="{FF2B5EF4-FFF2-40B4-BE49-F238E27FC236}">
                <a16:creationId xmlns:a16="http://schemas.microsoft.com/office/drawing/2014/main" id="{560AFACD-8448-A6F3-2740-A448ECC0DFD6}"/>
              </a:ext>
            </a:extLst>
          </p:cNvPr>
          <p:cNvSpPr>
            <a:spLocks noChangeArrowheads="1"/>
          </p:cNvSpPr>
          <p:nvPr/>
        </p:nvSpPr>
        <p:spPr bwMode="auto">
          <a:xfrm>
            <a:off x="4191000" y="3352800"/>
            <a:ext cx="533400" cy="533400"/>
          </a:xfrm>
          <a:prstGeom prst="ellipse">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a:t>
            </a:r>
          </a:p>
        </p:txBody>
      </p:sp>
      <p:sp>
        <p:nvSpPr>
          <p:cNvPr id="34823" name="Oval 11">
            <a:extLst>
              <a:ext uri="{FF2B5EF4-FFF2-40B4-BE49-F238E27FC236}">
                <a16:creationId xmlns:a16="http://schemas.microsoft.com/office/drawing/2014/main" id="{C8EDC156-7460-42DF-20B3-906C5F462B73}"/>
              </a:ext>
            </a:extLst>
          </p:cNvPr>
          <p:cNvSpPr>
            <a:spLocks noChangeArrowheads="1"/>
          </p:cNvSpPr>
          <p:nvPr/>
        </p:nvSpPr>
        <p:spPr bwMode="auto">
          <a:xfrm>
            <a:off x="3657600" y="4191000"/>
            <a:ext cx="533400" cy="533400"/>
          </a:xfrm>
          <a:prstGeom prst="ellipse">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a:t>
            </a:r>
          </a:p>
        </p:txBody>
      </p:sp>
      <p:sp>
        <p:nvSpPr>
          <p:cNvPr id="34824" name="Oval 12">
            <a:extLst>
              <a:ext uri="{FF2B5EF4-FFF2-40B4-BE49-F238E27FC236}">
                <a16:creationId xmlns:a16="http://schemas.microsoft.com/office/drawing/2014/main" id="{66D7BA00-90F1-72A6-C484-CCE12485C70C}"/>
              </a:ext>
            </a:extLst>
          </p:cNvPr>
          <p:cNvSpPr>
            <a:spLocks noChangeArrowheads="1"/>
          </p:cNvSpPr>
          <p:nvPr/>
        </p:nvSpPr>
        <p:spPr bwMode="auto">
          <a:xfrm>
            <a:off x="4800600" y="4191000"/>
            <a:ext cx="533400" cy="533400"/>
          </a:xfrm>
          <a:prstGeom prst="ellipse">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a:t>
            </a:r>
          </a:p>
        </p:txBody>
      </p:sp>
      <p:cxnSp>
        <p:nvCxnSpPr>
          <p:cNvPr id="34825" name="AutoShape 13">
            <a:extLst>
              <a:ext uri="{FF2B5EF4-FFF2-40B4-BE49-F238E27FC236}">
                <a16:creationId xmlns:a16="http://schemas.microsoft.com/office/drawing/2014/main" id="{DF969860-B6E4-9A69-710C-0AD021F35D02}"/>
              </a:ext>
            </a:extLst>
          </p:cNvPr>
          <p:cNvCxnSpPr>
            <a:cxnSpLocks noChangeShapeType="1"/>
            <a:stCxn id="34821" idx="4"/>
            <a:endCxn id="34822" idx="0"/>
          </p:cNvCxnSpPr>
          <p:nvPr/>
        </p:nvCxnSpPr>
        <p:spPr bwMode="auto">
          <a:xfrm>
            <a:off x="4457700" y="2971800"/>
            <a:ext cx="0"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4826" name="AutoShape 14">
            <a:extLst>
              <a:ext uri="{FF2B5EF4-FFF2-40B4-BE49-F238E27FC236}">
                <a16:creationId xmlns:a16="http://schemas.microsoft.com/office/drawing/2014/main" id="{AA02EC4E-179C-A4EC-E33C-E182006C97EE}"/>
              </a:ext>
            </a:extLst>
          </p:cNvPr>
          <p:cNvCxnSpPr>
            <a:cxnSpLocks noChangeShapeType="1"/>
            <a:stCxn id="34822" idx="3"/>
            <a:endCxn id="34823" idx="0"/>
          </p:cNvCxnSpPr>
          <p:nvPr/>
        </p:nvCxnSpPr>
        <p:spPr bwMode="auto">
          <a:xfrm flipH="1">
            <a:off x="3924300" y="3808413"/>
            <a:ext cx="344488" cy="3825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4827" name="AutoShape 15">
            <a:extLst>
              <a:ext uri="{FF2B5EF4-FFF2-40B4-BE49-F238E27FC236}">
                <a16:creationId xmlns:a16="http://schemas.microsoft.com/office/drawing/2014/main" id="{E607A812-431A-E134-5CAC-5F733DD8077E}"/>
              </a:ext>
            </a:extLst>
          </p:cNvPr>
          <p:cNvCxnSpPr>
            <a:cxnSpLocks noChangeShapeType="1"/>
            <a:stCxn id="34822" idx="5"/>
            <a:endCxn id="34824" idx="0"/>
          </p:cNvCxnSpPr>
          <p:nvPr/>
        </p:nvCxnSpPr>
        <p:spPr bwMode="auto">
          <a:xfrm>
            <a:off x="4646613" y="3808413"/>
            <a:ext cx="420687" cy="3825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4828" name="Text Box 16">
            <a:extLst>
              <a:ext uri="{FF2B5EF4-FFF2-40B4-BE49-F238E27FC236}">
                <a16:creationId xmlns:a16="http://schemas.microsoft.com/office/drawing/2014/main" id="{668CDE07-38EC-29E6-0D04-9382250F95E6}"/>
              </a:ext>
            </a:extLst>
          </p:cNvPr>
          <p:cNvSpPr txBox="1">
            <a:spLocks noChangeArrowheads="1"/>
          </p:cNvSpPr>
          <p:nvPr/>
        </p:nvSpPr>
        <p:spPr bwMode="auto">
          <a:xfrm>
            <a:off x="381000" y="1371600"/>
            <a:ext cx="3581400" cy="831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Each node in the graph is a random variable</a:t>
            </a:r>
          </a:p>
        </p:txBody>
      </p:sp>
      <p:sp>
        <p:nvSpPr>
          <p:cNvPr id="34829" name="Text Box 17">
            <a:extLst>
              <a:ext uri="{FF2B5EF4-FFF2-40B4-BE49-F238E27FC236}">
                <a16:creationId xmlns:a16="http://schemas.microsoft.com/office/drawing/2014/main" id="{F313DD69-32D7-5BBE-4BCA-A0BE8188D897}"/>
              </a:ext>
            </a:extLst>
          </p:cNvPr>
          <p:cNvSpPr txBox="1">
            <a:spLocks noChangeArrowheads="1"/>
          </p:cNvSpPr>
          <p:nvPr/>
        </p:nvSpPr>
        <p:spPr bwMode="auto">
          <a:xfrm>
            <a:off x="5105400" y="1371600"/>
            <a:ext cx="3810000" cy="1562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node </a:t>
            </a:r>
            <a:r>
              <a:rPr kumimoji="0" lang="en-US" altLang="en-US" sz="24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X</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is a parent of another node </a:t>
            </a:r>
            <a:r>
              <a:rPr kumimoji="0" lang="en-US" altLang="en-US" sz="24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Y</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if there is an arrow from node </a:t>
            </a:r>
            <a:r>
              <a:rPr kumimoji="0" lang="en-US" altLang="en-US" sz="24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X</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to node </a:t>
            </a:r>
            <a:r>
              <a:rPr kumimoji="0" lang="en-US" altLang="en-US" sz="24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Y</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eg. </a:t>
            </a:r>
            <a:r>
              <a:rPr kumimoji="0" lang="en-US" altLang="en-US" sz="24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is a parent of </a:t>
            </a:r>
            <a:r>
              <a:rPr kumimoji="0" lang="en-US" altLang="en-US" sz="24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p>
        </p:txBody>
      </p:sp>
      <p:sp>
        <p:nvSpPr>
          <p:cNvPr id="34830" name="Text Box 18">
            <a:extLst>
              <a:ext uri="{FF2B5EF4-FFF2-40B4-BE49-F238E27FC236}">
                <a16:creationId xmlns:a16="http://schemas.microsoft.com/office/drawing/2014/main" id="{0CEAE2D1-3134-CA84-E5AC-8F7897B81AC3}"/>
              </a:ext>
            </a:extLst>
          </p:cNvPr>
          <p:cNvSpPr txBox="1">
            <a:spLocks noChangeArrowheads="1"/>
          </p:cNvSpPr>
          <p:nvPr/>
        </p:nvSpPr>
        <p:spPr bwMode="auto">
          <a:xfrm>
            <a:off x="304800" y="4953000"/>
            <a:ext cx="3581400" cy="1196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Informally, an arrow from node </a:t>
            </a:r>
            <a:r>
              <a:rPr kumimoji="0" lang="en-US" altLang="en-US" sz="24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X</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to node </a:t>
            </a:r>
            <a:r>
              <a:rPr kumimoji="0" lang="en-US" altLang="en-US" sz="24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Y</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means </a:t>
            </a:r>
            <a:r>
              <a:rPr kumimoji="0" lang="en-US" altLang="en-US" sz="24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X</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has a direct influence on </a:t>
            </a:r>
            <a:r>
              <a:rPr kumimoji="0" lang="en-US" altLang="en-US" sz="24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Y</a:t>
            </a:r>
          </a:p>
        </p:txBody>
      </p:sp>
      <p:sp>
        <p:nvSpPr>
          <p:cNvPr id="34831" name="Line 20">
            <a:extLst>
              <a:ext uri="{FF2B5EF4-FFF2-40B4-BE49-F238E27FC236}">
                <a16:creationId xmlns:a16="http://schemas.microsoft.com/office/drawing/2014/main" id="{3908DE68-8D37-38BD-1EBE-D2090295FE93}"/>
              </a:ext>
            </a:extLst>
          </p:cNvPr>
          <p:cNvSpPr>
            <a:spLocks noChangeShapeType="1"/>
          </p:cNvSpPr>
          <p:nvPr/>
        </p:nvSpPr>
        <p:spPr bwMode="auto">
          <a:xfrm>
            <a:off x="3505200" y="2209800"/>
            <a:ext cx="609600" cy="381000"/>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4832" name="Line 21">
            <a:extLst>
              <a:ext uri="{FF2B5EF4-FFF2-40B4-BE49-F238E27FC236}">
                <a16:creationId xmlns:a16="http://schemas.microsoft.com/office/drawing/2014/main" id="{CD7F0A57-D9DB-F073-9B5C-C80444466C10}"/>
              </a:ext>
            </a:extLst>
          </p:cNvPr>
          <p:cNvSpPr>
            <a:spLocks noChangeShapeType="1"/>
          </p:cNvSpPr>
          <p:nvPr/>
        </p:nvSpPr>
        <p:spPr bwMode="auto">
          <a:xfrm flipH="1">
            <a:off x="4648200" y="2895600"/>
            <a:ext cx="457200" cy="228600"/>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4833" name="Line 22">
            <a:extLst>
              <a:ext uri="{FF2B5EF4-FFF2-40B4-BE49-F238E27FC236}">
                <a16:creationId xmlns:a16="http://schemas.microsoft.com/office/drawing/2014/main" id="{331A64BB-3B40-5A99-0F85-557867BB6905}"/>
              </a:ext>
            </a:extLst>
          </p:cNvPr>
          <p:cNvSpPr>
            <a:spLocks noChangeShapeType="1"/>
          </p:cNvSpPr>
          <p:nvPr/>
        </p:nvSpPr>
        <p:spPr bwMode="auto">
          <a:xfrm flipV="1">
            <a:off x="2438400" y="3962400"/>
            <a:ext cx="1295400" cy="990600"/>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 name="Slide Number Placeholder 6">
            <a:extLst>
              <a:ext uri="{FF2B5EF4-FFF2-40B4-BE49-F238E27FC236}">
                <a16:creationId xmlns:a16="http://schemas.microsoft.com/office/drawing/2014/main" id="{C8ECC074-918F-E755-5E24-D75CEC12F1E2}"/>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48EE6E22-23E2-4FB1-8975-3BA570E08337}" type="slidenum">
              <a:rPr lang="en-US" altLang="en-US" sz="1200" smtClean="0">
                <a:solidFill>
                  <a:srgbClr val="000000"/>
                </a:solidFill>
                <a:latin typeface="Garamond"/>
              </a:rPr>
              <a:pPr algn="r" fontAlgn="base">
                <a:spcBef>
                  <a:spcPct val="0"/>
                </a:spcBef>
                <a:spcAft>
                  <a:spcPct val="0"/>
                </a:spcAft>
                <a:defRPr/>
              </a:pPr>
              <a:t>56</a:t>
            </a:fld>
            <a:endParaRPr lang="en-US" altLang="en-US" sz="1200">
              <a:solidFill>
                <a:srgbClr val="000000"/>
              </a:solidFill>
              <a:latin typeface="Garamon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54EFEA2-1857-EAC0-E67D-854C73959851}"/>
              </a:ext>
            </a:extLst>
          </p:cNvPr>
          <p:cNvSpPr>
            <a:spLocks noGrp="1" noChangeArrowheads="1"/>
          </p:cNvSpPr>
          <p:nvPr>
            <p:ph type="title"/>
          </p:nvPr>
        </p:nvSpPr>
        <p:spPr>
          <a:xfrm>
            <a:off x="0" y="0"/>
            <a:ext cx="9144000" cy="762000"/>
          </a:xfrm>
        </p:spPr>
        <p:txBody>
          <a:bodyPr/>
          <a:lstStyle/>
          <a:p>
            <a:pPr eaLnBrk="1" hangingPunct="1"/>
            <a:r>
              <a:rPr lang="en-US" altLang="en-US" b="1" dirty="0">
                <a:solidFill>
                  <a:srgbClr val="0070C0"/>
                </a:solidFill>
                <a:effectLst>
                  <a:outerShdw blurRad="38100" dist="38100" dir="2700000" algn="tl">
                    <a:srgbClr val="000000">
                      <a:alpha val="43137"/>
                    </a:srgbClr>
                  </a:outerShdw>
                </a:effectLst>
                <a:latin typeface="Comic Sans MS" panose="030F0702030302020204" pitchFamily="66" charset="0"/>
              </a:rPr>
              <a:t>A Set of Tables for Each Node</a:t>
            </a:r>
          </a:p>
        </p:txBody>
      </p:sp>
      <p:sp>
        <p:nvSpPr>
          <p:cNvPr id="35843" name="Text Box 88">
            <a:extLst>
              <a:ext uri="{FF2B5EF4-FFF2-40B4-BE49-F238E27FC236}">
                <a16:creationId xmlns:a16="http://schemas.microsoft.com/office/drawing/2014/main" id="{7135E61A-C701-3857-59FF-6EE6207BC302}"/>
              </a:ext>
            </a:extLst>
          </p:cNvPr>
          <p:cNvSpPr txBox="1">
            <a:spLocks noChangeArrowheads="1"/>
          </p:cNvSpPr>
          <p:nvPr/>
        </p:nvSpPr>
        <p:spPr bwMode="auto">
          <a:xfrm>
            <a:off x="5257800" y="1066800"/>
            <a:ext cx="388620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Each node </a:t>
            </a:r>
            <a:r>
              <a:rPr kumimoji="0" lang="en-US" altLang="en-US" sz="2400" b="0"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X</a:t>
            </a:r>
            <a:r>
              <a:rPr kumimoji="0" lang="en-US" altLang="en-US" sz="2400" b="0" i="1" u="none" strike="noStrike" kern="1200" cap="none" spc="0" normalizeH="0" baseline="-25000" noProof="0">
                <a:ln>
                  <a:noFill/>
                </a:ln>
                <a:solidFill>
                  <a:srgbClr val="FF0000"/>
                </a:solidFill>
                <a:effectLst/>
                <a:uLnTx/>
                <a:uFillTx/>
                <a:latin typeface="Times New Roman" panose="02020603050405020304" pitchFamily="18" charset="0"/>
                <a:ea typeface="+mn-ea"/>
                <a:cs typeface="+mn-cs"/>
              </a:rPr>
              <a:t>i</a:t>
            </a:r>
            <a:r>
              <a:rPr kumimoji="0" lang="en-US" alt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 has a conditional probability distribution P(</a:t>
            </a:r>
            <a:r>
              <a:rPr kumimoji="0" lang="en-US" altLang="en-US" sz="2400" b="0"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X</a:t>
            </a:r>
            <a:r>
              <a:rPr kumimoji="0" lang="en-US" altLang="en-US" sz="2400" b="0" i="1" u="none" strike="noStrike" kern="1200" cap="none" spc="0" normalizeH="0" baseline="-25000" noProof="0">
                <a:ln>
                  <a:noFill/>
                </a:ln>
                <a:solidFill>
                  <a:srgbClr val="FF0000"/>
                </a:solidFill>
                <a:effectLst/>
                <a:uLnTx/>
                <a:uFillTx/>
                <a:latin typeface="Times New Roman" panose="02020603050405020304" pitchFamily="18" charset="0"/>
                <a:ea typeface="+mn-ea"/>
                <a:cs typeface="+mn-cs"/>
              </a:rPr>
              <a:t>i</a:t>
            </a:r>
            <a:r>
              <a:rPr kumimoji="0" lang="en-US" alt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 | Parents(</a:t>
            </a:r>
            <a:r>
              <a:rPr kumimoji="0" lang="en-US" altLang="en-US" sz="2400" b="0"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X</a:t>
            </a:r>
            <a:r>
              <a:rPr kumimoji="0" lang="en-US" altLang="en-US" sz="2400" b="0" i="1" u="none" strike="noStrike" kern="1200" cap="none" spc="0" normalizeH="0" baseline="-25000" noProof="0">
                <a:ln>
                  <a:noFill/>
                </a:ln>
                <a:solidFill>
                  <a:srgbClr val="FF0000"/>
                </a:solidFill>
                <a:effectLst/>
                <a:uLnTx/>
                <a:uFillTx/>
                <a:latin typeface="Times New Roman" panose="02020603050405020304" pitchFamily="18" charset="0"/>
                <a:ea typeface="+mn-ea"/>
                <a:cs typeface="+mn-cs"/>
              </a:rPr>
              <a:t>i</a:t>
            </a:r>
            <a:r>
              <a:rPr kumimoji="0" lang="en-US" alt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 that quantifies the effect of the parents on the node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The parameters are the probabilities in these conditional probability tables (CPTs)</a:t>
            </a:r>
          </a:p>
        </p:txBody>
      </p:sp>
      <p:graphicFrame>
        <p:nvGraphicFramePr>
          <p:cNvPr id="865395" name="Group 115">
            <a:extLst>
              <a:ext uri="{FF2B5EF4-FFF2-40B4-BE49-F238E27FC236}">
                <a16:creationId xmlns:a16="http://schemas.microsoft.com/office/drawing/2014/main" id="{D3069542-E50A-9468-7B33-2E061B89B47A}"/>
              </a:ext>
            </a:extLst>
          </p:cNvPr>
          <p:cNvGraphicFramePr>
            <a:graphicFrameLocks noGrp="1"/>
          </p:cNvGraphicFramePr>
          <p:nvPr/>
        </p:nvGraphicFramePr>
        <p:xfrm>
          <a:off x="381000" y="1066800"/>
          <a:ext cx="1295400" cy="1006476"/>
        </p:xfrm>
        <a:graphic>
          <a:graphicData uri="http://schemas.openxmlformats.org/drawingml/2006/table">
            <a:tbl>
              <a:tblPr/>
              <a:tblGrid>
                <a:gridCol w="6096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3354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A</a:t>
                      </a:r>
                    </a:p>
                  </a:txBody>
                  <a:tcPr marT="45749" marB="457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P(A)</a:t>
                      </a:r>
                    </a:p>
                  </a:txBody>
                  <a:tcPr marT="45749" marB="457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4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false</a:t>
                      </a:r>
                    </a:p>
                  </a:txBody>
                  <a:tcPr marT="45749" marB="457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0.6</a:t>
                      </a:r>
                    </a:p>
                  </a:txBody>
                  <a:tcPr marT="45749" marB="457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4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true</a:t>
                      </a:r>
                    </a:p>
                  </a:txBody>
                  <a:tcPr marT="45749" marB="457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0.4</a:t>
                      </a:r>
                    </a:p>
                  </a:txBody>
                  <a:tcPr marT="45749" marB="457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65409" name="Group 129">
            <a:extLst>
              <a:ext uri="{FF2B5EF4-FFF2-40B4-BE49-F238E27FC236}">
                <a16:creationId xmlns:a16="http://schemas.microsoft.com/office/drawing/2014/main" id="{4B908594-4B96-1BEA-6C31-16AC6B0AFAB4}"/>
              </a:ext>
            </a:extLst>
          </p:cNvPr>
          <p:cNvGraphicFramePr>
            <a:graphicFrameLocks noGrp="1"/>
          </p:cNvGraphicFramePr>
          <p:nvPr/>
        </p:nvGraphicFramePr>
        <p:xfrm>
          <a:off x="2743200" y="1066800"/>
          <a:ext cx="2133600" cy="1676400"/>
        </p:xfrm>
        <a:graphic>
          <a:graphicData uri="http://schemas.openxmlformats.org/drawingml/2006/table">
            <a:tbl>
              <a:tblPr/>
              <a:tblGrid>
                <a:gridCol w="6096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P(B|A)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false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false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false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true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true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false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true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true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865435" name="Group 155">
            <a:extLst>
              <a:ext uri="{FF2B5EF4-FFF2-40B4-BE49-F238E27FC236}">
                <a16:creationId xmlns:a16="http://schemas.microsoft.com/office/drawing/2014/main" id="{07D82F30-CE3B-1C19-B35C-ECF6EA989800}"/>
              </a:ext>
            </a:extLst>
          </p:cNvPr>
          <p:cNvGraphicFramePr>
            <a:graphicFrameLocks noGrp="1"/>
          </p:cNvGraphicFramePr>
          <p:nvPr/>
        </p:nvGraphicFramePr>
        <p:xfrm>
          <a:off x="304800" y="3048000"/>
          <a:ext cx="2133600" cy="1676400"/>
        </p:xfrm>
        <a:graphic>
          <a:graphicData uri="http://schemas.openxmlformats.org/drawingml/2006/table">
            <a:tbl>
              <a:tblPr/>
              <a:tblGrid>
                <a:gridCol w="6096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P(C|B)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false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false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false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true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true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false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true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true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865499" name="Group 219">
            <a:extLst>
              <a:ext uri="{FF2B5EF4-FFF2-40B4-BE49-F238E27FC236}">
                <a16:creationId xmlns:a16="http://schemas.microsoft.com/office/drawing/2014/main" id="{B9996687-122F-BDDA-0435-BC4B7E5F6906}"/>
              </a:ext>
            </a:extLst>
          </p:cNvPr>
          <p:cNvGraphicFramePr>
            <a:graphicFrameLocks noGrp="1"/>
          </p:cNvGraphicFramePr>
          <p:nvPr/>
        </p:nvGraphicFramePr>
        <p:xfrm>
          <a:off x="4800600" y="5029200"/>
          <a:ext cx="2133600" cy="1676400"/>
        </p:xfrm>
        <a:graphic>
          <a:graphicData uri="http://schemas.openxmlformats.org/drawingml/2006/table">
            <a:tbl>
              <a:tblPr/>
              <a:tblGrid>
                <a:gridCol w="6096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P(D|B)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false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false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false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true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true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false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true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true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5936" name="Oval 207">
            <a:extLst>
              <a:ext uri="{FF2B5EF4-FFF2-40B4-BE49-F238E27FC236}">
                <a16:creationId xmlns:a16="http://schemas.microsoft.com/office/drawing/2014/main" id="{F83E0912-76D4-7C06-955F-9849FD5B6EB7}"/>
              </a:ext>
            </a:extLst>
          </p:cNvPr>
          <p:cNvSpPr>
            <a:spLocks noChangeArrowheads="1"/>
          </p:cNvSpPr>
          <p:nvPr/>
        </p:nvSpPr>
        <p:spPr bwMode="auto">
          <a:xfrm>
            <a:off x="2819400" y="3581400"/>
            <a:ext cx="533400" cy="533400"/>
          </a:xfrm>
          <a:prstGeom prst="ellipse">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sp>
        <p:nvSpPr>
          <p:cNvPr id="35937" name="Oval 208">
            <a:extLst>
              <a:ext uri="{FF2B5EF4-FFF2-40B4-BE49-F238E27FC236}">
                <a16:creationId xmlns:a16="http://schemas.microsoft.com/office/drawing/2014/main" id="{415C1CCB-47D3-8CA5-3E30-403F657ADB6B}"/>
              </a:ext>
            </a:extLst>
          </p:cNvPr>
          <p:cNvSpPr>
            <a:spLocks noChangeArrowheads="1"/>
          </p:cNvSpPr>
          <p:nvPr/>
        </p:nvSpPr>
        <p:spPr bwMode="auto">
          <a:xfrm>
            <a:off x="2819400" y="4495800"/>
            <a:ext cx="533400" cy="533400"/>
          </a:xfrm>
          <a:prstGeom prst="ellipse">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a:t>
            </a:r>
          </a:p>
        </p:txBody>
      </p:sp>
      <p:sp>
        <p:nvSpPr>
          <p:cNvPr id="35938" name="Oval 209">
            <a:extLst>
              <a:ext uri="{FF2B5EF4-FFF2-40B4-BE49-F238E27FC236}">
                <a16:creationId xmlns:a16="http://schemas.microsoft.com/office/drawing/2014/main" id="{C0E0C66E-4833-50B0-54B4-625CDBBEF1FF}"/>
              </a:ext>
            </a:extLst>
          </p:cNvPr>
          <p:cNvSpPr>
            <a:spLocks noChangeArrowheads="1"/>
          </p:cNvSpPr>
          <p:nvPr/>
        </p:nvSpPr>
        <p:spPr bwMode="auto">
          <a:xfrm>
            <a:off x="2286000" y="5334000"/>
            <a:ext cx="533400" cy="533400"/>
          </a:xfrm>
          <a:prstGeom prst="ellipse">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a:t>
            </a:r>
          </a:p>
        </p:txBody>
      </p:sp>
      <p:sp>
        <p:nvSpPr>
          <p:cNvPr id="35939" name="Oval 210">
            <a:extLst>
              <a:ext uri="{FF2B5EF4-FFF2-40B4-BE49-F238E27FC236}">
                <a16:creationId xmlns:a16="http://schemas.microsoft.com/office/drawing/2014/main" id="{9BDE5750-77CC-97FF-76B8-2AC9FDBB9757}"/>
              </a:ext>
            </a:extLst>
          </p:cNvPr>
          <p:cNvSpPr>
            <a:spLocks noChangeArrowheads="1"/>
          </p:cNvSpPr>
          <p:nvPr/>
        </p:nvSpPr>
        <p:spPr bwMode="auto">
          <a:xfrm>
            <a:off x="3429000" y="5334000"/>
            <a:ext cx="533400" cy="533400"/>
          </a:xfrm>
          <a:prstGeom prst="ellipse">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a:t>
            </a:r>
          </a:p>
        </p:txBody>
      </p:sp>
      <p:cxnSp>
        <p:nvCxnSpPr>
          <p:cNvPr id="35940" name="AutoShape 211">
            <a:extLst>
              <a:ext uri="{FF2B5EF4-FFF2-40B4-BE49-F238E27FC236}">
                <a16:creationId xmlns:a16="http://schemas.microsoft.com/office/drawing/2014/main" id="{1064FAD6-CFED-3912-02CA-4A36BE0CCAC6}"/>
              </a:ext>
            </a:extLst>
          </p:cNvPr>
          <p:cNvCxnSpPr>
            <a:cxnSpLocks noChangeShapeType="1"/>
            <a:stCxn id="35936" idx="4"/>
            <a:endCxn id="35937" idx="0"/>
          </p:cNvCxnSpPr>
          <p:nvPr/>
        </p:nvCxnSpPr>
        <p:spPr bwMode="auto">
          <a:xfrm>
            <a:off x="3086100" y="4114800"/>
            <a:ext cx="0"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5941" name="AutoShape 212">
            <a:extLst>
              <a:ext uri="{FF2B5EF4-FFF2-40B4-BE49-F238E27FC236}">
                <a16:creationId xmlns:a16="http://schemas.microsoft.com/office/drawing/2014/main" id="{DD78B13C-E4B9-E2A3-D22D-3757108C8B7C}"/>
              </a:ext>
            </a:extLst>
          </p:cNvPr>
          <p:cNvCxnSpPr>
            <a:cxnSpLocks noChangeShapeType="1"/>
            <a:stCxn id="35937" idx="3"/>
            <a:endCxn id="35938" idx="0"/>
          </p:cNvCxnSpPr>
          <p:nvPr/>
        </p:nvCxnSpPr>
        <p:spPr bwMode="auto">
          <a:xfrm flipH="1">
            <a:off x="2552700" y="4951413"/>
            <a:ext cx="344488" cy="3825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5942" name="AutoShape 213">
            <a:extLst>
              <a:ext uri="{FF2B5EF4-FFF2-40B4-BE49-F238E27FC236}">
                <a16:creationId xmlns:a16="http://schemas.microsoft.com/office/drawing/2014/main" id="{E8643E81-757D-A3DA-D405-C4A6A28D1E38}"/>
              </a:ext>
            </a:extLst>
          </p:cNvPr>
          <p:cNvCxnSpPr>
            <a:cxnSpLocks noChangeShapeType="1"/>
            <a:stCxn id="35937" idx="5"/>
            <a:endCxn id="35939" idx="0"/>
          </p:cNvCxnSpPr>
          <p:nvPr/>
        </p:nvCxnSpPr>
        <p:spPr bwMode="auto">
          <a:xfrm>
            <a:off x="3275013" y="4951413"/>
            <a:ext cx="420687" cy="3825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5943" name="Line 214">
            <a:extLst>
              <a:ext uri="{FF2B5EF4-FFF2-40B4-BE49-F238E27FC236}">
                <a16:creationId xmlns:a16="http://schemas.microsoft.com/office/drawing/2014/main" id="{C22611E4-81E8-2943-B439-47554DDE3A30}"/>
              </a:ext>
            </a:extLst>
          </p:cNvPr>
          <p:cNvSpPr>
            <a:spLocks noChangeShapeType="1"/>
          </p:cNvSpPr>
          <p:nvPr/>
        </p:nvSpPr>
        <p:spPr bwMode="auto">
          <a:xfrm>
            <a:off x="1676400" y="2133600"/>
            <a:ext cx="1447800" cy="1371600"/>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5944" name="Line 215">
            <a:extLst>
              <a:ext uri="{FF2B5EF4-FFF2-40B4-BE49-F238E27FC236}">
                <a16:creationId xmlns:a16="http://schemas.microsoft.com/office/drawing/2014/main" id="{127AF745-E9D6-1989-544C-CFFFBDFBBD6D}"/>
              </a:ext>
            </a:extLst>
          </p:cNvPr>
          <p:cNvSpPr>
            <a:spLocks noChangeShapeType="1"/>
          </p:cNvSpPr>
          <p:nvPr/>
        </p:nvSpPr>
        <p:spPr bwMode="auto">
          <a:xfrm flipH="1">
            <a:off x="3352800" y="2819400"/>
            <a:ext cx="457200" cy="1676400"/>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5945" name="Line 216">
            <a:extLst>
              <a:ext uri="{FF2B5EF4-FFF2-40B4-BE49-F238E27FC236}">
                <a16:creationId xmlns:a16="http://schemas.microsoft.com/office/drawing/2014/main" id="{BA098528-6D4E-D6C2-CD31-CAD17455CCE2}"/>
              </a:ext>
            </a:extLst>
          </p:cNvPr>
          <p:cNvSpPr>
            <a:spLocks noChangeShapeType="1"/>
          </p:cNvSpPr>
          <p:nvPr/>
        </p:nvSpPr>
        <p:spPr bwMode="auto">
          <a:xfrm flipH="1">
            <a:off x="4038600" y="5562600"/>
            <a:ext cx="685800" cy="0"/>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5946" name="Line 217">
            <a:extLst>
              <a:ext uri="{FF2B5EF4-FFF2-40B4-BE49-F238E27FC236}">
                <a16:creationId xmlns:a16="http://schemas.microsoft.com/office/drawing/2014/main" id="{8B2486D3-E545-83CC-B89C-F5C123B333D0}"/>
              </a:ext>
            </a:extLst>
          </p:cNvPr>
          <p:cNvSpPr>
            <a:spLocks noChangeShapeType="1"/>
          </p:cNvSpPr>
          <p:nvPr/>
        </p:nvSpPr>
        <p:spPr bwMode="auto">
          <a:xfrm>
            <a:off x="1600200" y="4800600"/>
            <a:ext cx="685800" cy="609600"/>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 name="Slide Number Placeholder 6">
            <a:extLst>
              <a:ext uri="{FF2B5EF4-FFF2-40B4-BE49-F238E27FC236}">
                <a16:creationId xmlns:a16="http://schemas.microsoft.com/office/drawing/2014/main" id="{8E28DFAD-B983-0E3F-0FBC-E5639D15AEBC}"/>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48EE6E22-23E2-4FB1-8975-3BA570E08337}" type="slidenum">
              <a:rPr lang="en-US" altLang="en-US" sz="1200" smtClean="0">
                <a:solidFill>
                  <a:srgbClr val="000000"/>
                </a:solidFill>
                <a:latin typeface="Garamond"/>
              </a:rPr>
              <a:pPr algn="r" fontAlgn="base">
                <a:spcBef>
                  <a:spcPct val="0"/>
                </a:spcBef>
                <a:spcAft>
                  <a:spcPct val="0"/>
                </a:spcAft>
                <a:defRPr/>
              </a:pPr>
              <a:t>57</a:t>
            </a:fld>
            <a:endParaRPr lang="en-US" altLang="en-US" sz="1200">
              <a:solidFill>
                <a:srgbClr val="000000"/>
              </a:solidFill>
              <a:latin typeface="Garamon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a:extLst>
              <a:ext uri="{FF2B5EF4-FFF2-40B4-BE49-F238E27FC236}">
                <a16:creationId xmlns:a16="http://schemas.microsoft.com/office/drawing/2014/main" id="{B55691C3-50EE-DE7A-8F30-30AFBAA4D8F9}"/>
              </a:ext>
            </a:extLst>
          </p:cNvPr>
          <p:cNvSpPr>
            <a:spLocks noGrp="1" noChangeArrowheads="1"/>
          </p:cNvSpPr>
          <p:nvPr>
            <p:ph type="title"/>
          </p:nvPr>
        </p:nvSpPr>
        <p:spPr>
          <a:xfrm>
            <a:off x="0" y="0"/>
            <a:ext cx="9144000" cy="762000"/>
          </a:xfrm>
        </p:spPr>
        <p:txBody>
          <a:bodyPr/>
          <a:lstStyle/>
          <a:p>
            <a:pPr eaLnBrk="1" hangingPunct="1"/>
            <a:r>
              <a:rPr lang="en-US" altLang="en-US" sz="4000" b="1" dirty="0">
                <a:solidFill>
                  <a:srgbClr val="0070C0"/>
                </a:solidFill>
                <a:effectLst>
                  <a:outerShdw blurRad="38100" dist="38100" dir="2700000" algn="tl">
                    <a:srgbClr val="000000">
                      <a:alpha val="43137"/>
                    </a:srgbClr>
                  </a:outerShdw>
                </a:effectLst>
                <a:latin typeface="Comic Sans MS" panose="030F0702030302020204" pitchFamily="66" charset="0"/>
              </a:rPr>
              <a:t>Using a Bayesian Network Example</a:t>
            </a:r>
          </a:p>
        </p:txBody>
      </p:sp>
      <p:sp>
        <p:nvSpPr>
          <p:cNvPr id="39941" name="Rectangle 3">
            <a:extLst>
              <a:ext uri="{FF2B5EF4-FFF2-40B4-BE49-F238E27FC236}">
                <a16:creationId xmlns:a16="http://schemas.microsoft.com/office/drawing/2014/main" id="{23183588-945F-9DC9-CB2A-58D1F0634F7F}"/>
              </a:ext>
            </a:extLst>
          </p:cNvPr>
          <p:cNvSpPr>
            <a:spLocks noGrp="1" noChangeArrowheads="1"/>
          </p:cNvSpPr>
          <p:nvPr>
            <p:ph type="body" idx="1"/>
          </p:nvPr>
        </p:nvSpPr>
        <p:spPr>
          <a:xfrm>
            <a:off x="304800" y="1447800"/>
            <a:ext cx="8458200" cy="2590800"/>
          </a:xfrm>
        </p:spPr>
        <p:txBody>
          <a:bodyPr/>
          <a:lstStyle/>
          <a:p>
            <a:pPr marL="0" indent="0" eaLnBrk="1" hangingPunct="1">
              <a:buFontTx/>
              <a:buNone/>
            </a:pPr>
            <a:r>
              <a:rPr lang="en-US" altLang="en-US" sz="2400" dirty="0">
                <a:solidFill>
                  <a:srgbClr val="0000FF"/>
                </a:solidFill>
              </a:rPr>
              <a:t>Using the network in the example, suppose you want to calculate:</a:t>
            </a:r>
          </a:p>
          <a:p>
            <a:pPr marL="0" indent="0" eaLnBrk="1" hangingPunct="1">
              <a:buFontTx/>
              <a:buNone/>
            </a:pPr>
            <a:r>
              <a:rPr lang="en-US" altLang="en-US" sz="2400" dirty="0"/>
              <a:t>P(A = true, B = true, C = true, D = true)</a:t>
            </a:r>
          </a:p>
          <a:p>
            <a:pPr marL="0" indent="0" eaLnBrk="1" hangingPunct="1">
              <a:buFontTx/>
              <a:buNone/>
            </a:pPr>
            <a:r>
              <a:rPr lang="en-US" altLang="en-US" sz="2400" dirty="0"/>
              <a:t>= P(A = true) * P(B = true | A = true) * </a:t>
            </a:r>
          </a:p>
          <a:p>
            <a:pPr marL="0" indent="0" eaLnBrk="1" hangingPunct="1">
              <a:buFontTx/>
              <a:buNone/>
            </a:pPr>
            <a:r>
              <a:rPr lang="en-US" altLang="en-US" sz="2400" dirty="0"/>
              <a:t>   P(C = true | B = true) P( D = true | B = true) </a:t>
            </a:r>
          </a:p>
          <a:p>
            <a:pPr marL="0" indent="0" eaLnBrk="1" hangingPunct="1">
              <a:buFontTx/>
              <a:buNone/>
            </a:pPr>
            <a:r>
              <a:rPr lang="en-US" altLang="en-US" sz="2400" dirty="0"/>
              <a:t>= (0.4)*(0.3)*(0.1)*(0.95)</a:t>
            </a:r>
          </a:p>
        </p:txBody>
      </p:sp>
      <p:sp>
        <p:nvSpPr>
          <p:cNvPr id="39942" name="Oval 4">
            <a:extLst>
              <a:ext uri="{FF2B5EF4-FFF2-40B4-BE49-F238E27FC236}">
                <a16:creationId xmlns:a16="http://schemas.microsoft.com/office/drawing/2014/main" id="{2A09C209-724F-61B6-10F1-8C2315C09690}"/>
              </a:ext>
            </a:extLst>
          </p:cNvPr>
          <p:cNvSpPr>
            <a:spLocks noChangeArrowheads="1"/>
          </p:cNvSpPr>
          <p:nvPr/>
        </p:nvSpPr>
        <p:spPr bwMode="auto">
          <a:xfrm>
            <a:off x="7391400" y="3657600"/>
            <a:ext cx="533400" cy="533400"/>
          </a:xfrm>
          <a:prstGeom prst="ellipse">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sp>
        <p:nvSpPr>
          <p:cNvPr id="39943" name="Oval 5">
            <a:extLst>
              <a:ext uri="{FF2B5EF4-FFF2-40B4-BE49-F238E27FC236}">
                <a16:creationId xmlns:a16="http://schemas.microsoft.com/office/drawing/2014/main" id="{BD3BF330-D65C-3A8E-C539-742AC30BACEB}"/>
              </a:ext>
            </a:extLst>
          </p:cNvPr>
          <p:cNvSpPr>
            <a:spLocks noChangeArrowheads="1"/>
          </p:cNvSpPr>
          <p:nvPr/>
        </p:nvSpPr>
        <p:spPr bwMode="auto">
          <a:xfrm>
            <a:off x="7391400" y="4572000"/>
            <a:ext cx="533400" cy="533400"/>
          </a:xfrm>
          <a:prstGeom prst="ellipse">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a:t>
            </a:r>
          </a:p>
        </p:txBody>
      </p:sp>
      <p:sp>
        <p:nvSpPr>
          <p:cNvPr id="39944" name="Oval 6">
            <a:extLst>
              <a:ext uri="{FF2B5EF4-FFF2-40B4-BE49-F238E27FC236}">
                <a16:creationId xmlns:a16="http://schemas.microsoft.com/office/drawing/2014/main" id="{0564D6A1-4082-9C5C-A69E-F66936ECB057}"/>
              </a:ext>
            </a:extLst>
          </p:cNvPr>
          <p:cNvSpPr>
            <a:spLocks noChangeArrowheads="1"/>
          </p:cNvSpPr>
          <p:nvPr/>
        </p:nvSpPr>
        <p:spPr bwMode="auto">
          <a:xfrm>
            <a:off x="6858000" y="5410200"/>
            <a:ext cx="533400" cy="533400"/>
          </a:xfrm>
          <a:prstGeom prst="ellipse">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a:t>
            </a:r>
          </a:p>
        </p:txBody>
      </p:sp>
      <p:sp>
        <p:nvSpPr>
          <p:cNvPr id="39945" name="Oval 7">
            <a:extLst>
              <a:ext uri="{FF2B5EF4-FFF2-40B4-BE49-F238E27FC236}">
                <a16:creationId xmlns:a16="http://schemas.microsoft.com/office/drawing/2014/main" id="{0712D3F4-A9C4-97CC-8EFD-64E9CC47CF19}"/>
              </a:ext>
            </a:extLst>
          </p:cNvPr>
          <p:cNvSpPr>
            <a:spLocks noChangeArrowheads="1"/>
          </p:cNvSpPr>
          <p:nvPr/>
        </p:nvSpPr>
        <p:spPr bwMode="auto">
          <a:xfrm>
            <a:off x="8001000" y="5410200"/>
            <a:ext cx="533400" cy="533400"/>
          </a:xfrm>
          <a:prstGeom prst="ellipse">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a:t>
            </a:r>
          </a:p>
        </p:txBody>
      </p:sp>
      <p:cxnSp>
        <p:nvCxnSpPr>
          <p:cNvPr id="39946" name="AutoShape 8">
            <a:extLst>
              <a:ext uri="{FF2B5EF4-FFF2-40B4-BE49-F238E27FC236}">
                <a16:creationId xmlns:a16="http://schemas.microsoft.com/office/drawing/2014/main" id="{7B30547B-78BD-4721-F5E2-0C73C57E8FFD}"/>
              </a:ext>
            </a:extLst>
          </p:cNvPr>
          <p:cNvCxnSpPr>
            <a:cxnSpLocks noChangeShapeType="1"/>
            <a:stCxn id="39942" idx="4"/>
            <a:endCxn id="39943" idx="0"/>
          </p:cNvCxnSpPr>
          <p:nvPr/>
        </p:nvCxnSpPr>
        <p:spPr bwMode="auto">
          <a:xfrm>
            <a:off x="7658100" y="4191000"/>
            <a:ext cx="0"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947" name="AutoShape 9">
            <a:extLst>
              <a:ext uri="{FF2B5EF4-FFF2-40B4-BE49-F238E27FC236}">
                <a16:creationId xmlns:a16="http://schemas.microsoft.com/office/drawing/2014/main" id="{D6F8B99A-6F8F-B072-80E0-F2F19DC15A98}"/>
              </a:ext>
            </a:extLst>
          </p:cNvPr>
          <p:cNvCxnSpPr>
            <a:cxnSpLocks noChangeShapeType="1"/>
            <a:stCxn id="39943" idx="3"/>
            <a:endCxn id="39944" idx="0"/>
          </p:cNvCxnSpPr>
          <p:nvPr/>
        </p:nvCxnSpPr>
        <p:spPr bwMode="auto">
          <a:xfrm flipH="1">
            <a:off x="7124700" y="5027613"/>
            <a:ext cx="344488" cy="3825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948" name="AutoShape 10">
            <a:extLst>
              <a:ext uri="{FF2B5EF4-FFF2-40B4-BE49-F238E27FC236}">
                <a16:creationId xmlns:a16="http://schemas.microsoft.com/office/drawing/2014/main" id="{B8704FAD-E862-0B56-6BF1-05892A3F5541}"/>
              </a:ext>
            </a:extLst>
          </p:cNvPr>
          <p:cNvCxnSpPr>
            <a:cxnSpLocks noChangeShapeType="1"/>
            <a:stCxn id="39943" idx="5"/>
            <a:endCxn id="39945" idx="0"/>
          </p:cNvCxnSpPr>
          <p:nvPr/>
        </p:nvCxnSpPr>
        <p:spPr bwMode="auto">
          <a:xfrm>
            <a:off x="7847013" y="5027613"/>
            <a:ext cx="420687" cy="3825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3" name="Slide Number Placeholder 6">
            <a:extLst>
              <a:ext uri="{FF2B5EF4-FFF2-40B4-BE49-F238E27FC236}">
                <a16:creationId xmlns:a16="http://schemas.microsoft.com/office/drawing/2014/main" id="{5F58EFA5-A427-1FF1-397B-E0A9F985DE44}"/>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48EE6E22-23E2-4FB1-8975-3BA570E08337}" type="slidenum">
              <a:rPr lang="en-US" altLang="en-US" sz="1200" smtClean="0">
                <a:solidFill>
                  <a:srgbClr val="000000"/>
                </a:solidFill>
                <a:latin typeface="Garamond"/>
              </a:rPr>
              <a:pPr algn="r" fontAlgn="base">
                <a:spcBef>
                  <a:spcPct val="0"/>
                </a:spcBef>
                <a:spcAft>
                  <a:spcPct val="0"/>
                </a:spcAft>
                <a:defRPr/>
              </a:pPr>
              <a:t>58</a:t>
            </a:fld>
            <a:endParaRPr lang="en-US" altLang="en-US" sz="1200">
              <a:solidFill>
                <a:srgbClr val="000000"/>
              </a:solidFill>
              <a:latin typeface="Garamon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3">
            <a:extLst>
              <a:ext uri="{FF2B5EF4-FFF2-40B4-BE49-F238E27FC236}">
                <a16:creationId xmlns:a16="http://schemas.microsoft.com/office/drawing/2014/main" id="{2961A8BE-AA03-EDA0-AC92-6F62D1ED0397}"/>
              </a:ext>
            </a:extLst>
          </p:cNvPr>
          <p:cNvSpPr>
            <a:spLocks noGrp="1" noChangeArrowheads="1"/>
          </p:cNvSpPr>
          <p:nvPr>
            <p:ph type="body" idx="1"/>
          </p:nvPr>
        </p:nvSpPr>
        <p:spPr>
          <a:xfrm>
            <a:off x="685800" y="1447800"/>
            <a:ext cx="7772400" cy="2590800"/>
          </a:xfrm>
        </p:spPr>
        <p:txBody>
          <a:bodyPr/>
          <a:lstStyle/>
          <a:p>
            <a:pPr marL="0" indent="0" eaLnBrk="1" hangingPunct="1">
              <a:buFontTx/>
              <a:buNone/>
            </a:pPr>
            <a:r>
              <a:rPr lang="en-US" altLang="en-US" sz="2400"/>
              <a:t>Using the network in the example, suppose you want to calculate:</a:t>
            </a:r>
          </a:p>
          <a:p>
            <a:pPr marL="0" indent="0" eaLnBrk="1" hangingPunct="1">
              <a:buFontTx/>
              <a:buNone/>
            </a:pPr>
            <a:r>
              <a:rPr lang="en-US" altLang="en-US" sz="2400"/>
              <a:t>P(A = true, B = true, C = true, D = true)</a:t>
            </a:r>
          </a:p>
          <a:p>
            <a:pPr marL="0" indent="0" eaLnBrk="1" hangingPunct="1">
              <a:buFontTx/>
              <a:buNone/>
            </a:pPr>
            <a:r>
              <a:rPr lang="en-US" altLang="en-US" sz="2400"/>
              <a:t>= P(A = true) * P(B = true | A = true) * </a:t>
            </a:r>
          </a:p>
          <a:p>
            <a:pPr marL="0" indent="0" eaLnBrk="1" hangingPunct="1">
              <a:buFontTx/>
              <a:buNone/>
            </a:pPr>
            <a:r>
              <a:rPr lang="en-US" altLang="en-US" sz="2400"/>
              <a:t>   P(C = true | B = true) P( D = true | B = true) </a:t>
            </a:r>
          </a:p>
          <a:p>
            <a:pPr marL="0" indent="0" eaLnBrk="1" hangingPunct="1">
              <a:buFontTx/>
              <a:buNone/>
            </a:pPr>
            <a:r>
              <a:rPr lang="en-US" altLang="en-US" sz="2400"/>
              <a:t>= (0.4)*(0.3)*(0.1)*(0.95)</a:t>
            </a:r>
          </a:p>
        </p:txBody>
      </p:sp>
      <p:sp>
        <p:nvSpPr>
          <p:cNvPr id="40966" name="Oval 4">
            <a:extLst>
              <a:ext uri="{FF2B5EF4-FFF2-40B4-BE49-F238E27FC236}">
                <a16:creationId xmlns:a16="http://schemas.microsoft.com/office/drawing/2014/main" id="{7C748D68-0FC0-508B-CA7A-D4226045A818}"/>
              </a:ext>
            </a:extLst>
          </p:cNvPr>
          <p:cNvSpPr>
            <a:spLocks noChangeArrowheads="1"/>
          </p:cNvSpPr>
          <p:nvPr/>
        </p:nvSpPr>
        <p:spPr bwMode="auto">
          <a:xfrm>
            <a:off x="7391400" y="3657600"/>
            <a:ext cx="533400" cy="533400"/>
          </a:xfrm>
          <a:prstGeom prst="ellipse">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sp>
        <p:nvSpPr>
          <p:cNvPr id="40967" name="Oval 5">
            <a:extLst>
              <a:ext uri="{FF2B5EF4-FFF2-40B4-BE49-F238E27FC236}">
                <a16:creationId xmlns:a16="http://schemas.microsoft.com/office/drawing/2014/main" id="{C92FCA0A-A13D-0A4A-BB7F-4FD996EEABDE}"/>
              </a:ext>
            </a:extLst>
          </p:cNvPr>
          <p:cNvSpPr>
            <a:spLocks noChangeArrowheads="1"/>
          </p:cNvSpPr>
          <p:nvPr/>
        </p:nvSpPr>
        <p:spPr bwMode="auto">
          <a:xfrm>
            <a:off x="7391400" y="4572000"/>
            <a:ext cx="533400" cy="533400"/>
          </a:xfrm>
          <a:prstGeom prst="ellipse">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a:t>
            </a:r>
          </a:p>
        </p:txBody>
      </p:sp>
      <p:sp>
        <p:nvSpPr>
          <p:cNvPr id="40968" name="Oval 6">
            <a:extLst>
              <a:ext uri="{FF2B5EF4-FFF2-40B4-BE49-F238E27FC236}">
                <a16:creationId xmlns:a16="http://schemas.microsoft.com/office/drawing/2014/main" id="{684337DD-8040-224E-89F7-E282195B796B}"/>
              </a:ext>
            </a:extLst>
          </p:cNvPr>
          <p:cNvSpPr>
            <a:spLocks noChangeArrowheads="1"/>
          </p:cNvSpPr>
          <p:nvPr/>
        </p:nvSpPr>
        <p:spPr bwMode="auto">
          <a:xfrm>
            <a:off x="6858000" y="5410200"/>
            <a:ext cx="533400" cy="533400"/>
          </a:xfrm>
          <a:prstGeom prst="ellipse">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a:t>
            </a:r>
          </a:p>
        </p:txBody>
      </p:sp>
      <p:sp>
        <p:nvSpPr>
          <p:cNvPr id="40969" name="Oval 7">
            <a:extLst>
              <a:ext uri="{FF2B5EF4-FFF2-40B4-BE49-F238E27FC236}">
                <a16:creationId xmlns:a16="http://schemas.microsoft.com/office/drawing/2014/main" id="{9974DB1E-59C3-C07C-06E5-B1D7062D9D95}"/>
              </a:ext>
            </a:extLst>
          </p:cNvPr>
          <p:cNvSpPr>
            <a:spLocks noChangeArrowheads="1"/>
          </p:cNvSpPr>
          <p:nvPr/>
        </p:nvSpPr>
        <p:spPr bwMode="auto">
          <a:xfrm>
            <a:off x="8001000" y="5410200"/>
            <a:ext cx="533400" cy="533400"/>
          </a:xfrm>
          <a:prstGeom prst="ellipse">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a:t>
            </a:r>
          </a:p>
        </p:txBody>
      </p:sp>
      <p:cxnSp>
        <p:nvCxnSpPr>
          <p:cNvPr id="40970" name="AutoShape 8">
            <a:extLst>
              <a:ext uri="{FF2B5EF4-FFF2-40B4-BE49-F238E27FC236}">
                <a16:creationId xmlns:a16="http://schemas.microsoft.com/office/drawing/2014/main" id="{6EF478BD-D225-DC3B-1425-E8A4FB300FB9}"/>
              </a:ext>
            </a:extLst>
          </p:cNvPr>
          <p:cNvCxnSpPr>
            <a:cxnSpLocks noChangeShapeType="1"/>
            <a:stCxn id="40966" idx="4"/>
            <a:endCxn id="40967" idx="0"/>
          </p:cNvCxnSpPr>
          <p:nvPr/>
        </p:nvCxnSpPr>
        <p:spPr bwMode="auto">
          <a:xfrm>
            <a:off x="7658100" y="4191000"/>
            <a:ext cx="0"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971" name="AutoShape 9">
            <a:extLst>
              <a:ext uri="{FF2B5EF4-FFF2-40B4-BE49-F238E27FC236}">
                <a16:creationId xmlns:a16="http://schemas.microsoft.com/office/drawing/2014/main" id="{59F16170-3A3D-BEEF-5FD4-55865B400E09}"/>
              </a:ext>
            </a:extLst>
          </p:cNvPr>
          <p:cNvCxnSpPr>
            <a:cxnSpLocks noChangeShapeType="1"/>
            <a:stCxn id="40967" idx="3"/>
            <a:endCxn id="40968" idx="0"/>
          </p:cNvCxnSpPr>
          <p:nvPr/>
        </p:nvCxnSpPr>
        <p:spPr bwMode="auto">
          <a:xfrm flipH="1">
            <a:off x="7124700" y="5027613"/>
            <a:ext cx="344488" cy="3825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972" name="AutoShape 10">
            <a:extLst>
              <a:ext uri="{FF2B5EF4-FFF2-40B4-BE49-F238E27FC236}">
                <a16:creationId xmlns:a16="http://schemas.microsoft.com/office/drawing/2014/main" id="{4AA2C816-D84B-A5D2-6DDA-7E985328BA25}"/>
              </a:ext>
            </a:extLst>
          </p:cNvPr>
          <p:cNvCxnSpPr>
            <a:cxnSpLocks noChangeShapeType="1"/>
            <a:stCxn id="40967" idx="5"/>
            <a:endCxn id="40969" idx="0"/>
          </p:cNvCxnSpPr>
          <p:nvPr/>
        </p:nvCxnSpPr>
        <p:spPr bwMode="auto">
          <a:xfrm>
            <a:off x="7847013" y="5027613"/>
            <a:ext cx="420687" cy="3825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0973" name="AutoShape 11">
            <a:extLst>
              <a:ext uri="{FF2B5EF4-FFF2-40B4-BE49-F238E27FC236}">
                <a16:creationId xmlns:a16="http://schemas.microsoft.com/office/drawing/2014/main" id="{799A4D28-D841-966F-8BFA-1EEC3208D66E}"/>
              </a:ext>
            </a:extLst>
          </p:cNvPr>
          <p:cNvSpPr>
            <a:spLocks/>
          </p:cNvSpPr>
          <p:nvPr/>
        </p:nvSpPr>
        <p:spPr bwMode="auto">
          <a:xfrm>
            <a:off x="6553200" y="2819400"/>
            <a:ext cx="304800" cy="685800"/>
          </a:xfrm>
          <a:prstGeom prst="rightBrace">
            <a:avLst>
              <a:gd name="adj1" fmla="val 18750"/>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974" name="Text Box 12">
            <a:extLst>
              <a:ext uri="{FF2B5EF4-FFF2-40B4-BE49-F238E27FC236}">
                <a16:creationId xmlns:a16="http://schemas.microsoft.com/office/drawing/2014/main" id="{80CF222F-6310-B02C-1527-A7E77CBD13FA}"/>
              </a:ext>
            </a:extLst>
          </p:cNvPr>
          <p:cNvSpPr txBox="1">
            <a:spLocks noChangeArrowheads="1"/>
          </p:cNvSpPr>
          <p:nvPr/>
        </p:nvSpPr>
        <p:spPr bwMode="auto">
          <a:xfrm>
            <a:off x="6858000" y="1981200"/>
            <a:ext cx="2133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This is from the graph structure</a:t>
            </a:r>
          </a:p>
        </p:txBody>
      </p:sp>
      <p:sp>
        <p:nvSpPr>
          <p:cNvPr id="40975" name="Line 13">
            <a:extLst>
              <a:ext uri="{FF2B5EF4-FFF2-40B4-BE49-F238E27FC236}">
                <a16:creationId xmlns:a16="http://schemas.microsoft.com/office/drawing/2014/main" id="{6A65E720-17D8-582C-904B-129163AB901F}"/>
              </a:ext>
            </a:extLst>
          </p:cNvPr>
          <p:cNvSpPr>
            <a:spLocks noChangeShapeType="1"/>
          </p:cNvSpPr>
          <p:nvPr/>
        </p:nvSpPr>
        <p:spPr bwMode="auto">
          <a:xfrm flipH="1">
            <a:off x="6934200" y="2743200"/>
            <a:ext cx="609600" cy="3810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976" name="AutoShape 14">
            <a:extLst>
              <a:ext uri="{FF2B5EF4-FFF2-40B4-BE49-F238E27FC236}">
                <a16:creationId xmlns:a16="http://schemas.microsoft.com/office/drawing/2014/main" id="{5278DF36-D8FC-AED5-CFA2-0E261E7200A8}"/>
              </a:ext>
            </a:extLst>
          </p:cNvPr>
          <p:cNvSpPr>
            <a:spLocks/>
          </p:cNvSpPr>
          <p:nvPr/>
        </p:nvSpPr>
        <p:spPr bwMode="auto">
          <a:xfrm rot="5400000">
            <a:off x="2324100" y="2628900"/>
            <a:ext cx="381000" cy="3048000"/>
          </a:xfrm>
          <a:prstGeom prst="rightBrace">
            <a:avLst>
              <a:gd name="adj1" fmla="val 108185"/>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977" name="Text Box 15">
            <a:extLst>
              <a:ext uri="{FF2B5EF4-FFF2-40B4-BE49-F238E27FC236}">
                <a16:creationId xmlns:a16="http://schemas.microsoft.com/office/drawing/2014/main" id="{464569EB-1C82-5728-8ED5-31682CE52090}"/>
              </a:ext>
            </a:extLst>
          </p:cNvPr>
          <p:cNvSpPr txBox="1">
            <a:spLocks noChangeArrowheads="1"/>
          </p:cNvSpPr>
          <p:nvPr/>
        </p:nvSpPr>
        <p:spPr bwMode="auto">
          <a:xfrm>
            <a:off x="838200" y="4876800"/>
            <a:ext cx="3886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These numbers are from the conditional probability tables</a:t>
            </a:r>
          </a:p>
        </p:txBody>
      </p:sp>
      <p:sp>
        <p:nvSpPr>
          <p:cNvPr id="40978" name="Line 16">
            <a:extLst>
              <a:ext uri="{FF2B5EF4-FFF2-40B4-BE49-F238E27FC236}">
                <a16:creationId xmlns:a16="http://schemas.microsoft.com/office/drawing/2014/main" id="{F61DAF6E-F476-DA64-6B4D-039C8AE52F22}"/>
              </a:ext>
            </a:extLst>
          </p:cNvPr>
          <p:cNvSpPr>
            <a:spLocks noChangeShapeType="1"/>
          </p:cNvSpPr>
          <p:nvPr/>
        </p:nvSpPr>
        <p:spPr bwMode="auto">
          <a:xfrm flipH="1" flipV="1">
            <a:off x="2514600" y="4419600"/>
            <a:ext cx="0" cy="5334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 name="Rectangle 2">
            <a:extLst>
              <a:ext uri="{FF2B5EF4-FFF2-40B4-BE49-F238E27FC236}">
                <a16:creationId xmlns:a16="http://schemas.microsoft.com/office/drawing/2014/main" id="{A427E5BE-9E2B-69AF-5C96-0B6E244C8CA6}"/>
              </a:ext>
            </a:extLst>
          </p:cNvPr>
          <p:cNvSpPr>
            <a:spLocks noGrp="1" noChangeArrowheads="1"/>
          </p:cNvSpPr>
          <p:nvPr>
            <p:ph type="title"/>
          </p:nvPr>
        </p:nvSpPr>
        <p:spPr>
          <a:xfrm>
            <a:off x="0" y="0"/>
            <a:ext cx="9144000" cy="762000"/>
          </a:xfrm>
        </p:spPr>
        <p:txBody>
          <a:bodyPr/>
          <a:lstStyle/>
          <a:p>
            <a:pPr eaLnBrk="1" hangingPunct="1"/>
            <a:r>
              <a:rPr lang="en-US" altLang="en-US" sz="4000" b="1" dirty="0">
                <a:solidFill>
                  <a:srgbClr val="0070C0"/>
                </a:solidFill>
                <a:effectLst>
                  <a:outerShdw blurRad="38100" dist="38100" dir="2700000" algn="tl">
                    <a:srgbClr val="000000">
                      <a:alpha val="43137"/>
                    </a:srgbClr>
                  </a:outerShdw>
                </a:effectLst>
                <a:latin typeface="Comic Sans MS" panose="030F0702030302020204" pitchFamily="66" charset="0"/>
              </a:rPr>
              <a:t>Using a Bayesian Network Example</a:t>
            </a:r>
          </a:p>
        </p:txBody>
      </p:sp>
      <p:sp>
        <p:nvSpPr>
          <p:cNvPr id="21" name="Slide Number Placeholder 6">
            <a:extLst>
              <a:ext uri="{FF2B5EF4-FFF2-40B4-BE49-F238E27FC236}">
                <a16:creationId xmlns:a16="http://schemas.microsoft.com/office/drawing/2014/main" id="{8166E1BB-71A2-7F33-AD2E-44381E7ED337}"/>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48EE6E22-23E2-4FB1-8975-3BA570E08337}" type="slidenum">
              <a:rPr lang="en-US" altLang="en-US" sz="1200" smtClean="0">
                <a:solidFill>
                  <a:srgbClr val="000000"/>
                </a:solidFill>
                <a:latin typeface="Garamond"/>
              </a:rPr>
              <a:pPr algn="r" fontAlgn="base">
                <a:spcBef>
                  <a:spcPct val="0"/>
                </a:spcBef>
                <a:spcAft>
                  <a:spcPct val="0"/>
                </a:spcAft>
                <a:defRPr/>
              </a:pPr>
              <a:t>59</a:t>
            </a:fld>
            <a:endParaRPr lang="en-US" altLang="en-US" sz="1200">
              <a:solidFill>
                <a:srgbClr val="000000"/>
              </a:solidFill>
              <a:latin typeface="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3DF8FD-B70C-453D-8A6A-5CFD4F32F553}"/>
              </a:ext>
            </a:extLst>
          </p:cNvPr>
          <p:cNvSpPr/>
          <p:nvPr/>
        </p:nvSpPr>
        <p:spPr>
          <a:xfrm>
            <a:off x="457200" y="2857500"/>
            <a:ext cx="8229600" cy="1181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sz="4500" i="1" kern="0" dirty="0">
                <a:solidFill>
                  <a:srgbClr val="FFFF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a:rPr>
              <a:t>Probability</a:t>
            </a:r>
            <a:r>
              <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rPr>
              <a:t> </a:t>
            </a:r>
          </a:p>
        </p:txBody>
      </p:sp>
    </p:spTree>
    <p:extLst>
      <p:ext uri="{BB962C8B-B14F-4D97-AF65-F5344CB8AC3E}">
        <p14:creationId xmlns:p14="http://schemas.microsoft.com/office/powerpoint/2010/main" val="1250475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3DF8FD-B70C-453D-8A6A-5CFD4F32F553}"/>
              </a:ext>
            </a:extLst>
          </p:cNvPr>
          <p:cNvSpPr/>
          <p:nvPr/>
        </p:nvSpPr>
        <p:spPr>
          <a:xfrm>
            <a:off x="457200" y="2857500"/>
            <a:ext cx="8229600" cy="1181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rPr>
              <a:t>SKLearn</a:t>
            </a:r>
          </a:p>
        </p:txBody>
      </p:sp>
    </p:spTree>
    <p:extLst>
      <p:ext uri="{BB962C8B-B14F-4D97-AF65-F5344CB8AC3E}">
        <p14:creationId xmlns:p14="http://schemas.microsoft.com/office/powerpoint/2010/main" val="3062588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3" name="Rectangle 2"/>
          <p:cNvSpPr>
            <a:spLocks noGrp="1" noChangeArrowheads="1"/>
          </p:cNvSpPr>
          <p:nvPr>
            <p:ph type="title"/>
          </p:nvPr>
        </p:nvSpPr>
        <p:spPr>
          <a:xfrm>
            <a:off x="0" y="0"/>
            <a:ext cx="9144000" cy="685800"/>
          </a:xfrm>
        </p:spPr>
        <p:txBody>
          <a:bodyPr/>
          <a:lstStyle/>
          <a:p>
            <a:pPr eaLnBrk="1" hangingPunct="1"/>
            <a:r>
              <a:rPr lang="en-US" sz="4800" dirty="0">
                <a:solidFill>
                  <a:srgbClr val="0070C0"/>
                </a:solidFill>
                <a:effectLst>
                  <a:outerShdw blurRad="38100" dist="38100" dir="2700000" algn="tl">
                    <a:srgbClr val="000000">
                      <a:alpha val="43137"/>
                    </a:srgbClr>
                  </a:outerShdw>
                </a:effectLst>
                <a:latin typeface="Comic Sans MS" panose="030F0702030302020204" pitchFamily="66" charset="0"/>
              </a:rPr>
              <a:t>SKLearn: Naïve Bayes</a:t>
            </a:r>
          </a:p>
        </p:txBody>
      </p:sp>
      <p:sp>
        <p:nvSpPr>
          <p:cNvPr id="5" name="Slide Number Placeholder 6">
            <a:extLst>
              <a:ext uri="{FF2B5EF4-FFF2-40B4-BE49-F238E27FC236}">
                <a16:creationId xmlns:a16="http://schemas.microsoft.com/office/drawing/2014/main" id="{4478A97F-F1F5-4F7E-AFB6-9FF8A7D70366}"/>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6E22-23E2-4FB1-8975-3BA570E08337}"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sp>
        <p:nvSpPr>
          <p:cNvPr id="6" name="TextBox 5">
            <a:extLst>
              <a:ext uri="{FF2B5EF4-FFF2-40B4-BE49-F238E27FC236}">
                <a16:creationId xmlns:a16="http://schemas.microsoft.com/office/drawing/2014/main" id="{DD602F7F-4EFB-4A32-81B7-3E141176CF1A}"/>
              </a:ext>
            </a:extLst>
          </p:cNvPr>
          <p:cNvSpPr txBox="1"/>
          <p:nvPr/>
        </p:nvSpPr>
        <p:spPr>
          <a:xfrm>
            <a:off x="304800" y="955040"/>
            <a:ext cx="8534400" cy="4247317"/>
          </a:xfrm>
          <a:prstGeom prst="rect">
            <a:avLst/>
          </a:prstGeom>
          <a:solidFill>
            <a:srgbClr val="FFFFCC"/>
          </a:solidFill>
        </p:spPr>
        <p:txBody>
          <a:bodyPr wrap="square">
            <a:spAutoFit/>
          </a:bodyPr>
          <a:lstStyle/>
          <a:p>
            <a:r>
              <a:rPr lang="en-US" dirty="0">
                <a:solidFill>
                  <a:srgbClr val="00B050"/>
                </a:solidFill>
              </a:rPr>
              <a:t># Naive Bayes with Multiple Labels</a:t>
            </a:r>
          </a:p>
          <a:p>
            <a:r>
              <a:rPr lang="en-US" dirty="0">
                <a:solidFill>
                  <a:srgbClr val="00B050"/>
                </a:solidFill>
              </a:rPr>
              <a:t># Multinomial Naive Bayes classification</a:t>
            </a:r>
          </a:p>
          <a:p>
            <a:r>
              <a:rPr lang="en-US" dirty="0">
                <a:solidFill>
                  <a:srgbClr val="00B050"/>
                </a:solidFill>
              </a:rPr>
              <a:t># https://www.datacamp.com/community/tutorials/naive-bayes-scikit-learn</a:t>
            </a:r>
          </a:p>
          <a:p>
            <a:r>
              <a:rPr lang="en-US" dirty="0">
                <a:solidFill>
                  <a:srgbClr val="00B050"/>
                </a:solidFill>
              </a:rPr>
              <a:t># Will use </a:t>
            </a:r>
            <a:r>
              <a:rPr lang="en-US" dirty="0"/>
              <a:t>wine data set </a:t>
            </a:r>
            <a:r>
              <a:rPr lang="en-US" dirty="0">
                <a:solidFill>
                  <a:srgbClr val="00B050"/>
                </a:solidFill>
              </a:rPr>
              <a:t>that consists of </a:t>
            </a:r>
            <a:r>
              <a:rPr lang="en-US" dirty="0"/>
              <a:t>13 features with three classes </a:t>
            </a:r>
          </a:p>
          <a:p>
            <a:r>
              <a:rPr lang="en-US" dirty="0">
                <a:solidFill>
                  <a:srgbClr val="00B050"/>
                </a:solidFill>
              </a:rPr>
              <a:t># The dataset is available in the scikit-learn library</a:t>
            </a:r>
          </a:p>
          <a:p>
            <a:endParaRPr lang="en-US" dirty="0">
              <a:solidFill>
                <a:srgbClr val="0000FF"/>
              </a:solidFill>
            </a:endParaRPr>
          </a:p>
          <a:p>
            <a:r>
              <a:rPr lang="en-US" dirty="0">
                <a:solidFill>
                  <a:srgbClr val="00B050"/>
                </a:solidFill>
              </a:rPr>
              <a:t># Import necessary libraries</a:t>
            </a:r>
          </a:p>
          <a:p>
            <a:r>
              <a:rPr lang="en-US" dirty="0">
                <a:solidFill>
                  <a:srgbClr val="0000FF"/>
                </a:solidFill>
              </a:rPr>
              <a:t>from </a:t>
            </a:r>
            <a:r>
              <a:rPr lang="en-US" dirty="0" err="1">
                <a:solidFill>
                  <a:srgbClr val="0000FF"/>
                </a:solidFill>
              </a:rPr>
              <a:t>sklearn</a:t>
            </a:r>
            <a:r>
              <a:rPr lang="en-US" dirty="0">
                <a:solidFill>
                  <a:srgbClr val="0000FF"/>
                </a:solidFill>
              </a:rPr>
              <a:t> import datasets</a:t>
            </a:r>
          </a:p>
          <a:p>
            <a:r>
              <a:rPr lang="en-US" dirty="0">
                <a:solidFill>
                  <a:srgbClr val="0000FF"/>
                </a:solidFill>
              </a:rPr>
              <a:t>import </a:t>
            </a:r>
            <a:r>
              <a:rPr lang="en-US" dirty="0" err="1">
                <a:solidFill>
                  <a:srgbClr val="0000FF"/>
                </a:solidFill>
              </a:rPr>
              <a:t>numpy</a:t>
            </a:r>
            <a:r>
              <a:rPr lang="en-US" dirty="0">
                <a:solidFill>
                  <a:srgbClr val="0000FF"/>
                </a:solidFill>
              </a:rPr>
              <a:t> as np</a:t>
            </a:r>
          </a:p>
          <a:p>
            <a:r>
              <a:rPr lang="en-US" dirty="0">
                <a:solidFill>
                  <a:srgbClr val="00B050"/>
                </a:solidFill>
              </a:rPr>
              <a:t>#Import Gaussian Naive Bayes model</a:t>
            </a:r>
          </a:p>
          <a:p>
            <a:r>
              <a:rPr lang="en-US" dirty="0">
                <a:solidFill>
                  <a:srgbClr val="0000FF"/>
                </a:solidFill>
              </a:rPr>
              <a:t>from </a:t>
            </a:r>
            <a:r>
              <a:rPr lang="en-US" dirty="0" err="1">
                <a:solidFill>
                  <a:srgbClr val="0000FF"/>
                </a:solidFill>
              </a:rPr>
              <a:t>sklearn.naive_bayes</a:t>
            </a:r>
            <a:r>
              <a:rPr lang="en-US" dirty="0">
                <a:solidFill>
                  <a:srgbClr val="0000FF"/>
                </a:solidFill>
              </a:rPr>
              <a:t> import </a:t>
            </a:r>
            <a:r>
              <a:rPr lang="en-US" dirty="0" err="1">
                <a:solidFill>
                  <a:srgbClr val="0000FF"/>
                </a:solidFill>
              </a:rPr>
              <a:t>GaussianNB</a:t>
            </a:r>
            <a:endParaRPr lang="en-US" dirty="0">
              <a:solidFill>
                <a:srgbClr val="0000FF"/>
              </a:solidFill>
            </a:endParaRPr>
          </a:p>
          <a:p>
            <a:r>
              <a:rPr lang="en-US" dirty="0">
                <a:solidFill>
                  <a:srgbClr val="00B050"/>
                </a:solidFill>
              </a:rPr>
              <a:t># Import </a:t>
            </a:r>
            <a:r>
              <a:rPr lang="en-US" dirty="0" err="1">
                <a:solidFill>
                  <a:srgbClr val="00B050"/>
                </a:solidFill>
              </a:rPr>
              <a:t>train_test_split</a:t>
            </a:r>
            <a:r>
              <a:rPr lang="en-US" dirty="0">
                <a:solidFill>
                  <a:srgbClr val="00B050"/>
                </a:solidFill>
              </a:rPr>
              <a:t> function</a:t>
            </a:r>
          </a:p>
          <a:p>
            <a:r>
              <a:rPr lang="en-US" dirty="0">
                <a:solidFill>
                  <a:srgbClr val="0000FF"/>
                </a:solidFill>
              </a:rPr>
              <a:t>from </a:t>
            </a:r>
            <a:r>
              <a:rPr lang="en-US" dirty="0" err="1">
                <a:solidFill>
                  <a:srgbClr val="0000FF"/>
                </a:solidFill>
              </a:rPr>
              <a:t>sklearn.model_selection</a:t>
            </a:r>
            <a:r>
              <a:rPr lang="en-US" dirty="0">
                <a:solidFill>
                  <a:srgbClr val="0000FF"/>
                </a:solidFill>
              </a:rPr>
              <a:t> import </a:t>
            </a:r>
            <a:r>
              <a:rPr lang="en-US" dirty="0" err="1">
                <a:solidFill>
                  <a:srgbClr val="0000FF"/>
                </a:solidFill>
              </a:rPr>
              <a:t>train_test_split</a:t>
            </a:r>
            <a:endParaRPr lang="en-US" dirty="0">
              <a:solidFill>
                <a:srgbClr val="0000FF"/>
              </a:solidFill>
            </a:endParaRPr>
          </a:p>
          <a:p>
            <a:r>
              <a:rPr lang="en-US" dirty="0">
                <a:solidFill>
                  <a:srgbClr val="00B050"/>
                </a:solidFill>
              </a:rPr>
              <a:t>#Import scikit-learn metrics module for accuracy calculation</a:t>
            </a:r>
          </a:p>
          <a:p>
            <a:r>
              <a:rPr lang="en-US" dirty="0">
                <a:solidFill>
                  <a:srgbClr val="0000FF"/>
                </a:solidFill>
              </a:rPr>
              <a:t>from </a:t>
            </a:r>
            <a:r>
              <a:rPr lang="en-US" dirty="0" err="1">
                <a:solidFill>
                  <a:srgbClr val="0000FF"/>
                </a:solidFill>
              </a:rPr>
              <a:t>sklearn</a:t>
            </a:r>
            <a:r>
              <a:rPr lang="en-US" dirty="0">
                <a:solidFill>
                  <a:srgbClr val="0000FF"/>
                </a:solidFill>
              </a:rPr>
              <a:t> import metrics</a:t>
            </a:r>
          </a:p>
        </p:txBody>
      </p:sp>
    </p:spTree>
    <p:extLst>
      <p:ext uri="{BB962C8B-B14F-4D97-AF65-F5344CB8AC3E}">
        <p14:creationId xmlns:p14="http://schemas.microsoft.com/office/powerpoint/2010/main" val="917040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3" name="Rectangle 2"/>
          <p:cNvSpPr>
            <a:spLocks noGrp="1" noChangeArrowheads="1"/>
          </p:cNvSpPr>
          <p:nvPr>
            <p:ph type="title"/>
          </p:nvPr>
        </p:nvSpPr>
        <p:spPr>
          <a:xfrm>
            <a:off x="0" y="0"/>
            <a:ext cx="9144000" cy="685800"/>
          </a:xfrm>
        </p:spPr>
        <p:txBody>
          <a:bodyPr/>
          <a:lstStyle/>
          <a:p>
            <a:pPr eaLnBrk="1" hangingPunct="1"/>
            <a:r>
              <a:rPr lang="en-US" sz="4800" dirty="0">
                <a:solidFill>
                  <a:srgbClr val="0070C0"/>
                </a:solidFill>
                <a:effectLst>
                  <a:outerShdw blurRad="38100" dist="38100" dir="2700000" algn="tl">
                    <a:srgbClr val="000000">
                      <a:alpha val="43137"/>
                    </a:srgbClr>
                  </a:outerShdw>
                </a:effectLst>
                <a:latin typeface="Comic Sans MS" panose="030F0702030302020204" pitchFamily="66" charset="0"/>
              </a:rPr>
              <a:t>SKLearn: Naïve Bayes</a:t>
            </a:r>
          </a:p>
        </p:txBody>
      </p:sp>
      <p:sp>
        <p:nvSpPr>
          <p:cNvPr id="5" name="Slide Number Placeholder 6">
            <a:extLst>
              <a:ext uri="{FF2B5EF4-FFF2-40B4-BE49-F238E27FC236}">
                <a16:creationId xmlns:a16="http://schemas.microsoft.com/office/drawing/2014/main" id="{4478A97F-F1F5-4F7E-AFB6-9FF8A7D70366}"/>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6E22-23E2-4FB1-8975-3BA570E08337}"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sp>
        <p:nvSpPr>
          <p:cNvPr id="6" name="TextBox 5">
            <a:extLst>
              <a:ext uri="{FF2B5EF4-FFF2-40B4-BE49-F238E27FC236}">
                <a16:creationId xmlns:a16="http://schemas.microsoft.com/office/drawing/2014/main" id="{DD602F7F-4EFB-4A32-81B7-3E141176CF1A}"/>
              </a:ext>
            </a:extLst>
          </p:cNvPr>
          <p:cNvSpPr txBox="1"/>
          <p:nvPr/>
        </p:nvSpPr>
        <p:spPr>
          <a:xfrm>
            <a:off x="304800" y="695960"/>
            <a:ext cx="8534400" cy="2031325"/>
          </a:xfrm>
          <a:prstGeom prst="rect">
            <a:avLst/>
          </a:prstGeom>
          <a:solidFill>
            <a:srgbClr val="FFFFCC"/>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Tahoma"/>
                <a:ea typeface="+mn-ea"/>
                <a:cs typeface="+mn-cs"/>
              </a:rPr>
              <a:t># Dataset comprises of 13 features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Tahoma"/>
                <a:ea typeface="+mn-ea"/>
                <a:cs typeface="+mn-cs"/>
              </a:rPr>
              <a:t># (alcohol, </a:t>
            </a:r>
            <a:r>
              <a:rPr kumimoji="0" lang="en-US" sz="1800" b="0" i="0" u="none" strike="noStrike" kern="1200" cap="none" spc="0" normalizeH="0" baseline="0" noProof="0" dirty="0" err="1">
                <a:ln>
                  <a:noFill/>
                </a:ln>
                <a:solidFill>
                  <a:srgbClr val="00B050"/>
                </a:solidFill>
                <a:effectLst/>
                <a:uLnTx/>
                <a:uFillTx/>
                <a:latin typeface="Tahoma"/>
                <a:ea typeface="+mn-ea"/>
                <a:cs typeface="+mn-cs"/>
              </a:rPr>
              <a:t>malic_acid</a:t>
            </a:r>
            <a:r>
              <a:rPr kumimoji="0" lang="en-US" sz="1800" b="0" i="0" u="none" strike="noStrike" kern="1200" cap="none" spc="0" normalizeH="0" baseline="0" noProof="0" dirty="0">
                <a:ln>
                  <a:noFill/>
                </a:ln>
                <a:solidFill>
                  <a:srgbClr val="00B050"/>
                </a:solidFill>
                <a:effectLst/>
                <a:uLnTx/>
                <a:uFillTx/>
                <a:latin typeface="Tahoma"/>
                <a:ea typeface="+mn-ea"/>
                <a:cs typeface="+mn-cs"/>
              </a:rPr>
              <a:t>, ash, </a:t>
            </a:r>
            <a:r>
              <a:rPr kumimoji="0" lang="en-US" sz="1800" b="0" i="0" u="none" strike="noStrike" kern="1200" cap="none" spc="0" normalizeH="0" baseline="0" noProof="0" dirty="0" err="1">
                <a:ln>
                  <a:noFill/>
                </a:ln>
                <a:solidFill>
                  <a:srgbClr val="00B050"/>
                </a:solidFill>
                <a:effectLst/>
                <a:uLnTx/>
                <a:uFillTx/>
                <a:latin typeface="Tahoma"/>
                <a:ea typeface="+mn-ea"/>
                <a:cs typeface="+mn-cs"/>
              </a:rPr>
              <a:t>alcalinity_of_ash</a:t>
            </a:r>
            <a:r>
              <a:rPr kumimoji="0" lang="en-US" sz="1800" b="0" i="0" u="none" strike="noStrike" kern="1200" cap="none" spc="0" normalizeH="0" baseline="0" noProof="0" dirty="0">
                <a:ln>
                  <a:noFill/>
                </a:ln>
                <a:solidFill>
                  <a:srgbClr val="00B050"/>
                </a:solidFill>
                <a:effectLst/>
                <a:uLnTx/>
                <a:uFillTx/>
                <a:latin typeface="Tahoma"/>
                <a:ea typeface="+mn-ea"/>
                <a:cs typeface="+mn-cs"/>
              </a:rPr>
              <a:t>, magnesium, </a:t>
            </a:r>
            <a:r>
              <a:rPr kumimoji="0" lang="en-US" sz="1800" b="0" i="0" u="none" strike="noStrike" kern="1200" cap="none" spc="0" normalizeH="0" baseline="0" noProof="0" dirty="0" err="1">
                <a:ln>
                  <a:noFill/>
                </a:ln>
                <a:solidFill>
                  <a:srgbClr val="00B050"/>
                </a:solidFill>
                <a:effectLst/>
                <a:uLnTx/>
                <a:uFillTx/>
                <a:latin typeface="Tahoma"/>
                <a:ea typeface="+mn-ea"/>
                <a:cs typeface="+mn-cs"/>
              </a:rPr>
              <a:t>total_phenols</a:t>
            </a:r>
            <a:r>
              <a:rPr kumimoji="0" lang="en-US" sz="1800" b="0" i="0" u="none" strike="noStrike" kern="1200" cap="none" spc="0" normalizeH="0" baseline="0" noProof="0" dirty="0">
                <a:ln>
                  <a:noFill/>
                </a:ln>
                <a:solidFill>
                  <a:srgbClr val="00B050"/>
                </a:solidFill>
                <a:effectLst/>
                <a:uLnTx/>
                <a:uFillTx/>
                <a:latin typeface="Tahoma"/>
                <a:ea typeface="+mn-ea"/>
                <a:cs typeface="+mn-cs"/>
              </a:rPr>
              <a:t>,               # </a:t>
            </a:r>
            <a:r>
              <a:rPr kumimoji="0" lang="en-US" sz="1800" b="0" i="0" u="none" strike="noStrike" kern="1200" cap="none" spc="0" normalizeH="0" baseline="0" noProof="0" dirty="0" err="1">
                <a:ln>
                  <a:noFill/>
                </a:ln>
                <a:solidFill>
                  <a:srgbClr val="00B050"/>
                </a:solidFill>
                <a:effectLst/>
                <a:uLnTx/>
                <a:uFillTx/>
                <a:latin typeface="Tahoma"/>
                <a:ea typeface="+mn-ea"/>
                <a:cs typeface="+mn-cs"/>
              </a:rPr>
              <a:t>flavanoids</a:t>
            </a:r>
            <a:r>
              <a:rPr kumimoji="0" lang="en-US" sz="1800" b="0" i="0" u="none" strike="noStrike" kern="1200" cap="none" spc="0" normalizeH="0" baseline="0" noProof="0" dirty="0">
                <a:ln>
                  <a:noFill/>
                </a:ln>
                <a:solidFill>
                  <a:srgbClr val="00B050"/>
                </a:solidFill>
                <a:effectLst/>
                <a:uLnTx/>
                <a:uFillTx/>
                <a:latin typeface="Tahoma"/>
                <a:ea typeface="+mn-ea"/>
                <a:cs typeface="+mn-cs"/>
              </a:rPr>
              <a:t>, </a:t>
            </a:r>
            <a:r>
              <a:rPr kumimoji="0" lang="en-US" sz="1800" b="0" i="0" u="none" strike="noStrike" kern="1200" cap="none" spc="0" normalizeH="0" baseline="0" noProof="0" dirty="0" err="1">
                <a:ln>
                  <a:noFill/>
                </a:ln>
                <a:solidFill>
                  <a:srgbClr val="00B050"/>
                </a:solidFill>
                <a:effectLst/>
                <a:uLnTx/>
                <a:uFillTx/>
                <a:latin typeface="Tahoma"/>
                <a:ea typeface="+mn-ea"/>
                <a:cs typeface="+mn-cs"/>
              </a:rPr>
              <a:t>nonflavanoid_phenols</a:t>
            </a:r>
            <a:r>
              <a:rPr kumimoji="0" lang="en-US" sz="1800" b="0" i="0" u="none" strike="noStrike" kern="1200" cap="none" spc="0" normalizeH="0" baseline="0" noProof="0" dirty="0">
                <a:ln>
                  <a:noFill/>
                </a:ln>
                <a:solidFill>
                  <a:srgbClr val="00B050"/>
                </a:solidFill>
                <a:effectLst/>
                <a:uLnTx/>
                <a:uFillTx/>
                <a:latin typeface="Tahom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Tahoma"/>
                <a:ea typeface="+mn-ea"/>
                <a:cs typeface="+mn-cs"/>
              </a:rPr>
              <a:t># proanthocyanins, </a:t>
            </a:r>
            <a:r>
              <a:rPr kumimoji="0" lang="en-US" sz="1800" b="0" i="0" u="none" strike="noStrike" kern="1200" cap="none" spc="0" normalizeH="0" baseline="0" noProof="0" dirty="0" err="1">
                <a:ln>
                  <a:noFill/>
                </a:ln>
                <a:solidFill>
                  <a:srgbClr val="00B050"/>
                </a:solidFill>
                <a:effectLst/>
                <a:uLnTx/>
                <a:uFillTx/>
                <a:latin typeface="Tahoma"/>
                <a:ea typeface="+mn-ea"/>
                <a:cs typeface="+mn-cs"/>
              </a:rPr>
              <a:t>color_intensity</a:t>
            </a:r>
            <a:r>
              <a:rPr kumimoji="0" lang="en-US" sz="1800" b="0" i="0" u="none" strike="noStrike" kern="1200" cap="none" spc="0" normalizeH="0" baseline="0" noProof="0" dirty="0">
                <a:ln>
                  <a:noFill/>
                </a:ln>
                <a:solidFill>
                  <a:srgbClr val="00B050"/>
                </a:solidFill>
                <a:effectLst/>
                <a:uLnTx/>
                <a:uFillTx/>
                <a:latin typeface="Tahoma"/>
                <a:ea typeface="+mn-ea"/>
                <a:cs typeface="+mn-cs"/>
              </a:rPr>
              <a:t>, hue, od280/od315_of_diluted_wines, proline)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Tahoma"/>
                <a:ea typeface="+mn-ea"/>
                <a:cs typeface="+mn-cs"/>
              </a:rPr>
              <a:t># It consists of 3 type of classes Class_0, Class_1, Class_2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Tahoma"/>
                <a:ea typeface="+mn-ea"/>
                <a:cs typeface="+mn-cs"/>
              </a:rPr>
              <a:t># Load dataset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Tahoma"/>
                <a:ea typeface="+mn-ea"/>
                <a:cs typeface="+mn-cs"/>
              </a:rPr>
              <a:t>wine = </a:t>
            </a:r>
            <a:r>
              <a:rPr kumimoji="0" lang="en-US" sz="1800" b="0" i="0" u="none" strike="noStrike" kern="1200" cap="none" spc="0" normalizeH="0" baseline="0" noProof="0" dirty="0" err="1">
                <a:ln>
                  <a:noFill/>
                </a:ln>
                <a:solidFill>
                  <a:srgbClr val="0000FF"/>
                </a:solidFill>
                <a:effectLst/>
                <a:uLnTx/>
                <a:uFillTx/>
                <a:latin typeface="Tahoma"/>
                <a:ea typeface="+mn-ea"/>
                <a:cs typeface="+mn-cs"/>
              </a:rPr>
              <a:t>datasets.load_wine</a:t>
            </a:r>
            <a:r>
              <a:rPr kumimoji="0" lang="en-US" sz="1800" b="0" i="0" u="none" strike="noStrike" kern="1200" cap="none" spc="0" normalizeH="0" baseline="0" noProof="0" dirty="0">
                <a:ln>
                  <a:noFill/>
                </a:ln>
                <a:solidFill>
                  <a:srgbClr val="0000FF"/>
                </a:solidFill>
                <a:effectLst/>
                <a:uLnTx/>
                <a:uFillTx/>
                <a:latin typeface="Tahoma"/>
                <a:ea typeface="+mn-ea"/>
                <a:cs typeface="+mn-cs"/>
              </a:rPr>
              <a:t>()</a:t>
            </a:r>
          </a:p>
        </p:txBody>
      </p:sp>
      <p:sp>
        <p:nvSpPr>
          <p:cNvPr id="7" name="TextBox 6">
            <a:extLst>
              <a:ext uri="{FF2B5EF4-FFF2-40B4-BE49-F238E27FC236}">
                <a16:creationId xmlns:a16="http://schemas.microsoft.com/office/drawing/2014/main" id="{C91DE304-075F-44F0-947F-8F10129AFCB3}"/>
              </a:ext>
            </a:extLst>
          </p:cNvPr>
          <p:cNvSpPr txBox="1"/>
          <p:nvPr/>
        </p:nvSpPr>
        <p:spPr>
          <a:xfrm>
            <a:off x="269240" y="2896427"/>
            <a:ext cx="8534400" cy="1754326"/>
          </a:xfrm>
          <a:prstGeom prst="rect">
            <a:avLst/>
          </a:prstGeom>
          <a:solidFill>
            <a:srgbClr val="FFFFCC"/>
          </a:solidFill>
        </p:spPr>
        <p:txBody>
          <a:bodyPr wrap="square">
            <a:spAutoFit/>
          </a:bodyPr>
          <a:lstStyle/>
          <a:p>
            <a:r>
              <a:rPr lang="en-US" dirty="0">
                <a:solidFill>
                  <a:srgbClr val="00B050"/>
                </a:solidFill>
              </a:rPr>
              <a:t># Exploring Data</a:t>
            </a:r>
          </a:p>
          <a:p>
            <a:r>
              <a:rPr lang="en-US" dirty="0">
                <a:solidFill>
                  <a:srgbClr val="00B050"/>
                </a:solidFill>
              </a:rPr>
              <a:t># print the names of the 13 features</a:t>
            </a:r>
          </a:p>
          <a:p>
            <a:r>
              <a:rPr lang="en-US" dirty="0">
                <a:solidFill>
                  <a:srgbClr val="0000FF"/>
                </a:solidFill>
              </a:rPr>
              <a:t>print ("Features: ", </a:t>
            </a:r>
            <a:r>
              <a:rPr lang="en-US" dirty="0" err="1">
                <a:solidFill>
                  <a:srgbClr val="0000FF"/>
                </a:solidFill>
              </a:rPr>
              <a:t>wine.feature_names</a:t>
            </a:r>
            <a:r>
              <a:rPr lang="en-US" dirty="0">
                <a:solidFill>
                  <a:srgbClr val="0000FF"/>
                </a:solidFill>
              </a:rPr>
              <a:t>)</a:t>
            </a:r>
          </a:p>
          <a:p>
            <a:endParaRPr lang="en-US" dirty="0">
              <a:solidFill>
                <a:srgbClr val="0000FF"/>
              </a:solidFill>
            </a:endParaRPr>
          </a:p>
          <a:p>
            <a:r>
              <a:rPr lang="en-US" dirty="0">
                <a:solidFill>
                  <a:srgbClr val="00B050"/>
                </a:solidFill>
              </a:rPr>
              <a:t># print the label type of wine(class_0, class_1, class_2)</a:t>
            </a:r>
          </a:p>
          <a:p>
            <a:r>
              <a:rPr lang="en-US" dirty="0">
                <a:solidFill>
                  <a:srgbClr val="0000FF"/>
                </a:solidFill>
              </a:rPr>
              <a:t>print ("Labels: ", </a:t>
            </a:r>
            <a:r>
              <a:rPr lang="en-US" dirty="0" err="1">
                <a:solidFill>
                  <a:srgbClr val="0000FF"/>
                </a:solidFill>
              </a:rPr>
              <a:t>wine.target_names</a:t>
            </a:r>
            <a:r>
              <a:rPr lang="en-US" dirty="0">
                <a:solidFill>
                  <a:srgbClr val="0000FF"/>
                </a:solidFill>
              </a:rPr>
              <a:t>)</a:t>
            </a:r>
          </a:p>
        </p:txBody>
      </p:sp>
      <p:sp>
        <p:nvSpPr>
          <p:cNvPr id="8" name="TextBox 7">
            <a:extLst>
              <a:ext uri="{FF2B5EF4-FFF2-40B4-BE49-F238E27FC236}">
                <a16:creationId xmlns:a16="http://schemas.microsoft.com/office/drawing/2014/main" id="{5E0590C6-FCED-40E3-BEFD-BFE0B68F7047}"/>
              </a:ext>
            </a:extLst>
          </p:cNvPr>
          <p:cNvSpPr txBox="1"/>
          <p:nvPr/>
        </p:nvSpPr>
        <p:spPr>
          <a:xfrm>
            <a:off x="228600" y="5135433"/>
            <a:ext cx="8686800" cy="954107"/>
          </a:xfrm>
          <a:prstGeom prst="rect">
            <a:avLst/>
          </a:prstGeom>
          <a:solidFill>
            <a:srgbClr val="FF0000"/>
          </a:solidFill>
        </p:spPr>
        <p:txBody>
          <a:bodyPr wrap="square">
            <a:spAutoFit/>
          </a:bodyPr>
          <a:lstStyle/>
          <a:p>
            <a:r>
              <a:rPr lang="en-US" sz="1400" dirty="0">
                <a:solidFill>
                  <a:schemeClr val="bg1"/>
                </a:solidFill>
              </a:rPr>
              <a:t>Features:  ['alcohol', '</a:t>
            </a:r>
            <a:r>
              <a:rPr lang="en-US" sz="1400" dirty="0" err="1">
                <a:solidFill>
                  <a:schemeClr val="bg1"/>
                </a:solidFill>
              </a:rPr>
              <a:t>malic_acid</a:t>
            </a:r>
            <a:r>
              <a:rPr lang="en-US" sz="1400" dirty="0">
                <a:solidFill>
                  <a:schemeClr val="bg1"/>
                </a:solidFill>
              </a:rPr>
              <a:t>', 'ash', '</a:t>
            </a:r>
            <a:r>
              <a:rPr lang="en-US" sz="1400" dirty="0" err="1">
                <a:solidFill>
                  <a:schemeClr val="bg1"/>
                </a:solidFill>
              </a:rPr>
              <a:t>alcalinity_of_ash</a:t>
            </a:r>
            <a:r>
              <a:rPr lang="en-US" sz="1400" dirty="0">
                <a:solidFill>
                  <a:schemeClr val="bg1"/>
                </a:solidFill>
              </a:rPr>
              <a:t>', 'magnesium', '</a:t>
            </a:r>
            <a:r>
              <a:rPr lang="en-US" sz="1400" dirty="0" err="1">
                <a:solidFill>
                  <a:schemeClr val="bg1"/>
                </a:solidFill>
              </a:rPr>
              <a:t>total_phenols</a:t>
            </a:r>
            <a:r>
              <a:rPr lang="en-US" sz="1400" dirty="0">
                <a:solidFill>
                  <a:schemeClr val="bg1"/>
                </a:solidFill>
              </a:rPr>
              <a:t>', '</a:t>
            </a:r>
            <a:r>
              <a:rPr lang="en-US" sz="1400" dirty="0" err="1">
                <a:solidFill>
                  <a:schemeClr val="bg1"/>
                </a:solidFill>
              </a:rPr>
              <a:t>flavanoids</a:t>
            </a:r>
            <a:r>
              <a:rPr lang="en-US" sz="1400" dirty="0">
                <a:solidFill>
                  <a:schemeClr val="bg1"/>
                </a:solidFill>
              </a:rPr>
              <a:t>', '</a:t>
            </a:r>
            <a:r>
              <a:rPr lang="en-US" sz="1400" dirty="0" err="1">
                <a:solidFill>
                  <a:schemeClr val="bg1"/>
                </a:solidFill>
              </a:rPr>
              <a:t>nonflavanoid_phenols</a:t>
            </a:r>
            <a:r>
              <a:rPr lang="en-US" sz="1400" dirty="0">
                <a:solidFill>
                  <a:schemeClr val="bg1"/>
                </a:solidFill>
              </a:rPr>
              <a:t>', 'proanthocyanins', '</a:t>
            </a:r>
            <a:r>
              <a:rPr lang="en-US" sz="1400" dirty="0" err="1">
                <a:solidFill>
                  <a:schemeClr val="bg1"/>
                </a:solidFill>
              </a:rPr>
              <a:t>color_intensity</a:t>
            </a:r>
            <a:r>
              <a:rPr lang="en-US" sz="1400" dirty="0">
                <a:solidFill>
                  <a:schemeClr val="bg1"/>
                </a:solidFill>
              </a:rPr>
              <a:t>', 'hue', 'od280/od315_of_diluted_wines', 'proline’]</a:t>
            </a:r>
          </a:p>
          <a:p>
            <a:endParaRPr lang="en-US" sz="1400" dirty="0">
              <a:solidFill>
                <a:schemeClr val="bg1"/>
              </a:solidFill>
            </a:endParaRPr>
          </a:p>
          <a:p>
            <a:r>
              <a:rPr lang="en-US" sz="1400" dirty="0">
                <a:solidFill>
                  <a:schemeClr val="bg1"/>
                </a:solidFill>
              </a:rPr>
              <a:t>Labels:  ['class_0' 'class_1' 'class_2']</a:t>
            </a:r>
          </a:p>
        </p:txBody>
      </p:sp>
    </p:spTree>
    <p:extLst>
      <p:ext uri="{BB962C8B-B14F-4D97-AF65-F5344CB8AC3E}">
        <p14:creationId xmlns:p14="http://schemas.microsoft.com/office/powerpoint/2010/main" val="275849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3" name="Rectangle 2"/>
          <p:cNvSpPr>
            <a:spLocks noGrp="1" noChangeArrowheads="1"/>
          </p:cNvSpPr>
          <p:nvPr>
            <p:ph type="title"/>
          </p:nvPr>
        </p:nvSpPr>
        <p:spPr>
          <a:xfrm>
            <a:off x="0" y="0"/>
            <a:ext cx="9144000" cy="685800"/>
          </a:xfrm>
        </p:spPr>
        <p:txBody>
          <a:bodyPr/>
          <a:lstStyle/>
          <a:p>
            <a:pPr eaLnBrk="1" hangingPunct="1"/>
            <a:r>
              <a:rPr lang="en-US" sz="4800" dirty="0">
                <a:solidFill>
                  <a:srgbClr val="0070C0"/>
                </a:solidFill>
                <a:effectLst>
                  <a:outerShdw blurRad="38100" dist="38100" dir="2700000" algn="tl">
                    <a:srgbClr val="000000">
                      <a:alpha val="43137"/>
                    </a:srgbClr>
                  </a:outerShdw>
                </a:effectLst>
                <a:latin typeface="Comic Sans MS" panose="030F0702030302020204" pitchFamily="66" charset="0"/>
              </a:rPr>
              <a:t>SKLearn: Naïve Bayes</a:t>
            </a:r>
          </a:p>
        </p:txBody>
      </p:sp>
      <p:sp>
        <p:nvSpPr>
          <p:cNvPr id="5" name="Slide Number Placeholder 6">
            <a:extLst>
              <a:ext uri="{FF2B5EF4-FFF2-40B4-BE49-F238E27FC236}">
                <a16:creationId xmlns:a16="http://schemas.microsoft.com/office/drawing/2014/main" id="{4478A97F-F1F5-4F7E-AFB6-9FF8A7D70366}"/>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6E22-23E2-4FB1-8975-3BA570E08337}"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sp>
        <p:nvSpPr>
          <p:cNvPr id="8" name="TextBox 7">
            <a:extLst>
              <a:ext uri="{FF2B5EF4-FFF2-40B4-BE49-F238E27FC236}">
                <a16:creationId xmlns:a16="http://schemas.microsoft.com/office/drawing/2014/main" id="{30E82EE3-3F36-48E2-9F17-5C7C7298BABE}"/>
              </a:ext>
            </a:extLst>
          </p:cNvPr>
          <p:cNvSpPr txBox="1"/>
          <p:nvPr/>
        </p:nvSpPr>
        <p:spPr>
          <a:xfrm>
            <a:off x="228600" y="706458"/>
            <a:ext cx="8763000" cy="1323439"/>
          </a:xfrm>
          <a:prstGeom prst="rect">
            <a:avLst/>
          </a:prstGeom>
          <a:solidFill>
            <a:srgbClr val="FFFFCC"/>
          </a:solidFill>
        </p:spPr>
        <p:txBody>
          <a:bodyPr wrap="square">
            <a:spAutoFit/>
          </a:bodyPr>
          <a:lstStyle/>
          <a:p>
            <a:r>
              <a:rPr lang="en-US" sz="1600" dirty="0">
                <a:solidFill>
                  <a:srgbClr val="00B050"/>
                </a:solidFill>
              </a:rPr>
              <a:t># good idea to always explore your data a bit, so you know what you're working with. </a:t>
            </a:r>
          </a:p>
          <a:p>
            <a:r>
              <a:rPr lang="en-US" sz="1600" dirty="0">
                <a:solidFill>
                  <a:srgbClr val="00B050"/>
                </a:solidFill>
              </a:rPr>
              <a:t># Here, you can see the first five rows of the dataset are printed, </a:t>
            </a:r>
          </a:p>
          <a:p>
            <a:r>
              <a:rPr lang="en-US" sz="1600" dirty="0">
                <a:solidFill>
                  <a:srgbClr val="00B050"/>
                </a:solidFill>
              </a:rPr>
              <a:t># as well as the target variable for the whole dataset.</a:t>
            </a:r>
          </a:p>
          <a:p>
            <a:r>
              <a:rPr lang="en-US" sz="1600" dirty="0">
                <a:solidFill>
                  <a:srgbClr val="00B050"/>
                </a:solidFill>
              </a:rPr>
              <a:t># print data(feature)shape</a:t>
            </a:r>
          </a:p>
          <a:p>
            <a:r>
              <a:rPr lang="en-US" sz="1600" dirty="0" err="1">
                <a:solidFill>
                  <a:srgbClr val="0000FF"/>
                </a:solidFill>
              </a:rPr>
              <a:t>wine.data.shape</a:t>
            </a:r>
            <a:endParaRPr lang="en-US" sz="1600" dirty="0">
              <a:solidFill>
                <a:srgbClr val="0000FF"/>
              </a:solidFill>
            </a:endParaRPr>
          </a:p>
        </p:txBody>
      </p:sp>
      <p:sp>
        <p:nvSpPr>
          <p:cNvPr id="10" name="TextBox 9">
            <a:extLst>
              <a:ext uri="{FF2B5EF4-FFF2-40B4-BE49-F238E27FC236}">
                <a16:creationId xmlns:a16="http://schemas.microsoft.com/office/drawing/2014/main" id="{52535A2C-A609-40BC-9A1D-1D38674B96A9}"/>
              </a:ext>
            </a:extLst>
          </p:cNvPr>
          <p:cNvSpPr txBox="1"/>
          <p:nvPr/>
        </p:nvSpPr>
        <p:spPr>
          <a:xfrm>
            <a:off x="228600" y="2209800"/>
            <a:ext cx="1676400" cy="369332"/>
          </a:xfrm>
          <a:prstGeom prst="rect">
            <a:avLst/>
          </a:prstGeom>
          <a:solidFill>
            <a:srgbClr val="FF0000"/>
          </a:solidFill>
        </p:spPr>
        <p:txBody>
          <a:bodyPr wrap="square">
            <a:spAutoFit/>
          </a:bodyPr>
          <a:lstStyle/>
          <a:p>
            <a:r>
              <a:rPr lang="en-US" dirty="0">
                <a:solidFill>
                  <a:schemeClr val="bg1"/>
                </a:solidFill>
              </a:rPr>
              <a:t>(178, 13)</a:t>
            </a:r>
          </a:p>
        </p:txBody>
      </p:sp>
      <p:sp>
        <p:nvSpPr>
          <p:cNvPr id="12" name="TextBox 11">
            <a:extLst>
              <a:ext uri="{FF2B5EF4-FFF2-40B4-BE49-F238E27FC236}">
                <a16:creationId xmlns:a16="http://schemas.microsoft.com/office/drawing/2014/main" id="{B62FAB31-0F74-4930-A67A-0FB93E91B886}"/>
              </a:ext>
            </a:extLst>
          </p:cNvPr>
          <p:cNvSpPr txBox="1"/>
          <p:nvPr/>
        </p:nvSpPr>
        <p:spPr>
          <a:xfrm>
            <a:off x="228600" y="2774890"/>
            <a:ext cx="4800600" cy="584775"/>
          </a:xfrm>
          <a:prstGeom prst="rect">
            <a:avLst/>
          </a:prstGeom>
          <a:solidFill>
            <a:srgbClr val="FFFFCC"/>
          </a:solidFill>
        </p:spPr>
        <p:txBody>
          <a:bodyPr wrap="square">
            <a:spAutoFit/>
          </a:bodyPr>
          <a:lstStyle/>
          <a:p>
            <a:r>
              <a:rPr lang="en-US" sz="1600" dirty="0">
                <a:solidFill>
                  <a:srgbClr val="00B050"/>
                </a:solidFill>
              </a:rPr>
              <a:t># print the wine data features (top 3 records)</a:t>
            </a:r>
          </a:p>
          <a:p>
            <a:r>
              <a:rPr lang="en-US" sz="1600" dirty="0">
                <a:solidFill>
                  <a:srgbClr val="0000FF"/>
                </a:solidFill>
              </a:rPr>
              <a:t>print(</a:t>
            </a:r>
            <a:r>
              <a:rPr lang="en-US" sz="1600" dirty="0" err="1">
                <a:solidFill>
                  <a:srgbClr val="0000FF"/>
                </a:solidFill>
              </a:rPr>
              <a:t>wine.data</a:t>
            </a:r>
            <a:r>
              <a:rPr lang="en-US" sz="1600" dirty="0">
                <a:solidFill>
                  <a:srgbClr val="0000FF"/>
                </a:solidFill>
              </a:rPr>
              <a:t>[0:3])</a:t>
            </a:r>
          </a:p>
        </p:txBody>
      </p:sp>
      <p:sp>
        <p:nvSpPr>
          <p:cNvPr id="14" name="TextBox 13">
            <a:extLst>
              <a:ext uri="{FF2B5EF4-FFF2-40B4-BE49-F238E27FC236}">
                <a16:creationId xmlns:a16="http://schemas.microsoft.com/office/drawing/2014/main" id="{BCC5B3FB-0145-43E4-9D12-5AC1AB0660AC}"/>
              </a:ext>
            </a:extLst>
          </p:cNvPr>
          <p:cNvSpPr txBox="1"/>
          <p:nvPr/>
        </p:nvSpPr>
        <p:spPr>
          <a:xfrm>
            <a:off x="228600" y="3501649"/>
            <a:ext cx="6172200" cy="1200329"/>
          </a:xfrm>
          <a:prstGeom prst="rect">
            <a:avLst/>
          </a:prstGeom>
          <a:solidFill>
            <a:srgbClr val="FF0000"/>
          </a:solidFill>
        </p:spPr>
        <p:txBody>
          <a:bodyPr wrap="square">
            <a:spAutoFit/>
          </a:bodyPr>
          <a:lstStyle/>
          <a:p>
            <a:r>
              <a:rPr lang="en-US" sz="1200" dirty="0">
                <a:solidFill>
                  <a:schemeClr val="bg1"/>
                </a:solidFill>
              </a:rPr>
              <a:t>[[1.423e+01 1.710e+00 2.430e+00 1.560e+01 1.270e+02 2.800e+00 3.060e+00</a:t>
            </a:r>
          </a:p>
          <a:p>
            <a:r>
              <a:rPr lang="en-US" sz="1200" dirty="0">
                <a:solidFill>
                  <a:schemeClr val="bg1"/>
                </a:solidFill>
              </a:rPr>
              <a:t>  2.800e-01 2.290e+00 5.640e+00 1.040e+00 3.920e+00 1.065e+03]</a:t>
            </a:r>
          </a:p>
          <a:p>
            <a:r>
              <a:rPr lang="en-US" sz="1200" dirty="0">
                <a:solidFill>
                  <a:schemeClr val="bg1"/>
                </a:solidFill>
              </a:rPr>
              <a:t> [1.320e+01 1.780e+00 2.140e+00 1.120e+01 1.000e+02 2.650e+00 2.760e+00</a:t>
            </a:r>
          </a:p>
          <a:p>
            <a:r>
              <a:rPr lang="en-US" sz="1200" dirty="0">
                <a:solidFill>
                  <a:schemeClr val="bg1"/>
                </a:solidFill>
              </a:rPr>
              <a:t>  2.600e-01 1.280e+00 4.380e+00 1.050e+00 3.400e+00 1.050e+03]</a:t>
            </a:r>
          </a:p>
          <a:p>
            <a:r>
              <a:rPr lang="en-US" sz="1200" dirty="0">
                <a:solidFill>
                  <a:schemeClr val="bg1"/>
                </a:solidFill>
              </a:rPr>
              <a:t> [1.316e+01 2.360e+00 2.670e+00 1.860e+01 1.010e+02 2.800e+00 3.240e+00</a:t>
            </a:r>
          </a:p>
          <a:p>
            <a:r>
              <a:rPr lang="en-US" sz="1200" dirty="0">
                <a:solidFill>
                  <a:schemeClr val="bg1"/>
                </a:solidFill>
              </a:rPr>
              <a:t>  3.000e-01 2.810e+00 5.680e+00 1.030e+00 3.170e+00 1.185e+03]</a:t>
            </a:r>
          </a:p>
        </p:txBody>
      </p:sp>
      <p:sp>
        <p:nvSpPr>
          <p:cNvPr id="16" name="TextBox 15">
            <a:extLst>
              <a:ext uri="{FF2B5EF4-FFF2-40B4-BE49-F238E27FC236}">
                <a16:creationId xmlns:a16="http://schemas.microsoft.com/office/drawing/2014/main" id="{9BE20F1D-BE61-4406-B19A-85619E1DC090}"/>
              </a:ext>
            </a:extLst>
          </p:cNvPr>
          <p:cNvSpPr txBox="1"/>
          <p:nvPr/>
        </p:nvSpPr>
        <p:spPr>
          <a:xfrm>
            <a:off x="228600" y="4885108"/>
            <a:ext cx="6400800" cy="584775"/>
          </a:xfrm>
          <a:prstGeom prst="rect">
            <a:avLst/>
          </a:prstGeom>
          <a:solidFill>
            <a:srgbClr val="FFFFCC"/>
          </a:solidFill>
        </p:spPr>
        <p:txBody>
          <a:bodyPr wrap="square">
            <a:spAutoFit/>
          </a:bodyPr>
          <a:lstStyle/>
          <a:p>
            <a:r>
              <a:rPr lang="en-US" sz="1600" dirty="0">
                <a:solidFill>
                  <a:srgbClr val="00B050"/>
                </a:solidFill>
              </a:rPr>
              <a:t># print the wine labels (0:Class_0, 1:class_1, 2:class_2)</a:t>
            </a:r>
          </a:p>
          <a:p>
            <a:r>
              <a:rPr lang="en-US" sz="1600" dirty="0">
                <a:solidFill>
                  <a:srgbClr val="0000FF"/>
                </a:solidFill>
              </a:rPr>
              <a:t>print(</a:t>
            </a:r>
            <a:r>
              <a:rPr lang="en-US" sz="1600" dirty="0" err="1">
                <a:solidFill>
                  <a:srgbClr val="0000FF"/>
                </a:solidFill>
              </a:rPr>
              <a:t>wine.target</a:t>
            </a:r>
            <a:r>
              <a:rPr lang="en-US" sz="1600" dirty="0">
                <a:solidFill>
                  <a:srgbClr val="0000FF"/>
                </a:solidFill>
              </a:rPr>
              <a:t>)</a:t>
            </a:r>
          </a:p>
        </p:txBody>
      </p:sp>
      <p:sp>
        <p:nvSpPr>
          <p:cNvPr id="18" name="TextBox 17">
            <a:extLst>
              <a:ext uri="{FF2B5EF4-FFF2-40B4-BE49-F238E27FC236}">
                <a16:creationId xmlns:a16="http://schemas.microsoft.com/office/drawing/2014/main" id="{96A24D0C-0834-4FE1-BBF3-AAFE4A94460A}"/>
              </a:ext>
            </a:extLst>
          </p:cNvPr>
          <p:cNvSpPr txBox="1"/>
          <p:nvPr/>
        </p:nvSpPr>
        <p:spPr>
          <a:xfrm>
            <a:off x="167640" y="5588954"/>
            <a:ext cx="6842760" cy="1169551"/>
          </a:xfrm>
          <a:prstGeom prst="rect">
            <a:avLst/>
          </a:prstGeom>
          <a:solidFill>
            <a:srgbClr val="FF0000"/>
          </a:solidFill>
        </p:spPr>
        <p:txBody>
          <a:bodyPr wrap="square">
            <a:spAutoFit/>
          </a:bodyPr>
          <a:lstStyle/>
          <a:p>
            <a:r>
              <a:rPr lang="en-US" sz="1400" dirty="0">
                <a:solidFill>
                  <a:schemeClr val="bg1"/>
                </a:solidFill>
              </a:rPr>
              <a:t>[0 0 0 0 0 0 0 0 0 0 0 0 0 0 0 0 0 0 0 0 0 0 0 0 0 0 0 0 0 0 0 0 0 0 0 0 0</a:t>
            </a:r>
          </a:p>
          <a:p>
            <a:r>
              <a:rPr lang="en-US" sz="1400" dirty="0">
                <a:solidFill>
                  <a:schemeClr val="bg1"/>
                </a:solidFill>
              </a:rPr>
              <a:t> 0 0 0 0 0 0 0 0 0 0 0 0 0 0 0 0 0 0 0 0 0 0 1 1 1 1 1 1 1 1 1 1 1 1 1 1 1</a:t>
            </a:r>
          </a:p>
          <a:p>
            <a:r>
              <a:rPr lang="en-US" sz="1400" dirty="0">
                <a:solidFill>
                  <a:schemeClr val="bg1"/>
                </a:solidFill>
              </a:rPr>
              <a:t> 1 1 1 1 1 1 1 1 1 1 1 1 1 1 1 1 1 1 1 1 1 1 1 1 1 1 1 1 1 1 1 1 1 1 1 1 1</a:t>
            </a:r>
          </a:p>
          <a:p>
            <a:r>
              <a:rPr lang="en-US" sz="1400" dirty="0">
                <a:solidFill>
                  <a:schemeClr val="bg1"/>
                </a:solidFill>
              </a:rPr>
              <a:t> 1 1 1 1 1 1 1 1 1 1 1 1 1 1 1 1 1 1 1 2 2 2 2 2 2 2 2 2 2 2 2 2 2 2 2 2 2</a:t>
            </a:r>
          </a:p>
          <a:p>
            <a:r>
              <a:rPr lang="en-US" sz="1400" dirty="0">
                <a:solidFill>
                  <a:schemeClr val="bg1"/>
                </a:solidFill>
              </a:rPr>
              <a:t> 2 2 2 2 2 2 2 2 2 2 2 2 2 2 2 2 2 2 2 2 2 2 2 2 2 2 2 2 2 2]</a:t>
            </a:r>
          </a:p>
        </p:txBody>
      </p:sp>
    </p:spTree>
    <p:extLst>
      <p:ext uri="{BB962C8B-B14F-4D97-AF65-F5344CB8AC3E}">
        <p14:creationId xmlns:p14="http://schemas.microsoft.com/office/powerpoint/2010/main" val="4066529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3" name="Rectangle 2"/>
          <p:cNvSpPr>
            <a:spLocks noGrp="1" noChangeArrowheads="1"/>
          </p:cNvSpPr>
          <p:nvPr>
            <p:ph type="title"/>
          </p:nvPr>
        </p:nvSpPr>
        <p:spPr>
          <a:xfrm>
            <a:off x="0" y="0"/>
            <a:ext cx="9144000" cy="685800"/>
          </a:xfrm>
        </p:spPr>
        <p:txBody>
          <a:bodyPr/>
          <a:lstStyle/>
          <a:p>
            <a:pPr eaLnBrk="1" hangingPunct="1"/>
            <a:r>
              <a:rPr lang="en-US" sz="4800" dirty="0">
                <a:solidFill>
                  <a:srgbClr val="0070C0"/>
                </a:solidFill>
                <a:effectLst>
                  <a:outerShdw blurRad="38100" dist="38100" dir="2700000" algn="tl">
                    <a:srgbClr val="000000">
                      <a:alpha val="43137"/>
                    </a:srgbClr>
                  </a:outerShdw>
                </a:effectLst>
                <a:latin typeface="Comic Sans MS" panose="030F0702030302020204" pitchFamily="66" charset="0"/>
              </a:rPr>
              <a:t>SKLearn: Naïve Bayes</a:t>
            </a:r>
          </a:p>
        </p:txBody>
      </p:sp>
      <p:sp>
        <p:nvSpPr>
          <p:cNvPr id="5" name="Slide Number Placeholder 6">
            <a:extLst>
              <a:ext uri="{FF2B5EF4-FFF2-40B4-BE49-F238E27FC236}">
                <a16:creationId xmlns:a16="http://schemas.microsoft.com/office/drawing/2014/main" id="{4478A97F-F1F5-4F7E-AFB6-9FF8A7D70366}"/>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6E22-23E2-4FB1-8975-3BA570E08337}"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sp>
        <p:nvSpPr>
          <p:cNvPr id="6" name="TextBox 5">
            <a:extLst>
              <a:ext uri="{FF2B5EF4-FFF2-40B4-BE49-F238E27FC236}">
                <a16:creationId xmlns:a16="http://schemas.microsoft.com/office/drawing/2014/main" id="{44F7A865-7586-4C5C-BC54-2469010E4A9D}"/>
              </a:ext>
            </a:extLst>
          </p:cNvPr>
          <p:cNvSpPr txBox="1"/>
          <p:nvPr/>
        </p:nvSpPr>
        <p:spPr>
          <a:xfrm>
            <a:off x="152400" y="685800"/>
            <a:ext cx="8229600" cy="1077218"/>
          </a:xfrm>
          <a:prstGeom prst="rect">
            <a:avLst/>
          </a:prstGeom>
          <a:solidFill>
            <a:srgbClr val="FFFFCC"/>
          </a:solidFill>
        </p:spPr>
        <p:txBody>
          <a:bodyPr wrap="square">
            <a:spAutoFit/>
          </a:bodyPr>
          <a:lstStyle/>
          <a:p>
            <a:r>
              <a:rPr lang="en-US" sz="1600" dirty="0">
                <a:solidFill>
                  <a:srgbClr val="00B050"/>
                </a:solidFill>
              </a:rPr>
              <a:t># Split dataset into training set and test set</a:t>
            </a:r>
          </a:p>
          <a:p>
            <a:r>
              <a:rPr lang="en-US" sz="1600" dirty="0">
                <a:solidFill>
                  <a:srgbClr val="00B050"/>
                </a:solidFill>
              </a:rPr>
              <a:t># 70% training records, 30% testing records</a:t>
            </a:r>
          </a:p>
          <a:p>
            <a:r>
              <a:rPr lang="en-US" sz="1600" dirty="0" err="1">
                <a:solidFill>
                  <a:srgbClr val="0000FF"/>
                </a:solidFill>
              </a:rPr>
              <a:t>X_train</a:t>
            </a:r>
            <a:r>
              <a:rPr lang="en-US" sz="1600" dirty="0">
                <a:solidFill>
                  <a:srgbClr val="0000FF"/>
                </a:solidFill>
              </a:rPr>
              <a:t>, </a:t>
            </a:r>
            <a:r>
              <a:rPr lang="en-US" sz="1600" dirty="0" err="1">
                <a:solidFill>
                  <a:srgbClr val="0000FF"/>
                </a:solidFill>
              </a:rPr>
              <a:t>X_test</a:t>
            </a:r>
            <a:r>
              <a:rPr lang="en-US" sz="1600" dirty="0">
                <a:solidFill>
                  <a:srgbClr val="0000FF"/>
                </a:solidFill>
              </a:rPr>
              <a:t>, </a:t>
            </a:r>
            <a:r>
              <a:rPr lang="en-US" sz="1600" dirty="0" err="1">
                <a:solidFill>
                  <a:srgbClr val="0000FF"/>
                </a:solidFill>
              </a:rPr>
              <a:t>y_train</a:t>
            </a:r>
            <a:r>
              <a:rPr lang="en-US" sz="1600" dirty="0">
                <a:solidFill>
                  <a:srgbClr val="0000FF"/>
                </a:solidFill>
              </a:rPr>
              <a:t>, </a:t>
            </a:r>
            <a:r>
              <a:rPr lang="en-US" sz="1600" dirty="0" err="1">
                <a:solidFill>
                  <a:srgbClr val="0000FF"/>
                </a:solidFill>
              </a:rPr>
              <a:t>y_test</a:t>
            </a:r>
            <a:r>
              <a:rPr lang="en-US" sz="1600" dirty="0">
                <a:solidFill>
                  <a:srgbClr val="0000FF"/>
                </a:solidFill>
              </a:rPr>
              <a:t> = </a:t>
            </a:r>
            <a:r>
              <a:rPr lang="en-US" sz="1600" dirty="0" err="1">
                <a:solidFill>
                  <a:srgbClr val="0000FF"/>
                </a:solidFill>
              </a:rPr>
              <a:t>train_test_split</a:t>
            </a:r>
            <a:r>
              <a:rPr lang="en-US" sz="1600" dirty="0">
                <a:solidFill>
                  <a:srgbClr val="0000FF"/>
                </a:solidFill>
              </a:rPr>
              <a:t>(</a:t>
            </a:r>
            <a:r>
              <a:rPr lang="en-US" sz="1600" dirty="0" err="1">
                <a:solidFill>
                  <a:srgbClr val="0000FF"/>
                </a:solidFill>
              </a:rPr>
              <a:t>wine.data</a:t>
            </a:r>
            <a:r>
              <a:rPr lang="en-US" sz="1600" dirty="0">
                <a:solidFill>
                  <a:srgbClr val="0000FF"/>
                </a:solidFill>
              </a:rPr>
              <a:t>, </a:t>
            </a:r>
            <a:r>
              <a:rPr lang="en-US" sz="1600" dirty="0" err="1">
                <a:solidFill>
                  <a:srgbClr val="0000FF"/>
                </a:solidFill>
              </a:rPr>
              <a:t>wine.target,test_size</a:t>
            </a:r>
            <a:r>
              <a:rPr lang="en-US" sz="1600" dirty="0">
                <a:solidFill>
                  <a:srgbClr val="0000FF"/>
                </a:solidFill>
              </a:rPr>
              <a:t>=0.3,                          ,random_state=109) </a:t>
            </a:r>
          </a:p>
        </p:txBody>
      </p:sp>
      <p:sp>
        <p:nvSpPr>
          <p:cNvPr id="7" name="TextBox 6">
            <a:extLst>
              <a:ext uri="{FF2B5EF4-FFF2-40B4-BE49-F238E27FC236}">
                <a16:creationId xmlns:a16="http://schemas.microsoft.com/office/drawing/2014/main" id="{964E0DEB-CF13-417B-B031-5332AE99A16D}"/>
              </a:ext>
            </a:extLst>
          </p:cNvPr>
          <p:cNvSpPr txBox="1"/>
          <p:nvPr/>
        </p:nvSpPr>
        <p:spPr>
          <a:xfrm>
            <a:off x="152400" y="2139485"/>
            <a:ext cx="4953000" cy="2308324"/>
          </a:xfrm>
          <a:prstGeom prst="rect">
            <a:avLst/>
          </a:prstGeom>
          <a:solidFill>
            <a:srgbClr val="FFFFCC"/>
          </a:solidFill>
        </p:spPr>
        <p:txBody>
          <a:bodyPr wrap="square">
            <a:spAutoFit/>
          </a:bodyPr>
          <a:lstStyle/>
          <a:p>
            <a:r>
              <a:rPr lang="en-US" sz="1600" dirty="0">
                <a:solidFill>
                  <a:srgbClr val="00B050"/>
                </a:solidFill>
              </a:rPr>
              <a:t># Model Generation</a:t>
            </a:r>
          </a:p>
          <a:p>
            <a:r>
              <a:rPr lang="en-US" sz="1600" dirty="0">
                <a:solidFill>
                  <a:srgbClr val="00B050"/>
                </a:solidFill>
              </a:rPr>
              <a:t>#Create a Gaussian Classifier</a:t>
            </a:r>
          </a:p>
          <a:p>
            <a:r>
              <a:rPr lang="en-US" sz="1600" dirty="0" err="1">
                <a:solidFill>
                  <a:srgbClr val="0000FF"/>
                </a:solidFill>
              </a:rPr>
              <a:t>gnb</a:t>
            </a:r>
            <a:r>
              <a:rPr lang="en-US" sz="1600" dirty="0">
                <a:solidFill>
                  <a:srgbClr val="0000FF"/>
                </a:solidFill>
              </a:rPr>
              <a:t> = </a:t>
            </a:r>
            <a:r>
              <a:rPr lang="en-US" sz="1600" dirty="0" err="1">
                <a:solidFill>
                  <a:srgbClr val="0000FF"/>
                </a:solidFill>
              </a:rPr>
              <a:t>GaussianNB</a:t>
            </a:r>
            <a:r>
              <a:rPr lang="en-US" sz="1600" dirty="0">
                <a:solidFill>
                  <a:srgbClr val="0000FF"/>
                </a:solidFill>
              </a:rPr>
              <a:t>()</a:t>
            </a:r>
          </a:p>
          <a:p>
            <a:endParaRPr lang="en-US" sz="1600" dirty="0">
              <a:solidFill>
                <a:srgbClr val="0000FF"/>
              </a:solidFill>
            </a:endParaRPr>
          </a:p>
          <a:p>
            <a:r>
              <a:rPr lang="en-US" sz="1600" dirty="0">
                <a:solidFill>
                  <a:srgbClr val="00B050"/>
                </a:solidFill>
              </a:rPr>
              <a:t>#Train the model using the training sets</a:t>
            </a:r>
          </a:p>
          <a:p>
            <a:r>
              <a:rPr lang="en-US" sz="1600" dirty="0" err="1">
                <a:solidFill>
                  <a:srgbClr val="0000FF"/>
                </a:solidFill>
              </a:rPr>
              <a:t>gnb.fit</a:t>
            </a:r>
            <a:r>
              <a:rPr lang="en-US" sz="1600" dirty="0">
                <a:solidFill>
                  <a:srgbClr val="0000FF"/>
                </a:solidFill>
              </a:rPr>
              <a:t>(</a:t>
            </a:r>
            <a:r>
              <a:rPr lang="en-US" sz="1600" dirty="0" err="1">
                <a:solidFill>
                  <a:srgbClr val="0000FF"/>
                </a:solidFill>
              </a:rPr>
              <a:t>X_train</a:t>
            </a:r>
            <a:r>
              <a:rPr lang="en-US" sz="1600" dirty="0">
                <a:solidFill>
                  <a:srgbClr val="0000FF"/>
                </a:solidFill>
              </a:rPr>
              <a:t>, </a:t>
            </a:r>
            <a:r>
              <a:rPr lang="en-US" sz="1600" dirty="0" err="1">
                <a:solidFill>
                  <a:srgbClr val="0000FF"/>
                </a:solidFill>
              </a:rPr>
              <a:t>y_train</a:t>
            </a:r>
            <a:r>
              <a:rPr lang="en-US" sz="1600" dirty="0">
                <a:solidFill>
                  <a:srgbClr val="0000FF"/>
                </a:solidFill>
              </a:rPr>
              <a:t>)</a:t>
            </a:r>
          </a:p>
          <a:p>
            <a:endParaRPr lang="en-US" sz="1600" dirty="0">
              <a:solidFill>
                <a:srgbClr val="0000FF"/>
              </a:solidFill>
            </a:endParaRPr>
          </a:p>
          <a:p>
            <a:r>
              <a:rPr lang="en-US" sz="1600" dirty="0">
                <a:solidFill>
                  <a:srgbClr val="00B050"/>
                </a:solidFill>
              </a:rPr>
              <a:t>#Predict the response for test dataset</a:t>
            </a:r>
          </a:p>
          <a:p>
            <a:r>
              <a:rPr lang="en-US" sz="1600" dirty="0" err="1">
                <a:solidFill>
                  <a:srgbClr val="0000FF"/>
                </a:solidFill>
              </a:rPr>
              <a:t>y_pred</a:t>
            </a:r>
            <a:r>
              <a:rPr lang="en-US" sz="1600" dirty="0">
                <a:solidFill>
                  <a:srgbClr val="0000FF"/>
                </a:solidFill>
              </a:rPr>
              <a:t> = </a:t>
            </a:r>
            <a:r>
              <a:rPr lang="en-US" sz="1600" dirty="0" err="1">
                <a:solidFill>
                  <a:srgbClr val="0000FF"/>
                </a:solidFill>
              </a:rPr>
              <a:t>gnb.predict</a:t>
            </a:r>
            <a:r>
              <a:rPr lang="en-US" sz="1600" dirty="0">
                <a:solidFill>
                  <a:srgbClr val="0000FF"/>
                </a:solidFill>
              </a:rPr>
              <a:t>(</a:t>
            </a:r>
            <a:r>
              <a:rPr lang="en-US" sz="1600" dirty="0" err="1">
                <a:solidFill>
                  <a:srgbClr val="0000FF"/>
                </a:solidFill>
              </a:rPr>
              <a:t>X_test</a:t>
            </a:r>
            <a:r>
              <a:rPr lang="en-US" sz="1600" dirty="0">
                <a:solidFill>
                  <a:srgbClr val="0000FF"/>
                </a:solidFill>
              </a:rPr>
              <a:t>)</a:t>
            </a:r>
          </a:p>
        </p:txBody>
      </p:sp>
      <p:sp>
        <p:nvSpPr>
          <p:cNvPr id="9" name="TextBox 8">
            <a:extLst>
              <a:ext uri="{FF2B5EF4-FFF2-40B4-BE49-F238E27FC236}">
                <a16:creationId xmlns:a16="http://schemas.microsoft.com/office/drawing/2014/main" id="{2F3FB5E7-118A-4DC7-996F-ED8698ED8FCA}"/>
              </a:ext>
            </a:extLst>
          </p:cNvPr>
          <p:cNvSpPr txBox="1"/>
          <p:nvPr/>
        </p:nvSpPr>
        <p:spPr>
          <a:xfrm>
            <a:off x="152400" y="4824276"/>
            <a:ext cx="7010400" cy="646331"/>
          </a:xfrm>
          <a:prstGeom prst="rect">
            <a:avLst/>
          </a:prstGeom>
          <a:solidFill>
            <a:srgbClr val="FFFFCC"/>
          </a:solidFill>
        </p:spPr>
        <p:txBody>
          <a:bodyPr wrap="square">
            <a:spAutoFit/>
          </a:bodyPr>
          <a:lstStyle/>
          <a:p>
            <a:r>
              <a:rPr lang="en-US" dirty="0">
                <a:solidFill>
                  <a:srgbClr val="00B050"/>
                </a:solidFill>
              </a:rPr>
              <a:t># Model Accuracy, how often is the classifier correct?</a:t>
            </a:r>
          </a:p>
          <a:p>
            <a:r>
              <a:rPr lang="en-US" dirty="0">
                <a:solidFill>
                  <a:srgbClr val="0000FF"/>
                </a:solidFill>
              </a:rPr>
              <a:t>print("Accuracy:",</a:t>
            </a:r>
            <a:r>
              <a:rPr lang="en-US" dirty="0" err="1">
                <a:solidFill>
                  <a:srgbClr val="0000FF"/>
                </a:solidFill>
              </a:rPr>
              <a:t>metrics.accuracy_score</a:t>
            </a:r>
            <a:r>
              <a:rPr lang="en-US" dirty="0">
                <a:solidFill>
                  <a:srgbClr val="0000FF"/>
                </a:solidFill>
              </a:rPr>
              <a:t>(</a:t>
            </a:r>
            <a:r>
              <a:rPr lang="en-US" dirty="0" err="1">
                <a:solidFill>
                  <a:srgbClr val="0000FF"/>
                </a:solidFill>
              </a:rPr>
              <a:t>y_test</a:t>
            </a:r>
            <a:r>
              <a:rPr lang="en-US" dirty="0">
                <a:solidFill>
                  <a:srgbClr val="0000FF"/>
                </a:solidFill>
              </a:rPr>
              <a:t>, </a:t>
            </a:r>
            <a:r>
              <a:rPr lang="en-US" dirty="0" err="1">
                <a:solidFill>
                  <a:srgbClr val="0000FF"/>
                </a:solidFill>
              </a:rPr>
              <a:t>y_pred</a:t>
            </a:r>
            <a:r>
              <a:rPr lang="en-US" dirty="0">
                <a:solidFill>
                  <a:srgbClr val="0000FF"/>
                </a:solidFill>
              </a:rPr>
              <a:t>))</a:t>
            </a:r>
          </a:p>
        </p:txBody>
      </p:sp>
      <p:sp>
        <p:nvSpPr>
          <p:cNvPr id="11" name="TextBox 10">
            <a:extLst>
              <a:ext uri="{FF2B5EF4-FFF2-40B4-BE49-F238E27FC236}">
                <a16:creationId xmlns:a16="http://schemas.microsoft.com/office/drawing/2014/main" id="{ACC0C948-0FE7-425F-8BE1-03D201380572}"/>
              </a:ext>
            </a:extLst>
          </p:cNvPr>
          <p:cNvSpPr txBox="1"/>
          <p:nvPr/>
        </p:nvSpPr>
        <p:spPr>
          <a:xfrm>
            <a:off x="152400" y="5747266"/>
            <a:ext cx="4886960" cy="369332"/>
          </a:xfrm>
          <a:prstGeom prst="rect">
            <a:avLst/>
          </a:prstGeom>
          <a:solidFill>
            <a:srgbClr val="FF0000"/>
          </a:solidFill>
        </p:spPr>
        <p:txBody>
          <a:bodyPr wrap="square">
            <a:spAutoFit/>
          </a:bodyPr>
          <a:lstStyle/>
          <a:p>
            <a:r>
              <a:rPr lang="en-US" dirty="0">
                <a:solidFill>
                  <a:schemeClr val="bg1"/>
                </a:solidFill>
              </a:rPr>
              <a:t>Accuracy: 0.9074074074074074</a:t>
            </a:r>
          </a:p>
        </p:txBody>
      </p:sp>
    </p:spTree>
    <p:extLst>
      <p:ext uri="{BB962C8B-B14F-4D97-AF65-F5344CB8AC3E}">
        <p14:creationId xmlns:p14="http://schemas.microsoft.com/office/powerpoint/2010/main" val="2449977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3DF8FD-B70C-453D-8A6A-5CFD4F32F553}"/>
              </a:ext>
            </a:extLst>
          </p:cNvPr>
          <p:cNvSpPr/>
          <p:nvPr/>
        </p:nvSpPr>
        <p:spPr>
          <a:xfrm>
            <a:off x="457200" y="2857500"/>
            <a:ext cx="8229600" cy="1181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sz="4500" i="1" kern="0" dirty="0">
                <a:solidFill>
                  <a:srgbClr val="FFFF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a:rPr>
              <a:t>Summary</a:t>
            </a:r>
            <a:endPar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endParaRPr>
          </a:p>
        </p:txBody>
      </p:sp>
    </p:spTree>
    <p:extLst>
      <p:ext uri="{BB962C8B-B14F-4D97-AF65-F5344CB8AC3E}">
        <p14:creationId xmlns:p14="http://schemas.microsoft.com/office/powerpoint/2010/main" val="3284215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D8806DCE-286D-44C9-8251-1F8D407EA93D}"/>
              </a:ext>
            </a:extLst>
          </p:cNvPr>
          <p:cNvSpPr>
            <a:spLocks noGrp="1"/>
          </p:cNvSpPr>
          <p:nvPr>
            <p:ph type="title"/>
          </p:nvPr>
        </p:nvSpPr>
        <p:spPr>
          <a:xfrm>
            <a:off x="0" y="0"/>
            <a:ext cx="9144000" cy="838200"/>
          </a:xfrm>
        </p:spPr>
        <p:txBody>
          <a:bodyPr/>
          <a:lstStyle/>
          <a:p>
            <a:pPr algn="ctr" eaLnBrk="1" hangingPunct="1"/>
            <a:r>
              <a:rPr lang="en-US" altLang="en-US" sz="5400" b="1" dirty="0">
                <a:solidFill>
                  <a:srgbClr val="0070C0"/>
                </a:solidFill>
                <a:effectLst>
                  <a:outerShdw blurRad="38100" dist="38100" dir="2700000" algn="tl">
                    <a:srgbClr val="000000">
                      <a:alpha val="43137"/>
                    </a:srgbClr>
                  </a:outerShdw>
                </a:effectLst>
                <a:latin typeface="Comic Sans MS" panose="030F0702030302020204" pitchFamily="66" charset="0"/>
              </a:rPr>
              <a:t>Summary</a:t>
            </a:r>
          </a:p>
        </p:txBody>
      </p:sp>
      <p:sp>
        <p:nvSpPr>
          <p:cNvPr id="60419" name="Rectangle 3">
            <a:extLst>
              <a:ext uri="{FF2B5EF4-FFF2-40B4-BE49-F238E27FC236}">
                <a16:creationId xmlns:a16="http://schemas.microsoft.com/office/drawing/2014/main" id="{389F9882-7B01-4383-8B14-5DBB9A0A48F6}"/>
              </a:ext>
            </a:extLst>
          </p:cNvPr>
          <p:cNvSpPr>
            <a:spLocks noGrp="1"/>
          </p:cNvSpPr>
          <p:nvPr>
            <p:ph type="body" idx="1"/>
          </p:nvPr>
        </p:nvSpPr>
        <p:spPr>
          <a:xfrm>
            <a:off x="76200" y="1143000"/>
            <a:ext cx="8915400" cy="4572000"/>
          </a:xfrm>
        </p:spPr>
        <p:txBody>
          <a:bodyPr/>
          <a:lstStyle/>
          <a:p>
            <a:pPr eaLnBrk="1" hangingPunct="1">
              <a:lnSpc>
                <a:spcPct val="90000"/>
              </a:lnSpc>
              <a:buClr>
                <a:srgbClr val="0000FF"/>
              </a:buClr>
              <a:buFont typeface="Wingdings" panose="05000000000000000000" pitchFamily="2" charset="2"/>
              <a:buChar char="§"/>
            </a:pPr>
            <a:r>
              <a:rPr lang="en-US" altLang="en-US" dirty="0"/>
              <a:t>Naive Bayes </a:t>
            </a:r>
            <a:r>
              <a:rPr lang="en-US" altLang="en-US" dirty="0">
                <a:solidFill>
                  <a:srgbClr val="0000FF"/>
                </a:solidFill>
              </a:rPr>
              <a:t>is a classification algorithm for binary and multiclass classification problems. </a:t>
            </a:r>
          </a:p>
          <a:p>
            <a:pPr eaLnBrk="1" hangingPunct="1">
              <a:lnSpc>
                <a:spcPct val="90000"/>
              </a:lnSpc>
              <a:buClr>
                <a:srgbClr val="0000FF"/>
              </a:buClr>
              <a:buFont typeface="Wingdings" panose="05000000000000000000" pitchFamily="2" charset="2"/>
              <a:buChar char="§"/>
            </a:pPr>
            <a:r>
              <a:rPr lang="en-US" altLang="en-US" dirty="0">
                <a:solidFill>
                  <a:srgbClr val="0000FF"/>
                </a:solidFill>
              </a:rPr>
              <a:t>It is </a:t>
            </a:r>
            <a:r>
              <a:rPr lang="en-US" altLang="en-US" dirty="0"/>
              <a:t>called</a:t>
            </a:r>
            <a:r>
              <a:rPr lang="en-US" altLang="en-US" dirty="0">
                <a:solidFill>
                  <a:srgbClr val="0000FF"/>
                </a:solidFill>
              </a:rPr>
              <a:t> Naive Bayes or </a:t>
            </a:r>
            <a:r>
              <a:rPr lang="en-US" altLang="en-US" dirty="0"/>
              <a:t>idiot Bayes </a:t>
            </a:r>
            <a:r>
              <a:rPr lang="en-US" altLang="en-US" dirty="0">
                <a:solidFill>
                  <a:srgbClr val="0000FF"/>
                </a:solidFill>
              </a:rPr>
              <a:t>because the calculations of the probabilities for each class are simplified to make their calculations tractable.</a:t>
            </a:r>
          </a:p>
          <a:p>
            <a:pPr eaLnBrk="1" hangingPunct="1">
              <a:lnSpc>
                <a:spcPct val="90000"/>
              </a:lnSpc>
              <a:buClr>
                <a:srgbClr val="0000FF"/>
              </a:buClr>
              <a:buFont typeface="Wingdings" panose="05000000000000000000" pitchFamily="2" charset="2"/>
              <a:buChar char="§"/>
            </a:pPr>
            <a:r>
              <a:rPr lang="en-US" altLang="en-US" dirty="0">
                <a:solidFill>
                  <a:srgbClr val="0000FF"/>
                </a:solidFill>
              </a:rPr>
              <a:t>Rather than attempting to calculate the probabilities of each attribute value, they are assumed to be </a:t>
            </a:r>
            <a:r>
              <a:rPr lang="en-US" altLang="en-US" dirty="0">
                <a:effectLst>
                  <a:outerShdw blurRad="38100" dist="38100" dir="2700000" algn="tl">
                    <a:srgbClr val="000000">
                      <a:alpha val="43137"/>
                    </a:srgbClr>
                  </a:outerShdw>
                </a:effectLst>
              </a:rPr>
              <a:t>conditionally independent</a:t>
            </a:r>
            <a:r>
              <a:rPr lang="en-US" altLang="en-US" dirty="0">
                <a:solidFill>
                  <a:srgbClr val="0000FF"/>
                </a:solidFill>
              </a:rPr>
              <a:t> given the class value.</a:t>
            </a:r>
          </a:p>
          <a:p>
            <a:pPr eaLnBrk="1" hangingPunct="1">
              <a:lnSpc>
                <a:spcPct val="90000"/>
              </a:lnSpc>
              <a:buClr>
                <a:srgbClr val="0000FF"/>
              </a:buClr>
              <a:buFont typeface="Wingdings" panose="05000000000000000000" pitchFamily="2" charset="2"/>
              <a:buChar char="§"/>
            </a:pPr>
            <a:r>
              <a:rPr lang="en-US" altLang="en-US" dirty="0"/>
              <a:t>Naïve Bayes </a:t>
            </a:r>
            <a:r>
              <a:rPr lang="en-US" altLang="en-US" dirty="0">
                <a:solidFill>
                  <a:srgbClr val="0000FF"/>
                </a:solidFill>
              </a:rPr>
              <a:t>is Simple and easy to implement,  doesn’t require much training data, it is fast, and it is highly scalable with the number of predictors.</a:t>
            </a:r>
          </a:p>
          <a:p>
            <a:pPr eaLnBrk="1" hangingPunct="1">
              <a:lnSpc>
                <a:spcPct val="90000"/>
              </a:lnSpc>
              <a:buClr>
                <a:srgbClr val="0000FF"/>
              </a:buClr>
              <a:buFont typeface="Wingdings" panose="05000000000000000000" pitchFamily="2" charset="2"/>
              <a:buChar char="§"/>
            </a:pPr>
            <a:endParaRPr lang="en-US" altLang="en-US" dirty="0">
              <a:solidFill>
                <a:srgbClr val="0000FF"/>
              </a:solidFill>
            </a:endParaRPr>
          </a:p>
          <a:p>
            <a:pPr lvl="1" eaLnBrk="1" hangingPunct="1">
              <a:lnSpc>
                <a:spcPct val="90000"/>
              </a:lnSpc>
              <a:buClr>
                <a:srgbClr val="0000FF"/>
              </a:buClr>
              <a:buFont typeface="Wingdings" panose="05000000000000000000" pitchFamily="2" charset="2"/>
              <a:buChar char="§"/>
            </a:pPr>
            <a:endParaRPr lang="en-US" altLang="en-US" dirty="0">
              <a:solidFill>
                <a:srgbClr val="0000FF"/>
              </a:solidFill>
            </a:endParaRPr>
          </a:p>
        </p:txBody>
      </p:sp>
      <p:sp>
        <p:nvSpPr>
          <p:cNvPr id="5" name="Slide Number Placeholder 6">
            <a:extLst>
              <a:ext uri="{FF2B5EF4-FFF2-40B4-BE49-F238E27FC236}">
                <a16:creationId xmlns:a16="http://schemas.microsoft.com/office/drawing/2014/main" id="{02BB7038-EE1C-43D3-926C-35D3A71657BF}"/>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6E22-23E2-4FB1-8975-3BA570E08337}"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762000"/>
          </a:xfrm>
        </p:spPr>
        <p:txBody>
          <a:bodyPr/>
          <a:lstStyle/>
          <a:p>
            <a:pPr algn="ctr" eaLnBrk="1" hangingPunct="1"/>
            <a:r>
              <a:rPr lang="en-US" sz="5400" b="1" dirty="0">
                <a:solidFill>
                  <a:srgbClr val="0070C0"/>
                </a:solidFill>
                <a:effectLst>
                  <a:outerShdw blurRad="38100" dist="38100" dir="2700000" algn="tl">
                    <a:srgbClr val="000000">
                      <a:alpha val="43137"/>
                    </a:srgbClr>
                  </a:outerShdw>
                </a:effectLst>
                <a:latin typeface="Comic Sans MS" panose="030F0702030302020204" pitchFamily="66" charset="0"/>
              </a:rPr>
              <a:t>Why Bayesian ?</a:t>
            </a:r>
          </a:p>
        </p:txBody>
      </p:sp>
      <p:sp>
        <p:nvSpPr>
          <p:cNvPr id="10243" name="Rectangle 3"/>
          <p:cNvSpPr>
            <a:spLocks noGrp="1" noChangeArrowheads="1"/>
          </p:cNvSpPr>
          <p:nvPr>
            <p:ph type="body" idx="1"/>
          </p:nvPr>
        </p:nvSpPr>
        <p:spPr>
          <a:xfrm>
            <a:off x="152400" y="914400"/>
            <a:ext cx="8839200" cy="5257800"/>
          </a:xfrm>
        </p:spPr>
        <p:txBody>
          <a:bodyPr/>
          <a:lstStyle/>
          <a:p>
            <a:pPr eaLnBrk="1" hangingPunct="1">
              <a:buClr>
                <a:srgbClr val="0000FF"/>
              </a:buClr>
              <a:buFont typeface="Arial" panose="020B0604020202020204" pitchFamily="34" charset="0"/>
              <a:buChar char="•"/>
            </a:pPr>
            <a:r>
              <a:rPr lang="en-GB" dirty="0">
                <a:solidFill>
                  <a:srgbClr val="0000FF"/>
                </a:solidFill>
                <a:latin typeface="Times New Roman" pitchFamily="18" charset="0"/>
              </a:rPr>
              <a:t>Provides </a:t>
            </a:r>
            <a:r>
              <a:rPr lang="en-GB" u="sng" dirty="0">
                <a:solidFill>
                  <a:srgbClr val="0000FF"/>
                </a:solidFill>
                <a:latin typeface="Times New Roman" pitchFamily="18" charset="0"/>
              </a:rPr>
              <a:t>practical learning algorithms</a:t>
            </a:r>
          </a:p>
          <a:p>
            <a:pPr lvl="1" eaLnBrk="1" hangingPunct="1">
              <a:buClr>
                <a:srgbClr val="0000FF"/>
              </a:buClr>
              <a:buFont typeface="Courier New" panose="02070309020205020404" pitchFamily="49" charset="0"/>
              <a:buChar char="o"/>
            </a:pPr>
            <a:r>
              <a:rPr lang="en-GB" sz="3000" dirty="0">
                <a:solidFill>
                  <a:srgbClr val="0000FF"/>
                </a:solidFill>
                <a:latin typeface="Times New Roman" pitchFamily="18" charset="0"/>
              </a:rPr>
              <a:t>E.g. Naïve Bayes </a:t>
            </a:r>
          </a:p>
          <a:p>
            <a:pPr eaLnBrk="1" hangingPunct="1">
              <a:buClr>
                <a:srgbClr val="0000FF"/>
              </a:buClr>
              <a:buFont typeface="Arial" panose="020B0604020202020204" pitchFamily="34" charset="0"/>
              <a:buChar char="•"/>
            </a:pPr>
            <a:r>
              <a:rPr lang="en-GB" u="sng" dirty="0">
                <a:solidFill>
                  <a:srgbClr val="0000FF"/>
                </a:solidFill>
                <a:latin typeface="Times New Roman" pitchFamily="18" charset="0"/>
              </a:rPr>
              <a:t>Prior knowledge</a:t>
            </a:r>
            <a:r>
              <a:rPr lang="en-GB" dirty="0">
                <a:solidFill>
                  <a:srgbClr val="0000FF"/>
                </a:solidFill>
                <a:latin typeface="Times New Roman" pitchFamily="18" charset="0"/>
              </a:rPr>
              <a:t> and observed data can be combined</a:t>
            </a:r>
          </a:p>
          <a:p>
            <a:pPr eaLnBrk="1" hangingPunct="1">
              <a:buClr>
                <a:srgbClr val="0000FF"/>
              </a:buClr>
              <a:buFont typeface="Arial" panose="020B0604020202020204" pitchFamily="34" charset="0"/>
              <a:buChar char="•"/>
            </a:pPr>
            <a:r>
              <a:rPr lang="en-GB" dirty="0">
                <a:solidFill>
                  <a:srgbClr val="0000FF"/>
                </a:solidFill>
                <a:latin typeface="Times New Roman" pitchFamily="18" charset="0"/>
              </a:rPr>
              <a:t>Calculate explicit probabilities for hypothesis</a:t>
            </a:r>
          </a:p>
          <a:p>
            <a:pPr eaLnBrk="1" hangingPunct="1">
              <a:buClr>
                <a:srgbClr val="0000FF"/>
              </a:buClr>
              <a:buFont typeface="Arial" panose="020B0604020202020204" pitchFamily="34" charset="0"/>
              <a:buChar char="•"/>
            </a:pPr>
            <a:r>
              <a:rPr lang="en-GB" dirty="0">
                <a:solidFill>
                  <a:srgbClr val="0000FF"/>
                </a:solidFill>
                <a:latin typeface="Times New Roman" pitchFamily="18" charset="0"/>
              </a:rPr>
              <a:t>Provides a </a:t>
            </a:r>
            <a:r>
              <a:rPr lang="en-GB" u="sng" dirty="0">
                <a:effectLst>
                  <a:outerShdw blurRad="38100" dist="38100" dir="2700000" algn="tl">
                    <a:srgbClr val="000000">
                      <a:alpha val="43137"/>
                    </a:srgbClr>
                  </a:outerShdw>
                </a:effectLst>
                <a:latin typeface="Times New Roman" pitchFamily="18" charset="0"/>
              </a:rPr>
              <a:t>useful perspective</a:t>
            </a:r>
            <a:r>
              <a:rPr lang="en-GB" dirty="0">
                <a:solidFill>
                  <a:srgbClr val="0000FF"/>
                </a:solidFill>
                <a:latin typeface="Times New Roman" pitchFamily="18" charset="0"/>
              </a:rPr>
              <a:t> for understanding many learning algorithms</a:t>
            </a:r>
            <a:endParaRPr lang="en-US" dirty="0">
              <a:solidFill>
                <a:srgbClr val="0000FF"/>
              </a:solidFill>
              <a:latin typeface="Times New Roman" pitchFamily="18" charset="0"/>
            </a:endParaRPr>
          </a:p>
          <a:p>
            <a:pPr eaLnBrk="1" hangingPunct="1">
              <a:buClr>
                <a:srgbClr val="0000FF"/>
              </a:buClr>
              <a:buFont typeface="Arial" panose="020B0604020202020204" pitchFamily="34" charset="0"/>
              <a:buChar char="•"/>
            </a:pPr>
            <a:r>
              <a:rPr lang="en-US" u="sng" dirty="0">
                <a:effectLst>
                  <a:outerShdw blurRad="38100" dist="38100" dir="2700000" algn="tl">
                    <a:srgbClr val="000000">
                      <a:alpha val="43137"/>
                    </a:srgbClr>
                  </a:outerShdw>
                </a:effectLst>
                <a:latin typeface="Times New Roman" pitchFamily="18" charset="0"/>
                <a:cs typeface="Times New Roman" pitchFamily="18" charset="0"/>
              </a:rPr>
              <a:t>Provides a gold standard</a:t>
            </a:r>
            <a:r>
              <a:rPr lang="en-US" dirty="0">
                <a:solidFill>
                  <a:srgbClr val="0000FF"/>
                </a:solidFill>
                <a:latin typeface="Times New Roman" pitchFamily="18" charset="0"/>
                <a:cs typeface="Times New Roman" pitchFamily="18" charset="0"/>
              </a:rPr>
              <a:t> for evaluating other learning algorithms</a:t>
            </a:r>
            <a:endParaRPr lang="en-US" dirty="0">
              <a:solidFill>
                <a:srgbClr val="0000FF"/>
              </a:solidFill>
              <a:latin typeface="Times New Roman" pitchFamily="18" charset="0"/>
            </a:endParaRPr>
          </a:p>
          <a:p>
            <a:pPr eaLnBrk="1" hangingPunct="1">
              <a:buClr>
                <a:srgbClr val="0000FF"/>
              </a:buClr>
              <a:buFont typeface="Arial" panose="020B0604020202020204" pitchFamily="34" charset="0"/>
              <a:buChar char="•"/>
            </a:pPr>
            <a:r>
              <a:rPr lang="en-US" u="sng" dirty="0">
                <a:effectLst>
                  <a:outerShdw blurRad="38100" dist="38100" dir="2700000" algn="tl">
                    <a:srgbClr val="000000">
                      <a:alpha val="43137"/>
                    </a:srgbClr>
                  </a:outerShdw>
                </a:effectLst>
                <a:latin typeface="Times New Roman" pitchFamily="18" charset="0"/>
              </a:rPr>
              <a:t>Robust to Noise</a:t>
            </a:r>
            <a:r>
              <a:rPr lang="en-US" dirty="0">
                <a:solidFill>
                  <a:srgbClr val="0000FF"/>
                </a:solidFill>
                <a:latin typeface="Times New Roman" pitchFamily="18" charset="0"/>
              </a:rPr>
              <a:t> in input data</a:t>
            </a:r>
          </a:p>
          <a:p>
            <a:pPr eaLnBrk="1" hangingPunct="1">
              <a:buClr>
                <a:srgbClr val="0000FF"/>
              </a:buClr>
              <a:buFont typeface="Arial" panose="020B0604020202020204" pitchFamily="34" charset="0"/>
              <a:buChar char="•"/>
            </a:pPr>
            <a:endParaRPr lang="en-US" dirty="0">
              <a:solidFill>
                <a:srgbClr val="0000FF"/>
              </a:solidFill>
              <a:latin typeface="Times New Roman" pitchFamily="18" charset="0"/>
            </a:endParaRPr>
          </a:p>
        </p:txBody>
      </p:sp>
      <p:sp>
        <p:nvSpPr>
          <p:cNvPr id="5" name="Slide Number Placeholder 6">
            <a:extLst>
              <a:ext uri="{FF2B5EF4-FFF2-40B4-BE49-F238E27FC236}">
                <a16:creationId xmlns:a16="http://schemas.microsoft.com/office/drawing/2014/main" id="{FC17F0C3-DAE3-4CB1-B940-511E57307CDC}"/>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6E22-23E2-4FB1-8975-3BA570E08337}"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spTree>
    <p:extLst>
      <p:ext uri="{BB962C8B-B14F-4D97-AF65-F5344CB8AC3E}">
        <p14:creationId xmlns:p14="http://schemas.microsoft.com/office/powerpoint/2010/main" val="19985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3DF8FD-B70C-453D-8A6A-5CFD4F32F553}"/>
              </a:ext>
            </a:extLst>
          </p:cNvPr>
          <p:cNvSpPr/>
          <p:nvPr/>
        </p:nvSpPr>
        <p:spPr>
          <a:xfrm>
            <a:off x="457200" y="2857500"/>
            <a:ext cx="8229600" cy="1181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sz="4500" i="1" kern="0" dirty="0">
                <a:solidFill>
                  <a:srgbClr val="FFFF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a:rPr>
              <a:t>Resources</a:t>
            </a:r>
            <a:endPar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endParaRPr>
          </a:p>
        </p:txBody>
      </p:sp>
    </p:spTree>
    <p:extLst>
      <p:ext uri="{BB962C8B-B14F-4D97-AF65-F5344CB8AC3E}">
        <p14:creationId xmlns:p14="http://schemas.microsoft.com/office/powerpoint/2010/main" val="1428721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Title 1"/>
          <p:cNvSpPr txBox="1">
            <a:spLocks/>
          </p:cNvSpPr>
          <p:nvPr/>
        </p:nvSpPr>
        <p:spPr>
          <a:xfrm>
            <a:off x="0" y="1"/>
            <a:ext cx="9144000" cy="762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mj-ea"/>
                <a:cs typeface="+mj-cs"/>
              </a:rPr>
              <a:t>Naïve Bayes: Misc. Resources</a:t>
            </a:r>
          </a:p>
        </p:txBody>
      </p:sp>
      <p:sp>
        <p:nvSpPr>
          <p:cNvPr id="2" name="Rectangle 1">
            <a:extLst>
              <a:ext uri="{FF2B5EF4-FFF2-40B4-BE49-F238E27FC236}">
                <a16:creationId xmlns:a16="http://schemas.microsoft.com/office/drawing/2014/main" id="{15B68B73-4277-41E1-B61C-85B2A1EF3C08}"/>
              </a:ext>
            </a:extLst>
          </p:cNvPr>
          <p:cNvSpPr/>
          <p:nvPr/>
        </p:nvSpPr>
        <p:spPr>
          <a:xfrm>
            <a:off x="76200" y="803410"/>
            <a:ext cx="8458200" cy="5293757"/>
          </a:xfrm>
          <a:prstGeom prst="rect">
            <a:avLst/>
          </a:prstGeom>
        </p:spPr>
        <p:txBody>
          <a:bodyPr wrap="square">
            <a:spAutoFit/>
          </a:bodyPr>
          <a:lstStyle/>
          <a:p>
            <a:pPr marL="342900" indent="-342900">
              <a:spcAft>
                <a:spcPts val="600"/>
              </a:spcAft>
              <a:buFont typeface="Courier New" panose="02070309020205020404" pitchFamily="49" charset="0"/>
              <a:buChar char="o"/>
            </a:pPr>
            <a:r>
              <a:rPr lang="en-US" sz="2400" dirty="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YouTube:</a:t>
            </a:r>
          </a:p>
          <a:p>
            <a:pPr marL="800100" lvl="1" indent="-342900">
              <a:spcAft>
                <a:spcPts val="600"/>
              </a:spcAft>
              <a:buFont typeface="Wingdings" panose="05000000000000000000" pitchFamily="2" charset="2"/>
              <a:buChar char="§"/>
            </a:pPr>
            <a:r>
              <a:rPr lang="en-US" sz="1400" b="1" dirty="0">
                <a:solidFill>
                  <a:srgbClr val="0000FF"/>
                </a:solidFill>
              </a:rPr>
              <a:t>Tutorial on Naïve Bayes (intro by Simplilearn)</a:t>
            </a:r>
            <a:endParaRPr lang="en-US" sz="1400" b="1" dirty="0">
              <a:solidFill>
                <a:srgbClr val="0000FF"/>
              </a:solidFill>
              <a:hlinkClick r:id="rId2">
                <a:extLst>
                  <a:ext uri="{A12FA001-AC4F-418D-AE19-62706E023703}">
                    <ahyp:hlinkClr xmlns:ahyp="http://schemas.microsoft.com/office/drawing/2018/hyperlinkcolor" val="tx"/>
                  </a:ext>
                </a:extLst>
              </a:hlinkClick>
            </a:endParaRPr>
          </a:p>
          <a:p>
            <a:pPr marL="1257300" lvl="2" indent="-342900">
              <a:spcAft>
                <a:spcPts val="600"/>
              </a:spcAft>
              <a:buFont typeface="Courier New" panose="02070309020205020404" pitchFamily="49" charset="0"/>
              <a:buChar char="o"/>
            </a:pPr>
            <a:r>
              <a:rPr lang="en-US" sz="1400" dirty="0">
                <a:solidFill>
                  <a:srgbClr val="00DFCA"/>
                </a:solidFill>
                <a:hlinkClick r:id="rId2">
                  <a:extLst>
                    <a:ext uri="{A12FA001-AC4F-418D-AE19-62706E023703}">
                      <ahyp:hlinkClr xmlns:ahyp="http://schemas.microsoft.com/office/drawing/2018/hyperlinkcolor" val="tx"/>
                    </a:ext>
                  </a:extLst>
                </a:hlinkClick>
              </a:rPr>
              <a:t>https://www.youtube.com/watch?v=l3dZ6ZNFjo0</a:t>
            </a:r>
            <a:endParaRPr lang="en-US" sz="1400" dirty="0"/>
          </a:p>
          <a:p>
            <a:pPr marL="800100" lvl="1" indent="-342900">
              <a:spcAft>
                <a:spcPts val="600"/>
              </a:spcAft>
              <a:buFont typeface="Wingdings" panose="05000000000000000000" pitchFamily="2" charset="2"/>
              <a:buChar char="§"/>
            </a:pPr>
            <a:r>
              <a:rPr lang="en-US" sz="1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NB a Friendly Approach</a:t>
            </a:r>
            <a:endParaRPr lang="en-US" sz="1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marL="1257300" lvl="2" indent="-342900">
              <a:spcAft>
                <a:spcPts val="600"/>
              </a:spcAft>
              <a:buFont typeface="Wingdings" panose="05000000000000000000" pitchFamily="2" charset="2"/>
              <a:buChar char="§"/>
            </a:pPr>
            <a:r>
              <a:rPr lang="en-US" sz="1400" u="sng" dirty="0">
                <a:solidFill>
                  <a:srgbClr val="00DFCA"/>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https://www.youtube.com/watch?v=Q8l0Vip5YUw</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Aft>
                <a:spcPts val="600"/>
              </a:spcAft>
              <a:buFont typeface="Wingdings" panose="05000000000000000000" pitchFamily="2" charset="2"/>
              <a:buChar char="§"/>
            </a:pPr>
            <a:r>
              <a:rPr lang="en-US" sz="1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Naïve Bayes, </a:t>
            </a:r>
            <a:r>
              <a:rPr lang="en-US" sz="14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StatQuest</a:t>
            </a:r>
            <a:r>
              <a:rPr lang="en-US" sz="1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endParaRPr>
          </a:p>
          <a:p>
            <a:pPr marL="1257300" lvl="2" indent="-342900">
              <a:spcAft>
                <a:spcPts val="600"/>
              </a:spcAft>
              <a:buFont typeface="Wingdings" panose="05000000000000000000" pitchFamily="2" charset="2"/>
              <a:buChar char="§"/>
            </a:pPr>
            <a:r>
              <a:rPr lang="en-US" sz="1400" u="sng" dirty="0">
                <a:solidFill>
                  <a:srgbClr val="00DFCA"/>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https://www.youtube.com/watch?v=O2L2Uv9pdDA</a:t>
            </a:r>
            <a:endPar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Aft>
                <a:spcPts val="600"/>
              </a:spcAft>
              <a:buFont typeface="Wingdings" panose="05000000000000000000" pitchFamily="2" charset="2"/>
              <a:buChar char="§"/>
            </a:pPr>
            <a:r>
              <a:rPr lang="en-US" sz="1400" b="1" dirty="0">
                <a:solidFill>
                  <a:srgbClr val="0000FF"/>
                </a:solidFill>
                <a:latin typeface="Calibri" panose="020F0502020204030204" pitchFamily="34" charset="0"/>
                <a:ea typeface="Calibri" panose="020F0502020204030204" pitchFamily="34" charset="0"/>
              </a:rPr>
              <a:t>Math Behind NB</a:t>
            </a:r>
            <a:endParaRPr lang="en-US" sz="1400" b="1" dirty="0">
              <a:solidFill>
                <a:srgbClr val="0000FF"/>
              </a:solidFill>
              <a:latin typeface="Calibri" panose="020F0502020204030204" pitchFamily="34" charset="0"/>
              <a:ea typeface="Calibri" panose="020F0502020204030204" pitchFamily="34" charset="0"/>
              <a:hlinkClick r:id="rId5">
                <a:extLst>
                  <a:ext uri="{A12FA001-AC4F-418D-AE19-62706E023703}">
                    <ahyp:hlinkClr xmlns:ahyp="http://schemas.microsoft.com/office/drawing/2018/hyperlinkcolor" val="tx"/>
                  </a:ext>
                </a:extLst>
              </a:hlinkClick>
            </a:endParaRPr>
          </a:p>
          <a:p>
            <a:pPr marL="1257300" lvl="2" indent="-342900">
              <a:spcAft>
                <a:spcPts val="600"/>
              </a:spcAft>
              <a:buFont typeface="Wingdings" panose="05000000000000000000" pitchFamily="2" charset="2"/>
              <a:buChar char="§"/>
            </a:pPr>
            <a:r>
              <a:rPr lang="en-US" sz="1400" dirty="0">
                <a:solidFill>
                  <a:srgbClr val="00DFCA"/>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https://www.youtube.com/watch?v=lFJbZ6LVxN8</a:t>
            </a:r>
            <a:endParaRPr lang="en-US" sz="1400" dirty="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marL="800100" lvl="1" indent="-342900">
              <a:spcAft>
                <a:spcPts val="600"/>
              </a:spcAft>
              <a:buFont typeface="Wingdings" panose="05000000000000000000" pitchFamily="2" charset="2"/>
              <a:buChar char="§"/>
            </a:pPr>
            <a:r>
              <a:rPr lang="en-US" sz="1400" dirty="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BNNS</a:t>
            </a:r>
          </a:p>
          <a:p>
            <a:pPr marL="1257300" lvl="2" indent="-342900">
              <a:spcAft>
                <a:spcPts val="600"/>
              </a:spcAft>
              <a:buFont typeface="Wingdings" panose="05000000000000000000" pitchFamily="2" charset="2"/>
              <a:buChar char="§"/>
            </a:pPr>
            <a:r>
              <a:rPr lang="en-US" sz="1400" dirty="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hlinkClick r:id="rId6"/>
              </a:rPr>
              <a:t>https://www.youtube.com/watch?v=ibKIrRGUxG4</a:t>
            </a:r>
            <a:endParaRPr lang="en-US" sz="1400" dirty="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marL="800100" lvl="1" indent="-342900">
              <a:spcAft>
                <a:spcPts val="600"/>
              </a:spcAft>
              <a:buFont typeface="Wingdings" panose="05000000000000000000" pitchFamily="2" charset="2"/>
              <a:buChar char="§"/>
            </a:pPr>
            <a:endParaRPr lang="en-US" sz="1400" dirty="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marL="800100" lvl="1" indent="-342900">
              <a:spcAft>
                <a:spcPts val="600"/>
              </a:spcAft>
              <a:buFont typeface="Wingdings" panose="05000000000000000000" pitchFamily="2" charset="2"/>
              <a:buChar char="§"/>
            </a:pPr>
            <a:endParaRPr lang="en-US" sz="1400" dirty="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marL="342900" indent="-342900">
              <a:spcAft>
                <a:spcPts val="600"/>
              </a:spcAft>
              <a:buFont typeface="Courier New" panose="02070309020205020404" pitchFamily="49" charset="0"/>
              <a:buChar char="o"/>
            </a:pPr>
            <a:r>
              <a:rPr lang="en-US" sz="2400" dirty="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Documents:</a:t>
            </a:r>
          </a:p>
          <a:p>
            <a:pPr marL="800100" lvl="1" indent="-342900">
              <a:spcAft>
                <a:spcPts val="600"/>
              </a:spcAft>
              <a:buFont typeface="Wingdings" panose="05000000000000000000" pitchFamily="2" charset="2"/>
              <a:buChar char="§"/>
            </a:pPr>
            <a:r>
              <a:rPr lang="en-US" sz="1400" dirty="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hlinkClick r:id="rId7"/>
              </a:rPr>
              <a:t>https://www.cs.ucr.edu/~eamonn/CE/Bayesian%20Classification%20withInsect_examples.pdf</a:t>
            </a:r>
            <a:endParaRPr lang="en-US" sz="1400" dirty="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marL="800100" lvl="1" indent="-342900">
              <a:spcAft>
                <a:spcPts val="600"/>
              </a:spcAft>
              <a:buFont typeface="Wingdings" panose="05000000000000000000" pitchFamily="2" charset="2"/>
              <a:buChar char="§"/>
            </a:pPr>
            <a:r>
              <a:rPr lang="en-US" sz="1400" dirty="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hlinkClick r:id="rId8"/>
              </a:rPr>
              <a:t>https://web.stanford.edu/class/archive/cs/cs109/cs109.1176/lectures/22-NaiveBayes.pdf</a:t>
            </a:r>
            <a:endParaRPr lang="en-US" sz="1400" dirty="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marL="800100" lvl="1" indent="-342900">
              <a:spcAft>
                <a:spcPts val="600"/>
              </a:spcAft>
              <a:buFont typeface="Wingdings" panose="05000000000000000000" pitchFamily="2" charset="2"/>
              <a:buChar char="§"/>
            </a:pPr>
            <a:r>
              <a:rPr lang="en-US" sz="1400" dirty="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hlinkClick r:id="rId9"/>
              </a:rPr>
              <a:t>http://www.cs.cmu.edu/~10601b/slides/NBayes.pdf</a:t>
            </a:r>
            <a:endParaRPr lang="en-US" sz="1400" dirty="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5" name="Slide Number Placeholder 6">
            <a:extLst>
              <a:ext uri="{FF2B5EF4-FFF2-40B4-BE49-F238E27FC236}">
                <a16:creationId xmlns:a16="http://schemas.microsoft.com/office/drawing/2014/main" id="{63DE921B-DF40-4CFD-81DC-09D79CCB7AAE}"/>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6E22-23E2-4FB1-8975-3BA570E08337}"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spTree>
    <p:extLst>
      <p:ext uri="{BB962C8B-B14F-4D97-AF65-F5344CB8AC3E}">
        <p14:creationId xmlns:p14="http://schemas.microsoft.com/office/powerpoint/2010/main" val="2337304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056A704-B583-578C-54D9-653D56DF21CF}"/>
              </a:ext>
            </a:extLst>
          </p:cNvPr>
          <p:cNvSpPr>
            <a:spLocks noGrp="1" noChangeArrowheads="1"/>
          </p:cNvSpPr>
          <p:nvPr>
            <p:ph type="title"/>
          </p:nvPr>
        </p:nvSpPr>
        <p:spPr>
          <a:xfrm>
            <a:off x="0" y="0"/>
            <a:ext cx="9144000" cy="685800"/>
          </a:xfrm>
        </p:spPr>
        <p:txBody>
          <a:bodyPr/>
          <a:lstStyle/>
          <a:p>
            <a:pPr eaLnBrk="1" hangingPunct="1"/>
            <a:r>
              <a:rPr lang="en-US" altLang="en-US" sz="5400" b="1" dirty="0">
                <a:solidFill>
                  <a:srgbClr val="0070C0"/>
                </a:solidFill>
                <a:effectLst>
                  <a:outerShdw blurRad="38100" dist="38100" dir="2700000" algn="tl">
                    <a:srgbClr val="000000">
                      <a:alpha val="43137"/>
                    </a:srgbClr>
                  </a:outerShdw>
                </a:effectLst>
                <a:latin typeface="Comic Sans MS" panose="030F0702030302020204" pitchFamily="66" charset="0"/>
              </a:rPr>
              <a:t>Sample Space &amp; Events</a:t>
            </a:r>
          </a:p>
        </p:txBody>
      </p:sp>
      <p:sp>
        <p:nvSpPr>
          <p:cNvPr id="25604" name="Rectangle 5">
            <a:extLst>
              <a:ext uri="{FF2B5EF4-FFF2-40B4-BE49-F238E27FC236}">
                <a16:creationId xmlns:a16="http://schemas.microsoft.com/office/drawing/2014/main" id="{552FB8E4-8821-E5DD-AD9D-B6A39998B912}"/>
              </a:ext>
            </a:extLst>
          </p:cNvPr>
          <p:cNvSpPr>
            <a:spLocks noChangeArrowheads="1"/>
          </p:cNvSpPr>
          <p:nvPr/>
        </p:nvSpPr>
        <p:spPr bwMode="auto">
          <a:xfrm>
            <a:off x="685800" y="3505200"/>
            <a:ext cx="5334000" cy="2895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605" name="Oval 6">
            <a:extLst>
              <a:ext uri="{FF2B5EF4-FFF2-40B4-BE49-F238E27FC236}">
                <a16:creationId xmlns:a16="http://schemas.microsoft.com/office/drawing/2014/main" id="{C5BC357C-19A8-70ED-93CD-8D43C7F2FCE1}"/>
              </a:ext>
            </a:extLst>
          </p:cNvPr>
          <p:cNvSpPr>
            <a:spLocks noChangeArrowheads="1"/>
          </p:cNvSpPr>
          <p:nvPr/>
        </p:nvSpPr>
        <p:spPr bwMode="auto">
          <a:xfrm rot="-1853828">
            <a:off x="826726" y="4000500"/>
            <a:ext cx="2209800" cy="1295400"/>
          </a:xfrm>
          <a:prstGeom prst="ellipse">
            <a:avLst/>
          </a:prstGeom>
          <a:solidFill>
            <a:srgbClr val="808080"/>
          </a:solidFill>
          <a:ln w="254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606" name="Rectangle 7">
            <a:extLst>
              <a:ext uri="{FF2B5EF4-FFF2-40B4-BE49-F238E27FC236}">
                <a16:creationId xmlns:a16="http://schemas.microsoft.com/office/drawing/2014/main" id="{081F450E-DDF5-709F-482D-CB30AD388F7E}"/>
              </a:ext>
            </a:extLst>
          </p:cNvPr>
          <p:cNvSpPr>
            <a:spLocks noChangeArrowheads="1"/>
          </p:cNvSpPr>
          <p:nvPr/>
        </p:nvSpPr>
        <p:spPr bwMode="auto">
          <a:xfrm>
            <a:off x="152400" y="35052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S</a:t>
            </a:r>
            <a:endPar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25607" name="Rectangle 8">
            <a:extLst>
              <a:ext uri="{FF2B5EF4-FFF2-40B4-BE49-F238E27FC236}">
                <a16:creationId xmlns:a16="http://schemas.microsoft.com/office/drawing/2014/main" id="{DD7D072F-41F3-2162-7077-568AF8851CF1}"/>
              </a:ext>
            </a:extLst>
          </p:cNvPr>
          <p:cNvSpPr>
            <a:spLocks noChangeArrowheads="1"/>
          </p:cNvSpPr>
          <p:nvPr/>
        </p:nvSpPr>
        <p:spPr bwMode="auto">
          <a:xfrm>
            <a:off x="2933700" y="4248895"/>
            <a:ext cx="838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3200" b="0" i="1"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E</a:t>
            </a:r>
            <a:endParaRPr kumimoji="0" lang="en-US" alt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endParaRPr>
          </a:p>
        </p:txBody>
      </p:sp>
      <p:sp>
        <p:nvSpPr>
          <p:cNvPr id="10" name="Rectangle 3">
            <a:extLst>
              <a:ext uri="{FF2B5EF4-FFF2-40B4-BE49-F238E27FC236}">
                <a16:creationId xmlns:a16="http://schemas.microsoft.com/office/drawing/2014/main" id="{5D806196-7155-7EA6-5406-3231ECAAE72B}"/>
              </a:ext>
            </a:extLst>
          </p:cNvPr>
          <p:cNvSpPr txBox="1">
            <a:spLocks noChangeArrowheads="1"/>
          </p:cNvSpPr>
          <p:nvPr/>
        </p:nvSpPr>
        <p:spPr bwMode="auto">
          <a:xfrm>
            <a:off x="190500" y="982671"/>
            <a:ext cx="8763000" cy="200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altLang="en-US" sz="2400" kern="0" dirty="0">
                <a:solidFill>
                  <a:srgbClr val="0000FF"/>
                </a:solidFill>
              </a:rPr>
              <a:t>The </a:t>
            </a:r>
            <a:r>
              <a:rPr lang="en-US" altLang="en-US" sz="2400" b="1" kern="0" dirty="0"/>
              <a:t>sample space</a:t>
            </a:r>
            <a:r>
              <a:rPr lang="en-US" altLang="en-US" sz="2400" kern="0" dirty="0">
                <a:solidFill>
                  <a:srgbClr val="0000FF"/>
                </a:solidFill>
              </a:rPr>
              <a:t>, </a:t>
            </a:r>
            <a:r>
              <a:rPr lang="en-US" altLang="en-US" sz="2800" i="1" kern="0" dirty="0">
                <a:solidFill>
                  <a:srgbClr val="FF0000"/>
                </a:solidFill>
              </a:rPr>
              <a:t>S</a:t>
            </a:r>
            <a:r>
              <a:rPr lang="en-US" altLang="en-US" sz="2400" kern="0" dirty="0">
                <a:solidFill>
                  <a:srgbClr val="0000FF"/>
                </a:solidFill>
              </a:rPr>
              <a:t>, for a random phenomena is the set of all possible outcomes.</a:t>
            </a:r>
          </a:p>
          <a:p>
            <a:pPr eaLnBrk="1" hangingPunct="1"/>
            <a:r>
              <a:rPr lang="en-US" altLang="en-US" sz="2400" kern="0" dirty="0">
                <a:solidFill>
                  <a:srgbClr val="0000FF"/>
                </a:solidFill>
              </a:rPr>
              <a:t>The </a:t>
            </a:r>
            <a:r>
              <a:rPr lang="en-US" altLang="en-US" sz="2400" b="1" kern="0" dirty="0"/>
              <a:t>event</a:t>
            </a:r>
            <a:r>
              <a:rPr lang="en-US" altLang="en-US" sz="2400" kern="0" dirty="0">
                <a:solidFill>
                  <a:srgbClr val="0000FF"/>
                </a:solidFill>
              </a:rPr>
              <a:t>, </a:t>
            </a:r>
            <a:r>
              <a:rPr lang="en-US" altLang="en-US" sz="2800" i="1" kern="0" dirty="0">
                <a:solidFill>
                  <a:srgbClr val="00B050"/>
                </a:solidFill>
              </a:rPr>
              <a:t>E</a:t>
            </a:r>
            <a:r>
              <a:rPr lang="en-US" altLang="en-US" sz="2400" kern="0" dirty="0">
                <a:solidFill>
                  <a:srgbClr val="0000FF"/>
                </a:solidFill>
              </a:rPr>
              <a:t>, is any subset of the sample space, S. i.e. any set of outcomes (not necessarily all outcomes) of the random phenomena</a:t>
            </a:r>
          </a:p>
          <a:p>
            <a:pPr eaLnBrk="1" hangingPunct="1"/>
            <a:endParaRPr lang="en-US" altLang="en-US" sz="2400" kern="0" dirty="0">
              <a:solidFill>
                <a:srgbClr val="0000FF"/>
              </a:solidFill>
            </a:endParaRPr>
          </a:p>
          <a:p>
            <a:pPr marL="0" indent="0" eaLnBrk="1" hangingPunct="1">
              <a:buFontTx/>
              <a:buNone/>
            </a:pPr>
            <a:endParaRPr lang="en-US" altLang="en-US" sz="2400" i="1" kern="0" dirty="0">
              <a:solidFill>
                <a:srgbClr val="0000FF"/>
              </a:solidFill>
            </a:endParaRPr>
          </a:p>
        </p:txBody>
      </p:sp>
      <p:sp>
        <p:nvSpPr>
          <p:cNvPr id="11" name="Slide Number Placeholder 6">
            <a:extLst>
              <a:ext uri="{FF2B5EF4-FFF2-40B4-BE49-F238E27FC236}">
                <a16:creationId xmlns:a16="http://schemas.microsoft.com/office/drawing/2014/main" id="{D76F488E-3A1D-17C5-9BF6-EE47131B11BF}"/>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48EE6E22-23E2-4FB1-8975-3BA570E08337}" type="slidenum">
              <a:rPr lang="en-US" altLang="en-US" sz="1200" smtClean="0">
                <a:solidFill>
                  <a:srgbClr val="000000"/>
                </a:solidFill>
                <a:latin typeface="Garamond"/>
              </a:rPr>
              <a:pPr algn="r" fontAlgn="base">
                <a:spcBef>
                  <a:spcPct val="0"/>
                </a:spcBef>
                <a:spcAft>
                  <a:spcPct val="0"/>
                </a:spcAft>
                <a:defRPr/>
              </a:pPr>
              <a:t>7</a:t>
            </a:fld>
            <a:endParaRPr lang="en-US" altLang="en-US" sz="1200">
              <a:solidFill>
                <a:srgbClr val="000000"/>
              </a:solidFill>
              <a:latin typeface="Garamond"/>
            </a:endParaRPr>
          </a:p>
        </p:txBody>
      </p:sp>
      <p:sp>
        <p:nvSpPr>
          <p:cNvPr id="12" name="TextBox 11">
            <a:extLst>
              <a:ext uri="{FF2B5EF4-FFF2-40B4-BE49-F238E27FC236}">
                <a16:creationId xmlns:a16="http://schemas.microsoft.com/office/drawing/2014/main" id="{03D7A541-DB7F-B8BE-2774-59238DF287CD}"/>
              </a:ext>
            </a:extLst>
          </p:cNvPr>
          <p:cNvSpPr txBox="1"/>
          <p:nvPr/>
        </p:nvSpPr>
        <p:spPr>
          <a:xfrm>
            <a:off x="6435672" y="4694372"/>
            <a:ext cx="2517828" cy="1569660"/>
          </a:xfrm>
          <a:prstGeom prst="rect">
            <a:avLst/>
          </a:prstGeom>
          <a:noFill/>
        </p:spPr>
        <p:txBody>
          <a:bodyPr wrap="square">
            <a:spAutoFit/>
          </a:bodyPr>
          <a:lstStyle/>
          <a:p>
            <a:r>
              <a:rPr lang="en-US" sz="2400" dirty="0"/>
              <a:t>Events</a:t>
            </a:r>
          </a:p>
          <a:p>
            <a:pPr marL="285750" indent="-285750">
              <a:buFont typeface="Arial" panose="020B0604020202020204" pitchFamily="34" charset="0"/>
              <a:buChar char="•"/>
            </a:pPr>
            <a:r>
              <a:rPr lang="en-US" sz="2400" dirty="0">
                <a:solidFill>
                  <a:srgbClr val="00B050"/>
                </a:solidFill>
              </a:rPr>
              <a:t>Flipping a coin, </a:t>
            </a:r>
          </a:p>
          <a:p>
            <a:pPr marL="285750" indent="-285750">
              <a:buFont typeface="Arial" panose="020B0604020202020204" pitchFamily="34" charset="0"/>
              <a:buChar char="•"/>
            </a:pPr>
            <a:r>
              <a:rPr lang="en-US" sz="2400" dirty="0">
                <a:solidFill>
                  <a:srgbClr val="00B050"/>
                </a:solidFill>
              </a:rPr>
              <a:t>Rolling a dice </a:t>
            </a:r>
          </a:p>
          <a:p>
            <a:pPr marL="285750" indent="-285750">
              <a:buFont typeface="Arial" panose="020B0604020202020204" pitchFamily="34" charset="0"/>
              <a:buChar char="•"/>
            </a:pPr>
            <a:r>
              <a:rPr lang="en-US" sz="2400" dirty="0">
                <a:solidFill>
                  <a:srgbClr val="00B05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0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nimBg="1"/>
      <p:bldP spid="25607" grpId="0"/>
      <p:bldP spid="12" grpId="0"/>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Title 1"/>
          <p:cNvSpPr txBox="1">
            <a:spLocks/>
          </p:cNvSpPr>
          <p:nvPr/>
        </p:nvSpPr>
        <p:spPr>
          <a:xfrm>
            <a:off x="0" y="1"/>
            <a:ext cx="9144000" cy="762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mj-ea"/>
                <a:cs typeface="Times New Roman"/>
              </a:rPr>
              <a:t>Naïve Bayes: Misc. Resources</a:t>
            </a:r>
          </a:p>
        </p:txBody>
      </p:sp>
      <p:sp>
        <p:nvSpPr>
          <p:cNvPr id="2" name="Rectangle 1">
            <a:extLst>
              <a:ext uri="{FF2B5EF4-FFF2-40B4-BE49-F238E27FC236}">
                <a16:creationId xmlns:a16="http://schemas.microsoft.com/office/drawing/2014/main" id="{15B68B73-4277-41E1-B61C-85B2A1EF3C08}"/>
              </a:ext>
            </a:extLst>
          </p:cNvPr>
          <p:cNvSpPr/>
          <p:nvPr/>
        </p:nvSpPr>
        <p:spPr>
          <a:xfrm>
            <a:off x="76200" y="803410"/>
            <a:ext cx="8458200" cy="3385542"/>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rPr>
              <a:t>Tutorials:</a:t>
            </a:r>
          </a:p>
          <a:p>
            <a:pPr marL="800100" marR="0" lvl="1"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hlinkClick r:id="rId2"/>
              </a:rPr>
              <a:t>https://towardsdatascience.com/a-short-tutorial-on-naive-bayes-classification-with-implementation-2f69183d8ce1</a:t>
            </a:r>
          </a:p>
          <a:p>
            <a:pPr marL="800100" marR="0" lvl="1"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hlinkClick r:id="rId3"/>
              </a:rPr>
              <a:t>https://www.machinelearningplus.com/predictive-modeling/how-naive-bayes-algorithm-works-with-example-and-full-code/</a:t>
            </a:r>
            <a:endParaRPr kumimoji="0" lang="en-US" sz="1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endParaRPr>
          </a:p>
          <a:p>
            <a:pPr marL="800100" marR="0" lvl="1"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hlinkClick r:id="rId4"/>
              </a:rPr>
              <a:t>https://www.springboard.com/blog/data-analytics/naive-bayes-classification/</a:t>
            </a:r>
            <a:endParaRPr kumimoji="0" lang="en-US" sz="1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endParaRPr>
          </a:p>
          <a:p>
            <a:pPr marL="800100" marR="0" lvl="1"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hlinkClick r:id="rId5"/>
              </a:rPr>
              <a:t>https://jakevdp.github.io/PythonDataScienceHandbook/05.05-naive-bayes.html</a:t>
            </a:r>
            <a:endParaRPr kumimoji="0" lang="en-US" sz="1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endParaRPr>
          </a:p>
          <a:p>
            <a:pPr marL="342900" marR="0" lvl="0" indent="-3429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rPr>
              <a:t>Code:</a:t>
            </a:r>
          </a:p>
          <a:p>
            <a:pPr marL="800100" marR="0" lvl="1"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hlinkClick r:id="rId2"/>
              </a:rPr>
              <a:t>https://machinelearningmastery.com/naive-bayes-classifier-scratch-python/</a:t>
            </a:r>
            <a:endParaRPr kumimoji="0" lang="en-US" sz="1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endParaRPr>
          </a:p>
          <a:p>
            <a:pPr marL="800100" marR="0" lvl="1"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hlinkClick r:id="rId6"/>
              </a:rPr>
              <a:t>https://scikit-learn.org/stable/modules/naive_bayes.html</a:t>
            </a:r>
            <a:endParaRPr kumimoji="0" lang="en-US" sz="1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endParaRPr>
          </a:p>
          <a:p>
            <a:pPr marL="800100" marR="0" lvl="1"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hlinkClick r:id="rId7"/>
              </a:rPr>
              <a:t>https://www.datacamp.com/community/tutorials/naive-bayes-scikit-learn</a:t>
            </a:r>
            <a:endParaRPr kumimoji="0" lang="en-US" sz="1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endParaRPr>
          </a:p>
        </p:txBody>
      </p:sp>
      <p:sp>
        <p:nvSpPr>
          <p:cNvPr id="5" name="Slide Number Placeholder 6">
            <a:extLst>
              <a:ext uri="{FF2B5EF4-FFF2-40B4-BE49-F238E27FC236}">
                <a16:creationId xmlns:a16="http://schemas.microsoft.com/office/drawing/2014/main" id="{63DE921B-DF40-4CFD-81DC-09D79CCB7AAE}"/>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6E22-23E2-4FB1-8975-3BA570E08337}"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Garamond"/>
              <a:ea typeface="+mn-ea"/>
              <a:cs typeface="Times New Roman"/>
            </a:endParaRPr>
          </a:p>
        </p:txBody>
      </p:sp>
    </p:spTree>
    <p:extLst>
      <p:ext uri="{BB962C8B-B14F-4D97-AF65-F5344CB8AC3E}">
        <p14:creationId xmlns:p14="http://schemas.microsoft.com/office/powerpoint/2010/main" val="3912808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WordArt 8" descr="Narrow vertical"/>
          <p:cNvSpPr>
            <a:spLocks noChangeArrowheads="1" noChangeShapeType="1" noTextEdit="1"/>
          </p:cNvSpPr>
          <p:nvPr/>
        </p:nvSpPr>
        <p:spPr bwMode="auto">
          <a:xfrm>
            <a:off x="1418063" y="2286000"/>
            <a:ext cx="6553200" cy="2752725"/>
          </a:xfrm>
          <a:prstGeom prst="rect">
            <a:avLst/>
          </a:prstGeom>
        </p:spPr>
        <p:txBody>
          <a:bodyPr wrap="none" fromWordArt="1">
            <a:prstTxWarp prst="textCurveUp">
              <a:avLst>
                <a:gd name="adj" fmla="val 4035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3600" b="0" i="0" u="none" strike="noStrike" kern="10" cap="none" spc="0" normalizeH="0" baseline="0" noProof="0" dirty="0">
                <a:ln w="12700" cap="sq">
                  <a:solidFill>
                    <a:srgbClr val="000000"/>
                  </a:solidFill>
                  <a:round/>
                  <a:headEnd type="none" w="sm" len="sm"/>
                  <a:tailEnd type="none" w="sm" len="sm"/>
                </a:ln>
                <a:solidFill>
                  <a:srgbClr val="0070C0"/>
                </a:solidFill>
                <a:effectLst>
                  <a:outerShdw dist="45791" dir="2021404" algn="ctr" rotWithShape="0">
                    <a:srgbClr val="808080">
                      <a:alpha val="79999"/>
                    </a:srgbClr>
                  </a:outerShdw>
                </a:effectLst>
                <a:uLnTx/>
                <a:uFillTx/>
                <a:latin typeface="Arial Black"/>
                <a:ea typeface="+mn-ea"/>
                <a:cs typeface="+mn-cs"/>
              </a:rPr>
              <a:t>End Slides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D8DD80A-0380-0DE1-5CD7-CDC6775C0CF4}"/>
              </a:ext>
            </a:extLst>
          </p:cNvPr>
          <p:cNvSpPr>
            <a:spLocks noGrp="1" noChangeArrowheads="1"/>
          </p:cNvSpPr>
          <p:nvPr>
            <p:ph type="title"/>
          </p:nvPr>
        </p:nvSpPr>
        <p:spPr>
          <a:xfrm>
            <a:off x="0" y="0"/>
            <a:ext cx="9144000" cy="914400"/>
          </a:xfrm>
        </p:spPr>
        <p:txBody>
          <a:bodyPr/>
          <a:lstStyle/>
          <a:p>
            <a:pPr eaLnBrk="1" hangingPunct="1"/>
            <a:r>
              <a:rPr lang="en-US" altLang="en-US" sz="5400" b="1" dirty="0">
                <a:solidFill>
                  <a:srgbClr val="0070C0"/>
                </a:solidFill>
                <a:latin typeface="Comic Sans MS" panose="030F0702030302020204" pitchFamily="66" charset="0"/>
              </a:rPr>
              <a:t>Special Events</a:t>
            </a:r>
          </a:p>
        </p:txBody>
      </p:sp>
      <p:sp>
        <p:nvSpPr>
          <p:cNvPr id="31747" name="Rectangle 3">
            <a:extLst>
              <a:ext uri="{FF2B5EF4-FFF2-40B4-BE49-F238E27FC236}">
                <a16:creationId xmlns:a16="http://schemas.microsoft.com/office/drawing/2014/main" id="{79BEA8B8-BF28-7A60-F504-D5B14A6A8DA8}"/>
              </a:ext>
            </a:extLst>
          </p:cNvPr>
          <p:cNvSpPr>
            <a:spLocks noGrp="1" noChangeArrowheads="1"/>
          </p:cNvSpPr>
          <p:nvPr>
            <p:ph type="body" idx="1"/>
          </p:nvPr>
        </p:nvSpPr>
        <p:spPr>
          <a:xfrm>
            <a:off x="419100" y="1295400"/>
            <a:ext cx="8305800" cy="914400"/>
          </a:xfrm>
        </p:spPr>
        <p:txBody>
          <a:bodyPr/>
          <a:lstStyle/>
          <a:p>
            <a:pPr eaLnBrk="1" hangingPunct="1">
              <a:buFontTx/>
              <a:buNone/>
            </a:pPr>
            <a:r>
              <a:rPr lang="en-US" altLang="en-US" b="1" dirty="0">
                <a:solidFill>
                  <a:srgbClr val="0000FF"/>
                </a:solidFill>
              </a:rPr>
              <a:t>The Null Event, </a:t>
            </a:r>
            <a:r>
              <a:rPr lang="en-US" altLang="en-US" b="1" dirty="0">
                <a:solidFill>
                  <a:srgbClr val="FF0000"/>
                </a:solidFill>
              </a:rPr>
              <a:t>The empty event </a:t>
            </a:r>
            <a:r>
              <a:rPr lang="en-US" altLang="en-US" dirty="0">
                <a:solidFill>
                  <a:srgbClr val="0000FF"/>
                </a:solidFill>
              </a:rPr>
              <a:t>- </a:t>
            </a:r>
            <a:r>
              <a:rPr lang="en-US" altLang="en-US" sz="3600" i="1" dirty="0">
                <a:solidFill>
                  <a:srgbClr val="0000FF"/>
                </a:solidFill>
                <a:latin typeface="Symbol" panose="05050102010706020507" pitchFamily="18" charset="2"/>
              </a:rPr>
              <a:t>f</a:t>
            </a:r>
            <a:endParaRPr lang="en-US" altLang="en-US" sz="3600" b="1" dirty="0">
              <a:solidFill>
                <a:srgbClr val="0000FF"/>
              </a:solidFill>
              <a:latin typeface="Symbol" panose="05050102010706020507" pitchFamily="18" charset="2"/>
            </a:endParaRPr>
          </a:p>
        </p:txBody>
      </p:sp>
      <p:sp>
        <p:nvSpPr>
          <p:cNvPr id="31748" name="Rectangle 4">
            <a:extLst>
              <a:ext uri="{FF2B5EF4-FFF2-40B4-BE49-F238E27FC236}">
                <a16:creationId xmlns:a16="http://schemas.microsoft.com/office/drawing/2014/main" id="{3AED0D8D-BBF2-3342-B678-361EEC55EFDE}"/>
              </a:ext>
            </a:extLst>
          </p:cNvPr>
          <p:cNvSpPr>
            <a:spLocks noChangeArrowheads="1"/>
          </p:cNvSpPr>
          <p:nvPr/>
        </p:nvSpPr>
        <p:spPr bwMode="auto">
          <a:xfrm>
            <a:off x="845916" y="1978306"/>
            <a:ext cx="790358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3600" b="0" i="1" u="none" strike="noStrike" kern="1200" cap="none" spc="0" normalizeH="0" baseline="0" noProof="0" dirty="0">
                <a:ln>
                  <a:noFill/>
                </a:ln>
                <a:solidFill>
                  <a:srgbClr val="0000FF"/>
                </a:solidFill>
                <a:effectLst/>
                <a:uLnTx/>
                <a:uFillTx/>
                <a:latin typeface="Symbol" panose="05050102010706020507" pitchFamily="18" charset="2"/>
                <a:ea typeface="+mn-ea"/>
                <a:cs typeface="+mn-cs"/>
              </a:rPr>
              <a:t>f</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 { } = the event that contains no outcomes</a:t>
            </a:r>
          </a:p>
        </p:txBody>
      </p:sp>
      <p:sp>
        <p:nvSpPr>
          <p:cNvPr id="31749" name="Rectangle 5">
            <a:extLst>
              <a:ext uri="{FF2B5EF4-FFF2-40B4-BE49-F238E27FC236}">
                <a16:creationId xmlns:a16="http://schemas.microsoft.com/office/drawing/2014/main" id="{C66FF949-C4B4-A50C-E168-447275E3CAEE}"/>
              </a:ext>
            </a:extLst>
          </p:cNvPr>
          <p:cNvSpPr>
            <a:spLocks noChangeArrowheads="1"/>
          </p:cNvSpPr>
          <p:nvPr/>
        </p:nvSpPr>
        <p:spPr bwMode="auto">
          <a:xfrm>
            <a:off x="416206" y="3121306"/>
            <a:ext cx="830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The </a:t>
            </a: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Entire Event</a:t>
            </a:r>
            <a:r>
              <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The Sample Space </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2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S</a:t>
            </a:r>
            <a:endPar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p:txBody>
      </p:sp>
      <p:sp>
        <p:nvSpPr>
          <p:cNvPr id="31750" name="Rectangle 6">
            <a:extLst>
              <a:ext uri="{FF2B5EF4-FFF2-40B4-BE49-F238E27FC236}">
                <a16:creationId xmlns:a16="http://schemas.microsoft.com/office/drawing/2014/main" id="{F6616D40-3187-1CBB-37D9-7A3C915A8A60}"/>
              </a:ext>
            </a:extLst>
          </p:cNvPr>
          <p:cNvSpPr>
            <a:spLocks noChangeArrowheads="1"/>
          </p:cNvSpPr>
          <p:nvPr/>
        </p:nvSpPr>
        <p:spPr bwMode="auto">
          <a:xfrm>
            <a:off x="838200" y="3956612"/>
            <a:ext cx="7239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32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S</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 the event that contains all outcomes</a:t>
            </a:r>
          </a:p>
        </p:txBody>
      </p:sp>
      <p:sp>
        <p:nvSpPr>
          <p:cNvPr id="31751" name="Rectangle 7">
            <a:extLst>
              <a:ext uri="{FF2B5EF4-FFF2-40B4-BE49-F238E27FC236}">
                <a16:creationId xmlns:a16="http://schemas.microsoft.com/office/drawing/2014/main" id="{F4630ADB-126C-CF9F-6D71-22E172D86204}"/>
              </a:ext>
            </a:extLst>
          </p:cNvPr>
          <p:cNvSpPr>
            <a:spLocks noChangeArrowheads="1"/>
          </p:cNvSpPr>
          <p:nvPr/>
        </p:nvSpPr>
        <p:spPr bwMode="auto">
          <a:xfrm>
            <a:off x="1219200" y="4956857"/>
            <a:ext cx="6248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The empty event, </a:t>
            </a:r>
            <a:r>
              <a:rPr kumimoji="0" lang="en-US" altLang="en-US" sz="3600" b="0" i="1" u="none" strike="noStrike" kern="1200" cap="none" spc="0" normalizeH="0" baseline="0" noProof="0" dirty="0">
                <a:ln>
                  <a:noFill/>
                </a:ln>
                <a:solidFill>
                  <a:srgbClr val="FF0000"/>
                </a:solidFill>
                <a:effectLst/>
                <a:uLnTx/>
                <a:uFillTx/>
                <a:latin typeface="Symbol" panose="05050102010706020507" pitchFamily="18" charset="2"/>
                <a:ea typeface="+mn-ea"/>
                <a:cs typeface="+mn-cs"/>
              </a:rPr>
              <a:t>f </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never occurs.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The entire event,</a:t>
            </a:r>
            <a:r>
              <a:rPr kumimoji="0" lang="en-US" altLang="en-US" sz="3200" b="0" i="1"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 S</a:t>
            </a:r>
            <a:r>
              <a:rPr kumimoji="0" lang="en-US" alt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 always occurs.</a:t>
            </a:r>
          </a:p>
        </p:txBody>
      </p:sp>
      <p:sp>
        <p:nvSpPr>
          <p:cNvPr id="8" name="Slide Number Placeholder 6">
            <a:extLst>
              <a:ext uri="{FF2B5EF4-FFF2-40B4-BE49-F238E27FC236}">
                <a16:creationId xmlns:a16="http://schemas.microsoft.com/office/drawing/2014/main" id="{C20E2350-6DE4-2DD0-07AD-BD404FD6ABED}"/>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48EE6E22-23E2-4FB1-8975-3BA570E08337}" type="slidenum">
              <a:rPr lang="en-US" altLang="en-US" sz="1200" smtClean="0">
                <a:solidFill>
                  <a:srgbClr val="000000"/>
                </a:solidFill>
                <a:latin typeface="Garamond"/>
              </a:rPr>
              <a:pPr algn="r" fontAlgn="base">
                <a:spcBef>
                  <a:spcPct val="0"/>
                </a:spcBef>
                <a:spcAft>
                  <a:spcPct val="0"/>
                </a:spcAft>
                <a:defRPr/>
              </a:pPr>
              <a:t>8</a:t>
            </a:fld>
            <a:endParaRPr lang="en-US" altLang="en-US" sz="1200">
              <a:solidFill>
                <a:srgbClr val="000000"/>
              </a:solidFill>
              <a:latin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7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7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P spid="31748" grpId="0"/>
      <p:bldP spid="31749" grpId="0"/>
      <p:bldP spid="31750" grpId="0"/>
      <p:bldP spid="317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a:extLst>
              <a:ext uri="{FF2B5EF4-FFF2-40B4-BE49-F238E27FC236}">
                <a16:creationId xmlns:a16="http://schemas.microsoft.com/office/drawing/2014/main" id="{48449C53-6C06-88BF-BDD5-5027EDA5850A}"/>
              </a:ext>
            </a:extLst>
          </p:cNvPr>
          <p:cNvSpPr>
            <a:spLocks noGrp="1" noChangeArrowheads="1"/>
          </p:cNvSpPr>
          <p:nvPr>
            <p:ph type="title"/>
          </p:nvPr>
        </p:nvSpPr>
        <p:spPr>
          <a:xfrm>
            <a:off x="0" y="0"/>
            <a:ext cx="9144000" cy="762000"/>
          </a:xfrm>
        </p:spPr>
        <p:txBody>
          <a:bodyPr/>
          <a:lstStyle/>
          <a:p>
            <a:pPr eaLnBrk="1" hangingPunct="1"/>
            <a:r>
              <a:rPr lang="en-US" altLang="en-US" sz="5400" b="1" dirty="0">
                <a:solidFill>
                  <a:srgbClr val="0070C0"/>
                </a:solidFill>
                <a:effectLst>
                  <a:outerShdw blurRad="38100" dist="38100" dir="2700000" algn="tl">
                    <a:srgbClr val="000000">
                      <a:alpha val="43137"/>
                    </a:srgbClr>
                  </a:outerShdw>
                </a:effectLst>
                <a:latin typeface="Comic Sans MS" panose="030F0702030302020204" pitchFamily="66" charset="0"/>
              </a:rPr>
              <a:t>Set operations on Events</a:t>
            </a:r>
          </a:p>
        </p:txBody>
      </p:sp>
      <p:sp>
        <p:nvSpPr>
          <p:cNvPr id="33797" name="Rectangle 3">
            <a:extLst>
              <a:ext uri="{FF2B5EF4-FFF2-40B4-BE49-F238E27FC236}">
                <a16:creationId xmlns:a16="http://schemas.microsoft.com/office/drawing/2014/main" id="{6698C9B4-5044-9E5A-A251-85AFEBD5C422}"/>
              </a:ext>
            </a:extLst>
          </p:cNvPr>
          <p:cNvSpPr>
            <a:spLocks noGrp="1" noChangeArrowheads="1"/>
          </p:cNvSpPr>
          <p:nvPr>
            <p:ph type="body" idx="1"/>
          </p:nvPr>
        </p:nvSpPr>
        <p:spPr>
          <a:xfrm>
            <a:off x="381000" y="1066800"/>
            <a:ext cx="1371600" cy="533400"/>
          </a:xfrm>
        </p:spPr>
        <p:txBody>
          <a:bodyPr/>
          <a:lstStyle/>
          <a:p>
            <a:pPr eaLnBrk="1" hangingPunct="1">
              <a:lnSpc>
                <a:spcPct val="90000"/>
              </a:lnSpc>
              <a:buFontTx/>
              <a:buNone/>
            </a:pPr>
            <a:r>
              <a:rPr lang="en-US" altLang="en-US" b="1" dirty="0">
                <a:solidFill>
                  <a:srgbClr val="0000FF"/>
                </a:solidFill>
              </a:rPr>
              <a:t>Union</a:t>
            </a:r>
            <a:endParaRPr lang="en-US" altLang="en-US" sz="3600" b="1" dirty="0">
              <a:solidFill>
                <a:srgbClr val="0000FF"/>
              </a:solidFill>
              <a:latin typeface="Symbol" panose="05050102010706020507" pitchFamily="18" charset="2"/>
            </a:endParaRPr>
          </a:p>
        </p:txBody>
      </p:sp>
      <p:sp>
        <p:nvSpPr>
          <p:cNvPr id="33798" name="Rectangle 4">
            <a:extLst>
              <a:ext uri="{FF2B5EF4-FFF2-40B4-BE49-F238E27FC236}">
                <a16:creationId xmlns:a16="http://schemas.microsoft.com/office/drawing/2014/main" id="{2B17B181-D5A0-8819-F045-6D43105BA758}"/>
              </a:ext>
            </a:extLst>
          </p:cNvPr>
          <p:cNvSpPr>
            <a:spLocks noChangeArrowheads="1"/>
          </p:cNvSpPr>
          <p:nvPr/>
        </p:nvSpPr>
        <p:spPr bwMode="auto">
          <a:xfrm>
            <a:off x="457200" y="16764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Let </a:t>
            </a:r>
            <a:r>
              <a:rPr kumimoji="0" lang="en-US" altLang="en-US" sz="32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 </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and </a:t>
            </a:r>
            <a:r>
              <a:rPr kumimoji="0" lang="en-US" altLang="en-US" sz="32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B </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be two events, then the </a:t>
            </a:r>
            <a:r>
              <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union </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of </a:t>
            </a:r>
            <a:r>
              <a:rPr kumimoji="0" lang="en-US" altLang="en-US" sz="32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 </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and </a:t>
            </a:r>
            <a:r>
              <a:rPr kumimoji="0" lang="en-US" altLang="en-US" sz="32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B </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is the event (denoted by </a:t>
            </a:r>
            <a:r>
              <a:rPr kumimoji="0" lang="en-US" altLang="en-US" sz="32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sym typeface="Symbol" panose="05050102010706020507" pitchFamily="18" charset="2"/>
              </a:rPr>
              <a:t></a:t>
            </a:r>
            <a:r>
              <a:rPr kumimoji="0" lang="en-US" altLang="en-US" sz="32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B</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defined by:</a:t>
            </a:r>
          </a:p>
        </p:txBody>
      </p:sp>
      <p:sp>
        <p:nvSpPr>
          <p:cNvPr id="33799" name="Rectangle 8">
            <a:extLst>
              <a:ext uri="{FF2B5EF4-FFF2-40B4-BE49-F238E27FC236}">
                <a16:creationId xmlns:a16="http://schemas.microsoft.com/office/drawing/2014/main" id="{FBDE042E-E8FD-7CF6-C55A-ECC97B0776C9}"/>
              </a:ext>
            </a:extLst>
          </p:cNvPr>
          <p:cNvSpPr>
            <a:spLocks noChangeArrowheads="1"/>
          </p:cNvSpPr>
          <p:nvPr/>
        </p:nvSpPr>
        <p:spPr bwMode="auto">
          <a:xfrm>
            <a:off x="609600" y="2895600"/>
            <a:ext cx="7696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32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 </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sym typeface="Symbol" panose="05050102010706020507" pitchFamily="18" charset="2"/>
              </a:rPr>
              <a:t></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sym typeface="Math3" pitchFamily="2" charset="2"/>
              </a:rPr>
              <a:t> </a:t>
            </a:r>
            <a:r>
              <a:rPr kumimoji="0" lang="en-US" altLang="en-US" sz="32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B</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 {</a:t>
            </a:r>
            <a:r>
              <a:rPr kumimoji="0" lang="en-US" altLang="en-US" sz="32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e</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2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e </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belongs to </a:t>
            </a:r>
            <a:r>
              <a:rPr kumimoji="0" lang="en-US" altLang="en-US" sz="32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 </a:t>
            </a:r>
            <a:r>
              <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or</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2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e </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belongs to </a:t>
            </a:r>
            <a:r>
              <a:rPr kumimoji="0" lang="en-US" altLang="en-US" sz="32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B</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p>
        </p:txBody>
      </p:sp>
      <p:grpSp>
        <p:nvGrpSpPr>
          <p:cNvPr id="2" name="Group 1">
            <a:extLst>
              <a:ext uri="{FF2B5EF4-FFF2-40B4-BE49-F238E27FC236}">
                <a16:creationId xmlns:a16="http://schemas.microsoft.com/office/drawing/2014/main" id="{6355F98C-4A05-01E5-4875-DE4ABCF90F13}"/>
              </a:ext>
            </a:extLst>
          </p:cNvPr>
          <p:cNvGrpSpPr/>
          <p:nvPr/>
        </p:nvGrpSpPr>
        <p:grpSpPr>
          <a:xfrm>
            <a:off x="1905000" y="3657600"/>
            <a:ext cx="5257800" cy="2895600"/>
            <a:chOff x="1905000" y="3657600"/>
            <a:chExt cx="5257800" cy="2895600"/>
          </a:xfrm>
        </p:grpSpPr>
        <p:sp>
          <p:nvSpPr>
            <p:cNvPr id="33794" name="Oval 19">
              <a:extLst>
                <a:ext uri="{FF2B5EF4-FFF2-40B4-BE49-F238E27FC236}">
                  <a16:creationId xmlns:a16="http://schemas.microsoft.com/office/drawing/2014/main" id="{03DF00D5-C300-DC61-FAE5-DD2DAC9841F0}"/>
                </a:ext>
              </a:extLst>
            </p:cNvPr>
            <p:cNvSpPr>
              <a:spLocks noChangeArrowheads="1"/>
            </p:cNvSpPr>
            <p:nvPr/>
          </p:nvSpPr>
          <p:spPr bwMode="auto">
            <a:xfrm>
              <a:off x="4114800" y="4343400"/>
              <a:ext cx="1828800" cy="1447800"/>
            </a:xfrm>
            <a:prstGeom prst="ellipse">
              <a:avLst/>
            </a:prstGeom>
            <a:solidFill>
              <a:srgbClr val="C0C0C0"/>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Oval 18">
              <a:extLst>
                <a:ext uri="{FF2B5EF4-FFF2-40B4-BE49-F238E27FC236}">
                  <a16:creationId xmlns:a16="http://schemas.microsoft.com/office/drawing/2014/main" id="{55F7A2C5-7EE9-D119-5A1B-CF544D1F2C6B}"/>
                </a:ext>
              </a:extLst>
            </p:cNvPr>
            <p:cNvSpPr>
              <a:spLocks noChangeArrowheads="1"/>
            </p:cNvSpPr>
            <p:nvPr/>
          </p:nvSpPr>
          <p:spPr bwMode="auto">
            <a:xfrm>
              <a:off x="2743200" y="4343400"/>
              <a:ext cx="1828800" cy="1447800"/>
            </a:xfrm>
            <a:prstGeom prst="ellipse">
              <a:avLst/>
            </a:prstGeom>
            <a:solidFill>
              <a:srgbClr val="C0C0C0"/>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800" name="Rectangle 9">
              <a:extLst>
                <a:ext uri="{FF2B5EF4-FFF2-40B4-BE49-F238E27FC236}">
                  <a16:creationId xmlns:a16="http://schemas.microsoft.com/office/drawing/2014/main" id="{3CD03BC4-9CF0-5C6C-E2CC-86C1F9F0449F}"/>
                </a:ext>
              </a:extLst>
            </p:cNvPr>
            <p:cNvSpPr>
              <a:spLocks noChangeArrowheads="1"/>
            </p:cNvSpPr>
            <p:nvPr/>
          </p:nvSpPr>
          <p:spPr bwMode="auto">
            <a:xfrm>
              <a:off x="1905000" y="3657600"/>
              <a:ext cx="5257800" cy="2895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801" name="Oval 10">
              <a:extLst>
                <a:ext uri="{FF2B5EF4-FFF2-40B4-BE49-F238E27FC236}">
                  <a16:creationId xmlns:a16="http://schemas.microsoft.com/office/drawing/2014/main" id="{5BE24D62-57FE-83A5-4BBD-DFB956606BD1}"/>
                </a:ext>
              </a:extLst>
            </p:cNvPr>
            <p:cNvSpPr>
              <a:spLocks noChangeArrowheads="1"/>
            </p:cNvSpPr>
            <p:nvPr/>
          </p:nvSpPr>
          <p:spPr bwMode="auto">
            <a:xfrm>
              <a:off x="2743200" y="4343400"/>
              <a:ext cx="1828800" cy="14478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802" name="Oval 11">
              <a:extLst>
                <a:ext uri="{FF2B5EF4-FFF2-40B4-BE49-F238E27FC236}">
                  <a16:creationId xmlns:a16="http://schemas.microsoft.com/office/drawing/2014/main" id="{5747DA7E-2EAC-1B81-ACF5-8105E41949DD}"/>
                </a:ext>
              </a:extLst>
            </p:cNvPr>
            <p:cNvSpPr>
              <a:spLocks noChangeArrowheads="1"/>
            </p:cNvSpPr>
            <p:nvPr/>
          </p:nvSpPr>
          <p:spPr bwMode="auto">
            <a:xfrm>
              <a:off x="4114800" y="4343400"/>
              <a:ext cx="1828800" cy="14478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803" name="Rectangle 12">
              <a:extLst>
                <a:ext uri="{FF2B5EF4-FFF2-40B4-BE49-F238E27FC236}">
                  <a16:creationId xmlns:a16="http://schemas.microsoft.com/office/drawing/2014/main" id="{055C8D78-1AE9-B51D-A17B-1A4F32F24818}"/>
                </a:ext>
              </a:extLst>
            </p:cNvPr>
            <p:cNvSpPr>
              <a:spLocks noChangeArrowheads="1"/>
            </p:cNvSpPr>
            <p:nvPr/>
          </p:nvSpPr>
          <p:spPr bwMode="auto">
            <a:xfrm>
              <a:off x="3733800" y="3733800"/>
              <a:ext cx="121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32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a:t>
              </a: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Math3" pitchFamily="2" charset="2"/>
                </a:rPr>
                <a:t> </a:t>
              </a:r>
              <a:r>
                <a:rPr kumimoji="0" lang="en-US" altLang="en-US" sz="32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a:t>
              </a:r>
            </a:p>
          </p:txBody>
        </p:sp>
        <p:sp>
          <p:nvSpPr>
            <p:cNvPr id="33804" name="Rectangle 13">
              <a:extLst>
                <a:ext uri="{FF2B5EF4-FFF2-40B4-BE49-F238E27FC236}">
                  <a16:creationId xmlns:a16="http://schemas.microsoft.com/office/drawing/2014/main" id="{CA89FE51-58B8-0FEF-672E-97A2696391EB}"/>
                </a:ext>
              </a:extLst>
            </p:cNvPr>
            <p:cNvSpPr>
              <a:spLocks noChangeArrowheads="1"/>
            </p:cNvSpPr>
            <p:nvPr/>
          </p:nvSpPr>
          <p:spPr bwMode="auto">
            <a:xfrm>
              <a:off x="2362200" y="5410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32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805" name="Rectangle 14">
              <a:extLst>
                <a:ext uri="{FF2B5EF4-FFF2-40B4-BE49-F238E27FC236}">
                  <a16:creationId xmlns:a16="http://schemas.microsoft.com/office/drawing/2014/main" id="{E445476F-DAE3-79FB-0B65-3040AED3A82A}"/>
                </a:ext>
              </a:extLst>
            </p:cNvPr>
            <p:cNvSpPr>
              <a:spLocks noChangeArrowheads="1"/>
            </p:cNvSpPr>
            <p:nvPr/>
          </p:nvSpPr>
          <p:spPr bwMode="auto">
            <a:xfrm>
              <a:off x="5943600" y="54102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32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a:t>
              </a: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15" name="Slide Number Placeholder 6">
            <a:extLst>
              <a:ext uri="{FF2B5EF4-FFF2-40B4-BE49-F238E27FC236}">
                <a16:creationId xmlns:a16="http://schemas.microsoft.com/office/drawing/2014/main" id="{17363CCC-44EB-DECC-2841-1EEAAF4C9644}"/>
              </a:ext>
            </a:extLst>
          </p:cNvPr>
          <p:cNvSpPr txBox="1">
            <a:spLocks/>
          </p:cNvSpPr>
          <p:nvPr/>
        </p:nvSpPr>
        <p:spPr>
          <a:xfrm>
            <a:off x="8229600" y="6574221"/>
            <a:ext cx="914400" cy="283779"/>
          </a:xfrm>
          <a:prstGeom prst="rect">
            <a:avLst/>
          </a:prstGeom>
        </p:spPr>
        <p:txBody>
          <a:bodyPr vert="horz" lIns="98226" tIns="49113" rIns="98226" bIns="49113" rtlCol="0" anchor="ctr"/>
          <a:lstStyle>
            <a:defPPr>
              <a:defRPr lang="en-US"/>
            </a:defPPr>
            <a:lvl1pPr marL="0" algn="ctr" defTabSz="914400" rtl="0" eaLnBrk="1" latinLnBrk="0" hangingPunct="1">
              <a:defRPr sz="1194" kern="1200">
                <a:solidFill>
                  <a:schemeClr val="tx1">
                    <a:tint val="75000"/>
                  </a:schemeClr>
                </a:solidFill>
                <a:latin typeface="Times New Roman"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48EE6E22-23E2-4FB1-8975-3BA570E08337}" type="slidenum">
              <a:rPr lang="en-US" altLang="en-US" sz="1200" smtClean="0">
                <a:solidFill>
                  <a:srgbClr val="000000"/>
                </a:solidFill>
                <a:latin typeface="Garamond"/>
              </a:rPr>
              <a:pPr algn="r" fontAlgn="base">
                <a:spcBef>
                  <a:spcPct val="0"/>
                </a:spcBef>
                <a:spcAft>
                  <a:spcPct val="0"/>
                </a:spcAft>
                <a:defRPr/>
              </a:pPr>
              <a:t>9</a:t>
            </a:fld>
            <a:endParaRPr lang="en-US" altLang="en-US" sz="1200">
              <a:solidFill>
                <a:srgbClr val="000000"/>
              </a:solidFill>
              <a:latin typeface="Garamond"/>
            </a:endParaRPr>
          </a:p>
        </p:txBody>
      </p:sp>
      <p:cxnSp>
        <p:nvCxnSpPr>
          <p:cNvPr id="6" name="Straight Arrow Connector 5">
            <a:extLst>
              <a:ext uri="{FF2B5EF4-FFF2-40B4-BE49-F238E27FC236}">
                <a16:creationId xmlns:a16="http://schemas.microsoft.com/office/drawing/2014/main" id="{BBD4405A-7E16-5DA2-6D9D-215996C7AF22}"/>
              </a:ext>
            </a:extLst>
          </p:cNvPr>
          <p:cNvCxnSpPr/>
          <p:nvPr/>
        </p:nvCxnSpPr>
        <p:spPr>
          <a:xfrm>
            <a:off x="2895600" y="3886200"/>
            <a:ext cx="1447800" cy="1066800"/>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p:bldLst>
  </p:timing>
</p:sld>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name="22_Default Design">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ctr" defTabSz="914400" rtl="0" eaLnBrk="0" fontAlgn="base" latinLnBrk="0" hangingPunct="0">
          <a:lnSpc>
            <a:spcPct val="90000"/>
          </a:lnSpc>
          <a:spcBef>
            <a:spcPct val="50000"/>
          </a:spcBef>
          <a:spcAft>
            <a:spcPct val="0"/>
          </a:spcAft>
          <a:buClr>
            <a:schemeClr val="bg1"/>
          </a:buClr>
          <a:buSzTx/>
          <a:buFont typeface="Arial" charset="0"/>
          <a:buNone/>
          <a:tabLst/>
          <a:defRPr kumimoji="0" lang="en-US" alt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ctr" defTabSz="914400" rtl="0" eaLnBrk="0" fontAlgn="base" latinLnBrk="0" hangingPunct="0">
          <a:lnSpc>
            <a:spcPct val="90000"/>
          </a:lnSpc>
          <a:spcBef>
            <a:spcPct val="50000"/>
          </a:spcBef>
          <a:spcAft>
            <a:spcPct val="0"/>
          </a:spcAft>
          <a:buClr>
            <a:schemeClr val="bg1"/>
          </a:buClr>
          <a:buSzTx/>
          <a:buFont typeface="Arial" charset="0"/>
          <a:buNone/>
          <a:tabLst/>
          <a:defRPr kumimoji="0" lang="en-US" alt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50538</TotalTime>
  <Words>7912</Words>
  <Application>Microsoft Office PowerPoint</Application>
  <PresentationFormat>On-screen Show (4:3)</PresentationFormat>
  <Paragraphs>1212</Paragraphs>
  <Slides>71</Slides>
  <Notes>51</Notes>
  <HiddenSlides>0</HiddenSlides>
  <MMClips>0</MMClips>
  <ScaleCrop>false</ScaleCrop>
  <HeadingPairs>
    <vt:vector size="8" baseType="variant">
      <vt:variant>
        <vt:lpstr>Fonts Used</vt:lpstr>
      </vt:variant>
      <vt:variant>
        <vt:i4>19</vt:i4>
      </vt:variant>
      <vt:variant>
        <vt:lpstr>Theme</vt:lpstr>
      </vt:variant>
      <vt:variant>
        <vt:i4>11</vt:i4>
      </vt:variant>
      <vt:variant>
        <vt:lpstr>Embedded OLE Servers</vt:lpstr>
      </vt:variant>
      <vt:variant>
        <vt:i4>2</vt:i4>
      </vt:variant>
      <vt:variant>
        <vt:lpstr>Slide Titles</vt:lpstr>
      </vt:variant>
      <vt:variant>
        <vt:i4>71</vt:i4>
      </vt:variant>
    </vt:vector>
  </HeadingPairs>
  <TitlesOfParts>
    <vt:vector size="103" baseType="lpstr">
      <vt:lpstr>Arial</vt:lpstr>
      <vt:lpstr>Arial Black</vt:lpstr>
      <vt:lpstr>Calibri</vt:lpstr>
      <vt:lpstr>Calibri Light</vt:lpstr>
      <vt:lpstr>Cambria Math</vt:lpstr>
      <vt:lpstr>Comic Sans MS</vt:lpstr>
      <vt:lpstr>Constantia</vt:lpstr>
      <vt:lpstr>Courier New</vt:lpstr>
      <vt:lpstr>Franklin Gothic Book</vt:lpstr>
      <vt:lpstr>Garamond</vt:lpstr>
      <vt:lpstr>Perpetua</vt:lpstr>
      <vt:lpstr>Symbol</vt:lpstr>
      <vt:lpstr>Tahoma</vt:lpstr>
      <vt:lpstr>Times</vt:lpstr>
      <vt:lpstr>Times </vt:lpstr>
      <vt:lpstr>Times New Roman</vt:lpstr>
      <vt:lpstr>Verdana</vt:lpstr>
      <vt:lpstr>Wingdings</vt:lpstr>
      <vt:lpstr>Wingdings 2</vt:lpstr>
      <vt:lpstr>Office Theme</vt:lpstr>
      <vt:lpstr>22_Default Design</vt:lpstr>
      <vt:lpstr>Eclipse</vt:lpstr>
      <vt:lpstr>Blends</vt:lpstr>
      <vt:lpstr>1_Edge</vt:lpstr>
      <vt:lpstr>1_Office Theme</vt:lpstr>
      <vt:lpstr>1_Equity</vt:lpstr>
      <vt:lpstr>2_Office Theme</vt:lpstr>
      <vt:lpstr>Default Design</vt:lpstr>
      <vt:lpstr>1_Blank Presentation</vt:lpstr>
      <vt:lpstr>1_Default Design</vt:lpstr>
      <vt:lpstr>Equation</vt:lpstr>
      <vt:lpstr>Worksheet</vt:lpstr>
      <vt:lpstr>ENG6500: Intro to Machine Learning  “Naïve Bayes”</vt:lpstr>
      <vt:lpstr>PowerPoint Presentation</vt:lpstr>
      <vt:lpstr>Classification Algorithms</vt:lpstr>
      <vt:lpstr>Bayesian Classifier</vt:lpstr>
      <vt:lpstr>Bayesian Classifier</vt:lpstr>
      <vt:lpstr>PowerPoint Presentation</vt:lpstr>
      <vt:lpstr>Sample Space &amp; Events</vt:lpstr>
      <vt:lpstr>Special Events</vt:lpstr>
      <vt:lpstr>Set operations on Events</vt:lpstr>
      <vt:lpstr>PowerPoint Presentation</vt:lpstr>
      <vt:lpstr>Definition:  </vt:lpstr>
      <vt:lpstr>Mutually Exclusive</vt:lpstr>
      <vt:lpstr>Independent Events</vt:lpstr>
      <vt:lpstr>Simple Probability</vt:lpstr>
      <vt:lpstr>Union &amp; Joint Probability</vt:lpstr>
      <vt:lpstr>Example</vt:lpstr>
      <vt:lpstr>Example: Solution</vt:lpstr>
      <vt:lpstr>Conditional Probability</vt:lpstr>
      <vt:lpstr>Conditional Probability</vt:lpstr>
      <vt:lpstr>Cond. Probability: Example</vt:lpstr>
      <vt:lpstr>Solution:</vt:lpstr>
      <vt:lpstr>Conditional Probability</vt:lpstr>
      <vt:lpstr>Prior and Posterior Probabilities</vt:lpstr>
      <vt:lpstr>PowerPoint Presentation</vt:lpstr>
      <vt:lpstr>Bayes Formula</vt:lpstr>
      <vt:lpstr>Naïve Bayesian Classifier</vt:lpstr>
      <vt:lpstr>PowerPoint Presentation</vt:lpstr>
      <vt:lpstr>What is it ?</vt:lpstr>
      <vt:lpstr>Naïve Bayesian: Types</vt:lpstr>
      <vt:lpstr>Naïve Bayesian Classifier</vt:lpstr>
      <vt:lpstr>PowerPoint Presentation</vt:lpstr>
      <vt:lpstr>Naïve Bayes Algorithm (Steps)</vt:lpstr>
      <vt:lpstr>NB Algorithm (Single Feature)</vt:lpstr>
      <vt:lpstr>NB Algorithm (Single Feature)</vt:lpstr>
      <vt:lpstr>NB Algorithm (Single Feature)</vt:lpstr>
      <vt:lpstr>PowerPoint Presentation</vt:lpstr>
      <vt:lpstr>Naïve Bayes Algorithm (Steps)</vt:lpstr>
      <vt:lpstr>NB Algorithm (Multiple Features)</vt:lpstr>
      <vt:lpstr>NB Algorithm (Multiple Features)</vt:lpstr>
      <vt:lpstr>PowerPoint Presentation</vt:lpstr>
      <vt:lpstr>Example: Bayesian Classification</vt:lpstr>
      <vt:lpstr>Air-Traffic Data</vt:lpstr>
      <vt:lpstr>Air-Traffic Data</vt:lpstr>
      <vt:lpstr>Air-Traffic Data</vt:lpstr>
      <vt:lpstr>Air-Traffic Example</vt:lpstr>
      <vt:lpstr>Air-Traffic Example</vt:lpstr>
      <vt:lpstr>Air-Traffic Example</vt:lpstr>
      <vt:lpstr>PowerPoint Presentation</vt:lpstr>
      <vt:lpstr>Naïve Bayesian Classifier: Training Dataset</vt:lpstr>
      <vt:lpstr>Naïve Bayesian Classifier:  An Example</vt:lpstr>
      <vt:lpstr>Avoiding the 0-Probability Problem</vt:lpstr>
      <vt:lpstr>PowerPoint Presentation</vt:lpstr>
      <vt:lpstr>Naïve Bayesian Classifier: Comments</vt:lpstr>
      <vt:lpstr>Bayesian Belief Networks</vt:lpstr>
      <vt:lpstr>A Bayesian Network</vt:lpstr>
      <vt:lpstr>A Directed Acyclic Graph</vt:lpstr>
      <vt:lpstr>A Set of Tables for Each Node</vt:lpstr>
      <vt:lpstr>Using a Bayesian Network Example</vt:lpstr>
      <vt:lpstr>Using a Bayesian Network Example</vt:lpstr>
      <vt:lpstr>PowerPoint Presentation</vt:lpstr>
      <vt:lpstr>SKLearn: Naïve Bayes</vt:lpstr>
      <vt:lpstr>SKLearn: Naïve Bayes</vt:lpstr>
      <vt:lpstr>SKLearn: Naïve Bayes</vt:lpstr>
      <vt:lpstr>SKLearn: Naïve Bayes</vt:lpstr>
      <vt:lpstr>PowerPoint Presentation</vt:lpstr>
      <vt:lpstr>Summary</vt:lpstr>
      <vt:lpstr>Why Bayesian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Shawki M Areibi</dc:creator>
  <cp:lastModifiedBy>Shawki M Areibi</cp:lastModifiedBy>
  <cp:revision>668</cp:revision>
  <cp:lastPrinted>2005-11-01T15:52:28Z</cp:lastPrinted>
  <dcterms:created xsi:type="dcterms:W3CDTF">2014-08-22T19:10:40Z</dcterms:created>
  <dcterms:modified xsi:type="dcterms:W3CDTF">2022-06-23T18:16:11Z</dcterms:modified>
</cp:coreProperties>
</file>