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909" r:id="rId3"/>
    <p:sldMasterId id="2147483738" r:id="rId4"/>
    <p:sldMasterId id="2147483925" r:id="rId5"/>
    <p:sldMasterId id="2147483937" r:id="rId6"/>
    <p:sldMasterId id="2147483952" r:id="rId7"/>
    <p:sldMasterId id="2147483966" r:id="rId8"/>
    <p:sldMasterId id="2147483982" r:id="rId9"/>
    <p:sldMasterId id="2147484001" r:id="rId10"/>
  </p:sldMasterIdLst>
  <p:notesMasterIdLst>
    <p:notesMasterId r:id="rId122"/>
  </p:notesMasterIdLst>
  <p:handoutMasterIdLst>
    <p:handoutMasterId r:id="rId123"/>
  </p:handoutMasterIdLst>
  <p:sldIdLst>
    <p:sldId id="256" r:id="rId11"/>
    <p:sldId id="707" r:id="rId12"/>
    <p:sldId id="727" r:id="rId13"/>
    <p:sldId id="537" r:id="rId14"/>
    <p:sldId id="787" r:id="rId15"/>
    <p:sldId id="829" r:id="rId16"/>
    <p:sldId id="733" r:id="rId17"/>
    <p:sldId id="734" r:id="rId18"/>
    <p:sldId id="728" r:id="rId19"/>
    <p:sldId id="262" r:id="rId20"/>
    <p:sldId id="729" r:id="rId21"/>
    <p:sldId id="582" r:id="rId22"/>
    <p:sldId id="583" r:id="rId23"/>
    <p:sldId id="584" r:id="rId24"/>
    <p:sldId id="585" r:id="rId25"/>
    <p:sldId id="586" r:id="rId26"/>
    <p:sldId id="587" r:id="rId27"/>
    <p:sldId id="588" r:id="rId28"/>
    <p:sldId id="726" r:id="rId29"/>
    <p:sldId id="1769" r:id="rId30"/>
    <p:sldId id="1738" r:id="rId31"/>
    <p:sldId id="725" r:id="rId32"/>
    <p:sldId id="1762" r:id="rId33"/>
    <p:sldId id="1761" r:id="rId34"/>
    <p:sldId id="428" r:id="rId35"/>
    <p:sldId id="1763" r:id="rId36"/>
    <p:sldId id="724" r:id="rId37"/>
    <p:sldId id="263" r:id="rId38"/>
    <p:sldId id="314" r:id="rId39"/>
    <p:sldId id="786" r:id="rId40"/>
    <p:sldId id="808" r:id="rId41"/>
    <p:sldId id="815" r:id="rId42"/>
    <p:sldId id="1744" r:id="rId43"/>
    <p:sldId id="818" r:id="rId44"/>
    <p:sldId id="1746" r:id="rId45"/>
    <p:sldId id="737" r:id="rId46"/>
    <p:sldId id="1740" r:id="rId47"/>
    <p:sldId id="1741" r:id="rId48"/>
    <p:sldId id="1742" r:id="rId49"/>
    <p:sldId id="831" r:id="rId50"/>
    <p:sldId id="1747" r:id="rId51"/>
    <p:sldId id="1748" r:id="rId52"/>
    <p:sldId id="1751" r:id="rId53"/>
    <p:sldId id="1753" r:id="rId54"/>
    <p:sldId id="1754" r:id="rId55"/>
    <p:sldId id="1757" r:id="rId56"/>
    <p:sldId id="1766" r:id="rId57"/>
    <p:sldId id="1767" r:id="rId58"/>
    <p:sldId id="1768" r:id="rId59"/>
    <p:sldId id="1758" r:id="rId60"/>
    <p:sldId id="1756" r:id="rId61"/>
    <p:sldId id="1739" r:id="rId62"/>
    <p:sldId id="828" r:id="rId63"/>
    <p:sldId id="738" r:id="rId64"/>
    <p:sldId id="739" r:id="rId65"/>
    <p:sldId id="740" r:id="rId66"/>
    <p:sldId id="741" r:id="rId67"/>
    <p:sldId id="742" r:id="rId68"/>
    <p:sldId id="743" r:id="rId69"/>
    <p:sldId id="744" r:id="rId70"/>
    <p:sldId id="745" r:id="rId71"/>
    <p:sldId id="746" r:id="rId72"/>
    <p:sldId id="747" r:id="rId73"/>
    <p:sldId id="748" r:id="rId74"/>
    <p:sldId id="749" r:id="rId75"/>
    <p:sldId id="750" r:id="rId76"/>
    <p:sldId id="751" r:id="rId77"/>
    <p:sldId id="752" r:id="rId78"/>
    <p:sldId id="753" r:id="rId79"/>
    <p:sldId id="820" r:id="rId80"/>
    <p:sldId id="761" r:id="rId81"/>
    <p:sldId id="760" r:id="rId82"/>
    <p:sldId id="762" r:id="rId83"/>
    <p:sldId id="768" r:id="rId84"/>
    <p:sldId id="767" r:id="rId85"/>
    <p:sldId id="766" r:id="rId86"/>
    <p:sldId id="765" r:id="rId87"/>
    <p:sldId id="763" r:id="rId88"/>
    <p:sldId id="759" r:id="rId89"/>
    <p:sldId id="754" r:id="rId90"/>
    <p:sldId id="756" r:id="rId91"/>
    <p:sldId id="769" r:id="rId92"/>
    <p:sldId id="772" r:id="rId93"/>
    <p:sldId id="771" r:id="rId94"/>
    <p:sldId id="773" r:id="rId95"/>
    <p:sldId id="774" r:id="rId96"/>
    <p:sldId id="776" r:id="rId97"/>
    <p:sldId id="777" r:id="rId98"/>
    <p:sldId id="775" r:id="rId99"/>
    <p:sldId id="778" r:id="rId100"/>
    <p:sldId id="780" r:id="rId101"/>
    <p:sldId id="783" r:id="rId102"/>
    <p:sldId id="782" r:id="rId103"/>
    <p:sldId id="781" r:id="rId104"/>
    <p:sldId id="784" r:id="rId105"/>
    <p:sldId id="785" r:id="rId106"/>
    <p:sldId id="1765" r:id="rId107"/>
    <p:sldId id="732" r:id="rId108"/>
    <p:sldId id="822" r:id="rId109"/>
    <p:sldId id="821" r:id="rId110"/>
    <p:sldId id="269" r:id="rId111"/>
    <p:sldId id="823" r:id="rId112"/>
    <p:sldId id="824" r:id="rId113"/>
    <p:sldId id="825" r:id="rId114"/>
    <p:sldId id="826" r:id="rId115"/>
    <p:sldId id="731" r:id="rId116"/>
    <p:sldId id="779" r:id="rId117"/>
    <p:sldId id="709" r:id="rId118"/>
    <p:sldId id="711" r:id="rId119"/>
    <p:sldId id="1743" r:id="rId120"/>
    <p:sldId id="363"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59" autoAdjust="0"/>
    <p:restoredTop sz="81381" autoAdjust="0"/>
  </p:normalViewPr>
  <p:slideViewPr>
    <p:cSldViewPr snapToObjects="1">
      <p:cViewPr varScale="1">
        <p:scale>
          <a:sx n="88" d="100"/>
          <a:sy n="88" d="100"/>
        </p:scale>
        <p:origin x="1584" y="9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s>
</file>

<file path=ppt/_rels/viewProps.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slide" Target="slides/slide100.xml"/><Relationship Id="rId1" Type="http://schemas.openxmlformats.org/officeDocument/2006/relationships/slide" Target="slides/slide99.xml"/><Relationship Id="rId4" Type="http://schemas.openxmlformats.org/officeDocument/2006/relationships/slide" Target="slides/slide10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200">
                <a:uFillTx/>
              </a:defRPr>
            </a:lvl1pPr>
          </a:lstStyle>
          <a:p>
            <a:pPr>
              <a:defRPr>
                <a:uFillTx/>
              </a:defRPr>
            </a:pPr>
            <a:endParaRPr lang="en-US">
              <a:uFillTx/>
            </a:endParaRPr>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200">
                <a:uFillTx/>
              </a:defRPr>
            </a:lvl1pPr>
          </a:lstStyle>
          <a:p>
            <a:pPr>
              <a:defRPr>
                <a:uFillTx/>
              </a:defRPr>
            </a:pPr>
            <a:endParaRPr lang="en-US">
              <a:uFillTx/>
            </a:endParaRPr>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defRPr sz="1200">
                <a:uFillTx/>
              </a:defRPr>
            </a:lvl1pPr>
          </a:lstStyle>
          <a:p>
            <a:pPr>
              <a:defRPr>
                <a:uFillTx/>
              </a:defRPr>
            </a:pPr>
            <a:endParaRPr lang="en-US">
              <a:uFillTx/>
            </a:endParaRPr>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a:defRPr sz="1200">
                <a:uFillTx/>
              </a:defRPr>
            </a:lvl1pPr>
          </a:lstStyle>
          <a:p>
            <a:pPr>
              <a:defRPr>
                <a:uFillTx/>
              </a:defRPr>
            </a:pPr>
            <a:fld id="{62AAD492-056F-8C46-AA47-93435F7FAF97}" type="slidenum">
              <a:rPr lang="en-US">
                <a:uFillTx/>
              </a:rPr>
              <a:pPr>
                <a:defRPr>
                  <a:uFillTx/>
                </a:defRPr>
              </a:pPr>
              <a:t>‹#›</a:t>
            </a:fld>
            <a:endParaRPr lang="en-US">
              <a:uFillTx/>
            </a:endParaRPr>
          </a:p>
        </p:txBody>
      </p:sp>
    </p:spTree>
    <p:extLst>
      <p:ext uri="{BB962C8B-B14F-4D97-AF65-F5344CB8AC3E}">
        <p14:creationId xmlns:p14="http://schemas.microsoft.com/office/powerpoint/2010/main" val="12966810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200">
                <a:uFillTx/>
              </a:defRPr>
            </a:lvl1pPr>
          </a:lstStyle>
          <a:p>
            <a:pPr>
              <a:defRPr>
                <a:uFillTx/>
              </a:defRPr>
            </a:pPr>
            <a:endParaRPr lang="en-US">
              <a:uFillTx/>
            </a:endParaRPr>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200">
                <a:uFillTx/>
              </a:defRPr>
            </a:lvl1pPr>
          </a:lstStyle>
          <a:p>
            <a:pPr>
              <a:defRPr>
                <a:uFillTx/>
              </a:defRPr>
            </a:pPr>
            <a:endParaRPr lang="en-US">
              <a:uFillTx/>
            </a:endParaRPr>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p>
            <a:pPr lvl="0"/>
            <a:r>
              <a:rPr lang="en-US" noProof="0">
                <a:uFillTx/>
              </a:rPr>
              <a:t>Click to edit Master text styles</a:t>
            </a:r>
          </a:p>
          <a:p>
            <a:pPr lvl="1"/>
            <a:r>
              <a:rPr lang="en-US" noProof="0">
                <a:uFillTx/>
              </a:rPr>
              <a:t>Second level</a:t>
            </a:r>
          </a:p>
          <a:p>
            <a:pPr lvl="2"/>
            <a:r>
              <a:rPr lang="en-US" noProof="0">
                <a:uFillTx/>
              </a:rPr>
              <a:t>Third level</a:t>
            </a:r>
          </a:p>
          <a:p>
            <a:pPr lvl="3"/>
            <a:r>
              <a:rPr lang="en-US" noProof="0">
                <a:uFillTx/>
              </a:rPr>
              <a:t>Fourth level</a:t>
            </a:r>
          </a:p>
          <a:p>
            <a:pPr lvl="4"/>
            <a:r>
              <a:rPr lang="en-US" noProof="0">
                <a:uFillTx/>
              </a:rPr>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defRPr sz="1200">
                <a:uFillTx/>
              </a:defRPr>
            </a:lvl1pPr>
          </a:lstStyle>
          <a:p>
            <a:pPr>
              <a:defRPr>
                <a:uFillTx/>
              </a:defRPr>
            </a:pPr>
            <a:endParaRPr lang="en-US">
              <a:uFillTx/>
            </a:endParaRPr>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a:defRPr sz="1200">
                <a:uFillTx/>
              </a:defRPr>
            </a:lvl1pPr>
          </a:lstStyle>
          <a:p>
            <a:pPr>
              <a:defRPr>
                <a:uFillTx/>
              </a:defRPr>
            </a:pPr>
            <a:fld id="{670E17A5-503D-AF40-9446-B33EB8126F24}" type="slidenum">
              <a:rPr lang="en-US">
                <a:uFillTx/>
              </a:rPr>
              <a:pPr>
                <a:defRPr>
                  <a:uFillTx/>
                </a:defRPr>
              </a:pPr>
              <a:t>‹#›</a:t>
            </a:fld>
            <a:endParaRPr lang="en-US">
              <a:uFillTx/>
            </a:endParaRPr>
          </a:p>
        </p:txBody>
      </p:sp>
    </p:spTree>
    <p:extLst>
      <p:ext uri="{BB962C8B-B14F-4D97-AF65-F5344CB8AC3E}">
        <p14:creationId xmlns:p14="http://schemas.microsoft.com/office/powerpoint/2010/main" val="8015560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5pPr>
    <a:lvl6pPr marL="2286000" algn="l" defTabSz="457200" rtl="0" eaLnBrk="1" latinLnBrk="0" hangingPunct="1">
      <a:defRPr sz="1200" kern="1200">
        <a:solidFill>
          <a:schemeClr val="tx1"/>
        </a:solidFill>
        <a:uFillTx/>
        <a:latin typeface="+mn-lt"/>
        <a:ea typeface="+mn-ea"/>
        <a:cs typeface="+mn-cs"/>
      </a:defRPr>
    </a:lvl6pPr>
    <a:lvl7pPr marL="2743200" algn="l" defTabSz="457200" rtl="0" eaLnBrk="1" latinLnBrk="0" hangingPunct="1">
      <a:defRPr sz="1200" kern="1200">
        <a:solidFill>
          <a:schemeClr val="tx1"/>
        </a:solidFill>
        <a:uFillTx/>
        <a:latin typeface="+mn-lt"/>
        <a:ea typeface="+mn-ea"/>
        <a:cs typeface="+mn-cs"/>
      </a:defRPr>
    </a:lvl7pPr>
    <a:lvl8pPr marL="3200400" algn="l" defTabSz="457200" rtl="0" eaLnBrk="1" latinLnBrk="0" hangingPunct="1">
      <a:defRPr sz="1200" kern="1200">
        <a:solidFill>
          <a:schemeClr val="tx1"/>
        </a:solidFill>
        <a:uFillTx/>
        <a:latin typeface="+mn-lt"/>
        <a:ea typeface="+mn-ea"/>
        <a:cs typeface="+mn-cs"/>
      </a:defRPr>
    </a:lvl8pPr>
    <a:lvl9pPr marL="3657600" algn="l" defTabSz="4572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lecture we will cover the concept of </a:t>
            </a:r>
            <a:r>
              <a:rPr lang="en-CA" b="1" dirty="0"/>
              <a:t>Decision Trees </a:t>
            </a:r>
            <a:r>
              <a:rPr lang="en-CA" dirty="0"/>
              <a:t>as a </a:t>
            </a:r>
            <a:r>
              <a:rPr lang="en-CA" u="sng" dirty="0"/>
              <a:t>Supervised Machine Learning Algorithm</a:t>
            </a:r>
          </a:p>
          <a:p>
            <a:endParaRPr lang="en-CA" dirty="0"/>
          </a:p>
        </p:txBody>
      </p:sp>
      <p:sp>
        <p:nvSpPr>
          <p:cNvPr id="4" name="Slide Number Placeholder 3"/>
          <p:cNvSpPr>
            <a:spLocks noGrp="1"/>
          </p:cNvSpPr>
          <p:nvPr>
            <p:ph type="sldNum" sz="quarter" idx="10"/>
          </p:nvPr>
        </p:nvSpPr>
        <p:spPr/>
        <p:txBody>
          <a:bodyPr/>
          <a:lstStyle/>
          <a:p>
            <a:fld id="{D127F9DA-4F60-4060-B86F-F45BB6B3CB8F}" type="slidenum">
              <a:rPr lang="en-CA" smtClean="0"/>
              <a:pPr/>
              <a:t>1</a:t>
            </a:fld>
            <a:endParaRPr lang="en-CA"/>
          </a:p>
        </p:txBody>
      </p:sp>
    </p:spTree>
    <p:extLst>
      <p:ext uri="{BB962C8B-B14F-4D97-AF65-F5344CB8AC3E}">
        <p14:creationId xmlns:p14="http://schemas.microsoft.com/office/powerpoint/2010/main" val="3247929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first example, the decision is “What to do Tonight?”</a:t>
            </a:r>
          </a:p>
          <a:p>
            <a:r>
              <a:rPr lang="en-US" dirty="0"/>
              <a:t>The decision will be based on the following factors</a:t>
            </a:r>
          </a:p>
          <a:p>
            <a:pPr marL="228600" indent="-228600">
              <a:buAutoNum type="arabicParenR"/>
            </a:pPr>
            <a:r>
              <a:rPr lang="en-US" dirty="0"/>
              <a:t>If Homework needs to be finished,</a:t>
            </a:r>
          </a:p>
          <a:p>
            <a:pPr marL="228600" indent="-228600">
              <a:buAutoNum type="arabicParenR"/>
            </a:pPr>
            <a:r>
              <a:rPr lang="en-US" dirty="0"/>
              <a:t>If we are invited to a party then go to a party</a:t>
            </a:r>
          </a:p>
          <a:p>
            <a:pPr marL="228600" indent="-228600">
              <a:buAutoNum type="arabicParenR"/>
            </a:pPr>
            <a:r>
              <a:rPr lang="en-US" dirty="0"/>
              <a:t>If we have friends then hang out with friends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10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07857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#1, shows how a tree is built based on the features available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78088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b="1" dirty="0"/>
              <a:t>second example</a:t>
            </a:r>
            <a:r>
              <a:rPr lang="en-US" dirty="0"/>
              <a:t> we show how to classify a person to be a honest or a cheat using the following features</a:t>
            </a:r>
          </a:p>
          <a:p>
            <a:pPr marL="228600" indent="-228600">
              <a:buAutoNum type="arabicParenR"/>
            </a:pPr>
            <a:r>
              <a:rPr lang="en-US" dirty="0"/>
              <a:t>If he/she received a refund</a:t>
            </a:r>
          </a:p>
          <a:p>
            <a:pPr marL="228600" indent="-228600">
              <a:buAutoNum type="arabicParenR"/>
            </a:pPr>
            <a:r>
              <a:rPr lang="en-US" dirty="0"/>
              <a:t>Marital Status</a:t>
            </a:r>
          </a:p>
          <a:p>
            <a:pPr marL="228600" indent="-228600">
              <a:buAutoNum type="arabicParenR"/>
            </a:pPr>
            <a:r>
              <a:rPr lang="en-US" dirty="0"/>
              <a:t>The income that is taxable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12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32939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tree is built we will check a “Test Data” by going through the tree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13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2498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Since there is No Refund we need to check another feature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14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81546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will then use the Martial Status, it indicates Married=True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67768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Martial Status we can reach a leaf node that indicates NO CHEAT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01831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a person wants to make a decision to wait at a restaurant or not.</a:t>
            </a:r>
          </a:p>
          <a:p>
            <a:r>
              <a:rPr lang="en-US" dirty="0"/>
              <a:t>This will depend on many factors</a:t>
            </a:r>
          </a:p>
          <a:p>
            <a:pPr marL="228600" indent="-228600">
              <a:buAutoNum type="arabicParenR"/>
            </a:pPr>
            <a:r>
              <a:rPr lang="en-US" dirty="0"/>
              <a:t>Patrons</a:t>
            </a:r>
          </a:p>
          <a:p>
            <a:pPr marL="228600" indent="-228600">
              <a:buAutoNum type="arabicParenR"/>
            </a:pPr>
            <a:r>
              <a:rPr lang="en-US" dirty="0"/>
              <a:t>Time to wait</a:t>
            </a:r>
          </a:p>
          <a:p>
            <a:pPr marL="228600" indent="-228600">
              <a:buAutoNum type="arabicParenR"/>
            </a:pPr>
            <a:r>
              <a:rPr lang="en-US" dirty="0"/>
              <a:t>If he/she are Hungry</a:t>
            </a:r>
          </a:p>
          <a:p>
            <a:pPr marL="228600" indent="-228600">
              <a:buAutoNum type="arabicParenR"/>
            </a:pPr>
            <a:r>
              <a:rPr lang="en-US" dirty="0"/>
              <a:t>If it is raining</a:t>
            </a:r>
          </a:p>
          <a:p>
            <a:pPr marL="228600" indent="-228600">
              <a:buAutoNum type="arabicParenR"/>
            </a:pPr>
            <a:r>
              <a:rPr lang="en-US" dirty="0"/>
              <a:t>Depends on the day (Fri/Sat) or weekday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19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11761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Trees built for classification and regression?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76293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dataset consisting of</a:t>
            </a:r>
          </a:p>
          <a:p>
            <a:pPr marL="628650" lvl="1" indent="-171450">
              <a:buFont typeface="Arial" panose="020B0604020202020204" pitchFamily="34" charset="0"/>
              <a:buChar char="•"/>
            </a:pPr>
            <a:r>
              <a:rPr lang="en-US" dirty="0"/>
              <a:t>14 </a:t>
            </a:r>
            <a:r>
              <a:rPr lang="en-US" b="1" dirty="0"/>
              <a:t>records</a:t>
            </a:r>
          </a:p>
          <a:p>
            <a:pPr marL="628650" lvl="1" indent="-171450">
              <a:buFont typeface="Arial" panose="020B0604020202020204" pitchFamily="34" charset="0"/>
              <a:buChar char="•"/>
            </a:pPr>
            <a:r>
              <a:rPr lang="en-US" dirty="0"/>
              <a:t>4 </a:t>
            </a:r>
            <a:r>
              <a:rPr lang="en-US" b="1" dirty="0"/>
              <a:t>features</a:t>
            </a:r>
            <a:r>
              <a:rPr lang="en-US" dirty="0"/>
              <a:t> and a </a:t>
            </a:r>
            <a:r>
              <a:rPr lang="en-US" b="1" dirty="0"/>
              <a:t>label</a:t>
            </a:r>
          </a:p>
          <a:p>
            <a:pPr marL="171450" indent="-171450">
              <a:buFont typeface="Arial" panose="020B0604020202020204" pitchFamily="34" charset="0"/>
              <a:buChar char="•"/>
            </a:pPr>
            <a:r>
              <a:rPr lang="en-US" dirty="0"/>
              <a:t>If we want to create a decision tree, we have to </a:t>
            </a:r>
            <a:r>
              <a:rPr lang="en-US" b="1" dirty="0"/>
              <a:t>make a decision </a:t>
            </a:r>
            <a:r>
              <a:rPr lang="en-US" dirty="0"/>
              <a:t>on which feature to use first as the Root Node?</a:t>
            </a:r>
          </a:p>
          <a:p>
            <a:pPr marL="171450" indent="-171450">
              <a:buFont typeface="Arial" panose="020B0604020202020204" pitchFamily="34" charset="0"/>
              <a:buChar char="•"/>
            </a:pPr>
            <a:r>
              <a:rPr lang="en-US" dirty="0"/>
              <a:t>This is part of the learning that Decision Trees encounters while building the tree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21</a:t>
            </a:fld>
            <a:endParaRPr lang="en-US">
              <a:uFillTx/>
            </a:endParaRPr>
          </a:p>
        </p:txBody>
      </p:sp>
    </p:spTree>
    <p:extLst>
      <p:ext uri="{BB962C8B-B14F-4D97-AF65-F5344CB8AC3E}">
        <p14:creationId xmlns:p14="http://schemas.microsoft.com/office/powerpoint/2010/main" val="2601715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Decision trees are one of the </a:t>
            </a:r>
            <a:r>
              <a:rPr lang="en-US" b="1" dirty="0"/>
              <a:t>most popular predictive modelling approaches </a:t>
            </a:r>
            <a:r>
              <a:rPr lang="en-US" dirty="0"/>
              <a:t>used in statistics, data mining and machine learning.</a:t>
            </a:r>
          </a:p>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a:t>
            </a:fld>
            <a:endParaRPr lang="en-US">
              <a:uFillTx/>
            </a:endParaRPr>
          </a:p>
        </p:txBody>
      </p:sp>
    </p:spTree>
    <p:extLst>
      <p:ext uri="{BB962C8B-B14F-4D97-AF65-F5344CB8AC3E}">
        <p14:creationId xmlns:p14="http://schemas.microsoft.com/office/powerpoint/2010/main" val="3078765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one way of constructing the tree (choosing Outlook feature to split the Tree at the </a:t>
            </a:r>
            <a:r>
              <a:rPr lang="en-US" b="1" dirty="0"/>
              <a:t>Root</a:t>
            </a:r>
            <a:r>
              <a:rPr lang="en-US" dirty="0"/>
              <a:t>)</a:t>
            </a:r>
          </a:p>
          <a:p>
            <a:pPr marL="628650" lvl="1" indent="-171450">
              <a:buFont typeface="Arial" panose="020B0604020202020204" pitchFamily="34" charset="0"/>
              <a:buChar char="•"/>
            </a:pPr>
            <a:r>
              <a:rPr lang="en-US" b="1" dirty="0"/>
              <a:t>Internal Nodes </a:t>
            </a:r>
            <a:r>
              <a:rPr lang="en-US" dirty="0"/>
              <a:t>are Decision Nodes (to test the attributes)</a:t>
            </a:r>
          </a:p>
          <a:p>
            <a:pPr marL="628650" lvl="1" indent="-171450">
              <a:buFont typeface="Arial" panose="020B0604020202020204" pitchFamily="34" charset="0"/>
              <a:buChar char="•"/>
            </a:pPr>
            <a:r>
              <a:rPr lang="en-US" dirty="0"/>
              <a:t>Notice that </a:t>
            </a:r>
            <a:r>
              <a:rPr lang="en-US" b="1" dirty="0"/>
              <a:t>Leaf nodes </a:t>
            </a:r>
            <a:r>
              <a:rPr lang="en-US" dirty="0"/>
              <a:t>in blue boxes are the terminal nodes that assign the final class for the records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22</a:t>
            </a:fld>
            <a:endParaRPr lang="en-US">
              <a:uFillTx/>
            </a:endParaRPr>
          </a:p>
        </p:txBody>
      </p:sp>
    </p:spTree>
    <p:extLst>
      <p:ext uri="{BB962C8B-B14F-4D97-AF65-F5344CB8AC3E}">
        <p14:creationId xmlns:p14="http://schemas.microsoft.com/office/powerpoint/2010/main" val="741327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with any ML algorithm, </a:t>
            </a:r>
            <a:r>
              <a:rPr lang="en-US" b="1" dirty="0"/>
              <a:t>split the data into training and testing</a:t>
            </a:r>
          </a:p>
          <a:p>
            <a:pPr marL="171450" indent="-171450">
              <a:buFont typeface="Arial" panose="020B0604020202020204" pitchFamily="34" charset="0"/>
              <a:buChar char="•"/>
            </a:pPr>
            <a:r>
              <a:rPr lang="en-US" dirty="0"/>
              <a:t>Use the training data to create the DT model</a:t>
            </a:r>
          </a:p>
          <a:p>
            <a:pPr marL="171450" indent="-171450">
              <a:buFont typeface="Arial" panose="020B0604020202020204" pitchFamily="34" charset="0"/>
              <a:buChar char="•"/>
            </a:pPr>
            <a:r>
              <a:rPr lang="en-US" dirty="0"/>
              <a:t>Follow the procedure listed above</a:t>
            </a:r>
          </a:p>
          <a:p>
            <a:pPr marL="171450" indent="-171450">
              <a:buFont typeface="Arial" panose="020B0604020202020204" pitchFamily="34" charset="0"/>
              <a:buChar char="•"/>
            </a:pPr>
            <a:r>
              <a:rPr lang="en-US" dirty="0"/>
              <a:t>Once the Tree is created use on the test data and </a:t>
            </a:r>
            <a:r>
              <a:rPr lang="en-US" b="1" dirty="0"/>
              <a:t>evaluate the model in terms of Accuracy, Precision, Recall </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51153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Complete tree constructed from the data </a:t>
            </a:r>
          </a:p>
          <a:p>
            <a:pPr marL="628650" lvl="1" indent="-171450">
              <a:buFont typeface="Arial" panose="020B0604020202020204" pitchFamily="34" charset="0"/>
              <a:buChar char="•"/>
            </a:pPr>
            <a:r>
              <a:rPr lang="en-US" dirty="0"/>
              <a:t>Start with the Feature that gives best split (best solution)</a:t>
            </a:r>
          </a:p>
          <a:p>
            <a:pPr marL="628650" lvl="1" indent="-171450">
              <a:buFont typeface="Arial" panose="020B0604020202020204" pitchFamily="34" charset="0"/>
              <a:buChar char="•"/>
            </a:pPr>
            <a:r>
              <a:rPr lang="en-US" dirty="0"/>
              <a:t>Next with another feature “Humidity”</a:t>
            </a:r>
          </a:p>
          <a:p>
            <a:pPr marL="628650" lvl="1" indent="-171450">
              <a:buFont typeface="Arial" panose="020B0604020202020204" pitchFamily="34" charset="0"/>
              <a:buChar char="•"/>
            </a:pPr>
            <a:r>
              <a:rPr lang="en-US" dirty="0"/>
              <a:t>And recursively build the tree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12751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C219FC5-F278-496E-8F52-5E41C08AAFB2}"/>
              </a:ext>
            </a:extLst>
          </p:cNvPr>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a:ea typeface="+mn-ea"/>
                <a:cs typeface="+mn-cs"/>
              </a:rPr>
              <a:t>Copyright 2003  --  Confidential and Proprietary  --  Deloitte &amp; Touche LLP</a:t>
            </a:r>
          </a:p>
        </p:txBody>
      </p:sp>
      <p:sp>
        <p:nvSpPr>
          <p:cNvPr id="5" name="Rectangle 7">
            <a:extLst>
              <a:ext uri="{FF2B5EF4-FFF2-40B4-BE49-F238E27FC236}">
                <a16:creationId xmlns:a16="http://schemas.microsoft.com/office/drawing/2014/main" id="{46940395-2555-4251-91D9-8FD93C8B1AE8}"/>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12CCF-B0C7-4BEA-A17D-BE5AB02E2EE7}" type="slidenum">
              <a:rPr kumimoji="0" lang="en-US" alt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443394" name="Rectangle 2">
            <a:extLst>
              <a:ext uri="{FF2B5EF4-FFF2-40B4-BE49-F238E27FC236}">
                <a16:creationId xmlns:a16="http://schemas.microsoft.com/office/drawing/2014/main" id="{DD94FA9B-B730-4EBE-9CFA-44A4B968D980}"/>
              </a:ext>
            </a:extLst>
          </p:cNvPr>
          <p:cNvSpPr>
            <a:spLocks noGrp="1" noRot="1" noChangeAspect="1" noChangeArrowheads="1" noTextEdit="1"/>
          </p:cNvSpPr>
          <p:nvPr>
            <p:ph type="sldImg"/>
          </p:nvPr>
        </p:nvSpPr>
        <p:spPr>
          <a:ln/>
        </p:spPr>
      </p:sp>
      <p:sp>
        <p:nvSpPr>
          <p:cNvPr id="443395" name="Rectangle 3">
            <a:extLst>
              <a:ext uri="{FF2B5EF4-FFF2-40B4-BE49-F238E27FC236}">
                <a16:creationId xmlns:a16="http://schemas.microsoft.com/office/drawing/2014/main" id="{3AA55520-499A-4E1B-BC6E-1B3DCB1C8AFE}"/>
              </a:ext>
            </a:extLst>
          </p:cNvPr>
          <p:cNvSpPr>
            <a:spLocks noGrp="1" noChangeArrowheads="1"/>
          </p:cNvSpPr>
          <p:nvPr>
            <p:ph type="body" idx="1"/>
          </p:nvPr>
        </p:nvSpPr>
        <p:spPr/>
        <p:txBody>
          <a:bodyPr/>
          <a:lstStyle/>
          <a:p>
            <a:pPr marL="171450" indent="-171450">
              <a:buFont typeface="Arial" panose="020B0604020202020204" pitchFamily="34" charset="0"/>
              <a:buChar char="•"/>
            </a:pPr>
            <a:r>
              <a:rPr lang="en-US" altLang="en-US" dirty="0"/>
              <a:t>The main and key idea of decision trees is to </a:t>
            </a:r>
            <a:r>
              <a:rPr lang="en-US" altLang="en-US" b="1" dirty="0"/>
              <a:t>build the tree based on a specific criteria</a:t>
            </a:r>
            <a:r>
              <a:rPr lang="en-US" altLang="en-US" dirty="0"/>
              <a:t> ..</a:t>
            </a:r>
          </a:p>
          <a:p>
            <a:pPr marL="171450" indent="-171450">
              <a:buFont typeface="Arial" panose="020B0604020202020204" pitchFamily="34" charset="0"/>
              <a:buChar char="•"/>
            </a:pPr>
            <a:r>
              <a:rPr lang="en-US" altLang="en-US" dirty="0"/>
              <a:t>At each node </a:t>
            </a:r>
            <a:r>
              <a:rPr lang="en-US" altLang="en-US" b="1" dirty="0"/>
              <a:t>a variable is evaluated </a:t>
            </a:r>
            <a:r>
              <a:rPr lang="en-US" altLang="en-US" dirty="0"/>
              <a:t>to decide which path to follow</a:t>
            </a:r>
          </a:p>
          <a:p>
            <a:pPr marL="628650" lvl="1" indent="-171450">
              <a:buFont typeface="Arial" panose="020B0604020202020204" pitchFamily="34" charset="0"/>
              <a:buChar char="•"/>
            </a:pPr>
            <a:r>
              <a:rPr lang="en-US" altLang="en-US" b="1" dirty="0"/>
              <a:t>Choose the independent variable </a:t>
            </a:r>
            <a:r>
              <a:rPr lang="en-US" altLang="en-US" dirty="0"/>
              <a:t>(predictor) that </a:t>
            </a:r>
            <a:r>
              <a:rPr lang="en-US" altLang="en-US" b="1" dirty="0"/>
              <a:t>produces the highest information gain </a:t>
            </a:r>
            <a:r>
              <a:rPr lang="en-US" altLang="en-US" dirty="0"/>
              <a:t>.. </a:t>
            </a:r>
          </a:p>
          <a:p>
            <a:pPr marL="171450" indent="-171450">
              <a:buFont typeface="Arial" panose="020B0604020202020204" pitchFamily="34" charset="0"/>
              <a:buChar char="•"/>
            </a:pPr>
            <a:r>
              <a:rPr lang="en-US" altLang="en-US" dirty="0"/>
              <a:t>The predictor that may split either the root node or decision nodes to classify the most points</a:t>
            </a:r>
          </a:p>
        </p:txBody>
      </p:sp>
    </p:spTree>
    <p:extLst>
      <p:ext uri="{BB962C8B-B14F-4D97-AF65-F5344CB8AC3E}">
        <p14:creationId xmlns:p14="http://schemas.microsoft.com/office/powerpoint/2010/main" val="1747939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start to build the tree by </a:t>
            </a:r>
            <a:r>
              <a:rPr lang="en-US" b="1" dirty="0"/>
              <a:t>checking all the features </a:t>
            </a:r>
            <a:r>
              <a:rPr lang="en-US" dirty="0"/>
              <a:t>and how well they split the tree</a:t>
            </a:r>
          </a:p>
          <a:p>
            <a:pPr marL="171450" indent="-171450">
              <a:buFont typeface="Arial" panose="020B0604020202020204" pitchFamily="34" charset="0"/>
              <a:buChar char="•"/>
            </a:pPr>
            <a:r>
              <a:rPr lang="en-US" dirty="0"/>
              <a:t>By looking at </a:t>
            </a:r>
            <a:r>
              <a:rPr lang="en-US" b="1" dirty="0"/>
              <a:t>one of the measures used to split trees </a:t>
            </a:r>
            <a:r>
              <a:rPr lang="en-US" dirty="0"/>
              <a:t>we find that “Outlook” is the best feature to use at the Root.</a:t>
            </a:r>
          </a:p>
          <a:p>
            <a:pPr marL="171450" indent="-171450">
              <a:buFont typeface="Arial" panose="020B0604020202020204" pitchFamily="34" charset="0"/>
              <a:buChar char="•"/>
            </a:pPr>
            <a:r>
              <a:rPr lang="en-US" dirty="0"/>
              <a:t>In some cases we end up with a leaf (such as Overcast) since there is always a single outcome </a:t>
            </a:r>
          </a:p>
          <a:p>
            <a:pPr marL="171450" indent="-171450">
              <a:buFont typeface="Arial" panose="020B0604020202020204" pitchFamily="34" charset="0"/>
              <a:buChar char="•"/>
            </a:pPr>
            <a:r>
              <a:rPr lang="en-US" dirty="0"/>
              <a:t>The next feature chosen on the left hand side is “Humidity” since it gives the best split</a:t>
            </a:r>
          </a:p>
          <a:p>
            <a:pPr marL="171450" indent="-171450">
              <a:buFont typeface="Arial" panose="020B0604020202020204" pitchFamily="34" charset="0"/>
              <a:buChar char="•"/>
            </a:pPr>
            <a:r>
              <a:rPr lang="en-US" dirty="0"/>
              <a:t>A Complete tree constructed from the data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26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71271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example shows how Decision Trees define boundaries as the Tree is being built</a:t>
            </a:r>
          </a:p>
          <a:p>
            <a:pPr marL="171450" indent="-171450">
              <a:buFont typeface="Arial" panose="020B0604020202020204" pitchFamily="34" charset="0"/>
              <a:buChar char="•"/>
            </a:pPr>
            <a:r>
              <a:rPr lang="en-US" dirty="0"/>
              <a:t>Assume we have </a:t>
            </a:r>
            <a:r>
              <a:rPr lang="en-US" b="1" dirty="0"/>
              <a:t>three classes </a:t>
            </a:r>
            <a:r>
              <a:rPr lang="en-US" dirty="0"/>
              <a:t>for our problem</a:t>
            </a:r>
          </a:p>
          <a:p>
            <a:pPr marL="628650" lvl="1" indent="-171450">
              <a:buFont typeface="Arial" panose="020B0604020202020204" pitchFamily="34" charset="0"/>
              <a:buChar char="•"/>
            </a:pPr>
            <a:r>
              <a:rPr lang="en-US" dirty="0"/>
              <a:t>We can start with a vertical cut (anything &gt; X</a:t>
            </a:r>
            <a:r>
              <a:rPr lang="en-US" baseline="-25000" dirty="0"/>
              <a:t>1</a:t>
            </a:r>
            <a:r>
              <a:rPr lang="en-US" baseline="30000" dirty="0"/>
              <a:t>a</a:t>
            </a:r>
            <a:r>
              <a:rPr lang="en-US" dirty="0"/>
              <a:t>) is a region and anything less is another region</a:t>
            </a:r>
          </a:p>
          <a:p>
            <a:pPr marL="628650" lvl="1" indent="-171450">
              <a:buFont typeface="Arial" panose="020B0604020202020204" pitchFamily="34" charset="0"/>
              <a:buChar char="•"/>
            </a:pPr>
            <a:r>
              <a:rPr lang="en-US" dirty="0"/>
              <a:t>We can then introduce a horizontal cut (anything &lt; X</a:t>
            </a:r>
            <a:r>
              <a:rPr lang="en-US" baseline="-25000" dirty="0"/>
              <a:t>2</a:t>
            </a:r>
            <a:r>
              <a:rPr lang="en-US" baseline="30000" dirty="0"/>
              <a:t>a</a:t>
            </a:r>
            <a:r>
              <a:rPr lang="en-US" dirty="0"/>
              <a:t>) is Region 3 and anything greater is another region</a:t>
            </a:r>
          </a:p>
          <a:p>
            <a:pPr marL="171450" indent="-171450">
              <a:buFont typeface="Arial" panose="020B0604020202020204" pitchFamily="34" charset="0"/>
              <a:buChar char="•"/>
            </a:pPr>
            <a:r>
              <a:rPr lang="en-US" dirty="0"/>
              <a:t>We </a:t>
            </a:r>
            <a:r>
              <a:rPr lang="en-US" b="1" dirty="0"/>
              <a:t>end up with three distinct regions </a:t>
            </a:r>
            <a:r>
              <a:rPr lang="en-US" dirty="0"/>
              <a:t>and boundaries that classify the points correctly</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28</a:t>
            </a:fld>
            <a:endParaRPr lang="en-US">
              <a:uFillTx/>
            </a:endParaRPr>
          </a:p>
        </p:txBody>
      </p:sp>
    </p:spTree>
    <p:extLst>
      <p:ext uri="{BB962C8B-B14F-4D97-AF65-F5344CB8AC3E}">
        <p14:creationId xmlns:p14="http://schemas.microsoft.com/office/powerpoint/2010/main" val="616768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tree is being built and how the boundaries and regions are defined</a:t>
            </a:r>
          </a:p>
          <a:p>
            <a:pPr marL="171450" indent="-171450">
              <a:buFont typeface="Arial" panose="020B0604020202020204" pitchFamily="34" charset="0"/>
              <a:buChar char="•"/>
            </a:pPr>
            <a:r>
              <a:rPr lang="en-US" dirty="0"/>
              <a:t>The </a:t>
            </a:r>
            <a:r>
              <a:rPr lang="en-US" b="1" dirty="0"/>
              <a:t>Vertical Cut </a:t>
            </a:r>
            <a:r>
              <a:rPr lang="en-US" dirty="0"/>
              <a:t>corresponds to taking </a:t>
            </a:r>
            <a:r>
              <a:rPr lang="en-US" b="1" dirty="0"/>
              <a:t>Feature #1</a:t>
            </a:r>
            <a:r>
              <a:rPr lang="en-US" dirty="0"/>
              <a:t> “X</a:t>
            </a:r>
            <a:r>
              <a:rPr lang="en-US" baseline="-25000" dirty="0"/>
              <a:t>1</a:t>
            </a:r>
            <a:r>
              <a:rPr lang="en-US" dirty="0"/>
              <a:t>” and using it to build the tree and boundaries</a:t>
            </a:r>
          </a:p>
          <a:p>
            <a:pPr marL="171450" indent="-171450">
              <a:buFont typeface="Arial" panose="020B0604020202020204" pitchFamily="34" charset="0"/>
              <a:buChar char="•"/>
            </a:pPr>
            <a:r>
              <a:rPr lang="en-US" dirty="0"/>
              <a:t>The </a:t>
            </a:r>
            <a:r>
              <a:rPr lang="en-US" b="1" dirty="0"/>
              <a:t>Horizontal Cut </a:t>
            </a:r>
            <a:r>
              <a:rPr lang="en-US" dirty="0"/>
              <a:t>corresponds to taking </a:t>
            </a:r>
            <a:r>
              <a:rPr lang="en-US" b="1" dirty="0"/>
              <a:t>Feature #2</a:t>
            </a:r>
            <a:r>
              <a:rPr lang="en-US" dirty="0"/>
              <a:t> “X</a:t>
            </a:r>
            <a:r>
              <a:rPr lang="en-US" baseline="-25000" dirty="0"/>
              <a:t>2</a:t>
            </a:r>
            <a:r>
              <a:rPr lang="en-US" dirty="0"/>
              <a:t>” and also using to further create necessary boundaries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29</a:t>
            </a:fld>
            <a:endParaRPr lang="en-US">
              <a:uFillTx/>
            </a:endParaRPr>
          </a:p>
        </p:txBody>
      </p:sp>
    </p:spTree>
    <p:extLst>
      <p:ext uri="{BB962C8B-B14F-4D97-AF65-F5344CB8AC3E}">
        <p14:creationId xmlns:p14="http://schemas.microsoft.com/office/powerpoint/2010/main" val="2503281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Binary Classification Loan application dataset with four features and label (two classes) </a:t>
            </a:r>
          </a:p>
          <a:p>
            <a:endParaRPr lang="en-US" dirty="0"/>
          </a:p>
          <a:p>
            <a:pPr marL="171450" indent="-171450">
              <a:buFont typeface="Arial" panose="020B0604020202020204" pitchFamily="34" charset="0"/>
              <a:buChar char="•"/>
            </a:pPr>
            <a:r>
              <a:rPr lang="en-US" dirty="0"/>
              <a:t>Notice that some features are Categorical and even Ordinal  .. </a:t>
            </a:r>
          </a:p>
          <a:p>
            <a:pPr marL="628650" lvl="1" indent="-171450">
              <a:buFont typeface="Arial" panose="020B0604020202020204" pitchFamily="34" charset="0"/>
              <a:buChar char="•"/>
            </a:pPr>
            <a:r>
              <a:rPr lang="en-US" dirty="0"/>
              <a:t>Decision Trees have no problem with non-numerical data</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30</a:t>
            </a:fld>
            <a:endParaRPr lang="en-US">
              <a:uFillTx/>
            </a:endParaRPr>
          </a:p>
        </p:txBody>
      </p:sp>
    </p:spTree>
    <p:extLst>
      <p:ext uri="{BB962C8B-B14F-4D97-AF65-F5344CB8AC3E}">
        <p14:creationId xmlns:p14="http://schemas.microsoft.com/office/powerpoint/2010/main" val="1572300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Learn a classification model from the data means: Build the tree</a:t>
            </a:r>
          </a:p>
          <a:p>
            <a:pPr marL="171450" indent="-171450">
              <a:buFont typeface="Arial" panose="020B0604020202020204" pitchFamily="34" charset="0"/>
              <a:buChar char="•"/>
            </a:pPr>
            <a:r>
              <a:rPr lang="en-US" dirty="0"/>
              <a:t>Once the tree is built then we can use it to decide if the new record is approved or not</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31</a:t>
            </a:fld>
            <a:endParaRPr lang="en-US">
              <a:uFillTx/>
            </a:endParaRPr>
          </a:p>
        </p:txBody>
      </p:sp>
    </p:spTree>
    <p:extLst>
      <p:ext uri="{BB962C8B-B14F-4D97-AF65-F5344CB8AC3E}">
        <p14:creationId xmlns:p14="http://schemas.microsoft.com/office/powerpoint/2010/main" val="2995231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first step is to choose one of the 4 features to be at the root of the tree.</a:t>
            </a:r>
          </a:p>
          <a:p>
            <a:pPr marL="171450" indent="-171450">
              <a:buFont typeface="Arial" panose="020B0604020202020204" pitchFamily="34" charset="0"/>
              <a:buChar char="•"/>
            </a:pPr>
            <a:r>
              <a:rPr lang="en-US" b="1" dirty="0"/>
              <a:t>What is the criteria </a:t>
            </a:r>
            <a:r>
              <a:rPr lang="en-US" dirty="0"/>
              <a:t>that we will need to use to select the correct feature?</a:t>
            </a:r>
          </a:p>
          <a:p>
            <a:pPr marL="171450" indent="-171450">
              <a:buFont typeface="Arial" panose="020B0604020202020204" pitchFamily="34" charset="0"/>
              <a:buChar char="•"/>
            </a:pPr>
            <a:r>
              <a:rPr lang="en-US" dirty="0"/>
              <a:t>The criteria is called “Attribute Selection Measure”:</a:t>
            </a:r>
          </a:p>
          <a:p>
            <a:pPr marL="628650" lvl="1" indent="-171450">
              <a:buFont typeface="Arial" panose="020B0604020202020204" pitchFamily="34" charset="0"/>
              <a:buChar char="•"/>
            </a:pPr>
            <a:r>
              <a:rPr lang="en-US" dirty="0"/>
              <a:t>Entropy</a:t>
            </a:r>
          </a:p>
          <a:p>
            <a:pPr marL="628650" lvl="1" indent="-171450">
              <a:buFont typeface="Arial" panose="020B0604020202020204" pitchFamily="34" charset="0"/>
              <a:buChar char="•"/>
            </a:pPr>
            <a:r>
              <a:rPr lang="en-US" dirty="0"/>
              <a:t>Information Gain</a:t>
            </a:r>
          </a:p>
          <a:p>
            <a:pPr marL="628650" lvl="1" indent="-171450">
              <a:buFont typeface="Arial" panose="020B0604020202020204" pitchFamily="34" charset="0"/>
              <a:buChar char="•"/>
            </a:pPr>
            <a:r>
              <a:rPr lang="en-US" dirty="0"/>
              <a:t>Gini Index ..</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32</a:t>
            </a:fld>
            <a:endParaRPr lang="en-US">
              <a:uFillTx/>
            </a:endParaRPr>
          </a:p>
        </p:txBody>
      </p:sp>
    </p:spTree>
    <p:extLst>
      <p:ext uri="{BB962C8B-B14F-4D97-AF65-F5344CB8AC3E}">
        <p14:creationId xmlns:p14="http://schemas.microsoft.com/office/powerpoint/2010/main" val="2996210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trees </a:t>
            </a:r>
            <a:r>
              <a:rPr lang="en-US" b="1" dirty="0"/>
              <a:t>can be used for both </a:t>
            </a:r>
            <a:r>
              <a:rPr lang="en-US" dirty="0"/>
              <a:t>regression and classification problems.</a:t>
            </a:r>
          </a:p>
          <a:p>
            <a:pPr marL="171450" indent="-171450">
              <a:buFont typeface="Arial" panose="020B0604020202020204" pitchFamily="34" charset="0"/>
              <a:buChar char="•"/>
            </a:pPr>
            <a:r>
              <a:rPr lang="en-US" dirty="0"/>
              <a:t>Decision trees </a:t>
            </a:r>
            <a:r>
              <a:rPr lang="en-US" b="1" dirty="0"/>
              <a:t>are easy to understand and interpret</a:t>
            </a:r>
          </a:p>
          <a:p>
            <a:pPr marL="171450" indent="-171450">
              <a:buFont typeface="Arial" panose="020B0604020202020204" pitchFamily="34" charset="0"/>
              <a:buChar char="•"/>
            </a:pPr>
            <a:r>
              <a:rPr lang="en-US" b="0" dirty="0"/>
              <a:t>The Department of Statistics at the University of Wisconsin–Madison writes:</a:t>
            </a:r>
          </a:p>
          <a:p>
            <a:pPr marL="628650" lvl="1" indent="-171450">
              <a:buFont typeface="Arial" panose="020B0604020202020204" pitchFamily="34" charset="0"/>
              <a:buChar char="•"/>
            </a:pPr>
            <a:r>
              <a:rPr lang="en-US" b="0" dirty="0"/>
              <a:t>that </a:t>
            </a:r>
            <a:r>
              <a:rPr lang="en-US" b="1" dirty="0"/>
              <a:t>the first decision tree regression</a:t>
            </a:r>
            <a:r>
              <a:rPr lang="en-US" b="0" dirty="0"/>
              <a:t> was invented in </a:t>
            </a:r>
            <a:r>
              <a:rPr lang="en-US" b="1" dirty="0"/>
              <a:t>1963</a:t>
            </a:r>
            <a:r>
              <a:rPr lang="en-US" b="0" dirty="0"/>
              <a:t> (AID project, Morgan and </a:t>
            </a:r>
            <a:r>
              <a:rPr lang="en-US" b="0" dirty="0" err="1"/>
              <a:t>Sonquist</a:t>
            </a:r>
            <a:r>
              <a:rPr lang="en-US" b="0" dirty="0"/>
              <a:t>). </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a:t>
            </a:fld>
            <a:endParaRPr lang="en-US">
              <a:uFillTx/>
            </a:endParaRPr>
          </a:p>
        </p:txBody>
      </p:sp>
    </p:spTree>
    <p:extLst>
      <p:ext uri="{BB962C8B-B14F-4D97-AF65-F5344CB8AC3E}">
        <p14:creationId xmlns:p14="http://schemas.microsoft.com/office/powerpoint/2010/main" val="1871323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Once the model is created we can test the DT on a new unseen record</a:t>
            </a:r>
          </a:p>
          <a:p>
            <a:pPr marL="171450" indent="-171450">
              <a:buFont typeface="Arial" panose="020B0604020202020204" pitchFamily="34" charset="0"/>
              <a:buChar char="•"/>
            </a:pPr>
            <a:r>
              <a:rPr lang="en-US" dirty="0"/>
              <a:t>We simply use the Tree to direct us from one branch to another based on the features of the record</a:t>
            </a:r>
          </a:p>
          <a:p>
            <a:pPr marL="171450" indent="-171450">
              <a:buFont typeface="Arial" panose="020B0604020202020204" pitchFamily="34" charset="0"/>
              <a:buChar char="•"/>
            </a:pPr>
            <a:r>
              <a:rPr lang="en-US" dirty="0"/>
              <a:t>In this example, the record will be rejected for a loan since the customer will not qualify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33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4743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can be many ways for constructing Decision Trees ..</a:t>
            </a:r>
          </a:p>
          <a:p>
            <a:pPr marL="171450" indent="-171450">
              <a:buFont typeface="Arial" panose="020B0604020202020204" pitchFamily="34" charset="0"/>
              <a:buChar char="•"/>
            </a:pPr>
            <a:r>
              <a:rPr lang="en-US" dirty="0"/>
              <a:t>In this example the heuristic chose the two most important features</a:t>
            </a:r>
          </a:p>
          <a:p>
            <a:pPr marL="628650" lvl="1" indent="-171450">
              <a:buFont typeface="Arial" panose="020B0604020202020204" pitchFamily="34" charset="0"/>
              <a:buChar char="•"/>
            </a:pPr>
            <a:r>
              <a:rPr lang="en-US" dirty="0"/>
              <a:t>Owning a house</a:t>
            </a:r>
          </a:p>
          <a:p>
            <a:pPr marL="628650" lvl="1" indent="-171450">
              <a:buFont typeface="Arial" panose="020B0604020202020204" pitchFamily="34" charset="0"/>
              <a:buChar char="•"/>
            </a:pPr>
            <a:r>
              <a:rPr lang="en-US" dirty="0"/>
              <a:t>Having a Job</a:t>
            </a:r>
          </a:p>
          <a:p>
            <a:pPr marL="171450" indent="-171450">
              <a:buFont typeface="Arial" panose="020B0604020202020204" pitchFamily="34" charset="0"/>
              <a:buChar char="•"/>
            </a:pPr>
            <a:r>
              <a:rPr lang="en-US" dirty="0"/>
              <a:t>The most effective is the one that can generalize of course and be simple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34</a:t>
            </a:fld>
            <a:endParaRPr lang="en-US">
              <a:uFillTx/>
            </a:endParaRPr>
          </a:p>
        </p:txBody>
      </p:sp>
    </p:spTree>
    <p:extLst>
      <p:ext uri="{BB962C8B-B14F-4D97-AF65-F5344CB8AC3E}">
        <p14:creationId xmlns:p14="http://schemas.microsoft.com/office/powerpoint/2010/main" val="440864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Attribute Selection is the most important part within Decision Trees Classifiers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35</a:t>
            </a:fld>
            <a:endParaRPr lang="en-US">
              <a:uFillTx/>
            </a:endParaRPr>
          </a:p>
        </p:txBody>
      </p:sp>
    </p:spTree>
    <p:extLst>
      <p:ext uri="{BB962C8B-B14F-4D97-AF65-F5344CB8AC3E}">
        <p14:creationId xmlns:p14="http://schemas.microsoft.com/office/powerpoint/2010/main" val="3570213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the dataset consists of </a:t>
            </a:r>
            <a:r>
              <a:rPr lang="en-US" b="1" dirty="0"/>
              <a:t>N attributes </a:t>
            </a:r>
            <a:r>
              <a:rPr lang="en-US" dirty="0"/>
              <a:t>then deciding which attribute to place at the root or at different levels of the tree as internal nodes is a complicated step.</a:t>
            </a:r>
          </a:p>
          <a:p>
            <a:pPr marL="171450" indent="-171450">
              <a:buFont typeface="Arial" panose="020B0604020202020204" pitchFamily="34" charset="0"/>
              <a:buChar char="•"/>
            </a:pPr>
            <a:r>
              <a:rPr lang="en-US" dirty="0"/>
              <a:t>By just randomly selecting any node to be the root can’t solve the issue. </a:t>
            </a:r>
          </a:p>
          <a:p>
            <a:pPr marL="171450" indent="-171450">
              <a:buFont typeface="Arial" panose="020B0604020202020204" pitchFamily="34" charset="0"/>
              <a:buChar char="•"/>
            </a:pPr>
            <a:r>
              <a:rPr lang="en-US" dirty="0"/>
              <a:t>If we follow a random approach, it may </a:t>
            </a:r>
            <a:r>
              <a:rPr lang="en-US" b="1" dirty="0"/>
              <a:t>give us bad results with low accuracy</a:t>
            </a:r>
            <a:r>
              <a:rPr lang="en-US" dirty="0"/>
              <a:t>.</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36</a:t>
            </a:fld>
            <a:endParaRPr lang="en-US">
              <a:uFillTx/>
            </a:endParaRPr>
          </a:p>
        </p:txBody>
      </p:sp>
    </p:spTree>
    <p:extLst>
      <p:ext uri="{BB962C8B-B14F-4D97-AF65-F5344CB8AC3E}">
        <p14:creationId xmlns:p14="http://schemas.microsoft.com/office/powerpoint/2010/main" val="3593735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have a dataset with 20 courses (20 records)</a:t>
            </a:r>
          </a:p>
          <a:p>
            <a:pPr marL="228600" indent="-228600">
              <a:buAutoNum type="arabicParenR"/>
            </a:pPr>
            <a:r>
              <a:rPr lang="en-US" dirty="0"/>
              <a:t>Five Features</a:t>
            </a:r>
          </a:p>
          <a:p>
            <a:pPr marL="228600" indent="-228600">
              <a:buAutoNum type="arabicParenR"/>
            </a:pPr>
            <a:r>
              <a:rPr lang="en-US" dirty="0"/>
              <a:t>A Label that gives the Rating of the Course</a:t>
            </a:r>
          </a:p>
          <a:p>
            <a:pPr marL="0" indent="0">
              <a:buNone/>
            </a:pPr>
            <a:endParaRPr lang="en-US" dirty="0"/>
          </a:p>
          <a:p>
            <a:pPr marL="0" indent="0">
              <a:buNone/>
            </a:pPr>
            <a:r>
              <a:rPr lang="en-US" dirty="0"/>
              <a:t>We need to build a tree that can assist a student to choose a course based on its features</a:t>
            </a:r>
          </a:p>
          <a:p>
            <a:pPr marL="0" indent="0">
              <a:buNone/>
            </a:pPr>
            <a:endParaRPr lang="en-US" dirty="0"/>
          </a:p>
          <a:p>
            <a:pPr marL="171450" indent="-171450">
              <a:buFont typeface="Arial" panose="020B0604020202020204" pitchFamily="34" charset="0"/>
              <a:buChar char="•"/>
            </a:pPr>
            <a:r>
              <a:rPr lang="en-US" u="sng" dirty="0">
                <a:effectLst>
                  <a:outerShdw blurRad="38100" dist="38100" dir="2700000" algn="tl">
                    <a:srgbClr val="000000">
                      <a:alpha val="43137"/>
                    </a:srgbClr>
                  </a:outerShdw>
                </a:effectLst>
              </a:rPr>
              <a:t>What is a possible answer to the above question</a:t>
            </a:r>
            <a:r>
              <a:rPr lang="en-US" dirty="0"/>
              <a:t>?</a:t>
            </a:r>
          </a:p>
          <a:p>
            <a:pPr marL="685800" lvl="1" indent="-228600">
              <a:buFont typeface="+mj-lt"/>
              <a:buAutoNum type="arabicPeriod"/>
            </a:pPr>
            <a:r>
              <a:rPr lang="en-US" b="1" dirty="0"/>
              <a:t>Choose a feature</a:t>
            </a:r>
            <a:r>
              <a:rPr lang="en-US" dirty="0"/>
              <a:t> to </a:t>
            </a:r>
            <a:r>
              <a:rPr lang="en-US" b="1" dirty="0"/>
              <a:t>split the tree </a:t>
            </a:r>
            <a:r>
              <a:rPr lang="en-US" dirty="0"/>
              <a:t>so that we can </a:t>
            </a:r>
            <a:r>
              <a:rPr lang="en-US" b="1" dirty="0"/>
              <a:t>reach a classification answer quickly </a:t>
            </a:r>
            <a:r>
              <a:rPr lang="en-US" dirty="0"/>
              <a:t>..</a:t>
            </a:r>
          </a:p>
          <a:p>
            <a:pPr marL="685800" lvl="1" indent="-228600">
              <a:buFont typeface="+mj-lt"/>
              <a:buAutoNum type="arabicPeriod"/>
            </a:pPr>
            <a:r>
              <a:rPr lang="en-US" dirty="0"/>
              <a:t>Reduce depth of the tree ..</a:t>
            </a:r>
          </a:p>
          <a:p>
            <a:pPr marL="685800" lvl="1" indent="-228600">
              <a:buFont typeface="+mj-lt"/>
              <a:buAutoNum type="arabicPeriod"/>
            </a:pPr>
            <a:r>
              <a:rPr lang="en-US" dirty="0"/>
              <a:t>Make tree generalize </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37</a:t>
            </a:fld>
            <a:endParaRPr lang="en-US">
              <a:uFillTx/>
            </a:endParaRPr>
          </a:p>
        </p:txBody>
      </p:sp>
    </p:spTree>
    <p:extLst>
      <p:ext uri="{BB962C8B-B14F-4D97-AF65-F5344CB8AC3E}">
        <p14:creationId xmlns:p14="http://schemas.microsoft.com/office/powerpoint/2010/main" val="665883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need to pick a feature that acts as a decider and splits the tree at the root</a:t>
            </a:r>
          </a:p>
          <a:p>
            <a:pPr marL="171450" indent="-171450">
              <a:buFont typeface="Arial" panose="020B0604020202020204" pitchFamily="34" charset="0"/>
              <a:buChar char="•"/>
            </a:pPr>
            <a:r>
              <a:rPr lang="en-US" dirty="0"/>
              <a:t>We can get some statistics on the features and use this stats to decide on the best feature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38</a:t>
            </a:fld>
            <a:endParaRPr lang="en-US">
              <a:uFillTx/>
            </a:endParaRPr>
          </a:p>
        </p:txBody>
      </p:sp>
    </p:spTree>
    <p:extLst>
      <p:ext uri="{BB962C8B-B14F-4D97-AF65-F5344CB8AC3E}">
        <p14:creationId xmlns:p14="http://schemas.microsoft.com/office/powerpoint/2010/main" val="1800505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histogram of % of features and the information they provide</a:t>
            </a:r>
          </a:p>
          <a:p>
            <a:pPr marL="228600" indent="-228600">
              <a:buAutoNum type="arabicParenR"/>
            </a:pPr>
            <a:r>
              <a:rPr lang="en-US" dirty="0"/>
              <a:t>Easy, not enough information, since since 6/10 </a:t>
            </a:r>
            <a:r>
              <a:rPr lang="en-US" dirty="0">
                <a:sym typeface="Wingdings" panose="05000000000000000000" pitchFamily="2" charset="2"/>
              </a:rPr>
              <a:t> 60% indicate Enjoy … while 4/10  40% indicate Not Enjoy</a:t>
            </a:r>
          </a:p>
          <a:p>
            <a:pPr marL="228600" indent="-228600">
              <a:buAutoNum type="arabicParenR"/>
            </a:pPr>
            <a:r>
              <a:rPr lang="en-US" dirty="0">
                <a:sym typeface="Wingdings" panose="05000000000000000000" pitchFamily="2" charset="2"/>
              </a:rPr>
              <a:t>AI, Is useful</a:t>
            </a:r>
          </a:p>
          <a:p>
            <a:pPr marL="228600" indent="-228600">
              <a:buAutoNum type="arabicParenR"/>
            </a:pPr>
            <a:r>
              <a:rPr lang="en-US" dirty="0">
                <a:sym typeface="Wingdings" panose="05000000000000000000" pitchFamily="2" charset="2"/>
              </a:rPr>
              <a:t>The best Feature to give good information is Systems and therefore we can use it at the root.</a:t>
            </a:r>
          </a:p>
          <a:p>
            <a:pPr marL="228600" indent="-228600">
              <a:buAutoNum type="arabicParenR"/>
            </a:pPr>
            <a:endParaRPr lang="en-US" dirty="0">
              <a:sym typeface="Wingdings" panose="05000000000000000000" pitchFamily="2" charset="2"/>
            </a:endParaRP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39</a:t>
            </a:fld>
            <a:endParaRPr lang="en-US">
              <a:uFillTx/>
            </a:endParaRPr>
          </a:p>
        </p:txBody>
      </p:sp>
    </p:spTree>
    <p:extLst>
      <p:ext uri="{BB962C8B-B14F-4D97-AF65-F5344CB8AC3E}">
        <p14:creationId xmlns:p14="http://schemas.microsoft.com/office/powerpoint/2010/main" val="2309544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solving this attribute selection problem, researchers worked and devised some solutions. They suggested using some criteria like :</a:t>
            </a:r>
          </a:p>
          <a:p>
            <a:endParaRPr lang="en-US" dirty="0"/>
          </a:p>
          <a:p>
            <a:pPr marL="628650" lvl="1" indent="-171450">
              <a:buFont typeface="Courier New" panose="02070309020205020404" pitchFamily="49" charset="0"/>
              <a:buChar char="o"/>
            </a:pPr>
            <a:r>
              <a:rPr lang="en-US" dirty="0"/>
              <a:t>Entropy,</a:t>
            </a:r>
          </a:p>
          <a:p>
            <a:pPr marL="628650" lvl="1" indent="-171450">
              <a:buFont typeface="Courier New" panose="02070309020205020404" pitchFamily="49" charset="0"/>
              <a:buChar char="o"/>
            </a:pPr>
            <a:r>
              <a:rPr lang="en-US" dirty="0"/>
              <a:t>Information gain,</a:t>
            </a:r>
          </a:p>
          <a:p>
            <a:pPr marL="628650" lvl="1" indent="-171450">
              <a:buFont typeface="Courier New" panose="02070309020205020404" pitchFamily="49" charset="0"/>
              <a:buChar char="o"/>
            </a:pPr>
            <a:r>
              <a:rPr lang="en-US" dirty="0"/>
              <a:t>Gini index,</a:t>
            </a:r>
          </a:p>
          <a:p>
            <a:pPr marL="628650" lvl="1" indent="-171450">
              <a:buFont typeface="Courier New" panose="02070309020205020404" pitchFamily="49" charset="0"/>
              <a:buChar char="o"/>
            </a:pPr>
            <a:r>
              <a:rPr lang="en-US" dirty="0"/>
              <a:t>Gain Ratio,</a:t>
            </a:r>
          </a:p>
          <a:p>
            <a:pPr marL="628650" lvl="1" indent="-171450">
              <a:buFont typeface="Courier New" panose="02070309020205020404" pitchFamily="49" charset="0"/>
              <a:buChar char="o"/>
            </a:pPr>
            <a:r>
              <a:rPr lang="en-US" dirty="0"/>
              <a:t>Reduction in Variance</a:t>
            </a:r>
          </a:p>
          <a:p>
            <a:pPr marL="628650" lvl="1" indent="-171450">
              <a:buFont typeface="Courier New" panose="02070309020205020404" pitchFamily="49" charset="0"/>
              <a:buChar char="o"/>
            </a:pPr>
            <a:r>
              <a:rPr lang="en-US" dirty="0"/>
              <a:t>Chi-Square</a:t>
            </a:r>
          </a:p>
          <a:p>
            <a:endParaRPr lang="en-US" dirty="0"/>
          </a:p>
          <a:p>
            <a:pPr marL="171450" indent="-171450">
              <a:buFont typeface="Arial" panose="020B0604020202020204" pitchFamily="34" charset="0"/>
              <a:buChar char="•"/>
            </a:pPr>
            <a:r>
              <a:rPr lang="en-US" dirty="0"/>
              <a:t>Which feature should I consider first to split the tree?</a:t>
            </a:r>
          </a:p>
          <a:p>
            <a:pPr marL="171450" indent="-171450">
              <a:buFont typeface="Arial" panose="020B0604020202020204" pitchFamily="34" charset="0"/>
              <a:buChar char="•"/>
            </a:pPr>
            <a:r>
              <a:rPr lang="en-US" dirty="0"/>
              <a:t>These criteria will </a:t>
            </a:r>
            <a:r>
              <a:rPr lang="en-US" b="1" dirty="0"/>
              <a:t>calculate values for every attribute</a:t>
            </a:r>
            <a:r>
              <a:rPr lang="en-US" dirty="0"/>
              <a:t>. </a:t>
            </a:r>
          </a:p>
          <a:p>
            <a:pPr marL="171450" indent="-171450">
              <a:buFont typeface="Arial" panose="020B0604020202020204" pitchFamily="34" charset="0"/>
              <a:buChar char="•"/>
            </a:pPr>
            <a:r>
              <a:rPr lang="en-US" dirty="0"/>
              <a:t>The values are sorted, and attributes are placed in the tree by following the order </a:t>
            </a:r>
            <a:r>
              <a:rPr lang="en-US" dirty="0" err="1"/>
              <a:t>i.e</a:t>
            </a:r>
            <a:r>
              <a:rPr lang="en-US" dirty="0"/>
              <a:t>, the attribute with a high value( in case of information gain) is placed at the root.</a:t>
            </a:r>
          </a:p>
          <a:p>
            <a:r>
              <a:rPr lang="en-US" dirty="0"/>
              <a:t>While using Information Gain as a criterion, we assume attributes to be categorical, and for the Gini index, attributes are assumed to be continuous.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40</a:t>
            </a:fld>
            <a:endParaRPr lang="en-US">
              <a:uFillTx/>
            </a:endParaRPr>
          </a:p>
        </p:txBody>
      </p:sp>
    </p:spTree>
    <p:extLst>
      <p:ext uri="{BB962C8B-B14F-4D97-AF65-F5344CB8AC3E}">
        <p14:creationId xmlns:p14="http://schemas.microsoft.com/office/powerpoint/2010/main" val="2063846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Entropy is defined as </a:t>
            </a:r>
            <a:r>
              <a:rPr lang="en-US" dirty="0"/>
              <a:t>the measurement of degree of randomness or in other words, it is the increase in the disorganization within a system.</a:t>
            </a:r>
          </a:p>
          <a:p>
            <a:pPr marL="171450" indent="-171450">
              <a:buFont typeface="Arial" panose="020B0604020202020204" pitchFamily="34" charset="0"/>
              <a:buChar char="•"/>
            </a:pPr>
            <a:r>
              <a:rPr lang="en-US" dirty="0"/>
              <a:t>The lower the value the better!!</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41</a:t>
            </a:fld>
            <a:endParaRPr lang="en-US">
              <a:uFillTx/>
            </a:endParaRPr>
          </a:p>
        </p:txBody>
      </p:sp>
    </p:spTree>
    <p:extLst>
      <p:ext uri="{BB962C8B-B14F-4D97-AF65-F5344CB8AC3E}">
        <p14:creationId xmlns:p14="http://schemas.microsoft.com/office/powerpoint/2010/main" val="1833698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How does entropy assist </a:t>
            </a:r>
            <a:r>
              <a:rPr lang="en-US" dirty="0"/>
              <a:t>us in zooming down on most effective feature?</a:t>
            </a:r>
          </a:p>
          <a:p>
            <a:pPr marL="628650" lvl="1" indent="-171450">
              <a:buFont typeface="Arial" panose="020B0604020202020204" pitchFamily="34" charset="0"/>
              <a:buChar char="•"/>
            </a:pPr>
            <a:r>
              <a:rPr lang="en-US" dirty="0"/>
              <a:t>By calculating the entropy </a:t>
            </a:r>
            <a:r>
              <a:rPr lang="en-US" b="1" dirty="0"/>
              <a:t>measure (purity) </a:t>
            </a:r>
            <a:r>
              <a:rPr lang="en-US" dirty="0"/>
              <a:t>of a feature or </a:t>
            </a:r>
            <a:r>
              <a:rPr lang="en-US" b="1" dirty="0"/>
              <a:t>a split</a:t>
            </a:r>
          </a:p>
          <a:p>
            <a:pPr marL="171450" lvl="0" indent="-171450">
              <a:buFont typeface="Arial" panose="020B0604020202020204" pitchFamily="34" charset="0"/>
              <a:buChar char="•"/>
            </a:pPr>
            <a:r>
              <a:rPr lang="en-US" b="1" dirty="0"/>
              <a:t>Highest entropy is when + Class and – Class are equal</a:t>
            </a:r>
          </a:p>
          <a:p>
            <a:pPr marL="171450" indent="-171450">
              <a:buFont typeface="Arial" panose="020B0604020202020204" pitchFamily="34" charset="0"/>
              <a:buChar char="•"/>
            </a:pPr>
            <a:r>
              <a:rPr lang="en-US" dirty="0"/>
              <a:t>In statistical mechanics, </a:t>
            </a:r>
            <a:r>
              <a:rPr lang="en-US" b="1" u="sng" dirty="0"/>
              <a:t>entropy is a measure </a:t>
            </a:r>
            <a:r>
              <a:rPr lang="en-US" b="1" dirty="0"/>
              <a:t>of </a:t>
            </a:r>
            <a:r>
              <a:rPr lang="en-US" b="0" dirty="0"/>
              <a:t>the number of ways a system can be arranged</a:t>
            </a:r>
            <a:r>
              <a:rPr lang="en-US" dirty="0"/>
              <a:t>, often taken to be a measure of </a:t>
            </a:r>
            <a:r>
              <a:rPr lang="en-US" b="1" u="sng" dirty="0"/>
              <a:t>"disorder" </a:t>
            </a:r>
            <a:r>
              <a:rPr lang="en-US" dirty="0"/>
              <a:t>(the higher the entropy, the higher the disorder).</a:t>
            </a:r>
          </a:p>
          <a:p>
            <a:endParaRPr lang="en-US" dirty="0"/>
          </a:p>
          <a:p>
            <a:r>
              <a:rPr lang="en-US" dirty="0"/>
              <a:t>Entropy can be calculated with the formula above</a:t>
            </a:r>
          </a:p>
          <a:p>
            <a:endParaRPr lang="en-US" dirty="0"/>
          </a:p>
          <a:p>
            <a:r>
              <a:rPr lang="en-US" dirty="0"/>
              <a:t>Assume a set R = {</a:t>
            </a:r>
            <a:r>
              <a:rPr lang="en-US" dirty="0" err="1"/>
              <a:t>a,a,a,b,b,b,b,b</a:t>
            </a:r>
            <a:r>
              <a:rPr lang="en-US" dirty="0"/>
              <a:t>}</a:t>
            </a:r>
          </a:p>
          <a:p>
            <a:r>
              <a:rPr lang="en-US" dirty="0"/>
              <a:t>Entropy = -[ (3/8) Log</a:t>
            </a:r>
            <a:r>
              <a:rPr lang="en-US" baseline="-25000" dirty="0"/>
              <a:t>2</a:t>
            </a:r>
            <a:r>
              <a:rPr lang="en-US" dirty="0"/>
              <a:t> (3/8) + (5/8)Log</a:t>
            </a:r>
            <a:r>
              <a:rPr lang="en-US" baseline="-25000" dirty="0"/>
              <a:t>2</a:t>
            </a:r>
            <a:r>
              <a:rPr lang="en-US" dirty="0"/>
              <a:t> (5/8) ] </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42</a:t>
            </a:fld>
            <a:endParaRPr lang="en-US">
              <a:uFillTx/>
            </a:endParaRPr>
          </a:p>
        </p:txBody>
      </p:sp>
    </p:spTree>
    <p:extLst>
      <p:ext uri="{BB962C8B-B14F-4D97-AF65-F5344CB8AC3E}">
        <p14:creationId xmlns:p14="http://schemas.microsoft.com/office/powerpoint/2010/main" val="1563993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a:extLst>
              <a:ext uri="{FF2B5EF4-FFF2-40B4-BE49-F238E27FC236}">
                <a16:creationId xmlns:a16="http://schemas.microsoft.com/office/drawing/2014/main" id="{31D93FBF-8604-4A39-9DE3-7FBF1B60FCA0}"/>
              </a:ext>
            </a:extLst>
          </p:cNvPr>
          <p:cNvSpPr>
            <a:spLocks noGrp="1" noRot="1" noChangeAspect="1" noChangeArrowheads="1" noTextEdit="1"/>
          </p:cNvSpPr>
          <p:nvPr>
            <p:ph type="sldImg"/>
          </p:nvPr>
        </p:nvSpPr>
        <p:spPr>
          <a:xfrm>
            <a:off x="1262063" y="720725"/>
            <a:ext cx="4799012" cy="3598863"/>
          </a:xfrm>
          <a:solidFill>
            <a:srgbClr val="FFFFFF"/>
          </a:solidFill>
          <a:ln/>
          <a:extLst>
            <a:ext uri="{FAA26D3D-D897-4be2-8F04-BA451C77F1D7}">
              <ma14:placeholderFlag xmlns="" xmlns:ma14="http://schemas.microsoft.com/office/mac/drawingml/2011/main" val="1"/>
            </a:ext>
          </a:extLst>
        </p:spPr>
      </p:sp>
      <p:sp>
        <p:nvSpPr>
          <p:cNvPr id="827395" name="Rectangle 3">
            <a:extLst>
              <a:ext uri="{FF2B5EF4-FFF2-40B4-BE49-F238E27FC236}">
                <a16:creationId xmlns:a16="http://schemas.microsoft.com/office/drawing/2014/main" id="{97FEF5DB-C708-45DF-852E-924B37ACACC6}"/>
              </a:ext>
            </a:extLst>
          </p:cNvPr>
          <p:cNvSpPr>
            <a:spLocks noGrp="1"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lIns="95025" tIns="47513" rIns="95025" bIns="47513"/>
          <a:lstStyle/>
          <a:p>
            <a:pPr marL="171450" indent="-171450">
              <a:buFont typeface="Arial" panose="020B0604020202020204" pitchFamily="34" charset="0"/>
              <a:buChar char="•"/>
              <a:defRPr/>
            </a:pPr>
            <a:r>
              <a:rPr lang="en-US" dirty="0">
                <a:ea typeface="ＭＳ Ｐゴシック" charset="0"/>
                <a:cs typeface="+mn-cs"/>
              </a:rPr>
              <a:t>Decision Trees </a:t>
            </a:r>
            <a:r>
              <a:rPr lang="en-US" b="1" dirty="0">
                <a:ea typeface="ＭＳ Ｐゴシック" charset="0"/>
                <a:cs typeface="+mn-cs"/>
              </a:rPr>
              <a:t>follow a similar pattern</a:t>
            </a:r>
            <a:r>
              <a:rPr lang="en-US" dirty="0">
                <a:ea typeface="ＭＳ Ｐゴシック" charset="0"/>
                <a:cs typeface="+mn-cs"/>
              </a:rPr>
              <a:t> to other Machine Learning Algorithms in terms of </a:t>
            </a:r>
            <a:r>
              <a:rPr lang="en-US" b="1" u="sng" dirty="0">
                <a:ea typeface="ＭＳ Ｐゴシック" charset="0"/>
                <a:cs typeface="+mn-cs"/>
              </a:rPr>
              <a:t>Training, validation and Testing</a:t>
            </a:r>
          </a:p>
          <a:p>
            <a:pPr marL="171450" indent="-171450">
              <a:buFont typeface="Arial" panose="020B0604020202020204" pitchFamily="34" charset="0"/>
              <a:buChar char="•"/>
              <a:defRPr/>
            </a:pPr>
            <a:r>
              <a:rPr lang="en-US" dirty="0">
                <a:ea typeface="ＭＳ Ｐゴシック" charset="0"/>
                <a:cs typeface="+mn-cs"/>
              </a:rPr>
              <a:t>Decision Trees </a:t>
            </a:r>
            <a:r>
              <a:rPr lang="en-US" b="1" u="sng" dirty="0">
                <a:ea typeface="ＭＳ Ｐゴシック" charset="0"/>
                <a:cs typeface="+mn-cs"/>
              </a:rPr>
              <a:t>tend to create simple decision rules </a:t>
            </a:r>
            <a:r>
              <a:rPr lang="en-US" dirty="0">
                <a:ea typeface="ＭＳ Ｐゴシック" charset="0"/>
                <a:cs typeface="+mn-cs"/>
              </a:rPr>
              <a:t>that can be followed (by using Training Data) to predict and classify unseen data.</a:t>
            </a:r>
          </a:p>
          <a:p>
            <a:pPr marL="171450" indent="-171450">
              <a:buFont typeface="Arial" panose="020B0604020202020204" pitchFamily="34" charset="0"/>
              <a:buChar char="•"/>
              <a:defRPr/>
            </a:pPr>
            <a:r>
              <a:rPr lang="en-US" dirty="0">
                <a:ea typeface="ＭＳ Ｐゴシック" charset="0"/>
                <a:cs typeface="+mn-cs"/>
              </a:rPr>
              <a:t>Unlike KNN, decision trees learn from the model attributes .. In other words we can </a:t>
            </a:r>
            <a:r>
              <a:rPr lang="en-US" b="1" u="sng" dirty="0">
                <a:ea typeface="ＭＳ Ｐゴシック" charset="0"/>
                <a:cs typeface="+mn-cs"/>
              </a:rPr>
              <a:t>throw the Training Data once we fit the model</a:t>
            </a:r>
          </a:p>
          <a:p>
            <a:pPr>
              <a:defRPr/>
            </a:pPr>
            <a:endParaRPr lang="en-US" dirty="0">
              <a:ea typeface="ＭＳ Ｐゴシック" charset="0"/>
              <a:cs typeface="+mn-cs"/>
            </a:endParaRPr>
          </a:p>
          <a:p>
            <a:pPr>
              <a:defRPr/>
            </a:pPr>
            <a:r>
              <a:rPr lang="en-US" dirty="0">
                <a:ea typeface="ＭＳ Ｐゴシック" charset="0"/>
                <a:cs typeface="+mn-cs"/>
              </a:rPr>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that:</a:t>
            </a:r>
          </a:p>
          <a:p>
            <a:pPr marL="628650" lvl="1" indent="-171450">
              <a:buFont typeface="Arial" panose="020B0604020202020204" pitchFamily="34" charset="0"/>
              <a:buChar char="•"/>
            </a:pPr>
            <a:r>
              <a:rPr lang="en-US" dirty="0"/>
              <a:t>Entropy can </a:t>
            </a:r>
            <a:r>
              <a:rPr lang="en-US" b="1" dirty="0"/>
              <a:t>range from 0-1</a:t>
            </a:r>
          </a:p>
          <a:p>
            <a:pPr marL="628650" lvl="1" indent="-171450">
              <a:buFont typeface="Arial" panose="020B0604020202020204" pitchFamily="34" charset="0"/>
              <a:buChar char="•"/>
            </a:pPr>
            <a:r>
              <a:rPr lang="en-US" b="1" dirty="0"/>
              <a:t>With Entropy </a:t>
            </a:r>
            <a:r>
              <a:rPr lang="en-US" dirty="0"/>
              <a:t>we are getting if the split is pure or not</a:t>
            </a:r>
          </a:p>
          <a:p>
            <a:pPr marL="171450" lvl="0" indent="-171450">
              <a:buFont typeface="Arial" panose="020B0604020202020204" pitchFamily="34" charset="0"/>
              <a:buChar char="•"/>
            </a:pPr>
            <a:r>
              <a:rPr lang="en-US" dirty="0"/>
              <a:t>If the calculated Entropy is 0 .. Then we can stop splitting and we have reached to a LEAF</a:t>
            </a:r>
          </a:p>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43</a:t>
            </a:fld>
            <a:endParaRPr lang="en-US">
              <a:uFillTx/>
            </a:endParaRPr>
          </a:p>
        </p:txBody>
      </p:sp>
    </p:spTree>
    <p:extLst>
      <p:ext uri="{BB962C8B-B14F-4D97-AF65-F5344CB8AC3E}">
        <p14:creationId xmlns:p14="http://schemas.microsoft.com/office/powerpoint/2010/main" val="3587150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information gained in the decision tree can be defined as the amount of information improved in the nodes before splitting them for making further decisions. </a:t>
            </a:r>
          </a:p>
          <a:p>
            <a:pPr marL="171450" indent="-171450">
              <a:buFont typeface="Arial" panose="020B0604020202020204" pitchFamily="34" charset="0"/>
              <a:buChar char="•"/>
            </a:pPr>
            <a:r>
              <a:rPr lang="en-US" dirty="0"/>
              <a:t>If a node is </a:t>
            </a:r>
            <a:r>
              <a:rPr lang="en-US" b="1" dirty="0"/>
              <a:t>containing only one class </a:t>
            </a:r>
            <a:r>
              <a:rPr lang="en-US" dirty="0"/>
              <a:t>in it or formally says the node of the tree </a:t>
            </a:r>
            <a:r>
              <a:rPr lang="en-US" b="1" dirty="0"/>
              <a:t>is pure </a:t>
            </a:r>
            <a:r>
              <a:rPr lang="en-US" dirty="0"/>
              <a:t>the entropy for data in such node will be zero </a:t>
            </a:r>
          </a:p>
          <a:p>
            <a:pPr marL="628650" lvl="1" indent="-171450">
              <a:buFont typeface="Arial" panose="020B0604020202020204" pitchFamily="34" charset="0"/>
              <a:buChar char="•"/>
            </a:pPr>
            <a:r>
              <a:rPr lang="en-US" dirty="0"/>
              <a:t>According to </a:t>
            </a:r>
            <a:r>
              <a:rPr lang="en-US" b="1" dirty="0"/>
              <a:t>the information gain formula </a:t>
            </a:r>
            <a:r>
              <a:rPr lang="en-US" dirty="0"/>
              <a:t>the information gained for such node will we higher and purity is higher </a:t>
            </a:r>
          </a:p>
          <a:p>
            <a:pPr marL="628650" lvl="1" indent="-171450">
              <a:buFont typeface="Arial" panose="020B0604020202020204" pitchFamily="34" charset="0"/>
              <a:buChar char="•"/>
            </a:pPr>
            <a:r>
              <a:rPr lang="en-US" dirty="0"/>
              <a:t>If the </a:t>
            </a:r>
            <a:r>
              <a:rPr lang="en-US" b="1" dirty="0"/>
              <a:t>entropy is higher </a:t>
            </a:r>
            <a:r>
              <a:rPr lang="en-US" dirty="0"/>
              <a:t>the information gain will be less and </a:t>
            </a:r>
            <a:r>
              <a:rPr lang="en-US" b="1" dirty="0"/>
              <a:t>the node can be considered as the less pure</a:t>
            </a:r>
            <a:r>
              <a:rPr lang="en-US" dirty="0"/>
              <a:t>.</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44</a:t>
            </a:fld>
            <a:endParaRPr lang="en-US">
              <a:uFillTx/>
            </a:endParaRPr>
          </a:p>
        </p:txBody>
      </p:sp>
    </p:spTree>
    <p:extLst>
      <p:ext uri="{BB962C8B-B14F-4D97-AF65-F5344CB8AC3E}">
        <p14:creationId xmlns:p14="http://schemas.microsoft.com/office/powerpoint/2010/main" val="4039537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 much simpler way, we can conclude that information gain can be given with the </a:t>
            </a:r>
            <a:r>
              <a:rPr lang="en-US" b="1" dirty="0"/>
              <a:t>expression below, where</a:t>
            </a:r>
          </a:p>
          <a:p>
            <a:pPr marL="628650" lvl="1" indent="-171450">
              <a:buFont typeface="Arial" panose="020B0604020202020204" pitchFamily="34" charset="0"/>
              <a:buChar char="•"/>
            </a:pPr>
            <a:r>
              <a:rPr lang="en-US" dirty="0"/>
              <a:t>(</a:t>
            </a:r>
            <a:r>
              <a:rPr lang="en-US" b="1" dirty="0"/>
              <a:t>before</a:t>
            </a:r>
            <a:r>
              <a:rPr lang="en-US" dirty="0"/>
              <a:t>) is the dataset </a:t>
            </a:r>
            <a:r>
              <a:rPr lang="en-US" b="1" dirty="0"/>
              <a:t>before the split</a:t>
            </a:r>
            <a:r>
              <a:rPr lang="en-US" dirty="0"/>
              <a:t>, </a:t>
            </a:r>
          </a:p>
          <a:p>
            <a:pPr marL="628650" lvl="1" indent="-171450">
              <a:buFont typeface="Arial" panose="020B0604020202020204" pitchFamily="34" charset="0"/>
              <a:buChar char="•"/>
            </a:pPr>
            <a:r>
              <a:rPr lang="en-US" dirty="0"/>
              <a:t>K is the number of subsects generated by the split, </a:t>
            </a:r>
          </a:p>
          <a:p>
            <a:pPr marL="628650" lvl="1" indent="-171450">
              <a:buFont typeface="Arial" panose="020B0604020202020204" pitchFamily="34" charset="0"/>
              <a:buChar char="•"/>
            </a:pPr>
            <a:r>
              <a:rPr lang="en-US" dirty="0"/>
              <a:t>(j, after) is subset </a:t>
            </a:r>
            <a:r>
              <a:rPr lang="en-US" b="1" dirty="0"/>
              <a:t>after the split</a:t>
            </a:r>
          </a:p>
          <a:p>
            <a:pPr marL="171450" lvl="0" indent="-171450">
              <a:buFont typeface="Arial" panose="020B0604020202020204" pitchFamily="34" charset="0"/>
              <a:buChar char="•"/>
            </a:pPr>
            <a:r>
              <a:rPr lang="en-US" dirty="0"/>
              <a:t>Check this example to compute Gain:</a:t>
            </a:r>
          </a:p>
          <a:p>
            <a:pPr marL="628650" lvl="1" indent="-171450">
              <a:buFont typeface="Arial" panose="020B0604020202020204" pitchFamily="34" charset="0"/>
              <a:buChar char="•"/>
            </a:pPr>
            <a:r>
              <a:rPr lang="en-US" dirty="0"/>
              <a:t>https://machinewithdata.com/2020/06/17/deriving-decision-tree-using-entropy-id3-approach/</a:t>
            </a:r>
          </a:p>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45</a:t>
            </a:fld>
            <a:endParaRPr lang="en-US">
              <a:uFillTx/>
            </a:endParaRPr>
          </a:p>
        </p:txBody>
      </p:sp>
    </p:spTree>
    <p:extLst>
      <p:ext uri="{BB962C8B-B14F-4D97-AF65-F5344CB8AC3E}">
        <p14:creationId xmlns:p14="http://schemas.microsoft.com/office/powerpoint/2010/main" val="411172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Gain Ratio </a:t>
            </a:r>
            <a:r>
              <a:rPr lang="en-US" dirty="0"/>
              <a:t>is  modification of information gain that </a:t>
            </a:r>
            <a:r>
              <a:rPr lang="en-US" b="1" dirty="0"/>
              <a:t>reduces its bias</a:t>
            </a:r>
            <a:r>
              <a:rPr lang="en-US" dirty="0"/>
              <a:t>. </a:t>
            </a:r>
          </a:p>
          <a:p>
            <a:pPr marL="628650" lvl="1" indent="-171450">
              <a:buFont typeface="Arial" panose="020B0604020202020204" pitchFamily="34" charset="0"/>
              <a:buChar char="•"/>
            </a:pPr>
            <a:r>
              <a:rPr lang="en-US" dirty="0"/>
              <a:t>Gain ratio </a:t>
            </a:r>
            <a:r>
              <a:rPr lang="en-US" b="1" dirty="0"/>
              <a:t>overcomes the problem </a:t>
            </a:r>
            <a:r>
              <a:rPr lang="en-US" dirty="0"/>
              <a:t>with information gain by </a:t>
            </a:r>
            <a:r>
              <a:rPr lang="en-US" b="1" dirty="0"/>
              <a:t>taking into account the number of branches </a:t>
            </a:r>
            <a:r>
              <a:rPr lang="en-US" dirty="0"/>
              <a:t>that would result before making the split.</a:t>
            </a:r>
          </a:p>
          <a:p>
            <a:pPr marL="628650" lvl="1" indent="-171450">
              <a:buFont typeface="Arial" panose="020B0604020202020204" pitchFamily="34" charset="0"/>
              <a:buChar char="•"/>
            </a:pPr>
            <a:r>
              <a:rPr lang="en-US" b="1" dirty="0"/>
              <a:t>It corrects information gain </a:t>
            </a:r>
            <a:r>
              <a:rPr lang="en-US" dirty="0"/>
              <a:t>by taking the intrinsic information of a split into </a:t>
            </a:r>
            <a:r>
              <a:rPr lang="en-US" dirty="0" err="1"/>
              <a:t>account.We</a:t>
            </a:r>
            <a:r>
              <a:rPr lang="en-US" dirty="0"/>
              <a:t> can also say Gain Ratio will add penalty to information gain.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 us consider if we have a dataset that has users and their movie genre preferences based on variables like gender, group of age, rating, …... </a:t>
            </a:r>
          </a:p>
          <a:p>
            <a:pPr marL="171450" indent="-171450">
              <a:buFont typeface="Arial" panose="020B0604020202020204" pitchFamily="34" charset="0"/>
              <a:buChar char="•"/>
            </a:pPr>
            <a:r>
              <a:rPr lang="en-US" dirty="0"/>
              <a:t>With the help of information gain, you split at ‘Gender’ (assuming it has the highest information gain) and now the variables ‘Group of Age’ and ‘Rating’ could be equally important and with the help of gain ratio, it will penalize a variable with more distinct values which will help us decide the split at the next level.</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46</a:t>
            </a:fld>
            <a:endParaRPr lang="en-US">
              <a:uFillTx/>
            </a:endParaRPr>
          </a:p>
        </p:txBody>
      </p:sp>
    </p:spTree>
    <p:extLst>
      <p:ext uri="{BB962C8B-B14F-4D97-AF65-F5344CB8AC3E}">
        <p14:creationId xmlns:p14="http://schemas.microsoft.com/office/powerpoint/2010/main" val="3351378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https://machinewithdata.com/2018/07/10/how-to-calculate-gain-ratio/</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47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0351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48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7373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Once we calculate the gain ratio for all features then we can make a final decision which feature should be at the root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49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01458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value of </a:t>
            </a:r>
            <a:r>
              <a:rPr lang="en-US" b="1" dirty="0"/>
              <a:t>Gini Coefficient </a:t>
            </a:r>
            <a:r>
              <a:rPr lang="en-US" dirty="0"/>
              <a:t>is used in decision trees </a:t>
            </a:r>
            <a:r>
              <a:rPr lang="en-US" b="1" dirty="0"/>
              <a:t>to split the population </a:t>
            </a:r>
            <a:r>
              <a:rPr lang="en-US" dirty="0"/>
              <a:t>into two equal halves.</a:t>
            </a:r>
          </a:p>
          <a:p>
            <a:pPr marL="171450" indent="-171450">
              <a:buFont typeface="Arial" panose="020B0604020202020204" pitchFamily="34" charset="0"/>
              <a:buChar char="•"/>
            </a:pPr>
            <a:r>
              <a:rPr lang="en-US" dirty="0"/>
              <a:t>The value of Gini Coefficient at which the population is exactly split is </a:t>
            </a:r>
            <a:r>
              <a:rPr lang="en-US" b="1" dirty="0"/>
              <a:t>always greater than or equal to 0.50</a:t>
            </a:r>
            <a:r>
              <a:rPr lang="en-US" dirty="0"/>
              <a:t>.</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50</a:t>
            </a:fld>
            <a:endParaRPr lang="en-US">
              <a:uFillTx/>
            </a:endParaRPr>
          </a:p>
        </p:txBody>
      </p:sp>
    </p:spTree>
    <p:extLst>
      <p:ext uri="{BB962C8B-B14F-4D97-AF65-F5344CB8AC3E}">
        <p14:creationId xmlns:p14="http://schemas.microsoft.com/office/powerpoint/2010/main" val="2626970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feature with a </a:t>
            </a:r>
            <a:r>
              <a:rPr lang="en-US" b="1" dirty="0"/>
              <a:t>lower Gini index (</a:t>
            </a:r>
            <a:r>
              <a:rPr lang="en-US" b="1"/>
              <a:t>Gini Impurity) </a:t>
            </a:r>
            <a:r>
              <a:rPr lang="en-US"/>
              <a:t>is </a:t>
            </a:r>
            <a:r>
              <a:rPr lang="en-US" u="sng" dirty="0">
                <a:effectLst>
                  <a:outerShdw blurRad="38100" dist="38100" dir="2700000" algn="tl">
                    <a:srgbClr val="000000">
                      <a:alpha val="43137"/>
                    </a:srgbClr>
                  </a:outerShdw>
                </a:effectLst>
              </a:rPr>
              <a:t>chosen</a:t>
            </a:r>
            <a:r>
              <a:rPr lang="en-US" dirty="0"/>
              <a:t> for a split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https://www.analyticsvidhya.com/blog/2021/03/how-to-select-best-split-in-decision-trees-gini-impurity/</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51</a:t>
            </a:fld>
            <a:endParaRPr lang="en-US">
              <a:uFillTx/>
            </a:endParaRPr>
          </a:p>
        </p:txBody>
      </p:sp>
    </p:spTree>
    <p:extLst>
      <p:ext uri="{BB962C8B-B14F-4D97-AF65-F5344CB8AC3E}">
        <p14:creationId xmlns:p14="http://schemas.microsoft.com/office/powerpoint/2010/main" val="2035907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Trees using Gini Index (Solved Example)</a:t>
            </a:r>
          </a:p>
          <a:p>
            <a:pPr marL="628650" lvl="1" indent="-171450">
              <a:buFont typeface="Arial" panose="020B0604020202020204" pitchFamily="34" charset="0"/>
              <a:buChar char="•"/>
            </a:pPr>
            <a:r>
              <a:rPr lang="en-US" dirty="0"/>
              <a:t>https://www.google.com/</a:t>
            </a:r>
            <a:r>
              <a:rPr lang="en-US" dirty="0" err="1"/>
              <a:t>search?q</a:t>
            </a:r>
            <a:r>
              <a:rPr lang="en-US" dirty="0"/>
              <a:t>=</a:t>
            </a:r>
            <a:r>
              <a:rPr lang="en-US" dirty="0" err="1"/>
              <a:t>Gini+index+and+decision+trees&amp;rlz</a:t>
            </a:r>
            <a:r>
              <a:rPr lang="en-US" dirty="0"/>
              <a:t>=1C1GCEB_enCA888CA888&amp;oq=</a:t>
            </a:r>
            <a:r>
              <a:rPr lang="en-US" dirty="0" err="1"/>
              <a:t>Gini+index+and+decision+trees&amp;aqs</a:t>
            </a:r>
            <a:r>
              <a:rPr lang="en-US" dirty="0"/>
              <a:t>=chrome..69i57j0i22i30l9.5569j0j7&amp;sourceid=</a:t>
            </a:r>
            <a:r>
              <a:rPr lang="en-US" dirty="0" err="1"/>
              <a:t>chrome&amp;ie</a:t>
            </a:r>
            <a:r>
              <a:rPr lang="en-US" dirty="0"/>
              <a:t>=UTF-8#kpvalbx=_-emxYtfgN7iB9PwPnOeTyAs19</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52</a:t>
            </a:fld>
            <a:endParaRPr lang="en-US">
              <a:uFillTx/>
            </a:endParaRPr>
          </a:p>
        </p:txBody>
      </p:sp>
    </p:spTree>
    <p:extLst>
      <p:ext uri="{BB962C8B-B14F-4D97-AF65-F5344CB8AC3E}">
        <p14:creationId xmlns:p14="http://schemas.microsoft.com/office/powerpoint/2010/main" val="183765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proceeding with how Decision Trees are constructed we will introduce “Terminology”</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a:t>
            </a:fld>
            <a:endParaRPr lang="en-US">
              <a:uFillTx/>
            </a:endParaRPr>
          </a:p>
        </p:txBody>
      </p:sp>
    </p:spTree>
    <p:extLst>
      <p:ext uri="{BB962C8B-B14F-4D97-AF65-F5344CB8AC3E}">
        <p14:creationId xmlns:p14="http://schemas.microsoft.com/office/powerpoint/2010/main" val="3695127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simple dataset shows a classification of patients with and without Heart Disease based on several markers (features):</a:t>
            </a:r>
          </a:p>
          <a:p>
            <a:pPr marL="628650" lvl="1" indent="-171450">
              <a:buFont typeface="Arial" panose="020B0604020202020204" pitchFamily="34" charset="0"/>
              <a:buChar char="•"/>
            </a:pPr>
            <a:r>
              <a:rPr lang="en-US" dirty="0"/>
              <a:t>Chest Pain</a:t>
            </a:r>
          </a:p>
          <a:p>
            <a:pPr marL="628650" lvl="1" indent="-171450">
              <a:buFont typeface="Arial" panose="020B0604020202020204" pitchFamily="34" charset="0"/>
              <a:buChar char="•"/>
            </a:pPr>
            <a:r>
              <a:rPr lang="en-US" dirty="0"/>
              <a:t>Good Blood Circulation</a:t>
            </a:r>
          </a:p>
          <a:p>
            <a:pPr marL="628650" lvl="1" indent="-171450">
              <a:buFont typeface="Arial" panose="020B0604020202020204" pitchFamily="34" charset="0"/>
              <a:buChar char="•"/>
            </a:pPr>
            <a:r>
              <a:rPr lang="en-US" dirty="0"/>
              <a:t>Blocked Arteries</a:t>
            </a:r>
          </a:p>
          <a:p>
            <a:pPr marL="171450" lvl="0" indent="-171450">
              <a:buFont typeface="Arial" panose="020B0604020202020204" pitchFamily="34" charset="0"/>
              <a:buChar char="•"/>
            </a:pPr>
            <a:r>
              <a:rPr lang="en-US" dirty="0"/>
              <a:t>Our objective is to build a tree to help us classify future patients</a:t>
            </a:r>
          </a:p>
          <a:p>
            <a:pPr marL="628650" lvl="1" indent="-171450">
              <a:buFont typeface="Arial" panose="020B0604020202020204" pitchFamily="34" charset="0"/>
              <a:buChar char="•"/>
            </a:pPr>
            <a:r>
              <a:rPr lang="en-US" dirty="0"/>
              <a:t>We need to know which feature would act as the best root node to split the tree</a:t>
            </a:r>
          </a:p>
          <a:p>
            <a:pPr marL="628650" lvl="1" indent="-171450">
              <a:buFont typeface="Arial" panose="020B0604020202020204" pitchFamily="34" charset="0"/>
              <a:buChar char="•"/>
            </a:pPr>
            <a:r>
              <a:rPr lang="en-US" dirty="0"/>
              <a:t>The attribute with the </a:t>
            </a:r>
            <a:r>
              <a:rPr lang="en-US" b="1" dirty="0"/>
              <a:t>minimum Gini Index </a:t>
            </a:r>
            <a:r>
              <a:rPr lang="en-US" u="sng" dirty="0">
                <a:effectLst>
                  <a:outerShdw blurRad="38100" dist="38100" dir="2700000" algn="tl">
                    <a:srgbClr val="000000">
                      <a:alpha val="43137"/>
                    </a:srgbClr>
                  </a:outerShdw>
                </a:effectLst>
              </a:rPr>
              <a:t>will have </a:t>
            </a:r>
            <a:r>
              <a:rPr lang="en-US" dirty="0"/>
              <a:t>the </a:t>
            </a:r>
            <a:r>
              <a:rPr lang="en-US" b="1" dirty="0"/>
              <a:t>maximum information</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53</a:t>
            </a:fld>
            <a:endParaRPr lang="en-US">
              <a:uFillTx/>
            </a:endParaRPr>
          </a:p>
        </p:txBody>
      </p:sp>
    </p:spTree>
    <p:extLst>
      <p:ext uri="{BB962C8B-B14F-4D97-AF65-F5344CB8AC3E}">
        <p14:creationId xmlns:p14="http://schemas.microsoft.com/office/powerpoint/2010/main" val="2022455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by looking at every feature on its own</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54</a:t>
            </a:fld>
            <a:endParaRPr lang="en-US">
              <a:uFillTx/>
            </a:endParaRPr>
          </a:p>
        </p:txBody>
      </p:sp>
    </p:spTree>
    <p:extLst>
      <p:ext uri="{BB962C8B-B14F-4D97-AF65-F5344CB8AC3E}">
        <p14:creationId xmlns:p14="http://schemas.microsoft.com/office/powerpoint/2010/main" val="3819859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counting the following</a:t>
            </a:r>
          </a:p>
          <a:p>
            <a:pPr marL="228600" indent="-228600">
              <a:buAutoNum type="arabicParenR"/>
            </a:pPr>
            <a:r>
              <a:rPr lang="en-US" dirty="0"/>
              <a:t>Number of </a:t>
            </a:r>
            <a:r>
              <a:rPr lang="en-US" b="1" dirty="0"/>
              <a:t>Patients who have Chest Pain </a:t>
            </a:r>
            <a:r>
              <a:rPr lang="en-US" dirty="0"/>
              <a:t>and </a:t>
            </a:r>
          </a:p>
          <a:p>
            <a:pPr marL="685800" lvl="1" indent="-228600">
              <a:buFont typeface="Arial" panose="020B0604020202020204" pitchFamily="34" charset="0"/>
              <a:buChar char="•"/>
            </a:pPr>
            <a:r>
              <a:rPr lang="en-US" dirty="0"/>
              <a:t>Diagnosed to have Heart Disease</a:t>
            </a:r>
          </a:p>
          <a:p>
            <a:pPr marL="685800" lvl="1" indent="-228600">
              <a:buFont typeface="Arial" panose="020B0604020202020204" pitchFamily="34" charset="0"/>
              <a:buChar char="•"/>
            </a:pPr>
            <a:r>
              <a:rPr lang="en-US" dirty="0"/>
              <a:t>Diagnosed to Not have Heart Disease</a:t>
            </a:r>
          </a:p>
          <a:p>
            <a:pPr marL="228600" indent="-228600">
              <a:buAutoNum type="arabicParenR"/>
            </a:pPr>
            <a:r>
              <a:rPr lang="en-US" dirty="0"/>
              <a:t>Number of Patients </a:t>
            </a:r>
            <a:r>
              <a:rPr lang="en-US" b="1" dirty="0"/>
              <a:t>who do not have Chest Pain </a:t>
            </a:r>
            <a:r>
              <a:rPr lang="en-US" dirty="0"/>
              <a:t>and</a:t>
            </a:r>
          </a:p>
          <a:p>
            <a:pPr marL="685800" lvl="1" indent="-228600">
              <a:buFont typeface="Arial" panose="020B0604020202020204" pitchFamily="34" charset="0"/>
              <a:buChar char="•"/>
            </a:pPr>
            <a:r>
              <a:rPr lang="en-US" dirty="0"/>
              <a:t>Diagnosed to have Heart Disease</a:t>
            </a:r>
          </a:p>
          <a:p>
            <a:pPr marL="685800" lvl="1" indent="-228600">
              <a:buFont typeface="Arial" panose="020B0604020202020204" pitchFamily="34" charset="0"/>
              <a:buChar char="•"/>
            </a:pPr>
            <a:r>
              <a:rPr lang="en-US" dirty="0"/>
              <a:t>Diagnosed to Not have Heart Disease</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55</a:t>
            </a:fld>
            <a:endParaRPr lang="en-US">
              <a:uFillTx/>
            </a:endParaRPr>
          </a:p>
        </p:txBody>
      </p:sp>
    </p:spTree>
    <p:extLst>
      <p:ext uri="{BB962C8B-B14F-4D97-AF65-F5344CB8AC3E}">
        <p14:creationId xmlns:p14="http://schemas.microsoft.com/office/powerpoint/2010/main" val="1516370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keep track of every record</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56</a:t>
            </a:fld>
            <a:endParaRPr lang="en-US">
              <a:uFillTx/>
            </a:endParaRPr>
          </a:p>
        </p:txBody>
      </p:sp>
    </p:spTree>
    <p:extLst>
      <p:ext uri="{BB962C8B-B14F-4D97-AF65-F5344CB8AC3E}">
        <p14:creationId xmlns:p14="http://schemas.microsoft.com/office/powerpoint/2010/main" val="27497727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continue to keep track of all records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57</a:t>
            </a:fld>
            <a:endParaRPr lang="en-US">
              <a:uFillTx/>
            </a:endParaRPr>
          </a:p>
        </p:txBody>
      </p:sp>
    </p:spTree>
    <p:extLst>
      <p:ext uri="{BB962C8B-B14F-4D97-AF65-F5344CB8AC3E}">
        <p14:creationId xmlns:p14="http://schemas.microsoft.com/office/powerpoint/2010/main" val="2798731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Out of the </a:t>
            </a:r>
            <a:r>
              <a:rPr lang="en-US" b="1" dirty="0"/>
              <a:t>144 patients </a:t>
            </a:r>
            <a:r>
              <a:rPr lang="en-US" dirty="0"/>
              <a:t>who had Chest Pain:</a:t>
            </a:r>
          </a:p>
          <a:p>
            <a:pPr marL="628650" lvl="1" indent="-171450">
              <a:buFont typeface="Arial" panose="020B0604020202020204" pitchFamily="34" charset="0"/>
              <a:buChar char="•"/>
            </a:pPr>
            <a:r>
              <a:rPr lang="en-US" dirty="0"/>
              <a:t>105 have Heart Disease</a:t>
            </a:r>
          </a:p>
          <a:p>
            <a:pPr marL="628650" lvl="1" indent="-171450">
              <a:buFont typeface="Arial" panose="020B0604020202020204" pitchFamily="34" charset="0"/>
              <a:buChar char="•"/>
            </a:pPr>
            <a:r>
              <a:rPr lang="en-US" dirty="0"/>
              <a:t>39 Do not have Heart Disease</a:t>
            </a:r>
          </a:p>
          <a:p>
            <a:pPr marL="171450" indent="-171450">
              <a:buFont typeface="Arial" panose="020B0604020202020204" pitchFamily="34" charset="0"/>
              <a:buChar char="•"/>
            </a:pPr>
            <a:r>
              <a:rPr lang="en-US" dirty="0"/>
              <a:t>Out of the </a:t>
            </a:r>
            <a:r>
              <a:rPr lang="en-US" b="1" dirty="0"/>
              <a:t>159 patients </a:t>
            </a:r>
            <a:r>
              <a:rPr lang="en-US" dirty="0"/>
              <a:t>who did not have Chest Pain</a:t>
            </a:r>
          </a:p>
          <a:p>
            <a:pPr marL="628650" lvl="1" indent="-171450">
              <a:buFont typeface="Arial" panose="020B0604020202020204" pitchFamily="34" charset="0"/>
              <a:buChar char="•"/>
            </a:pPr>
            <a:r>
              <a:rPr lang="en-US" dirty="0"/>
              <a:t>34 have Heart Disease</a:t>
            </a:r>
          </a:p>
          <a:p>
            <a:pPr marL="628650" lvl="1" indent="-171450">
              <a:buFont typeface="Arial" panose="020B0604020202020204" pitchFamily="34" charset="0"/>
              <a:buChar char="•"/>
            </a:pPr>
            <a:r>
              <a:rPr lang="en-US" dirty="0"/>
              <a:t>125 do not have Heart Disease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59</a:t>
            </a:fld>
            <a:endParaRPr lang="en-US">
              <a:uFillTx/>
            </a:endParaRPr>
          </a:p>
        </p:txBody>
      </p:sp>
    </p:spTree>
    <p:extLst>
      <p:ext uri="{BB962C8B-B14F-4D97-AF65-F5344CB8AC3E}">
        <p14:creationId xmlns:p14="http://schemas.microsoft.com/office/powerpoint/2010/main" val="15061335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do the same thing for patients whose </a:t>
            </a:r>
            <a:r>
              <a:rPr lang="en-US" b="1" dirty="0"/>
              <a:t>blood circulation was measured </a:t>
            </a:r>
            <a:r>
              <a:rPr lang="en-US" dirty="0"/>
              <a:t>(</a:t>
            </a:r>
            <a:r>
              <a:rPr lang="en-US" dirty="0" err="1"/>
              <a:t>i.e</a:t>
            </a:r>
            <a:r>
              <a:rPr lang="en-US" dirty="0"/>
              <a:t> </a:t>
            </a:r>
            <a:r>
              <a:rPr lang="en-US" b="1" dirty="0"/>
              <a:t>2</a:t>
            </a:r>
            <a:r>
              <a:rPr lang="en-US" b="1" baseline="30000" dirty="0"/>
              <a:t>nd</a:t>
            </a:r>
            <a:r>
              <a:rPr lang="en-US" b="1" dirty="0"/>
              <a:t> feature</a:t>
            </a:r>
            <a:r>
              <a:rPr lang="en-US" dirty="0"/>
              <a:t>)</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60</a:t>
            </a:fld>
            <a:endParaRPr lang="en-US">
              <a:uFillTx/>
            </a:endParaRPr>
          </a:p>
        </p:txBody>
      </p:sp>
    </p:spTree>
    <p:extLst>
      <p:ext uri="{BB962C8B-B14F-4D97-AF65-F5344CB8AC3E}">
        <p14:creationId xmlns:p14="http://schemas.microsoft.com/office/powerpoint/2010/main" val="34011291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same applies to patients who were checked for </a:t>
            </a:r>
            <a:r>
              <a:rPr lang="en-US" b="1" dirty="0"/>
              <a:t>Blocked Arteries </a:t>
            </a:r>
            <a:r>
              <a:rPr lang="en-US" b="1" dirty="0">
                <a:sym typeface="Wingdings" panose="05000000000000000000" pitchFamily="2" charset="2"/>
              </a:rPr>
              <a:t> 3</a:t>
            </a:r>
            <a:r>
              <a:rPr lang="en-US" b="1" baseline="30000" dirty="0">
                <a:sym typeface="Wingdings" panose="05000000000000000000" pitchFamily="2" charset="2"/>
              </a:rPr>
              <a:t>rd</a:t>
            </a:r>
            <a:r>
              <a:rPr lang="en-US" b="1" dirty="0">
                <a:sym typeface="Wingdings" panose="05000000000000000000" pitchFamily="2" charset="2"/>
              </a:rPr>
              <a:t> Feature</a:t>
            </a:r>
            <a:endParaRPr lang="en-US" b="1"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61</a:t>
            </a:fld>
            <a:endParaRPr lang="en-US">
              <a:uFillTx/>
            </a:endParaRPr>
          </a:p>
        </p:txBody>
      </p:sp>
    </p:spTree>
    <p:extLst>
      <p:ext uri="{BB962C8B-B14F-4D97-AF65-F5344CB8AC3E}">
        <p14:creationId xmlns:p14="http://schemas.microsoft.com/office/powerpoint/2010/main" val="2091414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 records may be skipped if it is incomplete </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62</a:t>
            </a:fld>
            <a:endParaRPr lang="en-US">
              <a:uFillTx/>
            </a:endParaRPr>
          </a:p>
        </p:txBody>
      </p:sp>
    </p:spTree>
    <p:extLst>
      <p:ext uri="{BB962C8B-B14F-4D97-AF65-F5344CB8AC3E}">
        <p14:creationId xmlns:p14="http://schemas.microsoft.com/office/powerpoint/2010/main" val="20403805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idea behind this exercise is </a:t>
            </a:r>
            <a:r>
              <a:rPr lang="en-US" b="1" dirty="0"/>
              <a:t>measure the </a:t>
            </a:r>
            <a:r>
              <a:rPr lang="en-US" b="1" dirty="0" err="1"/>
              <a:t>gini</a:t>
            </a:r>
            <a:r>
              <a:rPr lang="en-US" b="1" dirty="0"/>
              <a:t> index </a:t>
            </a:r>
            <a:r>
              <a:rPr lang="en-US" dirty="0"/>
              <a:t>to decide which feature can act as the Root Node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63</a:t>
            </a:fld>
            <a:endParaRPr lang="en-US">
              <a:uFillTx/>
            </a:endParaRPr>
          </a:p>
        </p:txBody>
      </p:sp>
    </p:spTree>
    <p:extLst>
      <p:ext uri="{BB962C8B-B14F-4D97-AF65-F5344CB8AC3E}">
        <p14:creationId xmlns:p14="http://schemas.microsoft.com/office/powerpoint/2010/main" val="250332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trees are </a:t>
            </a:r>
            <a:r>
              <a:rPr lang="en-US" b="1" dirty="0"/>
              <a:t>easy to follow </a:t>
            </a:r>
            <a:r>
              <a:rPr lang="en-US" dirty="0"/>
              <a:t>and </a:t>
            </a:r>
            <a:r>
              <a:rPr lang="en-US" b="1" dirty="0"/>
              <a:t>easy to construct </a:t>
            </a:r>
            <a:r>
              <a:rPr lang="en-US" dirty="0"/>
              <a:t>since they follow and mimic how we humans think (logical)</a:t>
            </a:r>
          </a:p>
          <a:p>
            <a:pPr marL="171450" indent="-171450">
              <a:buFont typeface="Arial" panose="020B0604020202020204" pitchFamily="34" charset="0"/>
              <a:buChar char="•"/>
            </a:pPr>
            <a:r>
              <a:rPr lang="en-US" dirty="0"/>
              <a:t>The </a:t>
            </a:r>
            <a:r>
              <a:rPr lang="en-US" b="1" dirty="0"/>
              <a:t>flowchart structure </a:t>
            </a:r>
            <a:r>
              <a:rPr lang="en-US" dirty="0"/>
              <a:t>helps the designer:</a:t>
            </a:r>
          </a:p>
          <a:p>
            <a:pPr marL="628650" lvl="1" indent="-171450">
              <a:buFont typeface="Arial" panose="020B0604020202020204" pitchFamily="34" charset="0"/>
              <a:buChar char="•"/>
            </a:pPr>
            <a:r>
              <a:rPr lang="en-US" dirty="0"/>
              <a:t>Understand the different decisions taken by the ML algorithm.</a:t>
            </a:r>
          </a:p>
          <a:p>
            <a:pPr marL="628650" lvl="1" indent="-171450">
              <a:buFont typeface="Arial" panose="020B0604020202020204" pitchFamily="34" charset="0"/>
              <a:buChar char="•"/>
            </a:pPr>
            <a:r>
              <a:rPr lang="en-US" dirty="0"/>
              <a:t>Interpret the results obtained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tree has </a:t>
            </a:r>
            <a:r>
              <a:rPr lang="en-US" b="1" dirty="0"/>
              <a:t>different types of nodes </a:t>
            </a:r>
            <a:r>
              <a:rPr lang="en-US" dirty="0"/>
              <a:t>and a certain depth</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6</a:t>
            </a:fld>
            <a:endParaRPr lang="en-US">
              <a:uFillTx/>
            </a:endParaRPr>
          </a:p>
        </p:txBody>
      </p:sp>
    </p:spTree>
    <p:extLst>
      <p:ext uri="{BB962C8B-B14F-4D97-AF65-F5344CB8AC3E}">
        <p14:creationId xmlns:p14="http://schemas.microsoft.com/office/powerpoint/2010/main" val="8681753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we </a:t>
            </a:r>
            <a:r>
              <a:rPr lang="en-US" b="1" dirty="0"/>
              <a:t>analyze the data </a:t>
            </a:r>
            <a:r>
              <a:rPr lang="en-US" dirty="0"/>
              <a:t>at this point (Chest Pain) </a:t>
            </a:r>
          </a:p>
          <a:p>
            <a:pPr marL="171450" indent="-171450">
              <a:buFont typeface="Arial" panose="020B0604020202020204" pitchFamily="34" charset="0"/>
              <a:buChar char="•"/>
            </a:pPr>
            <a:r>
              <a:rPr lang="en-US" b="1" dirty="0"/>
              <a:t>Can it do a good job to separate patients </a:t>
            </a:r>
            <a:r>
              <a:rPr lang="en-US" dirty="0"/>
              <a:t>with and without Heart Disease?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64</a:t>
            </a:fld>
            <a:endParaRPr lang="en-US">
              <a:uFillTx/>
            </a:endParaRPr>
          </a:p>
        </p:txBody>
      </p:sp>
    </p:spTree>
    <p:extLst>
      <p:ext uri="{BB962C8B-B14F-4D97-AF65-F5344CB8AC3E}">
        <p14:creationId xmlns:p14="http://schemas.microsoft.com/office/powerpoint/2010/main" val="42061039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t>
            </a:r>
            <a:r>
              <a:rPr lang="en-US" b="1" dirty="0"/>
              <a:t>majority of patients (73%) who have Chest Pain </a:t>
            </a:r>
            <a:r>
              <a:rPr lang="en-US" dirty="0"/>
              <a:t>seem to be diagnosed with Heart Disease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65</a:t>
            </a:fld>
            <a:endParaRPr lang="en-US">
              <a:uFillTx/>
            </a:endParaRPr>
          </a:p>
        </p:txBody>
      </p:sp>
    </p:spTree>
    <p:extLst>
      <p:ext uri="{BB962C8B-B14F-4D97-AF65-F5344CB8AC3E}">
        <p14:creationId xmlns:p14="http://schemas.microsoft.com/office/powerpoint/2010/main" val="21187648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majority of patients (78.5%) who </a:t>
            </a:r>
            <a:r>
              <a:rPr lang="en-US" b="1" dirty="0"/>
              <a:t>do no have Chest Pain </a:t>
            </a:r>
            <a:r>
              <a:rPr lang="en-US" dirty="0"/>
              <a:t>seem to be </a:t>
            </a:r>
            <a:r>
              <a:rPr lang="en-US" b="1" dirty="0"/>
              <a:t>diagnosed with No Heart Disease</a:t>
            </a:r>
          </a:p>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66</a:t>
            </a:fld>
            <a:endParaRPr lang="en-US">
              <a:uFillTx/>
            </a:endParaRPr>
          </a:p>
        </p:txBody>
      </p:sp>
    </p:spTree>
    <p:extLst>
      <p:ext uri="{BB962C8B-B14F-4D97-AF65-F5344CB8AC3E}">
        <p14:creationId xmlns:p14="http://schemas.microsoft.com/office/powerpoint/2010/main" val="34673827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analyze the </a:t>
            </a:r>
            <a:r>
              <a:rPr lang="en-US" b="1" dirty="0"/>
              <a:t>Good Blood Circulation </a:t>
            </a:r>
            <a:r>
              <a:rPr lang="en-US" dirty="0"/>
              <a:t>Feature</a:t>
            </a:r>
          </a:p>
          <a:p>
            <a:pPr marL="628650" lvl="1" indent="-171450">
              <a:buFont typeface="Arial" panose="020B0604020202020204" pitchFamily="34" charset="0"/>
              <a:buChar char="•"/>
            </a:pPr>
            <a:r>
              <a:rPr lang="en-US" b="1" dirty="0"/>
              <a:t>77.5%</a:t>
            </a:r>
            <a:r>
              <a:rPr lang="en-US" dirty="0"/>
              <a:t> </a:t>
            </a:r>
            <a:r>
              <a:rPr lang="en-US" u="sng" dirty="0">
                <a:effectLst>
                  <a:outerShdw blurRad="38100" dist="38100" dir="2700000" algn="tl">
                    <a:srgbClr val="000000">
                      <a:alpha val="43137"/>
                    </a:srgbClr>
                  </a:outerShdw>
                </a:effectLst>
              </a:rPr>
              <a:t>who have </a:t>
            </a:r>
            <a:r>
              <a:rPr lang="en-US" dirty="0"/>
              <a:t>good Circulation are confirmed </a:t>
            </a:r>
            <a:r>
              <a:rPr lang="en-US" b="1" dirty="0"/>
              <a:t>not to have Heart Disease </a:t>
            </a:r>
          </a:p>
          <a:p>
            <a:pPr marL="628650" lvl="1" indent="-171450">
              <a:buFont typeface="Arial" panose="020B0604020202020204" pitchFamily="34" charset="0"/>
              <a:buChar char="•"/>
            </a:pPr>
            <a:r>
              <a:rPr lang="en-US" dirty="0"/>
              <a:t>75.1% </a:t>
            </a:r>
            <a:r>
              <a:rPr lang="en-US" u="sng" dirty="0">
                <a:effectLst>
                  <a:outerShdw blurRad="38100" dist="38100" dir="2700000" algn="tl">
                    <a:srgbClr val="000000">
                      <a:alpha val="43137"/>
                    </a:srgbClr>
                  </a:outerShdw>
                </a:effectLst>
              </a:rPr>
              <a:t>who do not have </a:t>
            </a:r>
            <a:r>
              <a:rPr lang="en-US" dirty="0"/>
              <a:t>good Circulation are considered </a:t>
            </a:r>
            <a:r>
              <a:rPr lang="en-US" b="1" dirty="0"/>
              <a:t>to have Heart Disease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67</a:t>
            </a:fld>
            <a:endParaRPr lang="en-US">
              <a:uFillTx/>
            </a:endParaRPr>
          </a:p>
        </p:txBody>
      </p:sp>
    </p:spTree>
    <p:extLst>
      <p:ext uri="{BB962C8B-B14F-4D97-AF65-F5344CB8AC3E}">
        <p14:creationId xmlns:p14="http://schemas.microsoft.com/office/powerpoint/2010/main" val="16894627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analyze the </a:t>
            </a:r>
            <a:r>
              <a:rPr lang="en-US" b="1" dirty="0"/>
              <a:t>Blocked Arteries </a:t>
            </a:r>
            <a:r>
              <a:rPr lang="en-US" dirty="0"/>
              <a:t>Feature</a:t>
            </a:r>
          </a:p>
          <a:p>
            <a:pPr marL="628650" lvl="1" indent="-171450">
              <a:buFont typeface="Arial" panose="020B0604020202020204" pitchFamily="34" charset="0"/>
              <a:buChar char="•"/>
            </a:pPr>
            <a:r>
              <a:rPr lang="en-US" b="1" dirty="0"/>
              <a:t>74.8%</a:t>
            </a:r>
            <a:r>
              <a:rPr lang="en-US" dirty="0"/>
              <a:t> who have </a:t>
            </a:r>
            <a:r>
              <a:rPr lang="en-US" b="1" dirty="0"/>
              <a:t>Blocked Arteries </a:t>
            </a:r>
            <a:r>
              <a:rPr lang="en-US" dirty="0"/>
              <a:t>are confirmed to </a:t>
            </a:r>
            <a:r>
              <a:rPr lang="en-US" b="1" dirty="0"/>
              <a:t>have Heart Disease </a:t>
            </a:r>
          </a:p>
          <a:p>
            <a:pPr marL="628650" lvl="1" indent="-171450">
              <a:buFont typeface="Arial" panose="020B0604020202020204" pitchFamily="34" charset="0"/>
              <a:buChar char="•"/>
            </a:pPr>
            <a:r>
              <a:rPr lang="en-US" b="1" dirty="0"/>
              <a:t>74.1%</a:t>
            </a:r>
            <a:r>
              <a:rPr lang="en-US" dirty="0"/>
              <a:t> who </a:t>
            </a:r>
            <a:r>
              <a:rPr lang="en-US" u="sng" dirty="0">
                <a:effectLst>
                  <a:outerShdw blurRad="38100" dist="38100" dir="2700000" algn="tl">
                    <a:srgbClr val="000000">
                      <a:alpha val="43137"/>
                    </a:srgbClr>
                  </a:outerShdw>
                </a:effectLst>
              </a:rPr>
              <a:t>do not have </a:t>
            </a:r>
            <a:r>
              <a:rPr lang="en-US" b="1" dirty="0"/>
              <a:t>Blocked Arteries </a:t>
            </a:r>
            <a:r>
              <a:rPr lang="en-US" dirty="0"/>
              <a:t>are considered to </a:t>
            </a:r>
            <a:r>
              <a:rPr lang="en-US" b="1" dirty="0"/>
              <a:t>not have Heart Disease</a:t>
            </a:r>
          </a:p>
          <a:p>
            <a:endParaRPr lang="en-US" dirty="0"/>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68</a:t>
            </a:fld>
            <a:endParaRPr lang="en-US">
              <a:uFillTx/>
            </a:endParaRPr>
          </a:p>
        </p:txBody>
      </p:sp>
    </p:spTree>
    <p:extLst>
      <p:ext uri="{BB962C8B-B14F-4D97-AF65-F5344CB8AC3E}">
        <p14:creationId xmlns:p14="http://schemas.microsoft.com/office/powerpoint/2010/main" val="3899831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measure impurity based on the equation we introduced earlier </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70</a:t>
            </a:fld>
            <a:endParaRPr lang="en-US">
              <a:uFillTx/>
            </a:endParaRPr>
          </a:p>
        </p:txBody>
      </p:sp>
    </p:spTree>
    <p:extLst>
      <p:ext uri="{BB962C8B-B14F-4D97-AF65-F5344CB8AC3E}">
        <p14:creationId xmlns:p14="http://schemas.microsoft.com/office/powerpoint/2010/main" val="3502087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the node has lower </a:t>
            </a:r>
            <a:r>
              <a:rPr lang="en-US" dirty="0" err="1"/>
              <a:t>gini</a:t>
            </a:r>
            <a:r>
              <a:rPr lang="en-US" dirty="0"/>
              <a:t> score than using a feature </a:t>
            </a:r>
            <a:r>
              <a:rPr lang="en-US" dirty="0">
                <a:sym typeface="Wingdings" panose="05000000000000000000" pitchFamily="2" charset="2"/>
              </a:rPr>
              <a:t> </a:t>
            </a:r>
            <a:r>
              <a:rPr lang="en-US" dirty="0"/>
              <a:t>treat this node as leaf node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94</a:t>
            </a:fld>
            <a:endParaRPr lang="en-US">
              <a:uFillTx/>
            </a:endParaRPr>
          </a:p>
        </p:txBody>
      </p:sp>
    </p:spTree>
    <p:extLst>
      <p:ext uri="{BB962C8B-B14F-4D97-AF65-F5344CB8AC3E}">
        <p14:creationId xmlns:p14="http://schemas.microsoft.com/office/powerpoint/2010/main" val="3531225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very top node in the tree is the “</a:t>
            </a:r>
            <a:r>
              <a:rPr lang="en-US" b="1" dirty="0"/>
              <a:t>Root Node</a:t>
            </a:r>
            <a:r>
              <a:rPr lang="en-US" dirty="0"/>
              <a:t>” </a:t>
            </a:r>
          </a:p>
          <a:p>
            <a:pPr marL="171450" indent="-171450">
              <a:buFont typeface="Arial" panose="020B0604020202020204" pitchFamily="34" charset="0"/>
              <a:buChar char="•"/>
            </a:pPr>
            <a:r>
              <a:rPr lang="en-US" dirty="0"/>
              <a:t>It is a very important Node since splitting the tree optimally at this stage makes the tree a better ML algorithm</a:t>
            </a:r>
          </a:p>
          <a:p>
            <a:pPr marL="171450" indent="-171450">
              <a:buFont typeface="Arial" panose="020B0604020202020204" pitchFamily="34" charset="0"/>
              <a:buChar char="•"/>
            </a:pPr>
            <a:r>
              <a:rPr lang="en-US" dirty="0"/>
              <a:t>This is </a:t>
            </a:r>
            <a:r>
              <a:rPr lang="en-US" b="1" dirty="0"/>
              <a:t>part of the learning that occurs in the Tree</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7</a:t>
            </a:fld>
            <a:endParaRPr lang="en-US">
              <a:uFillTx/>
            </a:endParaRPr>
          </a:p>
        </p:txBody>
      </p:sp>
    </p:spTree>
    <p:extLst>
      <p:ext uri="{BB962C8B-B14F-4D97-AF65-F5344CB8AC3E}">
        <p14:creationId xmlns:p14="http://schemas.microsoft.com/office/powerpoint/2010/main" val="3723435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Internal Nodes are the Decision Nodes that further split the tree</a:t>
            </a:r>
          </a:p>
          <a:p>
            <a:pPr marL="171450" indent="-171450">
              <a:buFont typeface="Arial" panose="020B0604020202020204" pitchFamily="34" charset="0"/>
              <a:buChar char="•"/>
            </a:pPr>
            <a:r>
              <a:rPr lang="en-US" dirty="0"/>
              <a:t>The terminal nodes are called Leaf Nodes and these nodes have the class answer of the records</a:t>
            </a:r>
          </a:p>
        </p:txBody>
      </p:sp>
      <p:sp>
        <p:nvSpPr>
          <p:cNvPr id="4" name="Slide Number Placeholder 3"/>
          <p:cNvSpPr>
            <a:spLocks noGrp="1"/>
          </p:cNvSpPr>
          <p:nvPr>
            <p:ph type="sldNum" sz="quarter" idx="5"/>
          </p:nvPr>
        </p:nvSpPr>
        <p:spPr/>
        <p:txBody>
          <a:bodyPr/>
          <a:lstStyle/>
          <a:p>
            <a:pPr>
              <a:defRPr>
                <a:uFillTx/>
              </a:defRPr>
            </a:pPr>
            <a:fld id="{670E17A5-503D-AF40-9446-B33EB8126F24}" type="slidenum">
              <a:rPr lang="en-US" smtClean="0">
                <a:uFillTx/>
              </a:rPr>
              <a:pPr>
                <a:defRPr>
                  <a:uFillTx/>
                </a:defRPr>
              </a:pPr>
              <a:t>8</a:t>
            </a:fld>
            <a:endParaRPr lang="en-US">
              <a:uFillTx/>
            </a:endParaRPr>
          </a:p>
        </p:txBody>
      </p:sp>
    </p:spTree>
    <p:extLst>
      <p:ext uri="{BB962C8B-B14F-4D97-AF65-F5344CB8AC3E}">
        <p14:creationId xmlns:p14="http://schemas.microsoft.com/office/powerpoint/2010/main" val="76661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look at several examples where decision trees may be handy to predict or classify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670E17A5-503D-AF40-9446-B33EB8126F24}"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25669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DE28-98FC-4E89-956C-BC17917B530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B2D35F86-B719-4EEC-9D4A-F2173D25F5B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F3F5203-108A-4DA9-B994-2FE9E067568C}"/>
              </a:ext>
            </a:extLst>
          </p:cNvPr>
          <p:cNvSpPr>
            <a:spLocks noGrp="1"/>
          </p:cNvSpPr>
          <p:nvPr>
            <p:ph type="dt" sz="half" idx="10"/>
          </p:nvPr>
        </p:nvSpPr>
        <p:spPr/>
        <p:txBody>
          <a:bodyPr/>
          <a:lstStyle/>
          <a:p>
            <a:pPr>
              <a:defRPr>
                <a:uFillTx/>
              </a:defRPr>
            </a:pPr>
            <a:endParaRPr lang="en-US">
              <a:uFillTx/>
            </a:endParaRPr>
          </a:p>
        </p:txBody>
      </p:sp>
      <p:sp>
        <p:nvSpPr>
          <p:cNvPr id="5" name="Footer Placeholder 4">
            <a:extLst>
              <a:ext uri="{FF2B5EF4-FFF2-40B4-BE49-F238E27FC236}">
                <a16:creationId xmlns:a16="http://schemas.microsoft.com/office/drawing/2014/main" id="{AAADB3FD-B32F-43D6-B6D3-62DB898DB155}"/>
              </a:ext>
            </a:extLst>
          </p:cNvPr>
          <p:cNvSpPr>
            <a:spLocks noGrp="1"/>
          </p:cNvSpPr>
          <p:nvPr>
            <p:ph type="ftr" sz="quarter" idx="11"/>
          </p:nvPr>
        </p:nvSpPr>
        <p:spPr/>
        <p:txBody>
          <a:body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CCFB439C-AEBD-4370-997C-A27ED741B34D}"/>
              </a:ext>
            </a:extLst>
          </p:cNvPr>
          <p:cNvSpPr>
            <a:spLocks noGrp="1"/>
          </p:cNvSpPr>
          <p:nvPr>
            <p:ph type="sldNum" sz="quarter" idx="12"/>
          </p:nvPr>
        </p:nvSpPr>
        <p:spPr/>
        <p:txBody>
          <a:bodyPr/>
          <a:lstStyle/>
          <a:p>
            <a:pPr>
              <a:defRPr>
                <a:uFillTx/>
              </a:defRPr>
            </a:pPr>
            <a:fld id="{1F7A8112-AB2E-3545-A9E7-8AD357E5B7BE}"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075429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A30B1-C415-4130-972E-469F0314B63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41D3342-3F97-4861-8B7C-A0BFF9A89C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F216723-E6D7-451D-A2FE-ACDAF5BD588C}"/>
              </a:ext>
            </a:extLst>
          </p:cNvPr>
          <p:cNvSpPr>
            <a:spLocks noGrp="1"/>
          </p:cNvSpPr>
          <p:nvPr>
            <p:ph type="dt" sz="half" idx="10"/>
          </p:nvPr>
        </p:nvSpPr>
        <p:spPr/>
        <p:txBody>
          <a:bodyPr/>
          <a:lstStyle/>
          <a:p>
            <a:pPr>
              <a:defRPr>
                <a:uFillTx/>
              </a:defRPr>
            </a:pPr>
            <a:endParaRPr lang="en-US">
              <a:uFillTx/>
            </a:endParaRPr>
          </a:p>
        </p:txBody>
      </p:sp>
      <p:sp>
        <p:nvSpPr>
          <p:cNvPr id="5" name="Footer Placeholder 4">
            <a:extLst>
              <a:ext uri="{FF2B5EF4-FFF2-40B4-BE49-F238E27FC236}">
                <a16:creationId xmlns:a16="http://schemas.microsoft.com/office/drawing/2014/main" id="{FF3E6DA5-505C-40F1-B913-82700CC034DC}"/>
              </a:ext>
            </a:extLst>
          </p:cNvPr>
          <p:cNvSpPr>
            <a:spLocks noGrp="1"/>
          </p:cNvSpPr>
          <p:nvPr>
            <p:ph type="ftr" sz="quarter" idx="11"/>
          </p:nvPr>
        </p:nvSpPr>
        <p:spPr/>
        <p:txBody>
          <a:body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EF06AE25-8D97-43BA-A5A7-1B3A93A02620}"/>
              </a:ext>
            </a:extLst>
          </p:cNvPr>
          <p:cNvSpPr>
            <a:spLocks noGrp="1"/>
          </p:cNvSpPr>
          <p:nvPr>
            <p:ph type="sldNum" sz="quarter" idx="12"/>
          </p:nvPr>
        </p:nvSpPr>
        <p:spPr/>
        <p:txBody>
          <a:bodyPr/>
          <a:lstStyle/>
          <a:p>
            <a:pPr>
              <a:defRPr>
                <a:uFillTx/>
              </a:defRPr>
            </a:pPr>
            <a:fld id="{DB2F7DA9-8206-214D-B528-C8B0202C0094}"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2048793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A7222274-074B-4C9F-B481-997D3361B3BA}"/>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7" name="Rectangle 6">
            <a:extLst>
              <a:ext uri="{FF2B5EF4-FFF2-40B4-BE49-F238E27FC236}">
                <a16:creationId xmlns:a16="http://schemas.microsoft.com/office/drawing/2014/main" id="{2D0BBCFB-8222-4F48-8FC9-FD6F3241F170}"/>
              </a:ext>
            </a:extLst>
          </p:cNvPr>
          <p:cNvSpPr>
            <a:spLocks noGrp="1" noChangeArrowheads="1"/>
          </p:cNvSpPr>
          <p:nvPr>
            <p:ph type="sldNum" sz="quarter" idx="11"/>
          </p:nvPr>
        </p:nvSpPr>
        <p:spPr>
          <a:ln/>
        </p:spPr>
        <p:txBody>
          <a:bodyPr/>
          <a:lstStyle>
            <a:lvl1pPr>
              <a:defRPr/>
            </a:lvl1pPr>
          </a:lstStyle>
          <a:p>
            <a:pPr>
              <a:defRPr/>
            </a:pPr>
            <a:fld id="{3296FCA1-634A-4A0D-AB06-9A8AD25D4D5F}" type="slidenum">
              <a:rPr lang="en-US" altLang="en-US"/>
              <a:pPr>
                <a:defRPr/>
              </a:pPr>
              <a:t>‹#›</a:t>
            </a:fld>
            <a:endParaRPr lang="en-US" altLang="en-US"/>
          </a:p>
        </p:txBody>
      </p:sp>
    </p:spTree>
    <p:extLst>
      <p:ext uri="{BB962C8B-B14F-4D97-AF65-F5344CB8AC3E}">
        <p14:creationId xmlns:p14="http://schemas.microsoft.com/office/powerpoint/2010/main" val="25840852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88BC8B8-1EEF-4ACD-AFA9-1611C87B275C}"/>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8" name="Rectangle 6">
            <a:extLst>
              <a:ext uri="{FF2B5EF4-FFF2-40B4-BE49-F238E27FC236}">
                <a16:creationId xmlns:a16="http://schemas.microsoft.com/office/drawing/2014/main" id="{0BE718F7-D9F7-437B-B6CB-C7F7665B5104}"/>
              </a:ext>
            </a:extLst>
          </p:cNvPr>
          <p:cNvSpPr>
            <a:spLocks noGrp="1" noChangeArrowheads="1"/>
          </p:cNvSpPr>
          <p:nvPr>
            <p:ph type="sldNum" sz="quarter" idx="11"/>
          </p:nvPr>
        </p:nvSpPr>
        <p:spPr>
          <a:ln/>
        </p:spPr>
        <p:txBody>
          <a:bodyPr/>
          <a:lstStyle>
            <a:lvl1pPr>
              <a:defRPr/>
            </a:lvl1pPr>
          </a:lstStyle>
          <a:p>
            <a:pPr>
              <a:defRPr/>
            </a:pPr>
            <a:fld id="{7AEDB078-7E29-4874-AC9B-0B0F223B0FB8}" type="slidenum">
              <a:rPr lang="en-US" altLang="en-US"/>
              <a:pPr>
                <a:defRPr/>
              </a:pPr>
              <a:t>‹#›</a:t>
            </a:fld>
            <a:endParaRPr lang="en-US" altLang="en-US"/>
          </a:p>
        </p:txBody>
      </p:sp>
    </p:spTree>
    <p:extLst>
      <p:ext uri="{BB962C8B-B14F-4D97-AF65-F5344CB8AC3E}">
        <p14:creationId xmlns:p14="http://schemas.microsoft.com/office/powerpoint/2010/main" val="133940214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5">
            <a:extLst>
              <a:ext uri="{FF2B5EF4-FFF2-40B4-BE49-F238E27FC236}">
                <a16:creationId xmlns:a16="http://schemas.microsoft.com/office/drawing/2014/main" id="{51780AB4-528B-415B-9885-2637E5DF962C}"/>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5" name="Rectangle 6">
            <a:extLst>
              <a:ext uri="{FF2B5EF4-FFF2-40B4-BE49-F238E27FC236}">
                <a16:creationId xmlns:a16="http://schemas.microsoft.com/office/drawing/2014/main" id="{9FCE8A8B-B0DB-4FDF-99B1-AC75E4C812C7}"/>
              </a:ext>
            </a:extLst>
          </p:cNvPr>
          <p:cNvSpPr>
            <a:spLocks noGrp="1" noChangeArrowheads="1"/>
          </p:cNvSpPr>
          <p:nvPr>
            <p:ph type="sldNum" sz="quarter" idx="11"/>
          </p:nvPr>
        </p:nvSpPr>
        <p:spPr>
          <a:ln/>
        </p:spPr>
        <p:txBody>
          <a:bodyPr/>
          <a:lstStyle>
            <a:lvl1pPr>
              <a:defRPr/>
            </a:lvl1pPr>
          </a:lstStyle>
          <a:p>
            <a:pPr>
              <a:defRPr/>
            </a:pPr>
            <a:fld id="{7CE794DF-BF7C-4BFC-9956-FFE22963E5FC}" type="slidenum">
              <a:rPr lang="en-US" altLang="en-US"/>
              <a:pPr>
                <a:defRPr/>
              </a:pPr>
              <a:t>‹#›</a:t>
            </a:fld>
            <a:endParaRPr lang="en-US" altLang="en-US"/>
          </a:p>
        </p:txBody>
      </p:sp>
    </p:spTree>
    <p:extLst>
      <p:ext uri="{BB962C8B-B14F-4D97-AF65-F5344CB8AC3E}">
        <p14:creationId xmlns:p14="http://schemas.microsoft.com/office/powerpoint/2010/main" val="211300457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424D4BE-412A-4A7D-BA8E-005CD0B7CCBC}"/>
              </a:ext>
            </a:extLst>
          </p:cNvPr>
          <p:cNvGrpSpPr>
            <a:grpSpLocks/>
          </p:cNvGrpSpPr>
          <p:nvPr/>
        </p:nvGrpSpPr>
        <p:grpSpPr bwMode="auto">
          <a:xfrm>
            <a:off x="0" y="0"/>
            <a:ext cx="9144000" cy="6858000"/>
            <a:chOff x="0" y="0"/>
            <a:chExt cx="5760" cy="4320"/>
          </a:xfrm>
        </p:grpSpPr>
        <p:sp>
          <p:nvSpPr>
            <p:cNvPr id="5" name="Rectangle 3">
              <a:extLst>
                <a:ext uri="{FF2B5EF4-FFF2-40B4-BE49-F238E27FC236}">
                  <a16:creationId xmlns:a16="http://schemas.microsoft.com/office/drawing/2014/main" id="{E7E5F06D-6FC0-4B76-947D-876A9576EAE4}"/>
                </a:ext>
              </a:extLst>
            </p:cNvPr>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en-CA" altLang="en-US" sz="2400">
                <a:latin typeface="Times New Roman" pitchFamily="18" charset="0"/>
              </a:endParaRPr>
            </a:p>
          </p:txBody>
        </p:sp>
        <p:sp>
          <p:nvSpPr>
            <p:cNvPr id="6" name="Rectangle 4">
              <a:extLst>
                <a:ext uri="{FF2B5EF4-FFF2-40B4-BE49-F238E27FC236}">
                  <a16:creationId xmlns:a16="http://schemas.microsoft.com/office/drawing/2014/main" id="{DE7D88FD-C9C4-46E9-BFFE-4E06ECA75150}"/>
                </a:ext>
              </a:extLst>
            </p:cNvPr>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grpSp>
          <p:nvGrpSpPr>
            <p:cNvPr id="7" name="Group 5">
              <a:extLst>
                <a:ext uri="{FF2B5EF4-FFF2-40B4-BE49-F238E27FC236}">
                  <a16:creationId xmlns:a16="http://schemas.microsoft.com/office/drawing/2014/main" id="{407665D2-5DD7-42B4-BDEF-38AEF1E3C518}"/>
                </a:ext>
              </a:extLst>
            </p:cNvPr>
            <p:cNvGrpSpPr>
              <a:grpSpLocks/>
            </p:cNvGrpSpPr>
            <p:nvPr/>
          </p:nvGrpSpPr>
          <p:grpSpPr bwMode="auto">
            <a:xfrm>
              <a:off x="0" y="672"/>
              <a:ext cx="1806" cy="1989"/>
              <a:chOff x="0" y="672"/>
              <a:chExt cx="1806" cy="1989"/>
            </a:xfrm>
          </p:grpSpPr>
          <p:sp>
            <p:nvSpPr>
              <p:cNvPr id="8" name="Rectangle 6">
                <a:extLst>
                  <a:ext uri="{FF2B5EF4-FFF2-40B4-BE49-F238E27FC236}">
                    <a16:creationId xmlns:a16="http://schemas.microsoft.com/office/drawing/2014/main" id="{A7F96A8C-E4F0-4189-96CC-285327C84F93}"/>
                  </a:ext>
                </a:extLst>
              </p:cNvPr>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9" name="Rectangle 7">
                <a:extLst>
                  <a:ext uri="{FF2B5EF4-FFF2-40B4-BE49-F238E27FC236}">
                    <a16:creationId xmlns:a16="http://schemas.microsoft.com/office/drawing/2014/main" id="{A22828CF-F016-42D9-B4E8-3946644C38B2}"/>
                  </a:ext>
                </a:extLst>
              </p:cNvPr>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0" name="Rectangle 8">
                <a:extLst>
                  <a:ext uri="{FF2B5EF4-FFF2-40B4-BE49-F238E27FC236}">
                    <a16:creationId xmlns:a16="http://schemas.microsoft.com/office/drawing/2014/main" id="{BFE7ED25-E540-4428-9320-C9CBB64C1AE9}"/>
                  </a:ext>
                </a:extLst>
              </p:cNvPr>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1" name="Rectangle 9">
                <a:extLst>
                  <a:ext uri="{FF2B5EF4-FFF2-40B4-BE49-F238E27FC236}">
                    <a16:creationId xmlns:a16="http://schemas.microsoft.com/office/drawing/2014/main" id="{C892169A-6135-46E8-9DE0-3701012CF2D8}"/>
                  </a:ext>
                </a:extLst>
              </p:cNvPr>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2" name="Rectangle 10">
                <a:extLst>
                  <a:ext uri="{FF2B5EF4-FFF2-40B4-BE49-F238E27FC236}">
                    <a16:creationId xmlns:a16="http://schemas.microsoft.com/office/drawing/2014/main" id="{F0F2FCF9-FBCF-4A18-BDD9-8B1F4422EE95}"/>
                  </a:ext>
                </a:extLst>
              </p:cNvPr>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3" name="Rectangle 11">
                <a:extLst>
                  <a:ext uri="{FF2B5EF4-FFF2-40B4-BE49-F238E27FC236}">
                    <a16:creationId xmlns:a16="http://schemas.microsoft.com/office/drawing/2014/main" id="{9A2DED05-95AF-41C6-802F-D206E41B1CC3}"/>
                  </a:ext>
                </a:extLst>
              </p:cNvPr>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4" name="Rectangle 12">
                <a:extLst>
                  <a:ext uri="{FF2B5EF4-FFF2-40B4-BE49-F238E27FC236}">
                    <a16:creationId xmlns:a16="http://schemas.microsoft.com/office/drawing/2014/main" id="{914167DD-707A-4A94-8EE5-356D63A7F278}"/>
                  </a:ext>
                </a:extLst>
              </p:cNvPr>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5" name="Rectangle 13">
                <a:extLst>
                  <a:ext uri="{FF2B5EF4-FFF2-40B4-BE49-F238E27FC236}">
                    <a16:creationId xmlns:a16="http://schemas.microsoft.com/office/drawing/2014/main" id="{9F95FD80-C8AA-472B-9C3E-8FB73DD914E8}"/>
                  </a:ext>
                </a:extLst>
              </p:cNvPr>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6" name="Rectangle 14">
                <a:extLst>
                  <a:ext uri="{FF2B5EF4-FFF2-40B4-BE49-F238E27FC236}">
                    <a16:creationId xmlns:a16="http://schemas.microsoft.com/office/drawing/2014/main" id="{EAF45184-6116-4BCC-A61D-933C9E75E793}"/>
                  </a:ext>
                </a:extLst>
              </p:cNvPr>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7" name="Rectangle 15">
                <a:extLst>
                  <a:ext uri="{FF2B5EF4-FFF2-40B4-BE49-F238E27FC236}">
                    <a16:creationId xmlns:a16="http://schemas.microsoft.com/office/drawing/2014/main" id="{2C8AE33D-2820-4E90-A6FB-F437F0A3053F}"/>
                  </a:ext>
                </a:extLst>
              </p:cNvPr>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grpSp>
      </p:grpSp>
      <p:sp>
        <p:nvSpPr>
          <p:cNvPr id="19150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en-CA" noProof="0"/>
              <a:t>Click to edit Master title style</a:t>
            </a:r>
          </a:p>
        </p:txBody>
      </p:sp>
      <p:sp>
        <p:nvSpPr>
          <p:cNvPr id="19150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en-CA" noProof="0"/>
              <a:t>Click to edit Master subtitle style</a:t>
            </a:r>
          </a:p>
        </p:txBody>
      </p:sp>
      <p:sp>
        <p:nvSpPr>
          <p:cNvPr id="18" name="Rectangle 16">
            <a:extLst>
              <a:ext uri="{FF2B5EF4-FFF2-40B4-BE49-F238E27FC236}">
                <a16:creationId xmlns:a16="http://schemas.microsoft.com/office/drawing/2014/main" id="{5429ABEB-83F7-43D8-8684-0FA9BEFD718A}"/>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CA"/>
          </a:p>
        </p:txBody>
      </p:sp>
      <p:sp>
        <p:nvSpPr>
          <p:cNvPr id="19" name="Rectangle 17">
            <a:extLst>
              <a:ext uri="{FF2B5EF4-FFF2-40B4-BE49-F238E27FC236}">
                <a16:creationId xmlns:a16="http://schemas.microsoft.com/office/drawing/2014/main" id="{F447C89F-8AA4-448F-BE1F-E34BB3B5A9A6}"/>
              </a:ext>
            </a:extLst>
          </p:cNvPr>
          <p:cNvSpPr>
            <a:spLocks noGrp="1" noChangeArrowheads="1"/>
          </p:cNvSpPr>
          <p:nvPr>
            <p:ph type="ftr" sz="quarter" idx="11"/>
          </p:nvPr>
        </p:nvSpPr>
        <p:spPr/>
        <p:txBody>
          <a:bodyPr/>
          <a:lstStyle>
            <a:lvl1pPr>
              <a:defRPr/>
            </a:lvl1pPr>
          </a:lstStyle>
          <a:p>
            <a:pPr>
              <a:defRPr/>
            </a:pPr>
            <a:r>
              <a:rPr lang="en-CA"/>
              <a:t>ENG3050 ERCS</a:t>
            </a:r>
          </a:p>
        </p:txBody>
      </p:sp>
      <p:sp>
        <p:nvSpPr>
          <p:cNvPr id="20" name="Rectangle 18">
            <a:extLst>
              <a:ext uri="{FF2B5EF4-FFF2-40B4-BE49-F238E27FC236}">
                <a16:creationId xmlns:a16="http://schemas.microsoft.com/office/drawing/2014/main" id="{5E65A3E1-A762-4C06-A663-D3297DCB5CA1}"/>
              </a:ext>
            </a:extLst>
          </p:cNvPr>
          <p:cNvSpPr>
            <a:spLocks noGrp="1" noChangeArrowheads="1"/>
          </p:cNvSpPr>
          <p:nvPr>
            <p:ph type="sldNum" sz="quarter" idx="12"/>
          </p:nvPr>
        </p:nvSpPr>
        <p:spPr/>
        <p:txBody>
          <a:bodyPr/>
          <a:lstStyle>
            <a:lvl1pPr>
              <a:defRPr/>
            </a:lvl1pPr>
          </a:lstStyle>
          <a:p>
            <a:pPr>
              <a:defRPr/>
            </a:pPr>
            <a:fld id="{6958FFE7-F876-4F1A-A5EA-B72416A7800B}" type="slidenum">
              <a:rPr lang="en-CA" altLang="en-US"/>
              <a:pPr>
                <a:defRPr/>
              </a:pPr>
              <a:t>‹#›</a:t>
            </a:fld>
            <a:endParaRPr lang="en-CA" altLang="en-US"/>
          </a:p>
        </p:txBody>
      </p:sp>
    </p:spTree>
    <p:extLst>
      <p:ext uri="{BB962C8B-B14F-4D97-AF65-F5344CB8AC3E}">
        <p14:creationId xmlns:p14="http://schemas.microsoft.com/office/powerpoint/2010/main" val="42021494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6">
            <a:extLst>
              <a:ext uri="{FF2B5EF4-FFF2-40B4-BE49-F238E27FC236}">
                <a16:creationId xmlns:a16="http://schemas.microsoft.com/office/drawing/2014/main" id="{DD6244BF-817B-4CE1-8F46-1B1923BADF37}"/>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38211328-D789-4E25-BF9D-B0D1290C5838}"/>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0BD0F21F-2F82-498B-9813-192E6ACC6F2D}"/>
              </a:ext>
            </a:extLst>
          </p:cNvPr>
          <p:cNvSpPr>
            <a:spLocks noGrp="1" noChangeArrowheads="1"/>
          </p:cNvSpPr>
          <p:nvPr>
            <p:ph type="sldNum" sz="quarter" idx="12"/>
          </p:nvPr>
        </p:nvSpPr>
        <p:spPr>
          <a:ln/>
        </p:spPr>
        <p:txBody>
          <a:bodyPr/>
          <a:lstStyle>
            <a:lvl1pPr>
              <a:defRPr/>
            </a:lvl1pPr>
          </a:lstStyle>
          <a:p>
            <a:pPr>
              <a:defRPr/>
            </a:pPr>
            <a:fld id="{33F1FB9B-B775-4E6B-A172-B823A220D97F}" type="slidenum">
              <a:rPr lang="en-CA" altLang="en-US"/>
              <a:pPr>
                <a:defRPr/>
              </a:pPr>
              <a:t>‹#›</a:t>
            </a:fld>
            <a:endParaRPr lang="en-CA" altLang="en-US"/>
          </a:p>
        </p:txBody>
      </p:sp>
    </p:spTree>
    <p:extLst>
      <p:ext uri="{BB962C8B-B14F-4D97-AF65-F5344CB8AC3E}">
        <p14:creationId xmlns:p14="http://schemas.microsoft.com/office/powerpoint/2010/main" val="2334502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6">
            <a:extLst>
              <a:ext uri="{FF2B5EF4-FFF2-40B4-BE49-F238E27FC236}">
                <a16:creationId xmlns:a16="http://schemas.microsoft.com/office/drawing/2014/main" id="{22F92C46-7153-474E-801F-E5E96310BC01}"/>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673FF6BE-B190-4CB0-9D43-B674CC3E688B}"/>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CE10F151-DE1C-47CD-A79F-8F02B09F6888}"/>
              </a:ext>
            </a:extLst>
          </p:cNvPr>
          <p:cNvSpPr>
            <a:spLocks noGrp="1" noChangeArrowheads="1"/>
          </p:cNvSpPr>
          <p:nvPr>
            <p:ph type="sldNum" sz="quarter" idx="12"/>
          </p:nvPr>
        </p:nvSpPr>
        <p:spPr>
          <a:ln/>
        </p:spPr>
        <p:txBody>
          <a:bodyPr/>
          <a:lstStyle>
            <a:lvl1pPr>
              <a:defRPr/>
            </a:lvl1pPr>
          </a:lstStyle>
          <a:p>
            <a:pPr>
              <a:defRPr/>
            </a:pPr>
            <a:fld id="{7F1325D2-832B-436F-B120-3986B6156828}" type="slidenum">
              <a:rPr lang="en-CA" altLang="en-US"/>
              <a:pPr>
                <a:defRPr/>
              </a:pPr>
              <a:t>‹#›</a:t>
            </a:fld>
            <a:endParaRPr lang="en-CA" altLang="en-US"/>
          </a:p>
        </p:txBody>
      </p:sp>
    </p:spTree>
    <p:extLst>
      <p:ext uri="{BB962C8B-B14F-4D97-AF65-F5344CB8AC3E}">
        <p14:creationId xmlns:p14="http://schemas.microsoft.com/office/powerpoint/2010/main" val="14558104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6">
            <a:extLst>
              <a:ext uri="{FF2B5EF4-FFF2-40B4-BE49-F238E27FC236}">
                <a16:creationId xmlns:a16="http://schemas.microsoft.com/office/drawing/2014/main" id="{485DAC2C-7F7F-408B-9F49-ADFD2676432B}"/>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2">
            <a:extLst>
              <a:ext uri="{FF2B5EF4-FFF2-40B4-BE49-F238E27FC236}">
                <a16:creationId xmlns:a16="http://schemas.microsoft.com/office/drawing/2014/main" id="{D809036E-3CE1-4223-86D7-1652EB5A051E}"/>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7" name="Rectangle 3">
            <a:extLst>
              <a:ext uri="{FF2B5EF4-FFF2-40B4-BE49-F238E27FC236}">
                <a16:creationId xmlns:a16="http://schemas.microsoft.com/office/drawing/2014/main" id="{B157D271-9EE8-4264-88E2-25AED0D946C2}"/>
              </a:ext>
            </a:extLst>
          </p:cNvPr>
          <p:cNvSpPr>
            <a:spLocks noGrp="1" noChangeArrowheads="1"/>
          </p:cNvSpPr>
          <p:nvPr>
            <p:ph type="sldNum" sz="quarter" idx="12"/>
          </p:nvPr>
        </p:nvSpPr>
        <p:spPr>
          <a:ln/>
        </p:spPr>
        <p:txBody>
          <a:bodyPr/>
          <a:lstStyle>
            <a:lvl1pPr>
              <a:defRPr/>
            </a:lvl1pPr>
          </a:lstStyle>
          <a:p>
            <a:pPr>
              <a:defRPr/>
            </a:pPr>
            <a:fld id="{B06DB9F0-F562-41A3-A215-E386723E124C}" type="slidenum">
              <a:rPr lang="en-CA" altLang="en-US"/>
              <a:pPr>
                <a:defRPr/>
              </a:pPr>
              <a:t>‹#›</a:t>
            </a:fld>
            <a:endParaRPr lang="en-CA" altLang="en-US"/>
          </a:p>
        </p:txBody>
      </p:sp>
    </p:spTree>
    <p:extLst>
      <p:ext uri="{BB962C8B-B14F-4D97-AF65-F5344CB8AC3E}">
        <p14:creationId xmlns:p14="http://schemas.microsoft.com/office/powerpoint/2010/main" val="13396153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16">
            <a:extLst>
              <a:ext uri="{FF2B5EF4-FFF2-40B4-BE49-F238E27FC236}">
                <a16:creationId xmlns:a16="http://schemas.microsoft.com/office/drawing/2014/main" id="{7DD758B4-BBF0-495F-8C62-C9469456C612}"/>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2">
            <a:extLst>
              <a:ext uri="{FF2B5EF4-FFF2-40B4-BE49-F238E27FC236}">
                <a16:creationId xmlns:a16="http://schemas.microsoft.com/office/drawing/2014/main" id="{B273D8CD-5D2F-48FE-9B96-F2D0EFE3302D}"/>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9" name="Rectangle 3">
            <a:extLst>
              <a:ext uri="{FF2B5EF4-FFF2-40B4-BE49-F238E27FC236}">
                <a16:creationId xmlns:a16="http://schemas.microsoft.com/office/drawing/2014/main" id="{BAB31684-FE60-400E-A04D-7E90FFCB0EC5}"/>
              </a:ext>
            </a:extLst>
          </p:cNvPr>
          <p:cNvSpPr>
            <a:spLocks noGrp="1" noChangeArrowheads="1"/>
          </p:cNvSpPr>
          <p:nvPr>
            <p:ph type="sldNum" sz="quarter" idx="12"/>
          </p:nvPr>
        </p:nvSpPr>
        <p:spPr>
          <a:ln/>
        </p:spPr>
        <p:txBody>
          <a:bodyPr/>
          <a:lstStyle>
            <a:lvl1pPr>
              <a:defRPr/>
            </a:lvl1pPr>
          </a:lstStyle>
          <a:p>
            <a:pPr>
              <a:defRPr/>
            </a:pPr>
            <a:fld id="{11846706-DEC3-4BED-AE2A-0CD0442FD564}" type="slidenum">
              <a:rPr lang="en-CA" altLang="en-US"/>
              <a:pPr>
                <a:defRPr/>
              </a:pPr>
              <a:t>‹#›</a:t>
            </a:fld>
            <a:endParaRPr lang="en-CA" altLang="en-US"/>
          </a:p>
        </p:txBody>
      </p:sp>
    </p:spTree>
    <p:extLst>
      <p:ext uri="{BB962C8B-B14F-4D97-AF65-F5344CB8AC3E}">
        <p14:creationId xmlns:p14="http://schemas.microsoft.com/office/powerpoint/2010/main" val="1536055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16">
            <a:extLst>
              <a:ext uri="{FF2B5EF4-FFF2-40B4-BE49-F238E27FC236}">
                <a16:creationId xmlns:a16="http://schemas.microsoft.com/office/drawing/2014/main" id="{36761496-4238-4DCF-A063-A39EF0398274}"/>
              </a:ext>
            </a:extLst>
          </p:cNvPr>
          <p:cNvSpPr>
            <a:spLocks noGrp="1" noChangeArrowheads="1"/>
          </p:cNvSpPr>
          <p:nvPr>
            <p:ph type="dt" sz="half" idx="10"/>
          </p:nvPr>
        </p:nvSpPr>
        <p:spPr>
          <a:ln/>
        </p:spPr>
        <p:txBody>
          <a:bodyPr/>
          <a:lstStyle>
            <a:lvl1pPr>
              <a:defRPr/>
            </a:lvl1pPr>
          </a:lstStyle>
          <a:p>
            <a:pPr>
              <a:defRPr/>
            </a:pPr>
            <a:endParaRPr lang="en-CA"/>
          </a:p>
        </p:txBody>
      </p:sp>
      <p:sp>
        <p:nvSpPr>
          <p:cNvPr id="4" name="Rectangle 2">
            <a:extLst>
              <a:ext uri="{FF2B5EF4-FFF2-40B4-BE49-F238E27FC236}">
                <a16:creationId xmlns:a16="http://schemas.microsoft.com/office/drawing/2014/main" id="{6DEAAFF7-D38E-4C34-A971-3A29D9D1E3F3}"/>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5" name="Rectangle 3">
            <a:extLst>
              <a:ext uri="{FF2B5EF4-FFF2-40B4-BE49-F238E27FC236}">
                <a16:creationId xmlns:a16="http://schemas.microsoft.com/office/drawing/2014/main" id="{B7157E83-708B-44F8-9FFF-FC9458D3BC52}"/>
              </a:ext>
            </a:extLst>
          </p:cNvPr>
          <p:cNvSpPr>
            <a:spLocks noGrp="1" noChangeArrowheads="1"/>
          </p:cNvSpPr>
          <p:nvPr>
            <p:ph type="sldNum" sz="quarter" idx="12"/>
          </p:nvPr>
        </p:nvSpPr>
        <p:spPr>
          <a:ln/>
        </p:spPr>
        <p:txBody>
          <a:bodyPr/>
          <a:lstStyle>
            <a:lvl1pPr>
              <a:defRPr/>
            </a:lvl1pPr>
          </a:lstStyle>
          <a:p>
            <a:pPr>
              <a:defRPr/>
            </a:pPr>
            <a:fld id="{6CF61EFC-05FC-41B9-B5B3-F3291F2947FB}" type="slidenum">
              <a:rPr lang="en-CA" altLang="en-US"/>
              <a:pPr>
                <a:defRPr/>
              </a:pPr>
              <a:t>‹#›</a:t>
            </a:fld>
            <a:endParaRPr lang="en-CA" altLang="en-US"/>
          </a:p>
        </p:txBody>
      </p:sp>
    </p:spTree>
    <p:extLst>
      <p:ext uri="{BB962C8B-B14F-4D97-AF65-F5344CB8AC3E}">
        <p14:creationId xmlns:p14="http://schemas.microsoft.com/office/powerpoint/2010/main" val="27387859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3618B318-9666-4F03-80A7-68C1F039AEF0}"/>
              </a:ext>
            </a:extLst>
          </p:cNvPr>
          <p:cNvSpPr>
            <a:spLocks noGrp="1" noChangeArrowheads="1"/>
          </p:cNvSpPr>
          <p:nvPr>
            <p:ph type="dt" sz="half" idx="10"/>
          </p:nvPr>
        </p:nvSpPr>
        <p:spPr>
          <a:ln/>
        </p:spPr>
        <p:txBody>
          <a:bodyPr/>
          <a:lstStyle>
            <a:lvl1pPr>
              <a:defRPr/>
            </a:lvl1pPr>
          </a:lstStyle>
          <a:p>
            <a:pPr>
              <a:defRPr/>
            </a:pPr>
            <a:endParaRPr lang="en-CA"/>
          </a:p>
        </p:txBody>
      </p:sp>
      <p:sp>
        <p:nvSpPr>
          <p:cNvPr id="3" name="Rectangle 2">
            <a:extLst>
              <a:ext uri="{FF2B5EF4-FFF2-40B4-BE49-F238E27FC236}">
                <a16:creationId xmlns:a16="http://schemas.microsoft.com/office/drawing/2014/main" id="{F243ED95-4985-408E-89EE-BD3B09E74FC7}"/>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4" name="Rectangle 3">
            <a:extLst>
              <a:ext uri="{FF2B5EF4-FFF2-40B4-BE49-F238E27FC236}">
                <a16:creationId xmlns:a16="http://schemas.microsoft.com/office/drawing/2014/main" id="{0AAB1105-6121-4EF5-B318-8DEED02EC630}"/>
              </a:ext>
            </a:extLst>
          </p:cNvPr>
          <p:cNvSpPr>
            <a:spLocks noGrp="1" noChangeArrowheads="1"/>
          </p:cNvSpPr>
          <p:nvPr>
            <p:ph type="sldNum" sz="quarter" idx="12"/>
          </p:nvPr>
        </p:nvSpPr>
        <p:spPr>
          <a:ln/>
        </p:spPr>
        <p:txBody>
          <a:bodyPr/>
          <a:lstStyle>
            <a:lvl1pPr>
              <a:defRPr/>
            </a:lvl1pPr>
          </a:lstStyle>
          <a:p>
            <a:pPr>
              <a:defRPr/>
            </a:pPr>
            <a:fld id="{F97954EB-FD00-4C4F-B6B7-E8B6B4ECE069}" type="slidenum">
              <a:rPr lang="en-CA" altLang="en-US"/>
              <a:pPr>
                <a:defRPr/>
              </a:pPr>
              <a:t>‹#›</a:t>
            </a:fld>
            <a:endParaRPr lang="en-CA" altLang="en-US"/>
          </a:p>
        </p:txBody>
      </p:sp>
    </p:spTree>
    <p:extLst>
      <p:ext uri="{BB962C8B-B14F-4D97-AF65-F5344CB8AC3E}">
        <p14:creationId xmlns:p14="http://schemas.microsoft.com/office/powerpoint/2010/main" val="59623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FAA05D-46E7-4370-9FDC-3F53DFBCAAA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CAE997B-AB8C-4A3B-B667-80F56D3CAFE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D79D13F-773F-4CC0-B577-1CC523574A82}"/>
              </a:ext>
            </a:extLst>
          </p:cNvPr>
          <p:cNvSpPr>
            <a:spLocks noGrp="1"/>
          </p:cNvSpPr>
          <p:nvPr>
            <p:ph type="dt" sz="half" idx="10"/>
          </p:nvPr>
        </p:nvSpPr>
        <p:spPr/>
        <p:txBody>
          <a:bodyPr/>
          <a:lstStyle/>
          <a:p>
            <a:pPr>
              <a:defRPr>
                <a:uFillTx/>
              </a:defRPr>
            </a:pPr>
            <a:endParaRPr lang="en-US">
              <a:uFillTx/>
            </a:endParaRPr>
          </a:p>
        </p:txBody>
      </p:sp>
      <p:sp>
        <p:nvSpPr>
          <p:cNvPr id="5" name="Footer Placeholder 4">
            <a:extLst>
              <a:ext uri="{FF2B5EF4-FFF2-40B4-BE49-F238E27FC236}">
                <a16:creationId xmlns:a16="http://schemas.microsoft.com/office/drawing/2014/main" id="{6ADCDCB1-E6B0-49B1-B76F-5E8C28D74ED0}"/>
              </a:ext>
            </a:extLst>
          </p:cNvPr>
          <p:cNvSpPr>
            <a:spLocks noGrp="1"/>
          </p:cNvSpPr>
          <p:nvPr>
            <p:ph type="ftr" sz="quarter" idx="11"/>
          </p:nvPr>
        </p:nvSpPr>
        <p:spPr/>
        <p:txBody>
          <a:body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99913A1A-15DD-4D04-A7CF-EDF65E38BCCA}"/>
              </a:ext>
            </a:extLst>
          </p:cNvPr>
          <p:cNvSpPr>
            <a:spLocks noGrp="1"/>
          </p:cNvSpPr>
          <p:nvPr>
            <p:ph type="sldNum" sz="quarter" idx="12"/>
          </p:nvPr>
        </p:nvSpPr>
        <p:spPr/>
        <p:txBody>
          <a:bodyPr/>
          <a:lstStyle/>
          <a:p>
            <a:pPr>
              <a:defRPr>
                <a:uFillTx/>
              </a:defRPr>
            </a:pPr>
            <a:fld id="{CDD46474-F460-DF43-9214-4384862C9451}"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29087898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a:extLst>
              <a:ext uri="{FF2B5EF4-FFF2-40B4-BE49-F238E27FC236}">
                <a16:creationId xmlns:a16="http://schemas.microsoft.com/office/drawing/2014/main" id="{4794DD36-2E74-44C1-86A0-5E249722D096}"/>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2">
            <a:extLst>
              <a:ext uri="{FF2B5EF4-FFF2-40B4-BE49-F238E27FC236}">
                <a16:creationId xmlns:a16="http://schemas.microsoft.com/office/drawing/2014/main" id="{BE82781B-2945-4274-BD06-943FAE06FFCF}"/>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7" name="Rectangle 3">
            <a:extLst>
              <a:ext uri="{FF2B5EF4-FFF2-40B4-BE49-F238E27FC236}">
                <a16:creationId xmlns:a16="http://schemas.microsoft.com/office/drawing/2014/main" id="{5DC53C57-A7A0-4566-A6F6-0A933837D1B4}"/>
              </a:ext>
            </a:extLst>
          </p:cNvPr>
          <p:cNvSpPr>
            <a:spLocks noGrp="1" noChangeArrowheads="1"/>
          </p:cNvSpPr>
          <p:nvPr>
            <p:ph type="sldNum" sz="quarter" idx="12"/>
          </p:nvPr>
        </p:nvSpPr>
        <p:spPr>
          <a:ln/>
        </p:spPr>
        <p:txBody>
          <a:bodyPr/>
          <a:lstStyle>
            <a:lvl1pPr>
              <a:defRPr/>
            </a:lvl1pPr>
          </a:lstStyle>
          <a:p>
            <a:pPr>
              <a:defRPr/>
            </a:pPr>
            <a:fld id="{0FBB9904-E087-4028-9F1C-F028ADA42CB5}" type="slidenum">
              <a:rPr lang="en-CA" altLang="en-US"/>
              <a:pPr>
                <a:defRPr/>
              </a:pPr>
              <a:t>‹#›</a:t>
            </a:fld>
            <a:endParaRPr lang="en-CA" altLang="en-US"/>
          </a:p>
        </p:txBody>
      </p:sp>
    </p:spTree>
    <p:extLst>
      <p:ext uri="{BB962C8B-B14F-4D97-AF65-F5344CB8AC3E}">
        <p14:creationId xmlns:p14="http://schemas.microsoft.com/office/powerpoint/2010/main" val="3972060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a:extLst>
              <a:ext uri="{FF2B5EF4-FFF2-40B4-BE49-F238E27FC236}">
                <a16:creationId xmlns:a16="http://schemas.microsoft.com/office/drawing/2014/main" id="{F5309376-65C0-4C86-A1C5-4086DBDC0E1F}"/>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2">
            <a:extLst>
              <a:ext uri="{FF2B5EF4-FFF2-40B4-BE49-F238E27FC236}">
                <a16:creationId xmlns:a16="http://schemas.microsoft.com/office/drawing/2014/main" id="{90ABACD6-1F9D-4ACA-8503-6678C3B5C512}"/>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7" name="Rectangle 3">
            <a:extLst>
              <a:ext uri="{FF2B5EF4-FFF2-40B4-BE49-F238E27FC236}">
                <a16:creationId xmlns:a16="http://schemas.microsoft.com/office/drawing/2014/main" id="{1367ACF8-A673-48B1-A926-8AE18C767FF4}"/>
              </a:ext>
            </a:extLst>
          </p:cNvPr>
          <p:cNvSpPr>
            <a:spLocks noGrp="1" noChangeArrowheads="1"/>
          </p:cNvSpPr>
          <p:nvPr>
            <p:ph type="sldNum" sz="quarter" idx="12"/>
          </p:nvPr>
        </p:nvSpPr>
        <p:spPr>
          <a:ln/>
        </p:spPr>
        <p:txBody>
          <a:bodyPr/>
          <a:lstStyle>
            <a:lvl1pPr>
              <a:defRPr/>
            </a:lvl1pPr>
          </a:lstStyle>
          <a:p>
            <a:pPr>
              <a:defRPr/>
            </a:pPr>
            <a:fld id="{CAA0FA05-F71C-410A-AC36-3769C916671C}" type="slidenum">
              <a:rPr lang="en-CA" altLang="en-US"/>
              <a:pPr>
                <a:defRPr/>
              </a:pPr>
              <a:t>‹#›</a:t>
            </a:fld>
            <a:endParaRPr lang="en-CA" altLang="en-US"/>
          </a:p>
        </p:txBody>
      </p:sp>
    </p:spTree>
    <p:extLst>
      <p:ext uri="{BB962C8B-B14F-4D97-AF65-F5344CB8AC3E}">
        <p14:creationId xmlns:p14="http://schemas.microsoft.com/office/powerpoint/2010/main" val="8335252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6">
            <a:extLst>
              <a:ext uri="{FF2B5EF4-FFF2-40B4-BE49-F238E27FC236}">
                <a16:creationId xmlns:a16="http://schemas.microsoft.com/office/drawing/2014/main" id="{34585AD7-57C4-47A9-91AF-3DE7D3B1866B}"/>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1A462773-3F50-4995-962F-BC396DFEAB6F}"/>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F81379BF-6C47-438B-A3C0-9707764D57D5}"/>
              </a:ext>
            </a:extLst>
          </p:cNvPr>
          <p:cNvSpPr>
            <a:spLocks noGrp="1" noChangeArrowheads="1"/>
          </p:cNvSpPr>
          <p:nvPr>
            <p:ph type="sldNum" sz="quarter" idx="12"/>
          </p:nvPr>
        </p:nvSpPr>
        <p:spPr>
          <a:ln/>
        </p:spPr>
        <p:txBody>
          <a:bodyPr/>
          <a:lstStyle>
            <a:lvl1pPr>
              <a:defRPr/>
            </a:lvl1pPr>
          </a:lstStyle>
          <a:p>
            <a:pPr>
              <a:defRPr/>
            </a:pPr>
            <a:fld id="{E09D0C9D-17C0-49B1-991A-65C2771F9498}" type="slidenum">
              <a:rPr lang="en-CA" altLang="en-US"/>
              <a:pPr>
                <a:defRPr/>
              </a:pPr>
              <a:t>‹#›</a:t>
            </a:fld>
            <a:endParaRPr lang="en-CA" altLang="en-US"/>
          </a:p>
        </p:txBody>
      </p:sp>
    </p:spTree>
    <p:extLst>
      <p:ext uri="{BB962C8B-B14F-4D97-AF65-F5344CB8AC3E}">
        <p14:creationId xmlns:p14="http://schemas.microsoft.com/office/powerpoint/2010/main" val="25152033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6">
            <a:extLst>
              <a:ext uri="{FF2B5EF4-FFF2-40B4-BE49-F238E27FC236}">
                <a16:creationId xmlns:a16="http://schemas.microsoft.com/office/drawing/2014/main" id="{CA42774D-AF44-4E7C-ADEB-F165CBE1C972}"/>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5F21634E-D58A-4A7C-AFD7-4157D9633363}"/>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1BB240E3-3ACA-4BB2-AE30-14E683BD10E6}"/>
              </a:ext>
            </a:extLst>
          </p:cNvPr>
          <p:cNvSpPr>
            <a:spLocks noGrp="1" noChangeArrowheads="1"/>
          </p:cNvSpPr>
          <p:nvPr>
            <p:ph type="sldNum" sz="quarter" idx="12"/>
          </p:nvPr>
        </p:nvSpPr>
        <p:spPr>
          <a:ln/>
        </p:spPr>
        <p:txBody>
          <a:bodyPr/>
          <a:lstStyle>
            <a:lvl1pPr>
              <a:defRPr/>
            </a:lvl1pPr>
          </a:lstStyle>
          <a:p>
            <a:pPr>
              <a:defRPr/>
            </a:pPr>
            <a:fld id="{21FFBDE2-FA64-40EB-BA6F-20EBE78CEAFA}" type="slidenum">
              <a:rPr lang="en-CA" altLang="en-US"/>
              <a:pPr>
                <a:defRPr/>
              </a:pPr>
              <a:t>‹#›</a:t>
            </a:fld>
            <a:endParaRPr lang="en-CA" altLang="en-US"/>
          </a:p>
        </p:txBody>
      </p:sp>
    </p:spTree>
    <p:extLst>
      <p:ext uri="{BB962C8B-B14F-4D97-AF65-F5344CB8AC3E}">
        <p14:creationId xmlns:p14="http://schemas.microsoft.com/office/powerpoint/2010/main" val="224100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SmartArt Placeholder 2"/>
          <p:cNvSpPr>
            <a:spLocks noGrp="1"/>
          </p:cNvSpPr>
          <p:nvPr>
            <p:ph type="dgm" idx="1"/>
          </p:nvPr>
        </p:nvSpPr>
        <p:spPr>
          <a:xfrm>
            <a:off x="457200" y="1981200"/>
            <a:ext cx="8229600" cy="3886200"/>
          </a:xfrm>
        </p:spPr>
        <p:txBody>
          <a:bodyPr/>
          <a:lstStyle/>
          <a:p>
            <a:pPr lvl="0"/>
            <a:endParaRPr lang="en-CA" noProof="0"/>
          </a:p>
        </p:txBody>
      </p:sp>
      <p:sp>
        <p:nvSpPr>
          <p:cNvPr id="4" name="Rectangle 16">
            <a:extLst>
              <a:ext uri="{FF2B5EF4-FFF2-40B4-BE49-F238E27FC236}">
                <a16:creationId xmlns:a16="http://schemas.microsoft.com/office/drawing/2014/main" id="{BF7688B8-5A84-473C-88E8-C32839088995}"/>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45AEB90B-29BA-442D-983C-4FFD27FB2070}"/>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0E4A2A58-0828-441E-A9C9-277F950644D7}"/>
              </a:ext>
            </a:extLst>
          </p:cNvPr>
          <p:cNvSpPr>
            <a:spLocks noGrp="1" noChangeArrowheads="1"/>
          </p:cNvSpPr>
          <p:nvPr>
            <p:ph type="sldNum" sz="quarter" idx="12"/>
          </p:nvPr>
        </p:nvSpPr>
        <p:spPr>
          <a:ln/>
        </p:spPr>
        <p:txBody>
          <a:bodyPr/>
          <a:lstStyle>
            <a:lvl1pPr>
              <a:defRPr/>
            </a:lvl1pPr>
          </a:lstStyle>
          <a:p>
            <a:pPr>
              <a:defRPr/>
            </a:pPr>
            <a:fld id="{46EFE3D9-EFC7-4978-A1D3-848C216BBD1D}" type="slidenum">
              <a:rPr lang="en-CA" altLang="en-US"/>
              <a:pPr>
                <a:defRPr/>
              </a:pPr>
              <a:t>‹#›</a:t>
            </a:fld>
            <a:endParaRPr lang="en-CA" altLang="en-US"/>
          </a:p>
        </p:txBody>
      </p:sp>
    </p:spTree>
    <p:extLst>
      <p:ext uri="{BB962C8B-B14F-4D97-AF65-F5344CB8AC3E}">
        <p14:creationId xmlns:p14="http://schemas.microsoft.com/office/powerpoint/2010/main" val="4063107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371600"/>
          </a:xfrm>
        </p:spPr>
        <p:txBody>
          <a:bodyPr/>
          <a:lstStyle/>
          <a:p>
            <a:r>
              <a:rPr lang="en-US"/>
              <a:t>Click to edit Master title style</a:t>
            </a:r>
            <a:endParaRPr lang="en-CA"/>
          </a:p>
        </p:txBody>
      </p:sp>
      <p:sp>
        <p:nvSpPr>
          <p:cNvPr id="3" name="Content Placeholder 2"/>
          <p:cNvSpPr>
            <a:spLocks noGrp="1"/>
          </p:cNvSpPr>
          <p:nvPr>
            <p:ph sz="quarter" idx="1"/>
          </p:nvPr>
        </p:nvSpPr>
        <p:spPr>
          <a:xfrm>
            <a:off x="457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57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p:cNvSpPr>
            <a:spLocks noGrp="1"/>
          </p:cNvSpPr>
          <p:nvPr>
            <p:ph sz="quarter" idx="4"/>
          </p:nvPr>
        </p:nvSpPr>
        <p:spPr>
          <a:xfrm>
            <a:off x="4648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16">
            <a:extLst>
              <a:ext uri="{FF2B5EF4-FFF2-40B4-BE49-F238E27FC236}">
                <a16:creationId xmlns:a16="http://schemas.microsoft.com/office/drawing/2014/main" id="{563EB34F-0FD3-4F7E-BC81-A47E337D59E7}"/>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2">
            <a:extLst>
              <a:ext uri="{FF2B5EF4-FFF2-40B4-BE49-F238E27FC236}">
                <a16:creationId xmlns:a16="http://schemas.microsoft.com/office/drawing/2014/main" id="{88C27C11-6929-4A3D-A341-FFB5F485C4F6}"/>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9" name="Rectangle 3">
            <a:extLst>
              <a:ext uri="{FF2B5EF4-FFF2-40B4-BE49-F238E27FC236}">
                <a16:creationId xmlns:a16="http://schemas.microsoft.com/office/drawing/2014/main" id="{AFB249F9-6C09-41F0-B28F-D329E373BD3C}"/>
              </a:ext>
            </a:extLst>
          </p:cNvPr>
          <p:cNvSpPr>
            <a:spLocks noGrp="1" noChangeArrowheads="1"/>
          </p:cNvSpPr>
          <p:nvPr>
            <p:ph type="sldNum" sz="quarter" idx="12"/>
          </p:nvPr>
        </p:nvSpPr>
        <p:spPr>
          <a:ln/>
        </p:spPr>
        <p:txBody>
          <a:bodyPr/>
          <a:lstStyle>
            <a:lvl1pPr>
              <a:defRPr/>
            </a:lvl1pPr>
          </a:lstStyle>
          <a:p>
            <a:pPr>
              <a:defRPr/>
            </a:pPr>
            <a:fld id="{5B6A25F1-B98C-44D0-8B40-3829272568C0}" type="slidenum">
              <a:rPr lang="en-CA" altLang="en-US"/>
              <a:pPr>
                <a:defRPr/>
              </a:pPr>
              <a:t>‹#›</a:t>
            </a:fld>
            <a:endParaRPr lang="en-CA" altLang="en-US"/>
          </a:p>
        </p:txBody>
      </p:sp>
    </p:spTree>
    <p:extLst>
      <p:ext uri="{BB962C8B-B14F-4D97-AF65-F5344CB8AC3E}">
        <p14:creationId xmlns:p14="http://schemas.microsoft.com/office/powerpoint/2010/main" val="22399314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648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16">
            <a:extLst>
              <a:ext uri="{FF2B5EF4-FFF2-40B4-BE49-F238E27FC236}">
                <a16:creationId xmlns:a16="http://schemas.microsoft.com/office/drawing/2014/main" id="{960DDD4C-6C29-450F-9A33-34622664630E}"/>
              </a:ext>
            </a:extLst>
          </p:cNvPr>
          <p:cNvSpPr>
            <a:spLocks noGrp="1" noChangeArrowheads="1"/>
          </p:cNvSpPr>
          <p:nvPr>
            <p:ph type="dt" sz="half" idx="10"/>
          </p:nvPr>
        </p:nvSpPr>
        <p:spPr>
          <a:ln/>
        </p:spPr>
        <p:txBody>
          <a:bodyPr/>
          <a:lstStyle>
            <a:lvl1pPr>
              <a:defRPr/>
            </a:lvl1pPr>
          </a:lstStyle>
          <a:p>
            <a:pPr>
              <a:defRPr/>
            </a:pPr>
            <a:endParaRPr lang="en-CA"/>
          </a:p>
        </p:txBody>
      </p:sp>
      <p:sp>
        <p:nvSpPr>
          <p:cNvPr id="7" name="Rectangle 2">
            <a:extLst>
              <a:ext uri="{FF2B5EF4-FFF2-40B4-BE49-F238E27FC236}">
                <a16:creationId xmlns:a16="http://schemas.microsoft.com/office/drawing/2014/main" id="{C22A0E89-7EF2-4D50-916D-D00847564F25}"/>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8" name="Rectangle 3">
            <a:extLst>
              <a:ext uri="{FF2B5EF4-FFF2-40B4-BE49-F238E27FC236}">
                <a16:creationId xmlns:a16="http://schemas.microsoft.com/office/drawing/2014/main" id="{15967931-40A1-4975-8013-836F60292440}"/>
              </a:ext>
            </a:extLst>
          </p:cNvPr>
          <p:cNvSpPr>
            <a:spLocks noGrp="1" noChangeArrowheads="1"/>
          </p:cNvSpPr>
          <p:nvPr>
            <p:ph type="sldNum" sz="quarter" idx="12"/>
          </p:nvPr>
        </p:nvSpPr>
        <p:spPr>
          <a:ln/>
        </p:spPr>
        <p:txBody>
          <a:bodyPr/>
          <a:lstStyle>
            <a:lvl1pPr>
              <a:defRPr/>
            </a:lvl1pPr>
          </a:lstStyle>
          <a:p>
            <a:pPr>
              <a:defRPr/>
            </a:pPr>
            <a:fld id="{7AB5E7FE-9C7D-4906-9472-E2715488A8EF}" type="slidenum">
              <a:rPr lang="en-CA" altLang="en-US"/>
              <a:pPr>
                <a:defRPr/>
              </a:pPr>
              <a:t>‹#›</a:t>
            </a:fld>
            <a:endParaRPr lang="en-CA" altLang="en-US"/>
          </a:p>
        </p:txBody>
      </p:sp>
    </p:spTree>
    <p:extLst>
      <p:ext uri="{BB962C8B-B14F-4D97-AF65-F5344CB8AC3E}">
        <p14:creationId xmlns:p14="http://schemas.microsoft.com/office/powerpoint/2010/main" val="36715619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Chart Placeholder 2"/>
          <p:cNvSpPr>
            <a:spLocks noGrp="1"/>
          </p:cNvSpPr>
          <p:nvPr>
            <p:ph type="chart" idx="1"/>
          </p:nvPr>
        </p:nvSpPr>
        <p:spPr>
          <a:xfrm>
            <a:off x="457200" y="1981200"/>
            <a:ext cx="8229600" cy="3886200"/>
          </a:xfrm>
        </p:spPr>
        <p:txBody>
          <a:bodyPr/>
          <a:lstStyle/>
          <a:p>
            <a:pPr lvl="0"/>
            <a:endParaRPr lang="en-CA" noProof="0"/>
          </a:p>
        </p:txBody>
      </p:sp>
      <p:sp>
        <p:nvSpPr>
          <p:cNvPr id="4" name="Rectangle 16">
            <a:extLst>
              <a:ext uri="{FF2B5EF4-FFF2-40B4-BE49-F238E27FC236}">
                <a16:creationId xmlns:a16="http://schemas.microsoft.com/office/drawing/2014/main" id="{DB568C86-FC71-4481-9657-D0498B0A9707}"/>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18E7C0F8-7663-46C8-B58C-4500C6CD3558}"/>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25FD6CBD-820A-4AAE-BA21-2E82EA139161}"/>
              </a:ext>
            </a:extLst>
          </p:cNvPr>
          <p:cNvSpPr>
            <a:spLocks noGrp="1" noChangeArrowheads="1"/>
          </p:cNvSpPr>
          <p:nvPr>
            <p:ph type="sldNum" sz="quarter" idx="12"/>
          </p:nvPr>
        </p:nvSpPr>
        <p:spPr>
          <a:ln/>
        </p:spPr>
        <p:txBody>
          <a:bodyPr/>
          <a:lstStyle>
            <a:lvl1pPr>
              <a:defRPr/>
            </a:lvl1pPr>
          </a:lstStyle>
          <a:p>
            <a:pPr>
              <a:defRPr/>
            </a:pPr>
            <a:fld id="{2CCF0F7F-F5A4-4BF3-86FB-15419E629E6E}" type="slidenum">
              <a:rPr lang="en-CA" altLang="en-US"/>
              <a:pPr>
                <a:defRPr/>
              </a:pPr>
              <a:t>‹#›</a:t>
            </a:fld>
            <a:endParaRPr lang="en-CA" altLang="en-US"/>
          </a:p>
        </p:txBody>
      </p:sp>
    </p:spTree>
    <p:extLst>
      <p:ext uri="{BB962C8B-B14F-4D97-AF65-F5344CB8AC3E}">
        <p14:creationId xmlns:p14="http://schemas.microsoft.com/office/powerpoint/2010/main" val="31368606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lipArt Placeholder 3"/>
          <p:cNvSpPr>
            <a:spLocks noGrp="1"/>
          </p:cNvSpPr>
          <p:nvPr>
            <p:ph type="clipArt" sz="half" idx="2"/>
          </p:nvPr>
        </p:nvSpPr>
        <p:spPr>
          <a:xfrm>
            <a:off x="4648200" y="1981200"/>
            <a:ext cx="4038600" cy="3886200"/>
          </a:xfrm>
        </p:spPr>
        <p:txBody>
          <a:bodyPr/>
          <a:lstStyle/>
          <a:p>
            <a:pPr lvl="0"/>
            <a:endParaRPr lang="en-CA" noProof="0"/>
          </a:p>
        </p:txBody>
      </p:sp>
      <p:sp>
        <p:nvSpPr>
          <p:cNvPr id="5" name="Rectangle 16">
            <a:extLst>
              <a:ext uri="{FF2B5EF4-FFF2-40B4-BE49-F238E27FC236}">
                <a16:creationId xmlns:a16="http://schemas.microsoft.com/office/drawing/2014/main" id="{CFA1A91C-0DE9-43E0-B8B2-2072EB1F1990}"/>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2">
            <a:extLst>
              <a:ext uri="{FF2B5EF4-FFF2-40B4-BE49-F238E27FC236}">
                <a16:creationId xmlns:a16="http://schemas.microsoft.com/office/drawing/2014/main" id="{0251BD0A-8E77-4965-9F74-8DA537F4F94D}"/>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7" name="Rectangle 3">
            <a:extLst>
              <a:ext uri="{FF2B5EF4-FFF2-40B4-BE49-F238E27FC236}">
                <a16:creationId xmlns:a16="http://schemas.microsoft.com/office/drawing/2014/main" id="{E39F3140-53B3-4BCC-859F-656748E07A7D}"/>
              </a:ext>
            </a:extLst>
          </p:cNvPr>
          <p:cNvSpPr>
            <a:spLocks noGrp="1" noChangeArrowheads="1"/>
          </p:cNvSpPr>
          <p:nvPr>
            <p:ph type="sldNum" sz="quarter" idx="12"/>
          </p:nvPr>
        </p:nvSpPr>
        <p:spPr>
          <a:ln/>
        </p:spPr>
        <p:txBody>
          <a:bodyPr/>
          <a:lstStyle>
            <a:lvl1pPr>
              <a:defRPr/>
            </a:lvl1pPr>
          </a:lstStyle>
          <a:p>
            <a:pPr>
              <a:defRPr/>
            </a:pPr>
            <a:fld id="{B0F33C4F-5DAF-40CA-A717-4040D49C3D6C}" type="slidenum">
              <a:rPr lang="en-CA" altLang="en-US"/>
              <a:pPr>
                <a:defRPr/>
              </a:pPr>
              <a:t>‹#›</a:t>
            </a:fld>
            <a:endParaRPr lang="en-CA" altLang="en-US"/>
          </a:p>
        </p:txBody>
      </p:sp>
    </p:spTree>
    <p:extLst>
      <p:ext uri="{BB962C8B-B14F-4D97-AF65-F5344CB8AC3E}">
        <p14:creationId xmlns:p14="http://schemas.microsoft.com/office/powerpoint/2010/main" val="14714615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6">
            <a:extLst>
              <a:ext uri="{FF2B5EF4-FFF2-40B4-BE49-F238E27FC236}">
                <a16:creationId xmlns:a16="http://schemas.microsoft.com/office/drawing/2014/main" id="{1019D99C-45C6-47E6-89CD-0D1FB181FD1F}"/>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2">
            <a:extLst>
              <a:ext uri="{FF2B5EF4-FFF2-40B4-BE49-F238E27FC236}">
                <a16:creationId xmlns:a16="http://schemas.microsoft.com/office/drawing/2014/main" id="{B3A48F2D-107B-456B-B833-DCDA95EF75EC}"/>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7" name="Rectangle 3">
            <a:extLst>
              <a:ext uri="{FF2B5EF4-FFF2-40B4-BE49-F238E27FC236}">
                <a16:creationId xmlns:a16="http://schemas.microsoft.com/office/drawing/2014/main" id="{4DA5B424-A2D0-4C3B-A6B9-4C66FDC7F3E1}"/>
              </a:ext>
            </a:extLst>
          </p:cNvPr>
          <p:cNvSpPr>
            <a:spLocks noGrp="1" noChangeArrowheads="1"/>
          </p:cNvSpPr>
          <p:nvPr>
            <p:ph type="sldNum" sz="quarter" idx="12"/>
          </p:nvPr>
        </p:nvSpPr>
        <p:spPr>
          <a:ln/>
        </p:spPr>
        <p:txBody>
          <a:bodyPr/>
          <a:lstStyle>
            <a:lvl1pPr>
              <a:defRPr/>
            </a:lvl1pPr>
          </a:lstStyle>
          <a:p>
            <a:pPr>
              <a:defRPr/>
            </a:pPr>
            <a:fld id="{E0E1AEDF-396E-47D0-9340-EEC953FB03F4}" type="slidenum">
              <a:rPr lang="en-CA" altLang="en-US"/>
              <a:pPr>
                <a:defRPr/>
              </a:pPr>
              <a:t>‹#›</a:t>
            </a:fld>
            <a:endParaRPr lang="en-CA" altLang="en-US"/>
          </a:p>
        </p:txBody>
      </p:sp>
    </p:spTree>
    <p:extLst>
      <p:ext uri="{BB962C8B-B14F-4D97-AF65-F5344CB8AC3E}">
        <p14:creationId xmlns:p14="http://schemas.microsoft.com/office/powerpoint/2010/main" val="2309871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90FEB186-5946-4B33-ABCF-380E7A216813}"/>
              </a:ext>
            </a:extLst>
          </p:cNvPr>
          <p:cNvSpPr txBox="1">
            <a:spLocks noChangeArrowheads="1"/>
          </p:cNvSpPr>
          <p:nvPr userDrawn="1"/>
        </p:nvSpPr>
        <p:spPr bwMode="auto">
          <a:xfrm>
            <a:off x="6537326" y="6437313"/>
            <a:ext cx="2225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endParaRPr lang="en-US" altLang="en-US">
              <a:solidFill>
                <a:srgbClr val="FC0128"/>
              </a:solidFill>
              <a:latin typeface="Arial" pitchFamily="34" charset="0"/>
              <a:cs typeface="Arial" pitchFamily="34" charset="0"/>
            </a:endParaRPr>
          </a:p>
        </p:txBody>
      </p:sp>
      <p:sp>
        <p:nvSpPr>
          <p:cNvPr id="3" name="Rectangle 2">
            <a:extLst>
              <a:ext uri="{FF2B5EF4-FFF2-40B4-BE49-F238E27FC236}">
                <a16:creationId xmlns:a16="http://schemas.microsoft.com/office/drawing/2014/main" id="{9A03B5A1-87DB-400E-A9D4-70E7B95BCFCE}"/>
              </a:ext>
            </a:extLst>
          </p:cNvPr>
          <p:cNvSpPr>
            <a:spLocks noChangeArrowheads="1"/>
          </p:cNvSpPr>
          <p:nvPr userDrawn="1"/>
        </p:nvSpPr>
        <p:spPr bwMode="auto">
          <a:xfrm>
            <a:off x="1547814" y="260352"/>
            <a:ext cx="7196137"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defRPr/>
            </a:pPr>
            <a:r>
              <a:rPr lang="en-US" altLang="en-US" sz="3600">
                <a:solidFill>
                  <a:srgbClr val="063DE8"/>
                </a:solidFill>
                <a:latin typeface="Times New Roman" pitchFamily="18" charset="0"/>
              </a:rPr>
              <a:t>Princess Sumaya Univ.</a:t>
            </a:r>
            <a:br>
              <a:rPr lang="en-US" altLang="en-US" sz="3600">
                <a:solidFill>
                  <a:srgbClr val="063DE8"/>
                </a:solidFill>
                <a:latin typeface="Times New Roman" pitchFamily="18" charset="0"/>
              </a:rPr>
            </a:br>
            <a:r>
              <a:rPr lang="en-US" altLang="en-US" sz="2400">
                <a:solidFill>
                  <a:srgbClr val="063DE8"/>
                </a:solidFill>
                <a:latin typeface="Times New Roman" pitchFamily="18" charset="0"/>
              </a:rPr>
              <a:t>Computer Engineering Dept.</a:t>
            </a:r>
          </a:p>
        </p:txBody>
      </p:sp>
      <p:pic>
        <p:nvPicPr>
          <p:cNvPr id="4" name="Picture 12">
            <a:extLst>
              <a:ext uri="{FF2B5EF4-FFF2-40B4-BE49-F238E27FC236}">
                <a16:creationId xmlns:a16="http://schemas.microsoft.com/office/drawing/2014/main" id="{257C72E4-DFAB-49F3-8CE5-7633E27003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0" y="404813"/>
            <a:ext cx="10477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331041"/>
      </p:ext>
    </p:extLst>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endParaRPr lang="en-CA"/>
          </a:p>
        </p:txBody>
      </p:sp>
      <p:sp>
        <p:nvSpPr>
          <p:cNvPr id="3" name="Table Placeholder 2"/>
          <p:cNvSpPr>
            <a:spLocks noGrp="1"/>
          </p:cNvSpPr>
          <p:nvPr>
            <p:ph type="tbl" idx="1"/>
          </p:nvPr>
        </p:nvSpPr>
        <p:spPr>
          <a:xfrm>
            <a:off x="457200" y="1981200"/>
            <a:ext cx="8229600" cy="3886200"/>
          </a:xfrm>
        </p:spPr>
        <p:txBody>
          <a:bodyPr/>
          <a:lstStyle/>
          <a:p>
            <a:pPr lvl="0"/>
            <a:endParaRPr lang="en-CA" noProof="0"/>
          </a:p>
        </p:txBody>
      </p:sp>
      <p:sp>
        <p:nvSpPr>
          <p:cNvPr id="4" name="Rectangle 16">
            <a:extLst>
              <a:ext uri="{FF2B5EF4-FFF2-40B4-BE49-F238E27FC236}">
                <a16:creationId xmlns:a16="http://schemas.microsoft.com/office/drawing/2014/main" id="{53E01BDE-EDEB-4A8D-BA0C-663C042ACA11}"/>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2">
            <a:extLst>
              <a:ext uri="{FF2B5EF4-FFF2-40B4-BE49-F238E27FC236}">
                <a16:creationId xmlns:a16="http://schemas.microsoft.com/office/drawing/2014/main" id="{ECD15380-09BA-43A2-A334-9C7C46FA6600}"/>
              </a:ext>
            </a:extLst>
          </p:cNvPr>
          <p:cNvSpPr>
            <a:spLocks noGrp="1" noChangeArrowheads="1"/>
          </p:cNvSpPr>
          <p:nvPr>
            <p:ph type="ftr" sz="quarter" idx="11"/>
          </p:nvPr>
        </p:nvSpPr>
        <p:spPr>
          <a:ln/>
        </p:spPr>
        <p:txBody>
          <a:bodyPr/>
          <a:lstStyle>
            <a:lvl1pPr>
              <a:defRPr/>
            </a:lvl1pPr>
          </a:lstStyle>
          <a:p>
            <a:pPr>
              <a:defRPr/>
            </a:pPr>
            <a:r>
              <a:rPr lang="en-CA"/>
              <a:t>ENG3050 ERCS</a:t>
            </a:r>
          </a:p>
        </p:txBody>
      </p:sp>
      <p:sp>
        <p:nvSpPr>
          <p:cNvPr id="6" name="Rectangle 3">
            <a:extLst>
              <a:ext uri="{FF2B5EF4-FFF2-40B4-BE49-F238E27FC236}">
                <a16:creationId xmlns:a16="http://schemas.microsoft.com/office/drawing/2014/main" id="{8D39EBAE-D882-46EE-9B5E-43FCF9E04FFF}"/>
              </a:ext>
            </a:extLst>
          </p:cNvPr>
          <p:cNvSpPr>
            <a:spLocks noGrp="1" noChangeArrowheads="1"/>
          </p:cNvSpPr>
          <p:nvPr>
            <p:ph type="sldNum" sz="quarter" idx="12"/>
          </p:nvPr>
        </p:nvSpPr>
        <p:spPr>
          <a:ln/>
        </p:spPr>
        <p:txBody>
          <a:bodyPr/>
          <a:lstStyle>
            <a:lvl1pPr>
              <a:defRPr/>
            </a:lvl1pPr>
          </a:lstStyle>
          <a:p>
            <a:pPr>
              <a:defRPr/>
            </a:pPr>
            <a:fld id="{EF8CFB87-A2A3-4190-97E6-6F3448B9EBBA}" type="slidenum">
              <a:rPr lang="en-CA" altLang="en-US"/>
              <a:pPr>
                <a:defRPr/>
              </a:pPr>
              <a:t>‹#›</a:t>
            </a:fld>
            <a:endParaRPr lang="en-CA" altLang="en-US"/>
          </a:p>
        </p:txBody>
      </p:sp>
    </p:spTree>
    <p:extLst>
      <p:ext uri="{BB962C8B-B14F-4D97-AF65-F5344CB8AC3E}">
        <p14:creationId xmlns:p14="http://schemas.microsoft.com/office/powerpoint/2010/main" val="11360680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5817D60-3D96-433E-A421-FB385C660504}"/>
              </a:ext>
            </a:extLst>
          </p:cNvPr>
          <p:cNvSpPr>
            <a:spLocks noGrp="1" noChangeArrowheads="1"/>
          </p:cNvSpPr>
          <p:nvPr>
            <p:ph type="ctrTitle"/>
          </p:nvPr>
        </p:nvSpPr>
        <p:spPr>
          <a:xfrm>
            <a:off x="685800" y="1447800"/>
            <a:ext cx="7772400" cy="1143000"/>
          </a:xfrm>
        </p:spPr>
        <p:txBody>
          <a:bodyPr/>
          <a:lstStyle>
            <a:lvl1pPr algn="ctr">
              <a:defRPr sz="3600"/>
            </a:lvl1pPr>
          </a:lstStyle>
          <a:p>
            <a:pPr lvl="0"/>
            <a:r>
              <a:rPr lang="en-US" altLang="en-US" noProof="0"/>
              <a:t>Click to edit Master title style</a:t>
            </a:r>
          </a:p>
        </p:txBody>
      </p:sp>
      <p:sp>
        <p:nvSpPr>
          <p:cNvPr id="59395" name="Rectangle 3">
            <a:extLst>
              <a:ext uri="{FF2B5EF4-FFF2-40B4-BE49-F238E27FC236}">
                <a16:creationId xmlns:a16="http://schemas.microsoft.com/office/drawing/2014/main" id="{819C7AC5-A6E6-47F5-B467-6DC206DDBA33}"/>
              </a:ext>
            </a:extLst>
          </p:cNvPr>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59396" name="Rectangle 4">
            <a:extLst>
              <a:ext uri="{FF2B5EF4-FFF2-40B4-BE49-F238E27FC236}">
                <a16:creationId xmlns:a16="http://schemas.microsoft.com/office/drawing/2014/main" id="{63A658A8-AD20-401A-8885-165E4C14177E}"/>
              </a:ext>
            </a:extLst>
          </p:cNvPr>
          <p:cNvSpPr>
            <a:spLocks noGrp="1" noChangeArrowheads="1"/>
          </p:cNvSpPr>
          <p:nvPr>
            <p:ph type="ftr" sz="quarter" idx="3"/>
          </p:nvPr>
        </p:nvSpPr>
        <p:spPr>
          <a:xfrm>
            <a:off x="3124200" y="6553200"/>
            <a:ext cx="2895600" cy="152400"/>
          </a:xfrm>
        </p:spPr>
        <p:txBody>
          <a:bodyPr/>
          <a:lstStyle>
            <a:lvl1pPr>
              <a:defRPr/>
            </a:lvl1pPr>
          </a:lstStyle>
          <a:p>
            <a:endParaRPr lang="en-US" altLang="en-US"/>
          </a:p>
        </p:txBody>
      </p:sp>
      <p:sp>
        <p:nvSpPr>
          <p:cNvPr id="59397" name="Rectangle 5">
            <a:extLst>
              <a:ext uri="{FF2B5EF4-FFF2-40B4-BE49-F238E27FC236}">
                <a16:creationId xmlns:a16="http://schemas.microsoft.com/office/drawing/2014/main" id="{EDBFF070-A70F-4736-A539-B14C15AC9DBE}"/>
              </a:ext>
            </a:extLst>
          </p:cNvPr>
          <p:cNvSpPr>
            <a:spLocks noGrp="1" noChangeArrowheads="1"/>
          </p:cNvSpPr>
          <p:nvPr>
            <p:ph type="sldNum" sz="quarter" idx="4"/>
          </p:nvPr>
        </p:nvSpPr>
        <p:spPr>
          <a:xfrm>
            <a:off x="304800" y="6477000"/>
            <a:ext cx="1905000" cy="228600"/>
          </a:xfrm>
        </p:spPr>
        <p:txBody>
          <a:bodyPr/>
          <a:lstStyle>
            <a:lvl1pPr>
              <a:defRPr/>
            </a:lvl1pPr>
          </a:lstStyle>
          <a:p>
            <a:fld id="{3A3CAB62-14F9-4247-80CB-1D8C83337B64}" type="slidenum">
              <a:rPr lang="en-US" altLang="en-US"/>
              <a:pPr/>
              <a:t>‹#›</a:t>
            </a:fld>
            <a:endParaRPr lang="en-US" altLang="en-US"/>
          </a:p>
        </p:txBody>
      </p:sp>
      <p:pic>
        <p:nvPicPr>
          <p:cNvPr id="59398" name="Picture 6">
            <a:extLst>
              <a:ext uri="{FF2B5EF4-FFF2-40B4-BE49-F238E27FC236}">
                <a16:creationId xmlns:a16="http://schemas.microsoft.com/office/drawing/2014/main" id="{23E61C74-64A6-4A6A-92B9-4A91469B1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562600"/>
            <a:ext cx="920750" cy="654050"/>
          </a:xfrm>
          <a:prstGeom prst="rect">
            <a:avLst/>
          </a:prstGeom>
          <a:noFill/>
          <a:extLst>
            <a:ext uri="{909E8E84-426E-40DD-AFC4-6F175D3DCCD1}">
              <a14:hiddenFill xmlns:a14="http://schemas.microsoft.com/office/drawing/2010/main">
                <a:solidFill>
                  <a:srgbClr val="FFFFFF"/>
                </a:solidFill>
              </a14:hiddenFill>
            </a:ext>
          </a:extLst>
        </p:spPr>
      </p:pic>
      <p:sp>
        <p:nvSpPr>
          <p:cNvPr id="59399" name="Line 7">
            <a:extLst>
              <a:ext uri="{FF2B5EF4-FFF2-40B4-BE49-F238E27FC236}">
                <a16:creationId xmlns:a16="http://schemas.microsoft.com/office/drawing/2014/main" id="{3CBC84DC-BB5D-439A-89A1-D3C913550401}"/>
              </a:ext>
            </a:extLst>
          </p:cNvPr>
          <p:cNvSpPr>
            <a:spLocks noChangeShapeType="1"/>
          </p:cNvSpPr>
          <p:nvPr/>
        </p:nvSpPr>
        <p:spPr bwMode="auto">
          <a:xfrm>
            <a:off x="533400" y="762000"/>
            <a:ext cx="807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extLst>
      <p:ext uri="{BB962C8B-B14F-4D97-AF65-F5344CB8AC3E}">
        <p14:creationId xmlns:p14="http://schemas.microsoft.com/office/powerpoint/2010/main" val="39414633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B525-DE48-4930-BBD5-86E74A9875A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29CBD12-6455-4843-8B1E-633C22329E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a:extLst>
              <a:ext uri="{FF2B5EF4-FFF2-40B4-BE49-F238E27FC236}">
                <a16:creationId xmlns:a16="http://schemas.microsoft.com/office/drawing/2014/main" id="{CE812550-2CDC-4453-A552-A47FA0D9730C}"/>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E3DC00-3A18-48A1-A150-1BAD91B7DB6F}"/>
              </a:ext>
            </a:extLst>
          </p:cNvPr>
          <p:cNvSpPr>
            <a:spLocks noGrp="1"/>
          </p:cNvSpPr>
          <p:nvPr>
            <p:ph type="sldNum" sz="quarter" idx="11"/>
          </p:nvPr>
        </p:nvSpPr>
        <p:spPr/>
        <p:txBody>
          <a:bodyPr/>
          <a:lstStyle>
            <a:lvl1pPr>
              <a:defRPr/>
            </a:lvl1pPr>
          </a:lstStyle>
          <a:p>
            <a:fld id="{00202EFB-9B50-4085-8064-1CD2E769E676}" type="slidenum">
              <a:rPr lang="en-US" altLang="en-US"/>
              <a:pPr/>
              <a:t>‹#›</a:t>
            </a:fld>
            <a:endParaRPr lang="en-US" altLang="en-US"/>
          </a:p>
        </p:txBody>
      </p:sp>
    </p:spTree>
    <p:extLst>
      <p:ext uri="{BB962C8B-B14F-4D97-AF65-F5344CB8AC3E}">
        <p14:creationId xmlns:p14="http://schemas.microsoft.com/office/powerpoint/2010/main" val="25569665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138B-2659-4131-AE2D-47A2FE47911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9D8248C-3B4E-4975-BDE1-8C9941BCEAD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a:extLst>
              <a:ext uri="{FF2B5EF4-FFF2-40B4-BE49-F238E27FC236}">
                <a16:creationId xmlns:a16="http://schemas.microsoft.com/office/drawing/2014/main" id="{57493502-F324-4066-8629-FE3C15F7DC53}"/>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D200F96-E0FE-45DF-A855-228506501185}"/>
              </a:ext>
            </a:extLst>
          </p:cNvPr>
          <p:cNvSpPr>
            <a:spLocks noGrp="1"/>
          </p:cNvSpPr>
          <p:nvPr>
            <p:ph type="sldNum" sz="quarter" idx="11"/>
          </p:nvPr>
        </p:nvSpPr>
        <p:spPr/>
        <p:txBody>
          <a:bodyPr/>
          <a:lstStyle>
            <a:lvl1pPr>
              <a:defRPr/>
            </a:lvl1pPr>
          </a:lstStyle>
          <a:p>
            <a:fld id="{B5FD3E5F-4150-4784-871F-0D106A42654E}" type="slidenum">
              <a:rPr lang="en-US" altLang="en-US"/>
              <a:pPr/>
              <a:t>‹#›</a:t>
            </a:fld>
            <a:endParaRPr lang="en-US" altLang="en-US"/>
          </a:p>
        </p:txBody>
      </p:sp>
    </p:spTree>
    <p:extLst>
      <p:ext uri="{BB962C8B-B14F-4D97-AF65-F5344CB8AC3E}">
        <p14:creationId xmlns:p14="http://schemas.microsoft.com/office/powerpoint/2010/main" val="7821558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2234-C1EA-4DC2-BFEE-9275A38CAB9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BABC3D-7E42-41FF-AC07-90B92014D46F}"/>
              </a:ext>
            </a:extLst>
          </p:cNvPr>
          <p:cNvSpPr>
            <a:spLocks noGrp="1"/>
          </p:cNvSpPr>
          <p:nvPr>
            <p:ph sz="half" idx="1"/>
          </p:nvPr>
        </p:nvSpPr>
        <p:spPr>
          <a:xfrm>
            <a:off x="6096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96DFD05-7D20-4499-8C48-70CF66E7168D}"/>
              </a:ext>
            </a:extLst>
          </p:cNvPr>
          <p:cNvSpPr>
            <a:spLocks noGrp="1"/>
          </p:cNvSpPr>
          <p:nvPr>
            <p:ph sz="half" idx="2"/>
          </p:nvPr>
        </p:nvSpPr>
        <p:spPr>
          <a:xfrm>
            <a:off x="46482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CBF8312D-821E-41B9-BE10-D5E5019583FB}"/>
              </a:ext>
            </a:extLst>
          </p:cNvPr>
          <p:cNvSpPr>
            <a:spLocks noGrp="1"/>
          </p:cNvSpPr>
          <p:nvPr>
            <p:ph type="ftr" sz="quarter"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5E7104-1967-407A-A6D0-C6EE469C3518}"/>
              </a:ext>
            </a:extLst>
          </p:cNvPr>
          <p:cNvSpPr>
            <a:spLocks noGrp="1"/>
          </p:cNvSpPr>
          <p:nvPr>
            <p:ph type="sldNum" sz="quarter" idx="11"/>
          </p:nvPr>
        </p:nvSpPr>
        <p:spPr/>
        <p:txBody>
          <a:bodyPr/>
          <a:lstStyle>
            <a:lvl1pPr>
              <a:defRPr/>
            </a:lvl1pPr>
          </a:lstStyle>
          <a:p>
            <a:fld id="{111D56EE-86F8-49FB-A80C-417BAD5C4CAB}" type="slidenum">
              <a:rPr lang="en-US" altLang="en-US"/>
              <a:pPr/>
              <a:t>‹#›</a:t>
            </a:fld>
            <a:endParaRPr lang="en-US" altLang="en-US"/>
          </a:p>
        </p:txBody>
      </p:sp>
    </p:spTree>
    <p:extLst>
      <p:ext uri="{BB962C8B-B14F-4D97-AF65-F5344CB8AC3E}">
        <p14:creationId xmlns:p14="http://schemas.microsoft.com/office/powerpoint/2010/main" val="25411528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8E63-B187-4D57-9B5B-4C9B548B4051}"/>
              </a:ext>
            </a:extLst>
          </p:cNvPr>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25EFA7A-72C4-40DE-925E-E9E3C94E22C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1E587E-5737-4BD1-AD6A-6BB5F1625D0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2EC4F46-80E9-419A-B1FD-B3885173F82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0A1272-A1E5-4F86-97EE-7EC049AC08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6">
            <a:extLst>
              <a:ext uri="{FF2B5EF4-FFF2-40B4-BE49-F238E27FC236}">
                <a16:creationId xmlns:a16="http://schemas.microsoft.com/office/drawing/2014/main" id="{DFD3A795-7796-4860-A8B2-AC26232288AE}"/>
              </a:ext>
            </a:extLst>
          </p:cNvPr>
          <p:cNvSpPr>
            <a:spLocks noGrp="1"/>
          </p:cNvSpPr>
          <p:nvPr>
            <p:ph type="ftr" sz="quarter"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410EE5A-56D4-4934-B3DC-3D3F713FEF9B}"/>
              </a:ext>
            </a:extLst>
          </p:cNvPr>
          <p:cNvSpPr>
            <a:spLocks noGrp="1"/>
          </p:cNvSpPr>
          <p:nvPr>
            <p:ph type="sldNum" sz="quarter" idx="11"/>
          </p:nvPr>
        </p:nvSpPr>
        <p:spPr/>
        <p:txBody>
          <a:bodyPr/>
          <a:lstStyle>
            <a:lvl1pPr>
              <a:defRPr/>
            </a:lvl1pPr>
          </a:lstStyle>
          <a:p>
            <a:fld id="{AA58918C-4DD5-4066-A207-2694A8240B23}" type="slidenum">
              <a:rPr lang="en-US" altLang="en-US"/>
              <a:pPr/>
              <a:t>‹#›</a:t>
            </a:fld>
            <a:endParaRPr lang="en-US" altLang="en-US"/>
          </a:p>
        </p:txBody>
      </p:sp>
    </p:spTree>
    <p:extLst>
      <p:ext uri="{BB962C8B-B14F-4D97-AF65-F5344CB8AC3E}">
        <p14:creationId xmlns:p14="http://schemas.microsoft.com/office/powerpoint/2010/main" val="12060175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B91FC-2216-4E59-A0FD-08A519DE1B82}"/>
              </a:ext>
            </a:extLst>
          </p:cNvPr>
          <p:cNvSpPr>
            <a:spLocks noGrp="1"/>
          </p:cNvSpPr>
          <p:nvPr>
            <p:ph type="title"/>
          </p:nvPr>
        </p:nvSpPr>
        <p:spPr/>
        <p:txBody>
          <a:bodyPr/>
          <a:lstStyle/>
          <a:p>
            <a:r>
              <a:rPr lang="en-US"/>
              <a:t>Click to edit Master title style</a:t>
            </a:r>
            <a:endParaRPr lang="en-CA"/>
          </a:p>
        </p:txBody>
      </p:sp>
      <p:sp>
        <p:nvSpPr>
          <p:cNvPr id="3" name="Footer Placeholder 2">
            <a:extLst>
              <a:ext uri="{FF2B5EF4-FFF2-40B4-BE49-F238E27FC236}">
                <a16:creationId xmlns:a16="http://schemas.microsoft.com/office/drawing/2014/main" id="{9A76A303-061C-4DB0-A89E-8B6826352EC6}"/>
              </a:ext>
            </a:extLst>
          </p:cNvPr>
          <p:cNvSpPr>
            <a:spLocks noGrp="1"/>
          </p:cNvSpPr>
          <p:nvPr>
            <p:ph type="ftr" sz="quarter"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AE2E903-25CC-4169-BEF1-C43F8AD42718}"/>
              </a:ext>
            </a:extLst>
          </p:cNvPr>
          <p:cNvSpPr>
            <a:spLocks noGrp="1"/>
          </p:cNvSpPr>
          <p:nvPr>
            <p:ph type="sldNum" sz="quarter" idx="11"/>
          </p:nvPr>
        </p:nvSpPr>
        <p:spPr/>
        <p:txBody>
          <a:bodyPr/>
          <a:lstStyle>
            <a:lvl1pPr>
              <a:defRPr/>
            </a:lvl1pPr>
          </a:lstStyle>
          <a:p>
            <a:fld id="{A1ED134A-40EB-4D92-BC02-3D127DAAFDCA}" type="slidenum">
              <a:rPr lang="en-US" altLang="en-US"/>
              <a:pPr/>
              <a:t>‹#›</a:t>
            </a:fld>
            <a:endParaRPr lang="en-US" altLang="en-US"/>
          </a:p>
        </p:txBody>
      </p:sp>
    </p:spTree>
    <p:extLst>
      <p:ext uri="{BB962C8B-B14F-4D97-AF65-F5344CB8AC3E}">
        <p14:creationId xmlns:p14="http://schemas.microsoft.com/office/powerpoint/2010/main" val="32126897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295C02-BA91-466B-A48D-141B9AD5C31D}"/>
              </a:ext>
            </a:extLst>
          </p:cNvPr>
          <p:cNvSpPr>
            <a:spLocks noGrp="1"/>
          </p:cNvSpPr>
          <p:nvPr>
            <p:ph type="ftr" sz="quarter"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86BC2D17-2252-4C6B-91AD-41FBE4D52EDD}"/>
              </a:ext>
            </a:extLst>
          </p:cNvPr>
          <p:cNvSpPr>
            <a:spLocks noGrp="1"/>
          </p:cNvSpPr>
          <p:nvPr>
            <p:ph type="sldNum" sz="quarter" idx="11"/>
          </p:nvPr>
        </p:nvSpPr>
        <p:spPr/>
        <p:txBody>
          <a:bodyPr/>
          <a:lstStyle>
            <a:lvl1pPr>
              <a:defRPr/>
            </a:lvl1pPr>
          </a:lstStyle>
          <a:p>
            <a:fld id="{8D370B7A-32BB-4059-92CA-149325130491}" type="slidenum">
              <a:rPr lang="en-US" altLang="en-US"/>
              <a:pPr/>
              <a:t>‹#›</a:t>
            </a:fld>
            <a:endParaRPr lang="en-US" altLang="en-US"/>
          </a:p>
        </p:txBody>
      </p:sp>
    </p:spTree>
    <p:extLst>
      <p:ext uri="{BB962C8B-B14F-4D97-AF65-F5344CB8AC3E}">
        <p14:creationId xmlns:p14="http://schemas.microsoft.com/office/powerpoint/2010/main" val="36798946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5F95-A16A-4104-AAA1-15398063655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B932DDF-513D-46DC-B74E-B22B26415ED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9D27B45-5E9C-433A-BC2C-0CB09FDBF24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A3054206-9E71-420A-B964-092D79641E5F}"/>
              </a:ext>
            </a:extLst>
          </p:cNvPr>
          <p:cNvSpPr>
            <a:spLocks noGrp="1"/>
          </p:cNvSpPr>
          <p:nvPr>
            <p:ph type="ftr" sz="quarter"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10E4B92-585E-4ABB-9CAE-5C412D608875}"/>
              </a:ext>
            </a:extLst>
          </p:cNvPr>
          <p:cNvSpPr>
            <a:spLocks noGrp="1"/>
          </p:cNvSpPr>
          <p:nvPr>
            <p:ph type="sldNum" sz="quarter" idx="11"/>
          </p:nvPr>
        </p:nvSpPr>
        <p:spPr/>
        <p:txBody>
          <a:bodyPr/>
          <a:lstStyle>
            <a:lvl1pPr>
              <a:defRPr/>
            </a:lvl1pPr>
          </a:lstStyle>
          <a:p>
            <a:fld id="{11FFBCD9-106A-4975-962C-3CC58BF306C5}" type="slidenum">
              <a:rPr lang="en-US" altLang="en-US"/>
              <a:pPr/>
              <a:t>‹#›</a:t>
            </a:fld>
            <a:endParaRPr lang="en-US" altLang="en-US"/>
          </a:p>
        </p:txBody>
      </p:sp>
    </p:spTree>
    <p:extLst>
      <p:ext uri="{BB962C8B-B14F-4D97-AF65-F5344CB8AC3E}">
        <p14:creationId xmlns:p14="http://schemas.microsoft.com/office/powerpoint/2010/main" val="3805186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DBB6-7738-410F-98CB-54AE027DF18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3C5D9FB-2CAF-4BF6-BA14-1F3B41B036C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194A0BC-9763-4EEC-AF00-CFA44F15B8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A780B534-A620-4F2D-AB0F-17BCA9B896F1}"/>
              </a:ext>
            </a:extLst>
          </p:cNvPr>
          <p:cNvSpPr>
            <a:spLocks noGrp="1"/>
          </p:cNvSpPr>
          <p:nvPr>
            <p:ph type="ftr" sz="quarter"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15AFF31-0903-4E5A-96D6-227B92BBBD6C}"/>
              </a:ext>
            </a:extLst>
          </p:cNvPr>
          <p:cNvSpPr>
            <a:spLocks noGrp="1"/>
          </p:cNvSpPr>
          <p:nvPr>
            <p:ph type="sldNum" sz="quarter" idx="11"/>
          </p:nvPr>
        </p:nvSpPr>
        <p:spPr/>
        <p:txBody>
          <a:bodyPr/>
          <a:lstStyle>
            <a:lvl1pPr>
              <a:defRPr/>
            </a:lvl1pPr>
          </a:lstStyle>
          <a:p>
            <a:fld id="{90E63AE3-B7C9-49D5-A09B-3DB28FBDD531}" type="slidenum">
              <a:rPr lang="en-US" altLang="en-US"/>
              <a:pPr/>
              <a:t>‹#›</a:t>
            </a:fld>
            <a:endParaRPr lang="en-US" altLang="en-US"/>
          </a:p>
        </p:txBody>
      </p:sp>
    </p:spTree>
    <p:extLst>
      <p:ext uri="{BB962C8B-B14F-4D97-AF65-F5344CB8AC3E}">
        <p14:creationId xmlns:p14="http://schemas.microsoft.com/office/powerpoint/2010/main" val="382094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431801" y="1089026"/>
            <a:ext cx="8280400" cy="1690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B5740A-94C4-4116-925B-440830E8808F}"/>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5" name="Footer Placeholder 4">
            <a:extLst>
              <a:ext uri="{FF2B5EF4-FFF2-40B4-BE49-F238E27FC236}">
                <a16:creationId xmlns:a16="http://schemas.microsoft.com/office/drawing/2014/main" id="{888348AC-24DE-4FC1-8278-F39D329551BA}"/>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6" name="Slide Number Placeholder 5">
            <a:extLst>
              <a:ext uri="{FF2B5EF4-FFF2-40B4-BE49-F238E27FC236}">
                <a16:creationId xmlns:a16="http://schemas.microsoft.com/office/drawing/2014/main" id="{DE86CEE1-A9BC-480B-9596-65740FADE600}"/>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66F58727-726A-487C-ABC0-902E41F87AA1}" type="slidenum">
              <a:rPr lang="en-US" altLang="en-US"/>
              <a:pPr>
                <a:defRPr/>
              </a:pPr>
              <a:t>‹#›</a:t>
            </a:fld>
            <a:r>
              <a:rPr lang="en-US" altLang="en-US"/>
              <a:t> / 45</a:t>
            </a:r>
          </a:p>
        </p:txBody>
      </p:sp>
    </p:spTree>
    <p:extLst>
      <p:ext uri="{BB962C8B-B14F-4D97-AF65-F5344CB8AC3E}">
        <p14:creationId xmlns:p14="http://schemas.microsoft.com/office/powerpoint/2010/main" val="3566347231"/>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9E5E9-172C-4E84-A6C1-9E5FF3AB96E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A11CE90-8511-4CA3-9EF6-208DB03E4B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a:extLst>
              <a:ext uri="{FF2B5EF4-FFF2-40B4-BE49-F238E27FC236}">
                <a16:creationId xmlns:a16="http://schemas.microsoft.com/office/drawing/2014/main" id="{F67F3EB8-0527-4D89-BCD1-6642E87DCF84}"/>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8DBBB2C-D3E9-4D67-B38A-FA4D3A226F76}"/>
              </a:ext>
            </a:extLst>
          </p:cNvPr>
          <p:cNvSpPr>
            <a:spLocks noGrp="1"/>
          </p:cNvSpPr>
          <p:nvPr>
            <p:ph type="sldNum" sz="quarter" idx="11"/>
          </p:nvPr>
        </p:nvSpPr>
        <p:spPr/>
        <p:txBody>
          <a:bodyPr/>
          <a:lstStyle>
            <a:lvl1pPr>
              <a:defRPr/>
            </a:lvl1pPr>
          </a:lstStyle>
          <a:p>
            <a:fld id="{34F1629F-A07B-4C5C-9346-7E13705B717D}" type="slidenum">
              <a:rPr lang="en-US" altLang="en-US"/>
              <a:pPr/>
              <a:t>‹#›</a:t>
            </a:fld>
            <a:endParaRPr lang="en-US" altLang="en-US"/>
          </a:p>
        </p:txBody>
      </p:sp>
    </p:spTree>
    <p:extLst>
      <p:ext uri="{BB962C8B-B14F-4D97-AF65-F5344CB8AC3E}">
        <p14:creationId xmlns:p14="http://schemas.microsoft.com/office/powerpoint/2010/main" val="3799224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79739-885F-4675-ACCB-B308634B9BD7}"/>
              </a:ext>
            </a:extLst>
          </p:cNvPr>
          <p:cNvSpPr>
            <a:spLocks noGrp="1"/>
          </p:cNvSpPr>
          <p:nvPr>
            <p:ph type="title" orient="vert"/>
          </p:nvPr>
        </p:nvSpPr>
        <p:spPr>
          <a:xfrm>
            <a:off x="6553200" y="381000"/>
            <a:ext cx="1981200" cy="5638800"/>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F1DFCEC-AB0F-4545-9FC7-78AA25931DB2}"/>
              </a:ext>
            </a:extLst>
          </p:cNvPr>
          <p:cNvSpPr>
            <a:spLocks noGrp="1"/>
          </p:cNvSpPr>
          <p:nvPr>
            <p:ph type="body" orient="vert" idx="1"/>
          </p:nvPr>
        </p:nvSpPr>
        <p:spPr>
          <a:xfrm>
            <a:off x="609600" y="381000"/>
            <a:ext cx="5791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Footer Placeholder 3">
            <a:extLst>
              <a:ext uri="{FF2B5EF4-FFF2-40B4-BE49-F238E27FC236}">
                <a16:creationId xmlns:a16="http://schemas.microsoft.com/office/drawing/2014/main" id="{DA905157-16BE-4C62-B1DF-6AD48A70E7A5}"/>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A96D714-90D0-441A-B7B3-96EC922472D8}"/>
              </a:ext>
            </a:extLst>
          </p:cNvPr>
          <p:cNvSpPr>
            <a:spLocks noGrp="1"/>
          </p:cNvSpPr>
          <p:nvPr>
            <p:ph type="sldNum" sz="quarter" idx="11"/>
          </p:nvPr>
        </p:nvSpPr>
        <p:spPr/>
        <p:txBody>
          <a:bodyPr/>
          <a:lstStyle>
            <a:lvl1pPr>
              <a:defRPr/>
            </a:lvl1pPr>
          </a:lstStyle>
          <a:p>
            <a:fld id="{C61832A0-EEE3-4F1D-8DDF-FC7088DDE01C}" type="slidenum">
              <a:rPr lang="en-US" altLang="en-US"/>
              <a:pPr/>
              <a:t>‹#›</a:t>
            </a:fld>
            <a:endParaRPr lang="en-US" altLang="en-US"/>
          </a:p>
        </p:txBody>
      </p:sp>
    </p:spTree>
    <p:extLst>
      <p:ext uri="{BB962C8B-B14F-4D97-AF65-F5344CB8AC3E}">
        <p14:creationId xmlns:p14="http://schemas.microsoft.com/office/powerpoint/2010/main" val="6095710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FB77-3C1A-45BD-BBBC-53F783037BC7}"/>
              </a:ext>
            </a:extLst>
          </p:cNvPr>
          <p:cNvSpPr>
            <a:spLocks noGrp="1"/>
          </p:cNvSpPr>
          <p:nvPr>
            <p:ph type="title"/>
          </p:nvPr>
        </p:nvSpPr>
        <p:spPr>
          <a:xfrm>
            <a:off x="609600" y="381000"/>
            <a:ext cx="7924800" cy="914400"/>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8F30454-E4B8-4AE2-AC31-B337C96B0F71}"/>
              </a:ext>
            </a:extLst>
          </p:cNvPr>
          <p:cNvSpPr>
            <a:spLocks noGrp="1"/>
          </p:cNvSpPr>
          <p:nvPr>
            <p:ph sz="half" idx="1"/>
          </p:nvPr>
        </p:nvSpPr>
        <p:spPr>
          <a:xfrm>
            <a:off x="609600" y="1219200"/>
            <a:ext cx="792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092C712-A38D-41E4-8F10-CA5C6CF618F3}"/>
              </a:ext>
            </a:extLst>
          </p:cNvPr>
          <p:cNvSpPr>
            <a:spLocks noGrp="1"/>
          </p:cNvSpPr>
          <p:nvPr>
            <p:ph type="body" sz="half" idx="2"/>
          </p:nvPr>
        </p:nvSpPr>
        <p:spPr>
          <a:xfrm>
            <a:off x="609600" y="3695700"/>
            <a:ext cx="792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1FEE74F8-D1CD-4326-A59B-C227228C7D47}"/>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FDC4F26-AF34-421C-B96D-A8D6F8972F73}"/>
              </a:ext>
            </a:extLst>
          </p:cNvPr>
          <p:cNvSpPr>
            <a:spLocks noGrp="1"/>
          </p:cNvSpPr>
          <p:nvPr>
            <p:ph type="sldNum" sz="quarter" idx="11"/>
          </p:nvPr>
        </p:nvSpPr>
        <p:spPr>
          <a:xfrm>
            <a:off x="381000" y="6477000"/>
            <a:ext cx="1905000" cy="228600"/>
          </a:xfrm>
        </p:spPr>
        <p:txBody>
          <a:bodyPr/>
          <a:lstStyle>
            <a:lvl1pPr>
              <a:defRPr/>
            </a:lvl1pPr>
          </a:lstStyle>
          <a:p>
            <a:fld id="{9C4E9429-A832-45B0-81F0-4AB4A32E58B9}" type="slidenum">
              <a:rPr lang="en-US" altLang="en-US"/>
              <a:pPr/>
              <a:t>‹#›</a:t>
            </a:fld>
            <a:endParaRPr lang="en-US" altLang="en-US"/>
          </a:p>
        </p:txBody>
      </p:sp>
    </p:spTree>
    <p:extLst>
      <p:ext uri="{BB962C8B-B14F-4D97-AF65-F5344CB8AC3E}">
        <p14:creationId xmlns:p14="http://schemas.microsoft.com/office/powerpoint/2010/main" val="33320841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E075-3261-465D-AFB2-B08AE674259F}"/>
              </a:ext>
            </a:extLst>
          </p:cNvPr>
          <p:cNvSpPr>
            <a:spLocks noGrp="1"/>
          </p:cNvSpPr>
          <p:nvPr>
            <p:ph type="title"/>
          </p:nvPr>
        </p:nvSpPr>
        <p:spPr>
          <a:xfrm>
            <a:off x="609600" y="381000"/>
            <a:ext cx="7924800" cy="914400"/>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00F307B-800D-4786-BB52-890FA43FBCAB}"/>
              </a:ext>
            </a:extLst>
          </p:cNvPr>
          <p:cNvSpPr>
            <a:spLocks noGrp="1"/>
          </p:cNvSpPr>
          <p:nvPr>
            <p:ph type="body" sz="half" idx="1"/>
          </p:nvPr>
        </p:nvSpPr>
        <p:spPr>
          <a:xfrm>
            <a:off x="609600" y="1219200"/>
            <a:ext cx="792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BB424C8-C99E-46D0-9B1C-0A341E11E39F}"/>
              </a:ext>
            </a:extLst>
          </p:cNvPr>
          <p:cNvSpPr>
            <a:spLocks noGrp="1"/>
          </p:cNvSpPr>
          <p:nvPr>
            <p:ph sz="half" idx="2"/>
          </p:nvPr>
        </p:nvSpPr>
        <p:spPr>
          <a:xfrm>
            <a:off x="609600" y="3695700"/>
            <a:ext cx="79248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CBBC1642-777E-4539-82ED-F55E63F7301E}"/>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BC2538D-86CD-441B-B988-988086FBDCF7}"/>
              </a:ext>
            </a:extLst>
          </p:cNvPr>
          <p:cNvSpPr>
            <a:spLocks noGrp="1"/>
          </p:cNvSpPr>
          <p:nvPr>
            <p:ph type="sldNum" sz="quarter" idx="11"/>
          </p:nvPr>
        </p:nvSpPr>
        <p:spPr>
          <a:xfrm>
            <a:off x="381000" y="6477000"/>
            <a:ext cx="1905000" cy="228600"/>
          </a:xfrm>
        </p:spPr>
        <p:txBody>
          <a:bodyPr/>
          <a:lstStyle>
            <a:lvl1pPr>
              <a:defRPr/>
            </a:lvl1pPr>
          </a:lstStyle>
          <a:p>
            <a:fld id="{7046D0B1-0E78-411A-8839-4963BC4366BA}" type="slidenum">
              <a:rPr lang="en-US" altLang="en-US"/>
              <a:pPr/>
              <a:t>‹#›</a:t>
            </a:fld>
            <a:endParaRPr lang="en-US" altLang="en-US"/>
          </a:p>
        </p:txBody>
      </p:sp>
    </p:spTree>
    <p:extLst>
      <p:ext uri="{BB962C8B-B14F-4D97-AF65-F5344CB8AC3E}">
        <p14:creationId xmlns:p14="http://schemas.microsoft.com/office/powerpoint/2010/main" val="16414484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3B48-5061-4DF2-B3FE-B79E59942FFE}"/>
              </a:ext>
            </a:extLst>
          </p:cNvPr>
          <p:cNvSpPr>
            <a:spLocks noGrp="1"/>
          </p:cNvSpPr>
          <p:nvPr>
            <p:ph type="title"/>
          </p:nvPr>
        </p:nvSpPr>
        <p:spPr>
          <a:xfrm>
            <a:off x="609600" y="381000"/>
            <a:ext cx="7924800" cy="914400"/>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CEE65D0-C276-48A4-9668-57875FF9B60D}"/>
              </a:ext>
            </a:extLst>
          </p:cNvPr>
          <p:cNvSpPr>
            <a:spLocks noGrp="1"/>
          </p:cNvSpPr>
          <p:nvPr>
            <p:ph type="body" sz="half" idx="1"/>
          </p:nvPr>
        </p:nvSpPr>
        <p:spPr>
          <a:xfrm>
            <a:off x="6096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85B0F04-956D-47FC-A979-8E8EDA89362D}"/>
              </a:ext>
            </a:extLst>
          </p:cNvPr>
          <p:cNvSpPr>
            <a:spLocks noGrp="1"/>
          </p:cNvSpPr>
          <p:nvPr>
            <p:ph sz="quarter" idx="2"/>
          </p:nvPr>
        </p:nvSpPr>
        <p:spPr>
          <a:xfrm>
            <a:off x="4648200" y="1219200"/>
            <a:ext cx="38862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a:extLst>
              <a:ext uri="{FF2B5EF4-FFF2-40B4-BE49-F238E27FC236}">
                <a16:creationId xmlns:a16="http://schemas.microsoft.com/office/drawing/2014/main" id="{77D81F31-07A8-4D25-941D-9925512E876F}"/>
              </a:ext>
            </a:extLst>
          </p:cNvPr>
          <p:cNvSpPr>
            <a:spLocks noGrp="1"/>
          </p:cNvSpPr>
          <p:nvPr>
            <p:ph sz="quarter" idx="3"/>
          </p:nvPr>
        </p:nvSpPr>
        <p:spPr>
          <a:xfrm>
            <a:off x="4648200" y="3695700"/>
            <a:ext cx="38862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3C3E8364-E2B2-4BE5-9F89-8ADA4A77CB3C}"/>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CCCF48-E79F-47A6-B3DE-F921CF48BF36}"/>
              </a:ext>
            </a:extLst>
          </p:cNvPr>
          <p:cNvSpPr>
            <a:spLocks noGrp="1"/>
          </p:cNvSpPr>
          <p:nvPr>
            <p:ph type="sldNum" sz="quarter" idx="11"/>
          </p:nvPr>
        </p:nvSpPr>
        <p:spPr>
          <a:xfrm>
            <a:off x="381000" y="6477000"/>
            <a:ext cx="1905000" cy="228600"/>
          </a:xfrm>
        </p:spPr>
        <p:txBody>
          <a:bodyPr/>
          <a:lstStyle>
            <a:lvl1pPr>
              <a:defRPr/>
            </a:lvl1pPr>
          </a:lstStyle>
          <a:p>
            <a:fld id="{6F1FE201-7834-403E-B118-CF6CA1D010C5}" type="slidenum">
              <a:rPr lang="en-US" altLang="en-US"/>
              <a:pPr/>
              <a:t>‹#›</a:t>
            </a:fld>
            <a:endParaRPr lang="en-US" altLang="en-US"/>
          </a:p>
        </p:txBody>
      </p:sp>
    </p:spTree>
    <p:extLst>
      <p:ext uri="{BB962C8B-B14F-4D97-AF65-F5344CB8AC3E}">
        <p14:creationId xmlns:p14="http://schemas.microsoft.com/office/powerpoint/2010/main" val="29170294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C224-FD56-46AD-B35D-48C05F4FD68E}"/>
              </a:ext>
            </a:extLst>
          </p:cNvPr>
          <p:cNvSpPr>
            <a:spLocks noGrp="1"/>
          </p:cNvSpPr>
          <p:nvPr>
            <p:ph type="title"/>
          </p:nvPr>
        </p:nvSpPr>
        <p:spPr>
          <a:xfrm>
            <a:off x="609600" y="381000"/>
            <a:ext cx="7924800" cy="914400"/>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15D0862-6338-44DA-B775-4BDA811E64E8}"/>
              </a:ext>
            </a:extLst>
          </p:cNvPr>
          <p:cNvSpPr>
            <a:spLocks noGrp="1"/>
          </p:cNvSpPr>
          <p:nvPr>
            <p:ph sz="half" idx="1"/>
          </p:nvPr>
        </p:nvSpPr>
        <p:spPr>
          <a:xfrm>
            <a:off x="6096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BDD86B4-492D-447F-A42C-48413DC871EB}"/>
              </a:ext>
            </a:extLst>
          </p:cNvPr>
          <p:cNvSpPr>
            <a:spLocks noGrp="1"/>
          </p:cNvSpPr>
          <p:nvPr>
            <p:ph type="body" sz="half" idx="2"/>
          </p:nvPr>
        </p:nvSpPr>
        <p:spPr>
          <a:xfrm>
            <a:off x="46482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F88F419F-04B2-44EB-A050-BB339E1F183D}"/>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73E757A-B7E8-4F6A-A1ED-BD268426C277}"/>
              </a:ext>
            </a:extLst>
          </p:cNvPr>
          <p:cNvSpPr>
            <a:spLocks noGrp="1"/>
          </p:cNvSpPr>
          <p:nvPr>
            <p:ph type="sldNum" sz="quarter" idx="11"/>
          </p:nvPr>
        </p:nvSpPr>
        <p:spPr>
          <a:xfrm>
            <a:off x="381000" y="6477000"/>
            <a:ext cx="1905000" cy="228600"/>
          </a:xfrm>
        </p:spPr>
        <p:txBody>
          <a:bodyPr/>
          <a:lstStyle>
            <a:lvl1pPr>
              <a:defRPr/>
            </a:lvl1pPr>
          </a:lstStyle>
          <a:p>
            <a:fld id="{BF65278D-E5EA-40A3-9DC4-75FF63287B36}" type="slidenum">
              <a:rPr lang="en-US" altLang="en-US"/>
              <a:pPr/>
              <a:t>‹#›</a:t>
            </a:fld>
            <a:endParaRPr lang="en-US" altLang="en-US"/>
          </a:p>
        </p:txBody>
      </p:sp>
    </p:spTree>
    <p:extLst>
      <p:ext uri="{BB962C8B-B14F-4D97-AF65-F5344CB8AC3E}">
        <p14:creationId xmlns:p14="http://schemas.microsoft.com/office/powerpoint/2010/main" val="29683827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9699-1AB8-400E-89DB-5D5A658C4EA6}"/>
              </a:ext>
            </a:extLst>
          </p:cNvPr>
          <p:cNvSpPr>
            <a:spLocks noGrp="1"/>
          </p:cNvSpPr>
          <p:nvPr>
            <p:ph type="title"/>
          </p:nvPr>
        </p:nvSpPr>
        <p:spPr>
          <a:xfrm>
            <a:off x="609600" y="381000"/>
            <a:ext cx="7924800" cy="914400"/>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615BADA-CFF8-40CF-BD14-24F9D8942AF1}"/>
              </a:ext>
            </a:extLst>
          </p:cNvPr>
          <p:cNvSpPr>
            <a:spLocks noGrp="1"/>
          </p:cNvSpPr>
          <p:nvPr>
            <p:ph type="body" sz="half" idx="1"/>
          </p:nvPr>
        </p:nvSpPr>
        <p:spPr>
          <a:xfrm>
            <a:off x="6096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74C9D99-6ABD-4649-BBC3-C74E057BD8E4}"/>
              </a:ext>
            </a:extLst>
          </p:cNvPr>
          <p:cNvSpPr>
            <a:spLocks noGrp="1"/>
          </p:cNvSpPr>
          <p:nvPr>
            <p:ph sz="half" idx="2"/>
          </p:nvPr>
        </p:nvSpPr>
        <p:spPr>
          <a:xfrm>
            <a:off x="4648200" y="1219200"/>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5E1AB6E6-4A1D-4726-A11A-983AAFB8DE8B}"/>
              </a:ext>
            </a:extLst>
          </p:cNvPr>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8C1044-75EA-4B69-ADDA-0F85BB20B131}"/>
              </a:ext>
            </a:extLst>
          </p:cNvPr>
          <p:cNvSpPr>
            <a:spLocks noGrp="1"/>
          </p:cNvSpPr>
          <p:nvPr>
            <p:ph type="sldNum" sz="quarter" idx="11"/>
          </p:nvPr>
        </p:nvSpPr>
        <p:spPr>
          <a:xfrm>
            <a:off x="381000" y="6477000"/>
            <a:ext cx="1905000" cy="228600"/>
          </a:xfrm>
        </p:spPr>
        <p:txBody>
          <a:bodyPr/>
          <a:lstStyle>
            <a:lvl1pPr>
              <a:defRPr/>
            </a:lvl1pPr>
          </a:lstStyle>
          <a:p>
            <a:fld id="{99F27904-91E8-4499-89FA-DF02AD872921}" type="slidenum">
              <a:rPr lang="en-US" altLang="en-US"/>
              <a:pPr/>
              <a:t>‹#›</a:t>
            </a:fld>
            <a:endParaRPr lang="en-US" altLang="en-US"/>
          </a:p>
        </p:txBody>
      </p:sp>
    </p:spTree>
    <p:extLst>
      <p:ext uri="{BB962C8B-B14F-4D97-AF65-F5344CB8AC3E}">
        <p14:creationId xmlns:p14="http://schemas.microsoft.com/office/powerpoint/2010/main" val="3310678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452945"/>
          </a:xfrm>
        </p:spPr>
        <p:txBody>
          <a:bodyPr/>
          <a:lstStyle>
            <a:lvl1pPr algn="l">
              <a:defRPr sz="3000" b="1" cap="all"/>
            </a:lvl1pPr>
          </a:lstStyle>
          <a:p>
            <a:r>
              <a:rPr lang="en-US"/>
              <a:t>Click to edit Master title style</a:t>
            </a:r>
            <a:endParaRPr lang="en-CA"/>
          </a:p>
        </p:txBody>
      </p:sp>
      <p:sp>
        <p:nvSpPr>
          <p:cNvPr id="3" name="Text Placeholder 2"/>
          <p:cNvSpPr>
            <a:spLocks noGrp="1"/>
          </p:cNvSpPr>
          <p:nvPr>
            <p:ph type="body" idx="1"/>
          </p:nvPr>
        </p:nvSpPr>
        <p:spPr>
          <a:xfrm>
            <a:off x="722313" y="4124772"/>
            <a:ext cx="7772400" cy="282129"/>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a:extLst>
              <a:ext uri="{FF2B5EF4-FFF2-40B4-BE49-F238E27FC236}">
                <a16:creationId xmlns:a16="http://schemas.microsoft.com/office/drawing/2014/main" id="{80F12663-EF6F-4885-B7B8-5A228C75F636}"/>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5" name="Footer Placeholder 4">
            <a:extLst>
              <a:ext uri="{FF2B5EF4-FFF2-40B4-BE49-F238E27FC236}">
                <a16:creationId xmlns:a16="http://schemas.microsoft.com/office/drawing/2014/main" id="{2E9155FA-7797-4ABF-8ECC-901156CD2DFD}"/>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6" name="Slide Number Placeholder 5">
            <a:extLst>
              <a:ext uri="{FF2B5EF4-FFF2-40B4-BE49-F238E27FC236}">
                <a16:creationId xmlns:a16="http://schemas.microsoft.com/office/drawing/2014/main" id="{64570FBA-7ACA-44CC-A711-FA33E307D8B3}"/>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C2AAF0A9-B414-497E-AE4E-B835D9FC792B}" type="slidenum">
              <a:rPr lang="en-US" altLang="en-US"/>
              <a:pPr>
                <a:defRPr/>
              </a:pPr>
              <a:t>‹#›</a:t>
            </a:fld>
            <a:r>
              <a:rPr lang="en-US" altLang="en-US"/>
              <a:t> / 45</a:t>
            </a:r>
          </a:p>
        </p:txBody>
      </p:sp>
    </p:spTree>
    <p:extLst>
      <p:ext uri="{BB962C8B-B14F-4D97-AF65-F5344CB8AC3E}">
        <p14:creationId xmlns:p14="http://schemas.microsoft.com/office/powerpoint/2010/main" val="213603813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31800" y="1089027"/>
            <a:ext cx="4064000" cy="163480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1" y="1089027"/>
            <a:ext cx="4064000" cy="163480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362D90-31C4-47AC-A7E6-E2FA6FCA64B3}"/>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6" name="Footer Placeholder 5">
            <a:extLst>
              <a:ext uri="{FF2B5EF4-FFF2-40B4-BE49-F238E27FC236}">
                <a16:creationId xmlns:a16="http://schemas.microsoft.com/office/drawing/2014/main" id="{C130B146-6A87-48F1-847F-B6CB456C6D05}"/>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7" name="Slide Number Placeholder 6">
            <a:extLst>
              <a:ext uri="{FF2B5EF4-FFF2-40B4-BE49-F238E27FC236}">
                <a16:creationId xmlns:a16="http://schemas.microsoft.com/office/drawing/2014/main" id="{0DDD2C3C-B0D8-4DF2-BAB1-EF5829D98069}"/>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6A26F560-986B-4B67-88B7-B1D81A6A22E8}" type="slidenum">
              <a:rPr lang="en-US" altLang="en-US"/>
              <a:pPr>
                <a:defRPr/>
              </a:pPr>
              <a:t>‹#›</a:t>
            </a:fld>
            <a:r>
              <a:rPr lang="en-US" altLang="en-US"/>
              <a:t> / 45</a:t>
            </a:r>
          </a:p>
        </p:txBody>
      </p:sp>
    </p:spTree>
    <p:extLst>
      <p:ext uri="{BB962C8B-B14F-4D97-AF65-F5344CB8AC3E}">
        <p14:creationId xmlns:p14="http://schemas.microsoft.com/office/powerpoint/2010/main" val="226248481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2463"/>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846580"/>
            <a:ext cx="4040188" cy="3282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14293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846580"/>
            <a:ext cx="4041775" cy="3282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14293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F16D0D6-9D42-4FD7-A6B1-2F2E79F580CE}"/>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8" name="Footer Placeholder 7">
            <a:extLst>
              <a:ext uri="{FF2B5EF4-FFF2-40B4-BE49-F238E27FC236}">
                <a16:creationId xmlns:a16="http://schemas.microsoft.com/office/drawing/2014/main" id="{42CD1289-B861-4BF8-A2EC-CAE63191B155}"/>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9" name="Slide Number Placeholder 8">
            <a:extLst>
              <a:ext uri="{FF2B5EF4-FFF2-40B4-BE49-F238E27FC236}">
                <a16:creationId xmlns:a16="http://schemas.microsoft.com/office/drawing/2014/main" id="{1C9716C7-CFD3-4A41-9AF4-BF3634D36796}"/>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0C0D2D64-419B-466F-B6AE-A8B353365D76}" type="slidenum">
              <a:rPr lang="en-US" altLang="en-US"/>
              <a:pPr>
                <a:defRPr/>
              </a:pPr>
              <a:t>‹#›</a:t>
            </a:fld>
            <a:r>
              <a:rPr lang="en-US" altLang="en-US"/>
              <a:t> / 45</a:t>
            </a:r>
          </a:p>
        </p:txBody>
      </p:sp>
    </p:spTree>
    <p:extLst>
      <p:ext uri="{BB962C8B-B14F-4D97-AF65-F5344CB8AC3E}">
        <p14:creationId xmlns:p14="http://schemas.microsoft.com/office/powerpoint/2010/main" val="79448800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37A767D-F3B8-43DA-B971-1E6C424F2F7E}"/>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4" name="Footer Placeholder 3">
            <a:extLst>
              <a:ext uri="{FF2B5EF4-FFF2-40B4-BE49-F238E27FC236}">
                <a16:creationId xmlns:a16="http://schemas.microsoft.com/office/drawing/2014/main" id="{40468996-079B-4234-92B0-FE76CC8F9281}"/>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5" name="Slide Number Placeholder 4">
            <a:extLst>
              <a:ext uri="{FF2B5EF4-FFF2-40B4-BE49-F238E27FC236}">
                <a16:creationId xmlns:a16="http://schemas.microsoft.com/office/drawing/2014/main" id="{288E0E63-C7AE-481A-AD0E-E3F048307207}"/>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C0F3704C-0DF2-4553-8F2E-E6B789DA8FA6}" type="slidenum">
              <a:rPr lang="en-US" altLang="en-US"/>
              <a:pPr>
                <a:defRPr/>
              </a:pPr>
              <a:t>‹#›</a:t>
            </a:fld>
            <a:r>
              <a:rPr lang="en-US" altLang="en-US"/>
              <a:t> / 45</a:t>
            </a:r>
          </a:p>
        </p:txBody>
      </p:sp>
    </p:spTree>
    <p:extLst>
      <p:ext uri="{BB962C8B-B14F-4D97-AF65-F5344CB8AC3E}">
        <p14:creationId xmlns:p14="http://schemas.microsoft.com/office/powerpoint/2010/main" val="183029754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515D3-F1F9-4ED9-A199-F8CBE0F2B696}"/>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3" name="Footer Placeholder 2">
            <a:extLst>
              <a:ext uri="{FF2B5EF4-FFF2-40B4-BE49-F238E27FC236}">
                <a16:creationId xmlns:a16="http://schemas.microsoft.com/office/drawing/2014/main" id="{47E543C0-8C87-41BB-BB4C-8D89D9C5BEF6}"/>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4" name="Slide Number Placeholder 3">
            <a:extLst>
              <a:ext uri="{FF2B5EF4-FFF2-40B4-BE49-F238E27FC236}">
                <a16:creationId xmlns:a16="http://schemas.microsoft.com/office/drawing/2014/main" id="{9218F8E1-6AA2-46B8-A9FE-0E145EE1015C}"/>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981402BB-86E5-408A-A344-0935B5BD6325}" type="slidenum">
              <a:rPr lang="en-US" altLang="en-US"/>
              <a:pPr>
                <a:defRPr/>
              </a:pPr>
              <a:t>‹#›</a:t>
            </a:fld>
            <a:r>
              <a:rPr lang="en-US" altLang="en-US"/>
              <a:t> / 45</a:t>
            </a:r>
          </a:p>
        </p:txBody>
      </p:sp>
    </p:spTree>
    <p:extLst>
      <p:ext uri="{BB962C8B-B14F-4D97-AF65-F5344CB8AC3E}">
        <p14:creationId xmlns:p14="http://schemas.microsoft.com/office/powerpoint/2010/main" val="2116454725"/>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182980"/>
            <a:ext cx="3008313" cy="252120"/>
          </a:xfrm>
        </p:spPr>
        <p:txBody>
          <a:bodyPr anchor="b"/>
          <a:lstStyle>
            <a:lvl1pPr algn="l">
              <a:defRPr sz="1500" b="1"/>
            </a:lvl1pPr>
          </a:lstStyle>
          <a:p>
            <a:r>
              <a:rPr lang="en-US"/>
              <a:t>Click to edit Master title style</a:t>
            </a:r>
            <a:endParaRPr lang="en-CA"/>
          </a:p>
        </p:txBody>
      </p:sp>
      <p:sp>
        <p:nvSpPr>
          <p:cNvPr id="3" name="Content Placeholder 2"/>
          <p:cNvSpPr>
            <a:spLocks noGrp="1"/>
          </p:cNvSpPr>
          <p:nvPr>
            <p:ph idx="1"/>
          </p:nvPr>
        </p:nvSpPr>
        <p:spPr>
          <a:xfrm>
            <a:off x="3575050" y="273052"/>
            <a:ext cx="5111750" cy="187487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435101"/>
            <a:ext cx="3008313" cy="21287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35EA85CF-CD25-433F-B452-819DE8B659F2}"/>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6" name="Footer Placeholder 5">
            <a:extLst>
              <a:ext uri="{FF2B5EF4-FFF2-40B4-BE49-F238E27FC236}">
                <a16:creationId xmlns:a16="http://schemas.microsoft.com/office/drawing/2014/main" id="{9496D1A0-A8FA-4615-B9A0-DC7E4EE12A43}"/>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7" name="Slide Number Placeholder 6">
            <a:extLst>
              <a:ext uri="{FF2B5EF4-FFF2-40B4-BE49-F238E27FC236}">
                <a16:creationId xmlns:a16="http://schemas.microsoft.com/office/drawing/2014/main" id="{65D8BA08-6590-4763-95A3-D74109B2762D}"/>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1C5240A9-1B6A-4079-B74D-E286FFE1D18C}" type="slidenum">
              <a:rPr lang="en-US" altLang="en-US"/>
              <a:pPr>
                <a:defRPr/>
              </a:pPr>
              <a:t>‹#›</a:t>
            </a:fld>
            <a:r>
              <a:rPr lang="en-US" altLang="en-US"/>
              <a:t> / 45</a:t>
            </a:r>
          </a:p>
        </p:txBody>
      </p:sp>
    </p:spTree>
    <p:extLst>
      <p:ext uri="{BB962C8B-B14F-4D97-AF65-F5344CB8AC3E}">
        <p14:creationId xmlns:p14="http://schemas.microsoft.com/office/powerpoint/2010/main" val="2297426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1C2FE-AD79-4AD5-A0BD-F51BE4945E0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58D1C82-E489-46BF-8A2B-41C64170F2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9BD4551-275D-4FCB-B35D-448AE2C76A3A}"/>
              </a:ext>
            </a:extLst>
          </p:cNvPr>
          <p:cNvSpPr>
            <a:spLocks noGrp="1"/>
          </p:cNvSpPr>
          <p:nvPr>
            <p:ph type="dt" sz="half" idx="10"/>
          </p:nvPr>
        </p:nvSpPr>
        <p:spPr/>
        <p:txBody>
          <a:bodyPr/>
          <a:lstStyle/>
          <a:p>
            <a:pPr>
              <a:defRPr>
                <a:uFillTx/>
              </a:defRPr>
            </a:pPr>
            <a:endParaRPr lang="en-US">
              <a:uFillTx/>
            </a:endParaRPr>
          </a:p>
        </p:txBody>
      </p:sp>
      <p:sp>
        <p:nvSpPr>
          <p:cNvPr id="5" name="Footer Placeholder 4">
            <a:extLst>
              <a:ext uri="{FF2B5EF4-FFF2-40B4-BE49-F238E27FC236}">
                <a16:creationId xmlns:a16="http://schemas.microsoft.com/office/drawing/2014/main" id="{53794E0A-8449-481F-AE74-F325B9CD3E0C}"/>
              </a:ext>
            </a:extLst>
          </p:cNvPr>
          <p:cNvSpPr>
            <a:spLocks noGrp="1"/>
          </p:cNvSpPr>
          <p:nvPr>
            <p:ph type="ftr" sz="quarter" idx="11"/>
          </p:nvPr>
        </p:nvSpPr>
        <p:spPr/>
        <p:txBody>
          <a:body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79DF9D9B-630D-4320-BD1D-7B966A4F040F}"/>
              </a:ext>
            </a:extLst>
          </p:cNvPr>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512758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15218"/>
            <a:ext cx="5486400" cy="252120"/>
          </a:xfr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612776"/>
            <a:ext cx="5486400" cy="4206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CA" noProof="0"/>
          </a:p>
        </p:txBody>
      </p:sp>
      <p:sp>
        <p:nvSpPr>
          <p:cNvPr id="4" name="Text Placeholder 3"/>
          <p:cNvSpPr>
            <a:spLocks noGrp="1"/>
          </p:cNvSpPr>
          <p:nvPr>
            <p:ph type="body" sz="half" idx="2"/>
          </p:nvPr>
        </p:nvSpPr>
        <p:spPr>
          <a:xfrm>
            <a:off x="1792288" y="5367338"/>
            <a:ext cx="5486400" cy="21287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90DD0E88-2DE9-4AD7-9E86-D432DD54CAFB}"/>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6" name="Footer Placeholder 5">
            <a:extLst>
              <a:ext uri="{FF2B5EF4-FFF2-40B4-BE49-F238E27FC236}">
                <a16:creationId xmlns:a16="http://schemas.microsoft.com/office/drawing/2014/main" id="{BB8B65A4-CC50-4AB4-B94F-994CD3A913D5}"/>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7" name="Slide Number Placeholder 6">
            <a:extLst>
              <a:ext uri="{FF2B5EF4-FFF2-40B4-BE49-F238E27FC236}">
                <a16:creationId xmlns:a16="http://schemas.microsoft.com/office/drawing/2014/main" id="{63A993F7-876D-4194-8654-5EBADA8B2BCD}"/>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058D58FD-AB98-4502-8FC2-C09045A27DBF}" type="slidenum">
              <a:rPr lang="en-US" altLang="en-US"/>
              <a:pPr>
                <a:defRPr/>
              </a:pPr>
              <a:t>‹#›</a:t>
            </a:fld>
            <a:r>
              <a:rPr lang="en-US" altLang="en-US"/>
              <a:t> / 45</a:t>
            </a:r>
          </a:p>
        </p:txBody>
      </p:sp>
    </p:spTree>
    <p:extLst>
      <p:ext uri="{BB962C8B-B14F-4D97-AF65-F5344CB8AC3E}">
        <p14:creationId xmlns:p14="http://schemas.microsoft.com/office/powerpoint/2010/main" val="241084063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621885" y="1089027"/>
            <a:ext cx="2090316" cy="3159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49F26B9-57D4-48AA-93BD-063776AAF7B4}"/>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5" name="Footer Placeholder 4">
            <a:extLst>
              <a:ext uri="{FF2B5EF4-FFF2-40B4-BE49-F238E27FC236}">
                <a16:creationId xmlns:a16="http://schemas.microsoft.com/office/drawing/2014/main" id="{11AC0D1B-527C-4F00-B9DA-8D822B5B7062}"/>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6" name="Slide Number Placeholder 5">
            <a:extLst>
              <a:ext uri="{FF2B5EF4-FFF2-40B4-BE49-F238E27FC236}">
                <a16:creationId xmlns:a16="http://schemas.microsoft.com/office/drawing/2014/main" id="{B6342484-46E8-4930-9B91-3878FB1CCC52}"/>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6B5C02AB-0D9F-4E48-A2FD-336BB37BA246}" type="slidenum">
              <a:rPr lang="en-US" altLang="en-US"/>
              <a:pPr>
                <a:defRPr/>
              </a:pPr>
              <a:t>‹#›</a:t>
            </a:fld>
            <a:r>
              <a:rPr lang="en-US" altLang="en-US"/>
              <a:t> / 45</a:t>
            </a:r>
          </a:p>
        </p:txBody>
      </p:sp>
    </p:spTree>
    <p:extLst>
      <p:ext uri="{BB962C8B-B14F-4D97-AF65-F5344CB8AC3E}">
        <p14:creationId xmlns:p14="http://schemas.microsoft.com/office/powerpoint/2010/main" val="3420087022"/>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83769" y="425450"/>
            <a:ext cx="409407" cy="37925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859076" y="425450"/>
            <a:ext cx="1767150" cy="3792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7872EC4-021A-4D20-946C-9B89562822FC}"/>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5" name="Footer Placeholder 4">
            <a:extLst>
              <a:ext uri="{FF2B5EF4-FFF2-40B4-BE49-F238E27FC236}">
                <a16:creationId xmlns:a16="http://schemas.microsoft.com/office/drawing/2014/main" id="{FD206BB4-D084-4440-A338-DC3A27536F89}"/>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6" name="Slide Number Placeholder 5">
            <a:extLst>
              <a:ext uri="{FF2B5EF4-FFF2-40B4-BE49-F238E27FC236}">
                <a16:creationId xmlns:a16="http://schemas.microsoft.com/office/drawing/2014/main" id="{A709B77D-96F3-4D32-A3FF-8FF0ED13A8C4}"/>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3BBBACD6-11F1-4545-ACBB-BC0156BFBCA8}" type="slidenum">
              <a:rPr lang="en-US" altLang="en-US"/>
              <a:pPr>
                <a:defRPr/>
              </a:pPr>
              <a:t>‹#›</a:t>
            </a:fld>
            <a:r>
              <a:rPr lang="en-US" altLang="en-US"/>
              <a:t> / 45</a:t>
            </a:r>
          </a:p>
        </p:txBody>
      </p:sp>
    </p:spTree>
    <p:extLst>
      <p:ext uri="{BB962C8B-B14F-4D97-AF65-F5344CB8AC3E}">
        <p14:creationId xmlns:p14="http://schemas.microsoft.com/office/powerpoint/2010/main" val="3669839803"/>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551" y="425452"/>
            <a:ext cx="7921625" cy="332463"/>
          </a:xfrm>
        </p:spPr>
        <p:txBody>
          <a:bodyPr/>
          <a:lstStyle/>
          <a:p>
            <a:r>
              <a:rPr lang="en-US"/>
              <a:t>Click to edit Master title style</a:t>
            </a:r>
            <a:endParaRPr lang="en-CA"/>
          </a:p>
        </p:txBody>
      </p:sp>
      <p:sp>
        <p:nvSpPr>
          <p:cNvPr id="3" name="Text Placeholder 2"/>
          <p:cNvSpPr>
            <a:spLocks noGrp="1"/>
          </p:cNvSpPr>
          <p:nvPr>
            <p:ph type="body" sz="half" idx="1"/>
          </p:nvPr>
        </p:nvSpPr>
        <p:spPr>
          <a:xfrm>
            <a:off x="431800" y="1089026"/>
            <a:ext cx="4064000" cy="1690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1" y="1089026"/>
            <a:ext cx="4064000" cy="1690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9C884CA-2367-478E-ABB6-0EE71ABAC21C}"/>
              </a:ext>
            </a:extLst>
          </p:cNvPr>
          <p:cNvSpPr>
            <a:spLocks noGrp="1"/>
          </p:cNvSpPr>
          <p:nvPr>
            <p:ph type="dt" sz="half" idx="10"/>
          </p:nvPr>
        </p:nvSpPr>
        <p:spPr/>
        <p:txBody>
          <a:bodyPr/>
          <a:lstStyle>
            <a:lvl1pPr>
              <a:defRPr>
                <a:latin typeface="Verdana" pitchFamily="34" charset="0"/>
                <a:cs typeface="+mn-cs"/>
              </a:defRPr>
            </a:lvl1pPr>
          </a:lstStyle>
          <a:p>
            <a:pPr>
              <a:defRPr/>
            </a:pPr>
            <a:endParaRPr lang="en-US" altLang="en-US"/>
          </a:p>
        </p:txBody>
      </p:sp>
      <p:sp>
        <p:nvSpPr>
          <p:cNvPr id="6" name="Footer Placeholder 5">
            <a:extLst>
              <a:ext uri="{FF2B5EF4-FFF2-40B4-BE49-F238E27FC236}">
                <a16:creationId xmlns:a16="http://schemas.microsoft.com/office/drawing/2014/main" id="{730F0EB3-3466-4B94-92E3-68B9A7FA715B}"/>
              </a:ext>
            </a:extLst>
          </p:cNvPr>
          <p:cNvSpPr>
            <a:spLocks noGrp="1"/>
          </p:cNvSpPr>
          <p:nvPr>
            <p:ph type="ftr" sz="quarter" idx="11"/>
          </p:nvPr>
        </p:nvSpPr>
        <p:spPr/>
        <p:txBody>
          <a:bodyPr/>
          <a:lstStyle>
            <a:lvl1pPr algn="l">
              <a:defRPr>
                <a:latin typeface="Verdana" pitchFamily="34" charset="0"/>
                <a:cs typeface="+mn-cs"/>
              </a:defRPr>
            </a:lvl1pPr>
          </a:lstStyle>
          <a:p>
            <a:pPr>
              <a:defRPr/>
            </a:pPr>
            <a:endParaRPr lang="en-US" altLang="en-US"/>
          </a:p>
        </p:txBody>
      </p:sp>
      <p:sp>
        <p:nvSpPr>
          <p:cNvPr id="7" name="Slide Number Placeholder 6">
            <a:extLst>
              <a:ext uri="{FF2B5EF4-FFF2-40B4-BE49-F238E27FC236}">
                <a16:creationId xmlns:a16="http://schemas.microsoft.com/office/drawing/2014/main" id="{03AB864D-84BA-4AA3-93E0-EEA91D01A9E7}"/>
              </a:ext>
            </a:extLst>
          </p:cNvPr>
          <p:cNvSpPr>
            <a:spLocks noGrp="1"/>
          </p:cNvSpPr>
          <p:nvPr>
            <p:ph type="sldNum" sz="quarter" idx="12"/>
          </p:nvPr>
        </p:nvSpPr>
        <p:spPr/>
        <p:txBody>
          <a:bodyPr/>
          <a:lstStyle>
            <a:lvl1pPr>
              <a:defRPr>
                <a:latin typeface="Verdana" panose="020B0604030504040204" pitchFamily="34" charset="0"/>
                <a:cs typeface="Times New Roman" panose="02020603050405020304" pitchFamily="18" charset="0"/>
              </a:defRPr>
            </a:lvl1pPr>
          </a:lstStyle>
          <a:p>
            <a:pPr>
              <a:defRPr/>
            </a:pPr>
            <a:fld id="{F91A69C3-3517-4179-A4CC-E7CECF48F6FC}" type="slidenum">
              <a:rPr lang="en-US" altLang="en-US"/>
              <a:pPr>
                <a:defRPr/>
              </a:pPr>
              <a:t>‹#›</a:t>
            </a:fld>
            <a:r>
              <a:rPr lang="en-US" altLang="en-US"/>
              <a:t> / 45</a:t>
            </a:r>
          </a:p>
        </p:txBody>
      </p:sp>
    </p:spTree>
    <p:extLst>
      <p:ext uri="{BB962C8B-B14F-4D97-AF65-F5344CB8AC3E}">
        <p14:creationId xmlns:p14="http://schemas.microsoft.com/office/powerpoint/2010/main" val="150363035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p:spPr>
          <p:txBody>
            <a:bodyPr/>
            <a:lstStyle/>
            <a:p>
              <a:pPr>
                <a:defRPr/>
              </a:pPr>
              <a:endParaRPr lang="en-CA"/>
            </a:p>
          </p:txBody>
        </p:sp>
        <p:sp>
          <p:nvSpPr>
            <p:cNvPr id="6" name="AutoShape 4"/>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4083" y="2368"/>
                </a:cxn>
                <a:cxn ang="0">
                  <a:pos x="64000" y="32000"/>
                </a:cxn>
                <a:cxn ang="0">
                  <a:pos x="44083" y="61631"/>
                </a:cxn>
                <a:cxn ang="0">
                  <a:pos x="44083" y="61631"/>
                </a:cxn>
                <a:cxn ang="0">
                  <a:pos x="44082" y="61631"/>
                </a:cxn>
                <a:cxn ang="0">
                  <a:pos x="44083" y="61632"/>
                </a:cxn>
                <a:cxn ang="0">
                  <a:pos x="44083" y="2368"/>
                </a:cxn>
                <a:cxn ang="0">
                  <a:pos x="44082" y="2368"/>
                </a:cxn>
                <a:cxn ang="0">
                  <a:pos x="44083" y="2368"/>
                </a:cxn>
              </a:cxnLst>
              <a:rect l="T13" t="T15" r="T17" b="T19"/>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pPr eaLnBrk="1" hangingPunct="1">
                <a:defRPr/>
              </a:pPr>
              <a:endParaRPr lang="en-CA" sz="2400">
                <a:latin typeface="Times New Roman" pitchFamily="18" charset="0"/>
              </a:endParaRPr>
            </a:p>
          </p:txBody>
        </p:sp>
        <p:sp>
          <p:nvSpPr>
            <p:cNvPr id="7" name="AutoShape 5"/>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994" y="6246"/>
                </a:cxn>
                <a:cxn ang="0">
                  <a:pos x="64000" y="32000"/>
                </a:cxn>
                <a:cxn ang="0">
                  <a:pos x="50994" y="57753"/>
                </a:cxn>
                <a:cxn ang="0">
                  <a:pos x="50994" y="57753"/>
                </a:cxn>
                <a:cxn ang="0">
                  <a:pos x="50993" y="57753"/>
                </a:cxn>
                <a:cxn ang="0">
                  <a:pos x="50994" y="57754"/>
                </a:cxn>
                <a:cxn ang="0">
                  <a:pos x="50994" y="6246"/>
                </a:cxn>
                <a:cxn ang="0">
                  <a:pos x="50993" y="6246"/>
                </a:cxn>
                <a:cxn ang="0">
                  <a:pos x="50994" y="6246"/>
                </a:cxn>
              </a:cxnLst>
              <a:rect l="T13" t="T15" r="T17" b="T19"/>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pPr eaLnBrk="1" hangingPunct="1">
                <a:defRPr/>
              </a:pPr>
              <a:endParaRPr lang="en-CA">
                <a:latin typeface="Arial" charset="0"/>
              </a:endParaRPr>
            </a:p>
          </p:txBody>
        </p:sp>
      </p:grpSp>
      <p:sp>
        <p:nvSpPr>
          <p:cNvPr id="302086" name="Rectangle 6"/>
          <p:cNvSpPr>
            <a:spLocks noGrp="1" noChangeArrowheads="1"/>
          </p:cNvSpPr>
          <p:nvPr>
            <p:ph type="ctrTitle"/>
          </p:nvPr>
        </p:nvSpPr>
        <p:spPr>
          <a:xfrm>
            <a:off x="1443038" y="985838"/>
            <a:ext cx="7239000" cy="1444625"/>
          </a:xfrm>
        </p:spPr>
        <p:txBody>
          <a:bodyPr/>
          <a:lstStyle>
            <a:lvl1pPr>
              <a:defRPr sz="4000"/>
            </a:lvl1pPr>
          </a:lstStyle>
          <a:p>
            <a:r>
              <a:rPr lang="en-US"/>
              <a:t>Click to edit Master title style</a:t>
            </a:r>
          </a:p>
        </p:txBody>
      </p:sp>
      <p:sp>
        <p:nvSpPr>
          <p:cNvPr id="302087"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en-US"/>
              <a:t>Click to edit Master subtitle style</a:t>
            </a:r>
          </a:p>
        </p:txBody>
      </p:sp>
      <p:sp>
        <p:nvSpPr>
          <p:cNvPr id="8" name="Rectangle 8"/>
          <p:cNvSpPr>
            <a:spLocks noGrp="1" noChangeArrowheads="1"/>
          </p:cNvSpPr>
          <p:nvPr>
            <p:ph type="dt" sz="half" idx="10"/>
          </p:nvPr>
        </p:nvSpPr>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p:txBody>
          <a:bodyPr/>
          <a:lstStyle>
            <a:lvl1pPr>
              <a:defRPr/>
            </a:lvl1pPr>
          </a:lstStyle>
          <a:p>
            <a:pPr>
              <a:defRPr/>
            </a:pPr>
            <a:r>
              <a:rPr lang="en-US"/>
              <a:t>ENG241/Digital Design</a:t>
            </a:r>
          </a:p>
        </p:txBody>
      </p:sp>
      <p:sp>
        <p:nvSpPr>
          <p:cNvPr id="10" name="Rectangle 10"/>
          <p:cNvSpPr>
            <a:spLocks noGrp="1" noChangeArrowheads="1"/>
          </p:cNvSpPr>
          <p:nvPr>
            <p:ph type="sldNum" sz="quarter" idx="12"/>
          </p:nvPr>
        </p:nvSpPr>
        <p:spPr/>
        <p:txBody>
          <a:bodyPr/>
          <a:lstStyle>
            <a:lvl1pPr>
              <a:defRPr/>
            </a:lvl1pPr>
          </a:lstStyle>
          <a:p>
            <a:pPr>
              <a:defRPr/>
            </a:pPr>
            <a:fld id="{0658F504-5874-4B7D-A4CA-2485CDFE8230}" type="slidenum">
              <a:rPr lang="en-US"/>
              <a:pPr>
                <a:defRPr/>
              </a:pPr>
              <a:t>‹#›</a:t>
            </a:fld>
            <a:endParaRPr lang="en-US"/>
          </a:p>
        </p:txBody>
      </p:sp>
    </p:spTree>
    <p:extLst>
      <p:ext uri="{BB962C8B-B14F-4D97-AF65-F5344CB8AC3E}">
        <p14:creationId xmlns:p14="http://schemas.microsoft.com/office/powerpoint/2010/main" val="2599044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6" name="Rectangle 10"/>
          <p:cNvSpPr>
            <a:spLocks noGrp="1" noChangeArrowheads="1"/>
          </p:cNvSpPr>
          <p:nvPr>
            <p:ph type="sldNum" sz="quarter" idx="12"/>
          </p:nvPr>
        </p:nvSpPr>
        <p:spPr>
          <a:ln/>
        </p:spPr>
        <p:txBody>
          <a:bodyPr/>
          <a:lstStyle>
            <a:lvl1pPr>
              <a:defRPr/>
            </a:lvl1pPr>
          </a:lstStyle>
          <a:p>
            <a:pPr>
              <a:defRPr/>
            </a:pPr>
            <a:fld id="{B2054C2A-7F98-41B6-81FF-B7E9B8E59323}" type="slidenum">
              <a:rPr lang="en-US"/>
              <a:pPr>
                <a:defRPr/>
              </a:pPr>
              <a:t>‹#›</a:t>
            </a:fld>
            <a:endParaRPr lang="en-US"/>
          </a:p>
        </p:txBody>
      </p:sp>
    </p:spTree>
    <p:extLst>
      <p:ext uri="{BB962C8B-B14F-4D97-AF65-F5344CB8AC3E}">
        <p14:creationId xmlns:p14="http://schemas.microsoft.com/office/powerpoint/2010/main" val="1378831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6" name="Rectangle 10"/>
          <p:cNvSpPr>
            <a:spLocks noGrp="1" noChangeArrowheads="1"/>
          </p:cNvSpPr>
          <p:nvPr>
            <p:ph type="sldNum" sz="quarter" idx="12"/>
          </p:nvPr>
        </p:nvSpPr>
        <p:spPr>
          <a:ln/>
        </p:spPr>
        <p:txBody>
          <a:bodyPr/>
          <a:lstStyle>
            <a:lvl1pPr>
              <a:defRPr/>
            </a:lvl1pPr>
          </a:lstStyle>
          <a:p>
            <a:pPr>
              <a:defRPr/>
            </a:pPr>
            <a:fld id="{705D8F64-A153-4866-A00C-E00C4B9AF0C5}" type="slidenum">
              <a:rPr lang="en-US"/>
              <a:pPr>
                <a:defRPr/>
              </a:pPr>
              <a:t>‹#›</a:t>
            </a:fld>
            <a:endParaRPr lang="en-US"/>
          </a:p>
        </p:txBody>
      </p:sp>
    </p:spTree>
    <p:extLst>
      <p:ext uri="{BB962C8B-B14F-4D97-AF65-F5344CB8AC3E}">
        <p14:creationId xmlns:p14="http://schemas.microsoft.com/office/powerpoint/2010/main" val="278594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7" name="Rectangle 10"/>
          <p:cNvSpPr>
            <a:spLocks noGrp="1" noChangeArrowheads="1"/>
          </p:cNvSpPr>
          <p:nvPr>
            <p:ph type="sldNum" sz="quarter" idx="12"/>
          </p:nvPr>
        </p:nvSpPr>
        <p:spPr>
          <a:ln/>
        </p:spPr>
        <p:txBody>
          <a:bodyPr/>
          <a:lstStyle>
            <a:lvl1pPr>
              <a:defRPr/>
            </a:lvl1pPr>
          </a:lstStyle>
          <a:p>
            <a:pPr>
              <a:defRPr/>
            </a:pPr>
            <a:fld id="{0839C917-A6B4-4582-9727-FADBBBB5FEC6}" type="slidenum">
              <a:rPr lang="en-US"/>
              <a:pPr>
                <a:defRPr/>
              </a:pPr>
              <a:t>‹#›</a:t>
            </a:fld>
            <a:endParaRPr lang="en-US"/>
          </a:p>
        </p:txBody>
      </p:sp>
    </p:spTree>
    <p:extLst>
      <p:ext uri="{BB962C8B-B14F-4D97-AF65-F5344CB8AC3E}">
        <p14:creationId xmlns:p14="http://schemas.microsoft.com/office/powerpoint/2010/main" val="403030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9" name="Rectangle 10"/>
          <p:cNvSpPr>
            <a:spLocks noGrp="1" noChangeArrowheads="1"/>
          </p:cNvSpPr>
          <p:nvPr>
            <p:ph type="sldNum" sz="quarter" idx="12"/>
          </p:nvPr>
        </p:nvSpPr>
        <p:spPr>
          <a:ln/>
        </p:spPr>
        <p:txBody>
          <a:bodyPr/>
          <a:lstStyle>
            <a:lvl1pPr>
              <a:defRPr/>
            </a:lvl1pPr>
          </a:lstStyle>
          <a:p>
            <a:pPr>
              <a:defRPr/>
            </a:pPr>
            <a:fld id="{A32D0490-B269-41FC-922C-E5607F6FC09C}" type="slidenum">
              <a:rPr lang="en-US"/>
              <a:pPr>
                <a:defRPr/>
              </a:pPr>
              <a:t>‹#›</a:t>
            </a:fld>
            <a:endParaRPr lang="en-US"/>
          </a:p>
        </p:txBody>
      </p:sp>
    </p:spTree>
    <p:extLst>
      <p:ext uri="{BB962C8B-B14F-4D97-AF65-F5344CB8AC3E}">
        <p14:creationId xmlns:p14="http://schemas.microsoft.com/office/powerpoint/2010/main" val="3366607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5" name="Rectangle 10"/>
          <p:cNvSpPr>
            <a:spLocks noGrp="1" noChangeArrowheads="1"/>
          </p:cNvSpPr>
          <p:nvPr>
            <p:ph type="sldNum" sz="quarter" idx="12"/>
          </p:nvPr>
        </p:nvSpPr>
        <p:spPr>
          <a:ln/>
        </p:spPr>
        <p:txBody>
          <a:bodyPr/>
          <a:lstStyle>
            <a:lvl1pPr>
              <a:defRPr/>
            </a:lvl1pPr>
          </a:lstStyle>
          <a:p>
            <a:pPr>
              <a:defRPr/>
            </a:pPr>
            <a:fld id="{D8726F87-8C2E-433C-8DD7-9D1FA9828AA0}" type="slidenum">
              <a:rPr lang="en-US"/>
              <a:pPr>
                <a:defRPr/>
              </a:pPr>
              <a:t>‹#›</a:t>
            </a:fld>
            <a:endParaRPr lang="en-US"/>
          </a:p>
        </p:txBody>
      </p:sp>
    </p:spTree>
    <p:extLst>
      <p:ext uri="{BB962C8B-B14F-4D97-AF65-F5344CB8AC3E}">
        <p14:creationId xmlns:p14="http://schemas.microsoft.com/office/powerpoint/2010/main" val="274368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3AAE7-26CD-43DB-9FE0-FF70B9337AF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64AC14F-9174-4A45-965D-D0DC638BBC6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68F6C1-F1E7-4810-8B34-7F7AF81EB112}"/>
              </a:ext>
            </a:extLst>
          </p:cNvPr>
          <p:cNvSpPr>
            <a:spLocks noGrp="1"/>
          </p:cNvSpPr>
          <p:nvPr>
            <p:ph type="dt" sz="half" idx="10"/>
          </p:nvPr>
        </p:nvSpPr>
        <p:spPr/>
        <p:txBody>
          <a:bodyPr/>
          <a:lstStyle/>
          <a:p>
            <a:pPr>
              <a:defRPr>
                <a:uFillTx/>
              </a:defRPr>
            </a:pPr>
            <a:endParaRPr lang="en-US">
              <a:uFillTx/>
            </a:endParaRPr>
          </a:p>
        </p:txBody>
      </p:sp>
      <p:sp>
        <p:nvSpPr>
          <p:cNvPr id="5" name="Footer Placeholder 4">
            <a:extLst>
              <a:ext uri="{FF2B5EF4-FFF2-40B4-BE49-F238E27FC236}">
                <a16:creationId xmlns:a16="http://schemas.microsoft.com/office/drawing/2014/main" id="{06A121AD-E63C-427F-8DFF-463EBB0424C5}"/>
              </a:ext>
            </a:extLst>
          </p:cNvPr>
          <p:cNvSpPr>
            <a:spLocks noGrp="1"/>
          </p:cNvSpPr>
          <p:nvPr>
            <p:ph type="ftr" sz="quarter" idx="11"/>
          </p:nvPr>
        </p:nvSpPr>
        <p:spPr/>
        <p:txBody>
          <a:body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04DED1F5-D741-41E0-8CCD-17BF6E75F271}"/>
              </a:ext>
            </a:extLst>
          </p:cNvPr>
          <p:cNvSpPr>
            <a:spLocks noGrp="1"/>
          </p:cNvSpPr>
          <p:nvPr>
            <p:ph type="sldNum" sz="quarter" idx="12"/>
          </p:nvPr>
        </p:nvSpPr>
        <p:spPr/>
        <p:txBody>
          <a:bodyPr/>
          <a:lstStyle/>
          <a:p>
            <a:pPr>
              <a:defRPr>
                <a:uFillTx/>
              </a:defRPr>
            </a:pPr>
            <a:fld id="{D7C12403-019D-0641-9A5D-403292D04E59}"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010090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4" name="Rectangle 10"/>
          <p:cNvSpPr>
            <a:spLocks noGrp="1" noChangeArrowheads="1"/>
          </p:cNvSpPr>
          <p:nvPr>
            <p:ph type="sldNum" sz="quarter" idx="12"/>
          </p:nvPr>
        </p:nvSpPr>
        <p:spPr>
          <a:ln/>
        </p:spPr>
        <p:txBody>
          <a:bodyPr/>
          <a:lstStyle>
            <a:lvl1pPr>
              <a:defRPr/>
            </a:lvl1pPr>
          </a:lstStyle>
          <a:p>
            <a:pPr>
              <a:defRPr/>
            </a:pPr>
            <a:fld id="{72ABA5AE-9F8C-4C8F-B078-FCA722C4DD20}" type="slidenum">
              <a:rPr lang="en-US"/>
              <a:pPr>
                <a:defRPr/>
              </a:pPr>
              <a:t>‹#›</a:t>
            </a:fld>
            <a:endParaRPr lang="en-US"/>
          </a:p>
        </p:txBody>
      </p:sp>
    </p:spTree>
    <p:extLst>
      <p:ext uri="{BB962C8B-B14F-4D97-AF65-F5344CB8AC3E}">
        <p14:creationId xmlns:p14="http://schemas.microsoft.com/office/powerpoint/2010/main" val="1113269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7" name="Rectangle 10"/>
          <p:cNvSpPr>
            <a:spLocks noGrp="1" noChangeArrowheads="1"/>
          </p:cNvSpPr>
          <p:nvPr>
            <p:ph type="sldNum" sz="quarter" idx="12"/>
          </p:nvPr>
        </p:nvSpPr>
        <p:spPr>
          <a:ln/>
        </p:spPr>
        <p:txBody>
          <a:bodyPr/>
          <a:lstStyle>
            <a:lvl1pPr>
              <a:defRPr/>
            </a:lvl1pPr>
          </a:lstStyle>
          <a:p>
            <a:pPr>
              <a:defRPr/>
            </a:pPr>
            <a:fld id="{100FA1A1-BA97-424F-8A15-9D4D037EE258}" type="slidenum">
              <a:rPr lang="en-US"/>
              <a:pPr>
                <a:defRPr/>
              </a:pPr>
              <a:t>‹#›</a:t>
            </a:fld>
            <a:endParaRPr lang="en-US"/>
          </a:p>
        </p:txBody>
      </p:sp>
    </p:spTree>
    <p:extLst>
      <p:ext uri="{BB962C8B-B14F-4D97-AF65-F5344CB8AC3E}">
        <p14:creationId xmlns:p14="http://schemas.microsoft.com/office/powerpoint/2010/main" val="1601620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7" name="Rectangle 10"/>
          <p:cNvSpPr>
            <a:spLocks noGrp="1" noChangeArrowheads="1"/>
          </p:cNvSpPr>
          <p:nvPr>
            <p:ph type="sldNum" sz="quarter" idx="12"/>
          </p:nvPr>
        </p:nvSpPr>
        <p:spPr>
          <a:ln/>
        </p:spPr>
        <p:txBody>
          <a:bodyPr/>
          <a:lstStyle>
            <a:lvl1pPr>
              <a:defRPr/>
            </a:lvl1pPr>
          </a:lstStyle>
          <a:p>
            <a:pPr>
              <a:defRPr/>
            </a:pPr>
            <a:fld id="{CC71A7BD-D13F-46C4-884E-8071B713A361}" type="slidenum">
              <a:rPr lang="en-US"/>
              <a:pPr>
                <a:defRPr/>
              </a:pPr>
              <a:t>‹#›</a:t>
            </a:fld>
            <a:endParaRPr lang="en-US"/>
          </a:p>
        </p:txBody>
      </p:sp>
    </p:spTree>
    <p:extLst>
      <p:ext uri="{BB962C8B-B14F-4D97-AF65-F5344CB8AC3E}">
        <p14:creationId xmlns:p14="http://schemas.microsoft.com/office/powerpoint/2010/main" val="440926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6" name="Rectangle 10"/>
          <p:cNvSpPr>
            <a:spLocks noGrp="1" noChangeArrowheads="1"/>
          </p:cNvSpPr>
          <p:nvPr>
            <p:ph type="sldNum" sz="quarter" idx="12"/>
          </p:nvPr>
        </p:nvSpPr>
        <p:spPr>
          <a:ln/>
        </p:spPr>
        <p:txBody>
          <a:bodyPr/>
          <a:lstStyle>
            <a:lvl1pPr>
              <a:defRPr/>
            </a:lvl1pPr>
          </a:lstStyle>
          <a:p>
            <a:pPr>
              <a:defRPr/>
            </a:pPr>
            <a:fld id="{59310DD5-EE43-4B68-82DE-541AE17DB7CB}" type="slidenum">
              <a:rPr lang="en-US"/>
              <a:pPr>
                <a:defRPr/>
              </a:pPr>
              <a:t>‹#›</a:t>
            </a:fld>
            <a:endParaRPr lang="en-US"/>
          </a:p>
        </p:txBody>
      </p:sp>
    </p:spTree>
    <p:extLst>
      <p:ext uri="{BB962C8B-B14F-4D97-AF65-F5344CB8AC3E}">
        <p14:creationId xmlns:p14="http://schemas.microsoft.com/office/powerpoint/2010/main" val="2972469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6" name="Rectangle 10"/>
          <p:cNvSpPr>
            <a:spLocks noGrp="1" noChangeArrowheads="1"/>
          </p:cNvSpPr>
          <p:nvPr>
            <p:ph type="sldNum" sz="quarter" idx="12"/>
          </p:nvPr>
        </p:nvSpPr>
        <p:spPr>
          <a:ln/>
        </p:spPr>
        <p:txBody>
          <a:bodyPr/>
          <a:lstStyle>
            <a:lvl1pPr>
              <a:defRPr/>
            </a:lvl1pPr>
          </a:lstStyle>
          <a:p>
            <a:pPr>
              <a:defRPr/>
            </a:pPr>
            <a:fld id="{39363B13-34CE-4A02-A25C-3ACB7B7CB003}" type="slidenum">
              <a:rPr lang="en-US"/>
              <a:pPr>
                <a:defRPr/>
              </a:pPr>
              <a:t>‹#›</a:t>
            </a:fld>
            <a:endParaRPr lang="en-US"/>
          </a:p>
        </p:txBody>
      </p:sp>
    </p:spTree>
    <p:extLst>
      <p:ext uri="{BB962C8B-B14F-4D97-AF65-F5344CB8AC3E}">
        <p14:creationId xmlns:p14="http://schemas.microsoft.com/office/powerpoint/2010/main" val="724567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1370013"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102225" y="1827213"/>
            <a:ext cx="3581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7" name="Rectangle 10"/>
          <p:cNvSpPr>
            <a:spLocks noGrp="1" noChangeArrowheads="1"/>
          </p:cNvSpPr>
          <p:nvPr>
            <p:ph type="sldNum" sz="quarter" idx="12"/>
          </p:nvPr>
        </p:nvSpPr>
        <p:spPr>
          <a:ln/>
        </p:spPr>
        <p:txBody>
          <a:bodyPr/>
          <a:lstStyle>
            <a:lvl1pPr>
              <a:defRPr/>
            </a:lvl1pPr>
          </a:lstStyle>
          <a:p>
            <a:pPr>
              <a:defRPr/>
            </a:pPr>
            <a:fld id="{14EF9241-883A-4DA7-8330-AB9C7206729D}" type="slidenum">
              <a:rPr lang="en-US"/>
              <a:pPr>
                <a:defRPr/>
              </a:pPr>
              <a:t>‹#›</a:t>
            </a:fld>
            <a:endParaRPr lang="en-US"/>
          </a:p>
        </p:txBody>
      </p:sp>
    </p:spTree>
    <p:extLst>
      <p:ext uri="{BB962C8B-B14F-4D97-AF65-F5344CB8AC3E}">
        <p14:creationId xmlns:p14="http://schemas.microsoft.com/office/powerpoint/2010/main" val="3220565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1370013"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5102225" y="18272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5102225" y="39608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8" name="Rectangle 10"/>
          <p:cNvSpPr>
            <a:spLocks noGrp="1" noChangeArrowheads="1"/>
          </p:cNvSpPr>
          <p:nvPr>
            <p:ph type="sldNum" sz="quarter" idx="12"/>
          </p:nvPr>
        </p:nvSpPr>
        <p:spPr>
          <a:ln/>
        </p:spPr>
        <p:txBody>
          <a:bodyPr/>
          <a:lstStyle>
            <a:lvl1pPr>
              <a:defRPr/>
            </a:lvl1pPr>
          </a:lstStyle>
          <a:p>
            <a:pPr>
              <a:defRPr/>
            </a:pPr>
            <a:fld id="{BB8487E3-3D41-463D-9360-17258520029D}" type="slidenum">
              <a:rPr lang="en-US"/>
              <a:pPr>
                <a:defRPr/>
              </a:pPr>
              <a:t>‹#›</a:t>
            </a:fld>
            <a:endParaRPr lang="en-US"/>
          </a:p>
        </p:txBody>
      </p:sp>
    </p:spTree>
    <p:extLst>
      <p:ext uri="{BB962C8B-B14F-4D97-AF65-F5344CB8AC3E}">
        <p14:creationId xmlns:p14="http://schemas.microsoft.com/office/powerpoint/2010/main" val="2963620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endParaRPr lang="en-CA"/>
          </a:p>
        </p:txBody>
      </p:sp>
      <p:sp>
        <p:nvSpPr>
          <p:cNvPr id="3" name="Content Placeholder 2"/>
          <p:cNvSpPr>
            <a:spLocks noGrp="1"/>
          </p:cNvSpPr>
          <p:nvPr>
            <p:ph sz="half" idx="1"/>
          </p:nvPr>
        </p:nvSpPr>
        <p:spPr>
          <a:xfrm>
            <a:off x="1370013"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5102225" y="18272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5102225" y="39608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8" name="Rectangle 10"/>
          <p:cNvSpPr>
            <a:spLocks noGrp="1" noChangeArrowheads="1"/>
          </p:cNvSpPr>
          <p:nvPr>
            <p:ph type="sldNum" sz="quarter" idx="12"/>
          </p:nvPr>
        </p:nvSpPr>
        <p:spPr>
          <a:ln/>
        </p:spPr>
        <p:txBody>
          <a:bodyPr/>
          <a:lstStyle>
            <a:lvl1pPr>
              <a:defRPr/>
            </a:lvl1pPr>
          </a:lstStyle>
          <a:p>
            <a:pPr>
              <a:defRPr/>
            </a:pPr>
            <a:fld id="{80AE3818-F34C-472C-9CEC-4DE4D30788C7}" type="slidenum">
              <a:rPr lang="en-US"/>
              <a:pPr>
                <a:defRPr/>
              </a:pPr>
              <a:t>‹#›</a:t>
            </a:fld>
            <a:endParaRPr lang="en-US"/>
          </a:p>
        </p:txBody>
      </p:sp>
    </p:spTree>
    <p:extLst>
      <p:ext uri="{BB962C8B-B14F-4D97-AF65-F5344CB8AC3E}">
        <p14:creationId xmlns:p14="http://schemas.microsoft.com/office/powerpoint/2010/main" val="3788713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0013" y="301625"/>
            <a:ext cx="7313612" cy="1143000"/>
          </a:xfrm>
        </p:spPr>
        <p:txBody>
          <a:bodyPr/>
          <a:lstStyle/>
          <a:p>
            <a:r>
              <a:rPr lang="en-US"/>
              <a:t>Click to edit Master title style</a:t>
            </a:r>
            <a:endParaRPr lang="en-CA"/>
          </a:p>
        </p:txBody>
      </p:sp>
      <p:sp>
        <p:nvSpPr>
          <p:cNvPr id="3" name="Content Placeholder 2"/>
          <p:cNvSpPr>
            <a:spLocks noGrp="1"/>
          </p:cNvSpPr>
          <p:nvPr>
            <p:ph sz="quarter" idx="1"/>
          </p:nvPr>
        </p:nvSpPr>
        <p:spPr>
          <a:xfrm>
            <a:off x="1370013" y="1827213"/>
            <a:ext cx="35798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5102225" y="18272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1370013" y="3960813"/>
            <a:ext cx="35798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p:cNvSpPr>
            <a:spLocks noGrp="1"/>
          </p:cNvSpPr>
          <p:nvPr>
            <p:ph sz="quarter" idx="4"/>
          </p:nvPr>
        </p:nvSpPr>
        <p:spPr>
          <a:xfrm>
            <a:off x="5102225" y="3960813"/>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r>
              <a:rPr lang="en-US"/>
              <a:t>ENG241/Digital Design</a:t>
            </a:r>
          </a:p>
        </p:txBody>
      </p:sp>
      <p:sp>
        <p:nvSpPr>
          <p:cNvPr id="9" name="Rectangle 10"/>
          <p:cNvSpPr>
            <a:spLocks noGrp="1" noChangeArrowheads="1"/>
          </p:cNvSpPr>
          <p:nvPr>
            <p:ph type="sldNum" sz="quarter" idx="12"/>
          </p:nvPr>
        </p:nvSpPr>
        <p:spPr>
          <a:ln/>
        </p:spPr>
        <p:txBody>
          <a:bodyPr/>
          <a:lstStyle>
            <a:lvl1pPr>
              <a:defRPr/>
            </a:lvl1pPr>
          </a:lstStyle>
          <a:p>
            <a:pPr>
              <a:defRPr/>
            </a:pPr>
            <a:fld id="{425700AB-D27F-4DDF-B05A-41EAC0F6659F}" type="slidenum">
              <a:rPr lang="en-US"/>
              <a:pPr>
                <a:defRPr/>
              </a:pPr>
              <a:t>‹#›</a:t>
            </a:fld>
            <a:endParaRPr lang="en-US"/>
          </a:p>
        </p:txBody>
      </p:sp>
    </p:spTree>
    <p:extLst>
      <p:ext uri="{BB962C8B-B14F-4D97-AF65-F5344CB8AC3E}">
        <p14:creationId xmlns:p14="http://schemas.microsoft.com/office/powerpoint/2010/main" val="857104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a:extLst>
              <a:ext uri="{FF2B5EF4-FFF2-40B4-BE49-F238E27FC236}">
                <a16:creationId xmlns:a16="http://schemas.microsoft.com/office/drawing/2014/main" id="{A8AFFDFE-7E06-4C94-8A2D-F1E081A895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D40A81B-DE82-436B-8791-8F808DC89F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5D7C2CC-8B3F-49B0-8E50-6B41A3935592}"/>
              </a:ext>
            </a:extLst>
          </p:cNvPr>
          <p:cNvSpPr>
            <a:spLocks noGrp="1" noChangeArrowheads="1"/>
          </p:cNvSpPr>
          <p:nvPr>
            <p:ph type="sldNum" sz="quarter" idx="12"/>
          </p:nvPr>
        </p:nvSpPr>
        <p:spPr>
          <a:ln/>
        </p:spPr>
        <p:txBody>
          <a:bodyPr/>
          <a:lstStyle>
            <a:lvl1pPr>
              <a:defRPr/>
            </a:lvl1pPr>
          </a:lstStyle>
          <a:p>
            <a:fld id="{0815D5D5-9F77-48F0-B2C0-49FE8246BFA2}" type="slidenum">
              <a:rPr lang="en-US" altLang="en-US"/>
              <a:pPr/>
              <a:t>‹#›</a:t>
            </a:fld>
            <a:endParaRPr lang="en-US" altLang="en-US"/>
          </a:p>
        </p:txBody>
      </p:sp>
    </p:spTree>
    <p:extLst>
      <p:ext uri="{BB962C8B-B14F-4D97-AF65-F5344CB8AC3E}">
        <p14:creationId xmlns:p14="http://schemas.microsoft.com/office/powerpoint/2010/main" val="777901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FDC8-DDAE-4631-A204-EE907E93BBA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2333894-4ACF-4E92-AAC8-55C9C7846B9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DF880FB-43EF-4C3D-9086-76C403D56DA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93E952F-C6EC-42B6-8FC4-779CC445C425}"/>
              </a:ext>
            </a:extLst>
          </p:cNvPr>
          <p:cNvSpPr>
            <a:spLocks noGrp="1"/>
          </p:cNvSpPr>
          <p:nvPr>
            <p:ph type="dt" sz="half" idx="10"/>
          </p:nvPr>
        </p:nvSpPr>
        <p:spPr/>
        <p:txBody>
          <a:bodyPr/>
          <a:lstStyle/>
          <a:p>
            <a:pPr>
              <a:defRPr>
                <a:uFillTx/>
              </a:defRPr>
            </a:pPr>
            <a:endParaRPr lang="en-US">
              <a:uFillTx/>
            </a:endParaRPr>
          </a:p>
        </p:txBody>
      </p:sp>
      <p:sp>
        <p:nvSpPr>
          <p:cNvPr id="6" name="Footer Placeholder 5">
            <a:extLst>
              <a:ext uri="{FF2B5EF4-FFF2-40B4-BE49-F238E27FC236}">
                <a16:creationId xmlns:a16="http://schemas.microsoft.com/office/drawing/2014/main" id="{7848704E-90FB-47E8-B9F0-4A1C605AE7A5}"/>
              </a:ext>
            </a:extLst>
          </p:cNvPr>
          <p:cNvSpPr>
            <a:spLocks noGrp="1"/>
          </p:cNvSpPr>
          <p:nvPr>
            <p:ph type="ftr" sz="quarter" idx="11"/>
          </p:nvPr>
        </p:nvSpPr>
        <p:spPr/>
        <p:txBody>
          <a:bodyPr/>
          <a:lstStyle/>
          <a:p>
            <a:pPr>
              <a:defRPr>
                <a:uFillTx/>
              </a:defRPr>
            </a:pPr>
            <a:endParaRPr lang="en-US">
              <a:uFillTx/>
            </a:endParaRPr>
          </a:p>
        </p:txBody>
      </p:sp>
      <p:sp>
        <p:nvSpPr>
          <p:cNvPr id="7" name="Slide Number Placeholder 6">
            <a:extLst>
              <a:ext uri="{FF2B5EF4-FFF2-40B4-BE49-F238E27FC236}">
                <a16:creationId xmlns:a16="http://schemas.microsoft.com/office/drawing/2014/main" id="{6728E78D-45F7-42D7-BCFB-D4CABC4AA74B}"/>
              </a:ext>
            </a:extLst>
          </p:cNvPr>
          <p:cNvSpPr>
            <a:spLocks noGrp="1"/>
          </p:cNvSpPr>
          <p:nvPr>
            <p:ph type="sldNum" sz="quarter" idx="12"/>
          </p:nvPr>
        </p:nvSpPr>
        <p:spPr/>
        <p:txBody>
          <a:bodyPr/>
          <a:lstStyle/>
          <a:p>
            <a:pPr>
              <a:defRPr>
                <a:uFillTx/>
              </a:defRPr>
            </a:pPr>
            <a:fld id="{2A276AB7-239B-D44D-9369-CA5FD90C86A2}"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1376902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0BBCF776-D231-4C5D-A293-9778C5978A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1988F37-A99A-4DF3-AD69-7FEB10325E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2B2F652-15B7-4938-9266-ECC1B9D0C0AF}"/>
              </a:ext>
            </a:extLst>
          </p:cNvPr>
          <p:cNvSpPr>
            <a:spLocks noGrp="1" noChangeArrowheads="1"/>
          </p:cNvSpPr>
          <p:nvPr>
            <p:ph type="sldNum" sz="quarter" idx="12"/>
          </p:nvPr>
        </p:nvSpPr>
        <p:spPr>
          <a:ln/>
        </p:spPr>
        <p:txBody>
          <a:bodyPr/>
          <a:lstStyle>
            <a:lvl1pPr>
              <a:defRPr/>
            </a:lvl1pPr>
          </a:lstStyle>
          <a:p>
            <a:fld id="{6D7A434C-C438-4A26-B4C5-C1BFF089FFC6}" type="slidenum">
              <a:rPr lang="en-US" altLang="en-US"/>
              <a:pPr/>
              <a:t>‹#›</a:t>
            </a:fld>
            <a:endParaRPr lang="en-US" altLang="en-US"/>
          </a:p>
        </p:txBody>
      </p:sp>
    </p:spTree>
    <p:extLst>
      <p:ext uri="{BB962C8B-B14F-4D97-AF65-F5344CB8AC3E}">
        <p14:creationId xmlns:p14="http://schemas.microsoft.com/office/powerpoint/2010/main" val="3633610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FE79482-AEFC-4433-AE41-B93E8DC2E8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0B5CEA9-1D50-44C1-B888-9326038304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4986970-510B-4006-A7E0-22CA153B2B8B}"/>
              </a:ext>
            </a:extLst>
          </p:cNvPr>
          <p:cNvSpPr>
            <a:spLocks noGrp="1" noChangeArrowheads="1"/>
          </p:cNvSpPr>
          <p:nvPr>
            <p:ph type="sldNum" sz="quarter" idx="12"/>
          </p:nvPr>
        </p:nvSpPr>
        <p:spPr>
          <a:ln/>
        </p:spPr>
        <p:txBody>
          <a:bodyPr/>
          <a:lstStyle>
            <a:lvl1pPr>
              <a:defRPr/>
            </a:lvl1pPr>
          </a:lstStyle>
          <a:p>
            <a:fld id="{6DB7F44F-B326-4644-881F-CE2808B0B3BB}" type="slidenum">
              <a:rPr lang="en-US" altLang="en-US"/>
              <a:pPr/>
              <a:t>‹#›</a:t>
            </a:fld>
            <a:endParaRPr lang="en-US" altLang="en-US"/>
          </a:p>
        </p:txBody>
      </p:sp>
    </p:spTree>
    <p:extLst>
      <p:ext uri="{BB962C8B-B14F-4D97-AF65-F5344CB8AC3E}">
        <p14:creationId xmlns:p14="http://schemas.microsoft.com/office/powerpoint/2010/main" val="4222152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CABD8523-81C3-4C56-A01D-E69B7C2F01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3B654ED-4077-4F37-A84C-66C172B37A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FF8BAFE-170D-4CAE-A6D1-E6959EDAC602}"/>
              </a:ext>
            </a:extLst>
          </p:cNvPr>
          <p:cNvSpPr>
            <a:spLocks noGrp="1" noChangeArrowheads="1"/>
          </p:cNvSpPr>
          <p:nvPr>
            <p:ph type="sldNum" sz="quarter" idx="12"/>
          </p:nvPr>
        </p:nvSpPr>
        <p:spPr>
          <a:ln/>
        </p:spPr>
        <p:txBody>
          <a:bodyPr/>
          <a:lstStyle>
            <a:lvl1pPr>
              <a:defRPr/>
            </a:lvl1pPr>
          </a:lstStyle>
          <a:p>
            <a:fld id="{07B91853-0E0D-4C7A-BFAE-0CDCB26B3D94}" type="slidenum">
              <a:rPr lang="en-US" altLang="en-US"/>
              <a:pPr/>
              <a:t>‹#›</a:t>
            </a:fld>
            <a:endParaRPr lang="en-US" altLang="en-US"/>
          </a:p>
        </p:txBody>
      </p:sp>
    </p:spTree>
    <p:extLst>
      <p:ext uri="{BB962C8B-B14F-4D97-AF65-F5344CB8AC3E}">
        <p14:creationId xmlns:p14="http://schemas.microsoft.com/office/powerpoint/2010/main" val="4253775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FB0A76EF-3479-4D02-A9C7-7CB73E887F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27807C0-9BD9-4170-A27F-B86C513E2E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6960741-600A-43FD-8212-19375337DE5D}"/>
              </a:ext>
            </a:extLst>
          </p:cNvPr>
          <p:cNvSpPr>
            <a:spLocks noGrp="1" noChangeArrowheads="1"/>
          </p:cNvSpPr>
          <p:nvPr>
            <p:ph type="sldNum" sz="quarter" idx="12"/>
          </p:nvPr>
        </p:nvSpPr>
        <p:spPr>
          <a:ln/>
        </p:spPr>
        <p:txBody>
          <a:bodyPr/>
          <a:lstStyle>
            <a:lvl1pPr>
              <a:defRPr/>
            </a:lvl1pPr>
          </a:lstStyle>
          <a:p>
            <a:fld id="{D57D4A25-3853-418E-95C5-3B43D0D7F96E}" type="slidenum">
              <a:rPr lang="en-US" altLang="en-US"/>
              <a:pPr/>
              <a:t>‹#›</a:t>
            </a:fld>
            <a:endParaRPr lang="en-US" altLang="en-US"/>
          </a:p>
        </p:txBody>
      </p:sp>
    </p:spTree>
    <p:extLst>
      <p:ext uri="{BB962C8B-B14F-4D97-AF65-F5344CB8AC3E}">
        <p14:creationId xmlns:p14="http://schemas.microsoft.com/office/powerpoint/2010/main" val="3825933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a:extLst>
              <a:ext uri="{FF2B5EF4-FFF2-40B4-BE49-F238E27FC236}">
                <a16:creationId xmlns:a16="http://schemas.microsoft.com/office/drawing/2014/main" id="{58E0B907-4AA4-4F34-9AA0-4A93444733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00D13A6-16F3-472E-BB5C-3E58D36BD2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1F27173-D094-4263-ADB5-7B85C87F525B}"/>
              </a:ext>
            </a:extLst>
          </p:cNvPr>
          <p:cNvSpPr>
            <a:spLocks noGrp="1" noChangeArrowheads="1"/>
          </p:cNvSpPr>
          <p:nvPr>
            <p:ph type="sldNum" sz="quarter" idx="12"/>
          </p:nvPr>
        </p:nvSpPr>
        <p:spPr>
          <a:ln/>
        </p:spPr>
        <p:txBody>
          <a:bodyPr/>
          <a:lstStyle>
            <a:lvl1pPr>
              <a:defRPr/>
            </a:lvl1pPr>
          </a:lstStyle>
          <a:p>
            <a:fld id="{2AEF8068-7BC7-4F37-BBA0-494141466E7F}" type="slidenum">
              <a:rPr lang="en-US" altLang="en-US"/>
              <a:pPr/>
              <a:t>‹#›</a:t>
            </a:fld>
            <a:endParaRPr lang="en-US" altLang="en-US"/>
          </a:p>
        </p:txBody>
      </p:sp>
    </p:spTree>
    <p:extLst>
      <p:ext uri="{BB962C8B-B14F-4D97-AF65-F5344CB8AC3E}">
        <p14:creationId xmlns:p14="http://schemas.microsoft.com/office/powerpoint/2010/main" val="2444647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640368-FA8D-467B-A349-4D3A7A6016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28CF4CB-FEB8-4C2B-B901-07856BFA69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D678703-BC8B-4B86-85AC-6131FD5780C1}"/>
              </a:ext>
            </a:extLst>
          </p:cNvPr>
          <p:cNvSpPr>
            <a:spLocks noGrp="1" noChangeArrowheads="1"/>
          </p:cNvSpPr>
          <p:nvPr>
            <p:ph type="sldNum" sz="quarter" idx="12"/>
          </p:nvPr>
        </p:nvSpPr>
        <p:spPr>
          <a:ln/>
        </p:spPr>
        <p:txBody>
          <a:bodyPr/>
          <a:lstStyle>
            <a:lvl1pPr>
              <a:defRPr/>
            </a:lvl1pPr>
          </a:lstStyle>
          <a:p>
            <a:fld id="{A5483313-7DD2-4766-BCD4-F0BD4602225B}" type="slidenum">
              <a:rPr lang="en-US" altLang="en-US"/>
              <a:pPr/>
              <a:t>‹#›</a:t>
            </a:fld>
            <a:endParaRPr lang="en-US" altLang="en-US"/>
          </a:p>
        </p:txBody>
      </p:sp>
    </p:spTree>
    <p:extLst>
      <p:ext uri="{BB962C8B-B14F-4D97-AF65-F5344CB8AC3E}">
        <p14:creationId xmlns:p14="http://schemas.microsoft.com/office/powerpoint/2010/main" val="23647703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94F4D79-A1E6-448A-848D-FEE2BE2499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57E0AC9-7B83-4D4D-AFFF-61BAC0BE03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9641C57-4751-4563-90CF-CF2F8B7B4D3A}"/>
              </a:ext>
            </a:extLst>
          </p:cNvPr>
          <p:cNvSpPr>
            <a:spLocks noGrp="1" noChangeArrowheads="1"/>
          </p:cNvSpPr>
          <p:nvPr>
            <p:ph type="sldNum" sz="quarter" idx="12"/>
          </p:nvPr>
        </p:nvSpPr>
        <p:spPr>
          <a:ln/>
        </p:spPr>
        <p:txBody>
          <a:bodyPr/>
          <a:lstStyle>
            <a:lvl1pPr>
              <a:defRPr/>
            </a:lvl1pPr>
          </a:lstStyle>
          <a:p>
            <a:fld id="{97079766-EE11-4114-82A2-0A09F1EA673E}" type="slidenum">
              <a:rPr lang="en-US" altLang="en-US"/>
              <a:pPr/>
              <a:t>‹#›</a:t>
            </a:fld>
            <a:endParaRPr lang="en-US" altLang="en-US"/>
          </a:p>
        </p:txBody>
      </p:sp>
    </p:spTree>
    <p:extLst>
      <p:ext uri="{BB962C8B-B14F-4D97-AF65-F5344CB8AC3E}">
        <p14:creationId xmlns:p14="http://schemas.microsoft.com/office/powerpoint/2010/main" val="2670731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15A12B-9326-4905-9145-0B4F1EDE26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F04C697-6CB0-47F2-94A6-0B28853711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1F0E2EE-FA7E-4DBD-9711-10D05858A6C0}"/>
              </a:ext>
            </a:extLst>
          </p:cNvPr>
          <p:cNvSpPr>
            <a:spLocks noGrp="1" noChangeArrowheads="1"/>
          </p:cNvSpPr>
          <p:nvPr>
            <p:ph type="sldNum" sz="quarter" idx="12"/>
          </p:nvPr>
        </p:nvSpPr>
        <p:spPr>
          <a:ln/>
        </p:spPr>
        <p:txBody>
          <a:bodyPr/>
          <a:lstStyle>
            <a:lvl1pPr>
              <a:defRPr/>
            </a:lvl1pPr>
          </a:lstStyle>
          <a:p>
            <a:fld id="{065AC7C7-B394-4DB5-895E-41AF89552971}" type="slidenum">
              <a:rPr lang="en-US" altLang="en-US"/>
              <a:pPr/>
              <a:t>‹#›</a:t>
            </a:fld>
            <a:endParaRPr lang="en-US" altLang="en-US"/>
          </a:p>
        </p:txBody>
      </p:sp>
    </p:spTree>
    <p:extLst>
      <p:ext uri="{BB962C8B-B14F-4D97-AF65-F5344CB8AC3E}">
        <p14:creationId xmlns:p14="http://schemas.microsoft.com/office/powerpoint/2010/main" val="4031715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7DF29DD6-DBDB-4E7A-AFAC-601212004B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C3E139C-0608-4C2F-B406-2FC8F7DDF6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AB5433D-6468-40DE-A458-849604954D29}"/>
              </a:ext>
            </a:extLst>
          </p:cNvPr>
          <p:cNvSpPr>
            <a:spLocks noGrp="1" noChangeArrowheads="1"/>
          </p:cNvSpPr>
          <p:nvPr>
            <p:ph type="sldNum" sz="quarter" idx="12"/>
          </p:nvPr>
        </p:nvSpPr>
        <p:spPr>
          <a:ln/>
        </p:spPr>
        <p:txBody>
          <a:bodyPr/>
          <a:lstStyle>
            <a:lvl1pPr>
              <a:defRPr/>
            </a:lvl1pPr>
          </a:lstStyle>
          <a:p>
            <a:fld id="{C0022DAF-428C-4EC0-BCEE-950472D54563}" type="slidenum">
              <a:rPr lang="en-US" altLang="en-US"/>
              <a:pPr/>
              <a:t>‹#›</a:t>
            </a:fld>
            <a:endParaRPr lang="en-US" altLang="en-US"/>
          </a:p>
        </p:txBody>
      </p:sp>
    </p:spTree>
    <p:extLst>
      <p:ext uri="{BB962C8B-B14F-4D97-AF65-F5344CB8AC3E}">
        <p14:creationId xmlns:p14="http://schemas.microsoft.com/office/powerpoint/2010/main" val="1881433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CE3BF74A-070B-49BD-8AA0-66496A7EC9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A50642B-8133-4E79-B984-306C2560B3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F50B8F-17A8-45CB-BE8D-A2AEF4F81A67}"/>
              </a:ext>
            </a:extLst>
          </p:cNvPr>
          <p:cNvSpPr>
            <a:spLocks noGrp="1" noChangeArrowheads="1"/>
          </p:cNvSpPr>
          <p:nvPr>
            <p:ph type="sldNum" sz="quarter" idx="12"/>
          </p:nvPr>
        </p:nvSpPr>
        <p:spPr>
          <a:ln/>
        </p:spPr>
        <p:txBody>
          <a:bodyPr/>
          <a:lstStyle>
            <a:lvl1pPr>
              <a:defRPr/>
            </a:lvl1pPr>
          </a:lstStyle>
          <a:p>
            <a:fld id="{5A646E7E-2B2A-4553-9D72-6A550CF846BB}" type="slidenum">
              <a:rPr lang="en-US" altLang="en-US"/>
              <a:pPr/>
              <a:t>‹#›</a:t>
            </a:fld>
            <a:endParaRPr lang="en-US" altLang="en-US"/>
          </a:p>
        </p:txBody>
      </p:sp>
    </p:spTree>
    <p:extLst>
      <p:ext uri="{BB962C8B-B14F-4D97-AF65-F5344CB8AC3E}">
        <p14:creationId xmlns:p14="http://schemas.microsoft.com/office/powerpoint/2010/main" val="8268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2352-B264-4285-BB8A-949D84FAE89A}"/>
              </a:ext>
            </a:extLst>
          </p:cNvPr>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2CD2893-36E6-44F6-9C99-FB95D5AC07E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4BFC7-6FF7-4CF5-B7F2-F359CA6A9A3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E332E42-9359-42CA-B579-170503B1A0F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0BD0DA4-14D9-4915-A29E-6418E404EA2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51CA726-0088-44BF-B559-02C997CB3522}"/>
              </a:ext>
            </a:extLst>
          </p:cNvPr>
          <p:cNvSpPr>
            <a:spLocks noGrp="1"/>
          </p:cNvSpPr>
          <p:nvPr>
            <p:ph type="dt" sz="half" idx="10"/>
          </p:nvPr>
        </p:nvSpPr>
        <p:spPr/>
        <p:txBody>
          <a:bodyPr/>
          <a:lstStyle/>
          <a:p>
            <a:pPr>
              <a:defRPr>
                <a:uFillTx/>
              </a:defRPr>
            </a:pPr>
            <a:endParaRPr lang="en-US">
              <a:uFillTx/>
            </a:endParaRPr>
          </a:p>
        </p:txBody>
      </p:sp>
      <p:sp>
        <p:nvSpPr>
          <p:cNvPr id="8" name="Footer Placeholder 7">
            <a:extLst>
              <a:ext uri="{FF2B5EF4-FFF2-40B4-BE49-F238E27FC236}">
                <a16:creationId xmlns:a16="http://schemas.microsoft.com/office/drawing/2014/main" id="{54EB72E9-1FF5-49E4-B92E-52B26B2746FD}"/>
              </a:ext>
            </a:extLst>
          </p:cNvPr>
          <p:cNvSpPr>
            <a:spLocks noGrp="1"/>
          </p:cNvSpPr>
          <p:nvPr>
            <p:ph type="ftr" sz="quarter" idx="11"/>
          </p:nvPr>
        </p:nvSpPr>
        <p:spPr/>
        <p:txBody>
          <a:bodyPr/>
          <a:lstStyle/>
          <a:p>
            <a:pPr>
              <a:defRPr>
                <a:uFillTx/>
              </a:defRPr>
            </a:pPr>
            <a:endParaRPr lang="en-US">
              <a:uFillTx/>
            </a:endParaRPr>
          </a:p>
        </p:txBody>
      </p:sp>
      <p:sp>
        <p:nvSpPr>
          <p:cNvPr id="9" name="Slide Number Placeholder 8">
            <a:extLst>
              <a:ext uri="{FF2B5EF4-FFF2-40B4-BE49-F238E27FC236}">
                <a16:creationId xmlns:a16="http://schemas.microsoft.com/office/drawing/2014/main" id="{25CDF691-AFEB-4DF4-9307-C18BACED0D8C}"/>
              </a:ext>
            </a:extLst>
          </p:cNvPr>
          <p:cNvSpPr>
            <a:spLocks noGrp="1"/>
          </p:cNvSpPr>
          <p:nvPr>
            <p:ph type="sldNum" sz="quarter" idx="12"/>
          </p:nvPr>
        </p:nvSpPr>
        <p:spPr/>
        <p:txBody>
          <a:bodyPr/>
          <a:lstStyle/>
          <a:p>
            <a:pPr>
              <a:defRPr>
                <a:uFillTx/>
              </a:defRPr>
            </a:pPr>
            <a:fld id="{6971D733-61E8-2041-AC43-B0507E98A236}"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5358489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2362860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1522350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35063730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2343619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1492179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16436924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132465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1911228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3953028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333605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271B-27E8-4DE0-B267-FF1003CC600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FE5E50B-6CAB-4409-BF23-B95DB59F7F77}"/>
              </a:ext>
            </a:extLst>
          </p:cNvPr>
          <p:cNvSpPr>
            <a:spLocks noGrp="1"/>
          </p:cNvSpPr>
          <p:nvPr>
            <p:ph type="dt" sz="half" idx="10"/>
          </p:nvPr>
        </p:nvSpPr>
        <p:spPr/>
        <p:txBody>
          <a:bodyPr/>
          <a:lstStyle/>
          <a:p>
            <a:pPr>
              <a:defRPr>
                <a:uFillTx/>
              </a:defRPr>
            </a:pPr>
            <a:endParaRPr lang="en-US">
              <a:uFillTx/>
            </a:endParaRPr>
          </a:p>
        </p:txBody>
      </p:sp>
      <p:sp>
        <p:nvSpPr>
          <p:cNvPr id="4" name="Footer Placeholder 3">
            <a:extLst>
              <a:ext uri="{FF2B5EF4-FFF2-40B4-BE49-F238E27FC236}">
                <a16:creationId xmlns:a16="http://schemas.microsoft.com/office/drawing/2014/main" id="{9C68549A-369B-4C3E-BB2D-B3B038547F19}"/>
              </a:ext>
            </a:extLst>
          </p:cNvPr>
          <p:cNvSpPr>
            <a:spLocks noGrp="1"/>
          </p:cNvSpPr>
          <p:nvPr>
            <p:ph type="ftr" sz="quarter" idx="11"/>
          </p:nvPr>
        </p:nvSpPr>
        <p:spPr/>
        <p:txBody>
          <a:bodyPr/>
          <a:lstStyle/>
          <a:p>
            <a:pPr>
              <a:defRPr>
                <a:uFillTx/>
              </a:defRPr>
            </a:pPr>
            <a:endParaRPr lang="en-US">
              <a:uFillTx/>
            </a:endParaRPr>
          </a:p>
        </p:txBody>
      </p:sp>
      <p:sp>
        <p:nvSpPr>
          <p:cNvPr id="5" name="Slide Number Placeholder 4">
            <a:extLst>
              <a:ext uri="{FF2B5EF4-FFF2-40B4-BE49-F238E27FC236}">
                <a16:creationId xmlns:a16="http://schemas.microsoft.com/office/drawing/2014/main" id="{4EA64937-9CA6-4030-A0B5-3A78751A5EC3}"/>
              </a:ext>
            </a:extLst>
          </p:cNvPr>
          <p:cNvSpPr>
            <a:spLocks noGrp="1"/>
          </p:cNvSpPr>
          <p:nvPr>
            <p:ph type="sldNum" sz="quarter" idx="12"/>
          </p:nvPr>
        </p:nvSpPr>
        <p:spPr/>
        <p:txBody>
          <a:bodyPr/>
          <a:lstStyle/>
          <a:p>
            <a:pPr>
              <a:defRPr>
                <a:uFillTx/>
              </a:defRPr>
            </a:pPr>
            <a:fld id="{0C3C15FA-4196-3343-BEAE-015DB87B8BEE}"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31571515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B8A1F1-3535-3847-9941-417799702369}" type="datetimeFigureOut">
              <a:rPr lang="en-US" smtClean="0"/>
              <a:t>21-Jun-22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C37E96-61B4-A74B-91B5-FB303DD29DB1}" type="slidenum">
              <a:rPr lang="en-US" smtClean="0"/>
              <a:t>‹#›</a:t>
            </a:fld>
            <a:endParaRPr lang="en-US" dirty="0"/>
          </a:p>
        </p:txBody>
      </p:sp>
    </p:spTree>
    <p:extLst>
      <p:ext uri="{BB962C8B-B14F-4D97-AF65-F5344CB8AC3E}">
        <p14:creationId xmlns:p14="http://schemas.microsoft.com/office/powerpoint/2010/main" val="4162272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350734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808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37684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1163" y="1143000"/>
            <a:ext cx="408305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143000"/>
            <a:ext cx="408305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68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59204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93904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309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9794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586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173DF1-79CF-418C-98DB-BE16B2C7F9EA}"/>
              </a:ext>
            </a:extLst>
          </p:cNvPr>
          <p:cNvSpPr>
            <a:spLocks noGrp="1"/>
          </p:cNvSpPr>
          <p:nvPr>
            <p:ph type="dt" sz="half" idx="10"/>
          </p:nvPr>
        </p:nvSpPr>
        <p:spPr/>
        <p:txBody>
          <a:bodyPr/>
          <a:lstStyle/>
          <a:p>
            <a:pPr>
              <a:defRPr>
                <a:uFillTx/>
              </a:defRPr>
            </a:pPr>
            <a:endParaRPr lang="en-US">
              <a:uFillTx/>
            </a:endParaRPr>
          </a:p>
        </p:txBody>
      </p:sp>
      <p:sp>
        <p:nvSpPr>
          <p:cNvPr id="3" name="Footer Placeholder 2">
            <a:extLst>
              <a:ext uri="{FF2B5EF4-FFF2-40B4-BE49-F238E27FC236}">
                <a16:creationId xmlns:a16="http://schemas.microsoft.com/office/drawing/2014/main" id="{20508179-17D5-4091-AC5D-912FD2A48925}"/>
              </a:ext>
            </a:extLst>
          </p:cNvPr>
          <p:cNvSpPr>
            <a:spLocks noGrp="1"/>
          </p:cNvSpPr>
          <p:nvPr>
            <p:ph type="ftr" sz="quarter" idx="11"/>
          </p:nvPr>
        </p:nvSpPr>
        <p:spPr/>
        <p:txBody>
          <a:bodyPr/>
          <a:lstStyle/>
          <a:p>
            <a:pPr>
              <a:defRPr>
                <a:uFillTx/>
              </a:defRPr>
            </a:pPr>
            <a:endParaRPr lang="en-US">
              <a:uFillTx/>
            </a:endParaRPr>
          </a:p>
        </p:txBody>
      </p:sp>
      <p:sp>
        <p:nvSpPr>
          <p:cNvPr id="4" name="Slide Number Placeholder 3">
            <a:extLst>
              <a:ext uri="{FF2B5EF4-FFF2-40B4-BE49-F238E27FC236}">
                <a16:creationId xmlns:a16="http://schemas.microsoft.com/office/drawing/2014/main" id="{755E60AC-41AA-4C2B-9B7E-CFE28800E12F}"/>
              </a:ext>
            </a:extLst>
          </p:cNvPr>
          <p:cNvSpPr>
            <a:spLocks noGrp="1"/>
          </p:cNvSpPr>
          <p:nvPr>
            <p:ph type="sldNum" sz="quarter" idx="12"/>
          </p:nvPr>
        </p:nvSpPr>
        <p:spPr/>
        <p:txBody>
          <a:bodyPr/>
          <a:lstStyle/>
          <a:p>
            <a:pPr>
              <a:defRPr>
                <a:uFillTx/>
              </a:defRPr>
            </a:pPr>
            <a:fld id="{E90D3189-7DF2-9A44-BC5F-662892817F5F}"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29394603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688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152400"/>
            <a:ext cx="2085975"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52400"/>
            <a:ext cx="6110288"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619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80400" cy="533400"/>
          </a:xfrm>
        </p:spPr>
        <p:txBody>
          <a:bodyPr/>
          <a:lstStyle/>
          <a:p>
            <a:r>
              <a:rPr lang="en-US"/>
              <a:t>Click to edit Master title style</a:t>
            </a:r>
          </a:p>
        </p:txBody>
      </p:sp>
      <p:sp>
        <p:nvSpPr>
          <p:cNvPr id="3" name="Text Placeholder 2"/>
          <p:cNvSpPr>
            <a:spLocks noGrp="1"/>
          </p:cNvSpPr>
          <p:nvPr>
            <p:ph type="body" sz="half" idx="1"/>
          </p:nvPr>
        </p:nvSpPr>
        <p:spPr>
          <a:xfrm>
            <a:off x="411163" y="1143000"/>
            <a:ext cx="83185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163" y="3810000"/>
            <a:ext cx="83185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262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80400" cy="533400"/>
          </a:xfrm>
        </p:spPr>
        <p:txBody>
          <a:bodyPr/>
          <a:lstStyle/>
          <a:p>
            <a:r>
              <a:rPr lang="en-US"/>
              <a:t>Click to edit Master title style</a:t>
            </a:r>
          </a:p>
        </p:txBody>
      </p:sp>
      <p:sp>
        <p:nvSpPr>
          <p:cNvPr id="3" name="Text Placeholder 2"/>
          <p:cNvSpPr>
            <a:spLocks noGrp="1"/>
          </p:cNvSpPr>
          <p:nvPr>
            <p:ph type="body" sz="half" idx="1"/>
          </p:nvPr>
        </p:nvSpPr>
        <p:spPr>
          <a:xfrm>
            <a:off x="411163" y="1143000"/>
            <a:ext cx="408305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143000"/>
            <a:ext cx="408305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3810000"/>
            <a:ext cx="408305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0864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80400" cy="533400"/>
          </a:xfrm>
        </p:spPr>
        <p:txBody>
          <a:bodyPr/>
          <a:lstStyle/>
          <a:p>
            <a:r>
              <a:rPr lang="en-US"/>
              <a:t>Click to edit Master title style</a:t>
            </a:r>
          </a:p>
        </p:txBody>
      </p:sp>
      <p:sp>
        <p:nvSpPr>
          <p:cNvPr id="3" name="Table Placeholder 2"/>
          <p:cNvSpPr>
            <a:spLocks noGrp="1"/>
          </p:cNvSpPr>
          <p:nvPr>
            <p:ph type="tbl" idx="1"/>
          </p:nvPr>
        </p:nvSpPr>
        <p:spPr>
          <a:xfrm>
            <a:off x="411163" y="1143000"/>
            <a:ext cx="8318500" cy="5181600"/>
          </a:xfrm>
        </p:spPr>
        <p:txBody>
          <a:bodyPr/>
          <a:lstStyle/>
          <a:p>
            <a:pPr lvl="0"/>
            <a:endParaRPr lang="en-US" noProof="0"/>
          </a:p>
        </p:txBody>
      </p:sp>
    </p:spTree>
    <p:extLst>
      <p:ext uri="{BB962C8B-B14F-4D97-AF65-F5344CB8AC3E}">
        <p14:creationId xmlns:p14="http://schemas.microsoft.com/office/powerpoint/2010/main" val="983046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5437889-6EA0-41C4-9B52-B01BFCF18F29}"/>
              </a:ext>
            </a:extLst>
          </p:cNvPr>
          <p:cNvGrpSpPr>
            <a:grpSpLocks/>
          </p:cNvGrpSpPr>
          <p:nvPr/>
        </p:nvGrpSpPr>
        <p:grpSpPr bwMode="auto">
          <a:xfrm>
            <a:off x="0" y="2438400"/>
            <a:ext cx="9009063" cy="1052513"/>
            <a:chOff x="0" y="1536"/>
            <a:chExt cx="5675" cy="663"/>
          </a:xfrm>
        </p:grpSpPr>
        <p:grpSp>
          <p:nvGrpSpPr>
            <p:cNvPr id="5" name="Group 3">
              <a:extLst>
                <a:ext uri="{FF2B5EF4-FFF2-40B4-BE49-F238E27FC236}">
                  <a16:creationId xmlns:a16="http://schemas.microsoft.com/office/drawing/2014/main" id="{74B3AB0B-79BE-4839-B8DD-565EEAF661FD}"/>
                </a:ext>
              </a:extLst>
            </p:cNvPr>
            <p:cNvGrpSpPr>
              <a:grpSpLocks/>
            </p:cNvGrpSpPr>
            <p:nvPr/>
          </p:nvGrpSpPr>
          <p:grpSpPr bwMode="auto">
            <a:xfrm>
              <a:off x="185" y="1604"/>
              <a:ext cx="449" cy="299"/>
              <a:chOff x="720" y="336"/>
              <a:chExt cx="624" cy="432"/>
            </a:xfrm>
          </p:grpSpPr>
          <p:sp>
            <p:nvSpPr>
              <p:cNvPr id="12" name="Rectangle 4">
                <a:extLst>
                  <a:ext uri="{FF2B5EF4-FFF2-40B4-BE49-F238E27FC236}">
                    <a16:creationId xmlns:a16="http://schemas.microsoft.com/office/drawing/2014/main" id="{C3759971-C50E-45E4-8D29-418A08E83094}"/>
                  </a:ext>
                </a:extLst>
              </p:cNvPr>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a:p>
            </p:txBody>
          </p:sp>
          <p:sp>
            <p:nvSpPr>
              <p:cNvPr id="13" name="Rectangle 5">
                <a:extLst>
                  <a:ext uri="{FF2B5EF4-FFF2-40B4-BE49-F238E27FC236}">
                    <a16:creationId xmlns:a16="http://schemas.microsoft.com/office/drawing/2014/main" id="{DFDDBDE8-55F6-462A-9EC4-A00E34347BD2}"/>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a:p>
            </p:txBody>
          </p:sp>
        </p:grpSp>
        <p:grpSp>
          <p:nvGrpSpPr>
            <p:cNvPr id="6" name="Group 6">
              <a:extLst>
                <a:ext uri="{FF2B5EF4-FFF2-40B4-BE49-F238E27FC236}">
                  <a16:creationId xmlns:a16="http://schemas.microsoft.com/office/drawing/2014/main" id="{DA07CAD2-488B-40D8-B73B-A38CAC0E92F3}"/>
                </a:ext>
              </a:extLst>
            </p:cNvPr>
            <p:cNvGrpSpPr>
              <a:grpSpLocks/>
            </p:cNvGrpSpPr>
            <p:nvPr/>
          </p:nvGrpSpPr>
          <p:grpSpPr bwMode="auto">
            <a:xfrm>
              <a:off x="263" y="1870"/>
              <a:ext cx="466" cy="299"/>
              <a:chOff x="912" y="2640"/>
              <a:chExt cx="672" cy="432"/>
            </a:xfrm>
          </p:grpSpPr>
          <p:sp>
            <p:nvSpPr>
              <p:cNvPr id="10" name="Rectangle 7">
                <a:extLst>
                  <a:ext uri="{FF2B5EF4-FFF2-40B4-BE49-F238E27FC236}">
                    <a16:creationId xmlns:a16="http://schemas.microsoft.com/office/drawing/2014/main" id="{9AE7BE68-835F-49CA-A456-24420F0AE98F}"/>
                  </a:ext>
                </a:extLst>
              </p:cNvPr>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1" name="Rectangle 8">
                <a:extLst>
                  <a:ext uri="{FF2B5EF4-FFF2-40B4-BE49-F238E27FC236}">
                    <a16:creationId xmlns:a16="http://schemas.microsoft.com/office/drawing/2014/main" id="{6FDE065D-18CB-410D-82A0-183EFC78B49A}"/>
                  </a:ext>
                </a:extLst>
              </p:cNvPr>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a:p>
            </p:txBody>
          </p:sp>
        </p:grpSp>
        <p:sp>
          <p:nvSpPr>
            <p:cNvPr id="7" name="Rectangle 9">
              <a:extLst>
                <a:ext uri="{FF2B5EF4-FFF2-40B4-BE49-F238E27FC236}">
                  <a16:creationId xmlns:a16="http://schemas.microsoft.com/office/drawing/2014/main" id="{095CB086-58BE-4EE0-9DFC-D8210F0CD946}"/>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a:p>
          </p:txBody>
        </p:sp>
        <p:sp>
          <p:nvSpPr>
            <p:cNvPr id="8" name="Rectangle 10">
              <a:extLst>
                <a:ext uri="{FF2B5EF4-FFF2-40B4-BE49-F238E27FC236}">
                  <a16:creationId xmlns:a16="http://schemas.microsoft.com/office/drawing/2014/main" id="{245C109B-E523-41D1-AD18-94E690E7D4FB}"/>
                </a:ext>
              </a:extLst>
            </p:cNvPr>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 name="Rectangle 11">
              <a:extLst>
                <a:ext uri="{FF2B5EF4-FFF2-40B4-BE49-F238E27FC236}">
                  <a16:creationId xmlns:a16="http://schemas.microsoft.com/office/drawing/2014/main" id="{2D6EC725-7AED-4529-8F46-9D73F4FD8B7D}"/>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grpSp>
      <p:sp>
        <p:nvSpPr>
          <p:cNvPr id="6156"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a:extLst>
              <a:ext uri="{FF2B5EF4-FFF2-40B4-BE49-F238E27FC236}">
                <a16:creationId xmlns:a16="http://schemas.microsoft.com/office/drawing/2014/main" id="{53D60F40-D620-48DE-BC4B-28B7BC9C8EC9}"/>
              </a:ext>
            </a:extLst>
          </p:cNvPr>
          <p:cNvSpPr>
            <a:spLocks noGrp="1" noChangeArrowheads="1"/>
          </p:cNvSpPr>
          <p:nvPr>
            <p:ph type="dt" sz="half" idx="10"/>
          </p:nvPr>
        </p:nvSpPr>
        <p:spPr>
          <a:xfrm>
            <a:off x="990600" y="6248400"/>
            <a:ext cx="1905000" cy="457200"/>
          </a:xfrm>
        </p:spPr>
        <p:txBody>
          <a:bodyPr/>
          <a:lstStyle>
            <a:lvl1pPr>
              <a:defRPr smtClean="0">
                <a:solidFill>
                  <a:schemeClr val="bg2"/>
                </a:solidFill>
              </a:defRPr>
            </a:lvl1pPr>
          </a:lstStyle>
          <a:p>
            <a:pPr>
              <a:defRPr/>
            </a:pPr>
            <a:endParaRPr lang="en-US"/>
          </a:p>
        </p:txBody>
      </p:sp>
      <p:sp>
        <p:nvSpPr>
          <p:cNvPr id="15" name="Rectangle 15">
            <a:extLst>
              <a:ext uri="{FF2B5EF4-FFF2-40B4-BE49-F238E27FC236}">
                <a16:creationId xmlns:a16="http://schemas.microsoft.com/office/drawing/2014/main" id="{E74DD558-8C61-4EC0-BF5E-3F94BBB3CB7E}"/>
              </a:ext>
            </a:extLst>
          </p:cNvPr>
          <p:cNvSpPr>
            <a:spLocks noGrp="1" noChangeArrowheads="1"/>
          </p:cNvSpPr>
          <p:nvPr>
            <p:ph type="ftr" sz="quarter" idx="11"/>
          </p:nvPr>
        </p:nvSpPr>
        <p:spPr>
          <a:xfrm>
            <a:off x="3429000" y="6248400"/>
            <a:ext cx="2895600" cy="457200"/>
          </a:xfrm>
        </p:spPr>
        <p:txBody>
          <a:bodyPr/>
          <a:lstStyle>
            <a:lvl1pPr>
              <a:defRPr smtClean="0">
                <a:solidFill>
                  <a:schemeClr val="bg2"/>
                </a:solidFill>
              </a:defRPr>
            </a:lvl1pPr>
          </a:lstStyle>
          <a:p>
            <a:pPr>
              <a:defRPr/>
            </a:pPr>
            <a:r>
              <a:rPr lang="en-US"/>
              <a:t>ICS611</a:t>
            </a:r>
          </a:p>
        </p:txBody>
      </p:sp>
      <p:sp>
        <p:nvSpPr>
          <p:cNvPr id="16" name="Rectangle 16">
            <a:extLst>
              <a:ext uri="{FF2B5EF4-FFF2-40B4-BE49-F238E27FC236}">
                <a16:creationId xmlns:a16="http://schemas.microsoft.com/office/drawing/2014/main" id="{73D93DDE-9D2A-4FBA-9D6E-478205AE1114}"/>
              </a:ext>
            </a:extLst>
          </p:cNvPr>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fld id="{7BDD8C85-2478-4660-BBC9-6A6AF71490DE}" type="slidenum">
              <a:rPr lang="he-IL" altLang="en-US"/>
              <a:pPr/>
              <a:t>‹#›</a:t>
            </a:fld>
            <a:endParaRPr lang="en-US" altLang="en-US"/>
          </a:p>
        </p:txBody>
      </p:sp>
    </p:spTree>
    <p:extLst>
      <p:ext uri="{BB962C8B-B14F-4D97-AF65-F5344CB8AC3E}">
        <p14:creationId xmlns:p14="http://schemas.microsoft.com/office/powerpoint/2010/main" val="20640708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E0C51C25-07A4-4659-B7FD-8C43929624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42E2D5D-687A-4952-8A59-2A25E955E251}"/>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6" name="Rectangle 13">
            <a:extLst>
              <a:ext uri="{FF2B5EF4-FFF2-40B4-BE49-F238E27FC236}">
                <a16:creationId xmlns:a16="http://schemas.microsoft.com/office/drawing/2014/main" id="{DEE2F063-759E-4B0B-9F8F-A66DCEF39ABA}"/>
              </a:ext>
            </a:extLst>
          </p:cNvPr>
          <p:cNvSpPr>
            <a:spLocks noGrp="1" noChangeArrowheads="1"/>
          </p:cNvSpPr>
          <p:nvPr>
            <p:ph type="sldNum" sz="quarter" idx="12"/>
          </p:nvPr>
        </p:nvSpPr>
        <p:spPr>
          <a:ln/>
        </p:spPr>
        <p:txBody>
          <a:bodyPr/>
          <a:lstStyle>
            <a:lvl1pPr>
              <a:defRPr/>
            </a:lvl1pPr>
          </a:lstStyle>
          <a:p>
            <a:fld id="{D4177557-1AAB-4005-9313-D389851A6CA0}" type="slidenum">
              <a:rPr lang="he-IL" altLang="en-US"/>
              <a:pPr/>
              <a:t>‹#›</a:t>
            </a:fld>
            <a:endParaRPr lang="en-US" altLang="en-US"/>
          </a:p>
        </p:txBody>
      </p:sp>
    </p:spTree>
    <p:extLst>
      <p:ext uri="{BB962C8B-B14F-4D97-AF65-F5344CB8AC3E}">
        <p14:creationId xmlns:p14="http://schemas.microsoft.com/office/powerpoint/2010/main" val="31327075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99FDB648-14BA-41EA-BF45-6F0AC06F19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3CBFF7BA-C22B-4F63-82B4-63AADA62CC2D}"/>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6" name="Rectangle 13">
            <a:extLst>
              <a:ext uri="{FF2B5EF4-FFF2-40B4-BE49-F238E27FC236}">
                <a16:creationId xmlns:a16="http://schemas.microsoft.com/office/drawing/2014/main" id="{784295E0-45F2-4DBF-B74B-B49F3C75D942}"/>
              </a:ext>
            </a:extLst>
          </p:cNvPr>
          <p:cNvSpPr>
            <a:spLocks noGrp="1" noChangeArrowheads="1"/>
          </p:cNvSpPr>
          <p:nvPr>
            <p:ph type="sldNum" sz="quarter" idx="12"/>
          </p:nvPr>
        </p:nvSpPr>
        <p:spPr>
          <a:ln/>
        </p:spPr>
        <p:txBody>
          <a:bodyPr/>
          <a:lstStyle>
            <a:lvl1pPr>
              <a:defRPr/>
            </a:lvl1pPr>
          </a:lstStyle>
          <a:p>
            <a:fld id="{072E184B-9336-4E6F-BAE8-9C3A0C19804A}" type="slidenum">
              <a:rPr lang="he-IL" altLang="en-US"/>
              <a:pPr/>
              <a:t>‹#›</a:t>
            </a:fld>
            <a:endParaRPr lang="en-US" altLang="en-US"/>
          </a:p>
        </p:txBody>
      </p:sp>
    </p:spTree>
    <p:extLst>
      <p:ext uri="{BB962C8B-B14F-4D97-AF65-F5344CB8AC3E}">
        <p14:creationId xmlns:p14="http://schemas.microsoft.com/office/powerpoint/2010/main" val="825029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1EB540FE-7108-48F1-8643-592586ED3E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D9668AB-5624-475F-B065-93F90E90E89F}"/>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7" name="Rectangle 13">
            <a:extLst>
              <a:ext uri="{FF2B5EF4-FFF2-40B4-BE49-F238E27FC236}">
                <a16:creationId xmlns:a16="http://schemas.microsoft.com/office/drawing/2014/main" id="{013BED59-A3F7-497D-A2D6-2F564906424B}"/>
              </a:ext>
            </a:extLst>
          </p:cNvPr>
          <p:cNvSpPr>
            <a:spLocks noGrp="1" noChangeArrowheads="1"/>
          </p:cNvSpPr>
          <p:nvPr>
            <p:ph type="sldNum" sz="quarter" idx="12"/>
          </p:nvPr>
        </p:nvSpPr>
        <p:spPr>
          <a:ln/>
        </p:spPr>
        <p:txBody>
          <a:bodyPr/>
          <a:lstStyle>
            <a:lvl1pPr>
              <a:defRPr/>
            </a:lvl1pPr>
          </a:lstStyle>
          <a:p>
            <a:fld id="{79D688C7-BF25-4659-9B36-3D4A99C0A5EC}" type="slidenum">
              <a:rPr lang="he-IL" altLang="en-US"/>
              <a:pPr/>
              <a:t>‹#›</a:t>
            </a:fld>
            <a:endParaRPr lang="en-US" altLang="en-US"/>
          </a:p>
        </p:txBody>
      </p:sp>
    </p:spTree>
    <p:extLst>
      <p:ext uri="{BB962C8B-B14F-4D97-AF65-F5344CB8AC3E}">
        <p14:creationId xmlns:p14="http://schemas.microsoft.com/office/powerpoint/2010/main" val="32716680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8D727875-5341-4FE2-AEE2-1D51A2660F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381CF8F7-D2A1-47C3-94BD-7DE65C0B7D96}"/>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9" name="Rectangle 13">
            <a:extLst>
              <a:ext uri="{FF2B5EF4-FFF2-40B4-BE49-F238E27FC236}">
                <a16:creationId xmlns:a16="http://schemas.microsoft.com/office/drawing/2014/main" id="{2A88FB49-C184-4428-BD1F-68699D59ABEE}"/>
              </a:ext>
            </a:extLst>
          </p:cNvPr>
          <p:cNvSpPr>
            <a:spLocks noGrp="1" noChangeArrowheads="1"/>
          </p:cNvSpPr>
          <p:nvPr>
            <p:ph type="sldNum" sz="quarter" idx="12"/>
          </p:nvPr>
        </p:nvSpPr>
        <p:spPr>
          <a:ln/>
        </p:spPr>
        <p:txBody>
          <a:bodyPr/>
          <a:lstStyle>
            <a:lvl1pPr>
              <a:defRPr/>
            </a:lvl1pPr>
          </a:lstStyle>
          <a:p>
            <a:fld id="{7B7C9049-1905-4D9B-BA92-52BC27D5AB0D}" type="slidenum">
              <a:rPr lang="he-IL" altLang="en-US"/>
              <a:pPr/>
              <a:t>‹#›</a:t>
            </a:fld>
            <a:endParaRPr lang="en-US" altLang="en-US"/>
          </a:p>
        </p:txBody>
      </p:sp>
    </p:spTree>
    <p:extLst>
      <p:ext uri="{BB962C8B-B14F-4D97-AF65-F5344CB8AC3E}">
        <p14:creationId xmlns:p14="http://schemas.microsoft.com/office/powerpoint/2010/main" val="3337682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D993-D1AF-40CA-870A-132ADEE8A9B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CED5DE1-CF02-439D-8587-66A3506542D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2E155C9-D6DA-41F3-BFE8-6218657DC64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1286AB-B6E5-44FC-AD00-F42082E0D1CF}"/>
              </a:ext>
            </a:extLst>
          </p:cNvPr>
          <p:cNvSpPr>
            <a:spLocks noGrp="1"/>
          </p:cNvSpPr>
          <p:nvPr>
            <p:ph type="dt" sz="half" idx="10"/>
          </p:nvPr>
        </p:nvSpPr>
        <p:spPr/>
        <p:txBody>
          <a:bodyPr/>
          <a:lstStyle/>
          <a:p>
            <a:pPr>
              <a:defRPr>
                <a:uFillTx/>
              </a:defRPr>
            </a:pPr>
            <a:endParaRPr lang="en-US">
              <a:uFillTx/>
            </a:endParaRPr>
          </a:p>
        </p:txBody>
      </p:sp>
      <p:sp>
        <p:nvSpPr>
          <p:cNvPr id="6" name="Footer Placeholder 5">
            <a:extLst>
              <a:ext uri="{FF2B5EF4-FFF2-40B4-BE49-F238E27FC236}">
                <a16:creationId xmlns:a16="http://schemas.microsoft.com/office/drawing/2014/main" id="{64FCA7AE-4438-49FB-99F1-41A59E3963FD}"/>
              </a:ext>
            </a:extLst>
          </p:cNvPr>
          <p:cNvSpPr>
            <a:spLocks noGrp="1"/>
          </p:cNvSpPr>
          <p:nvPr>
            <p:ph type="ftr" sz="quarter" idx="11"/>
          </p:nvPr>
        </p:nvSpPr>
        <p:spPr/>
        <p:txBody>
          <a:bodyPr/>
          <a:lstStyle/>
          <a:p>
            <a:pPr>
              <a:defRPr>
                <a:uFillTx/>
              </a:defRPr>
            </a:pPr>
            <a:endParaRPr lang="en-US">
              <a:uFillTx/>
            </a:endParaRPr>
          </a:p>
        </p:txBody>
      </p:sp>
      <p:sp>
        <p:nvSpPr>
          <p:cNvPr id="7" name="Slide Number Placeholder 6">
            <a:extLst>
              <a:ext uri="{FF2B5EF4-FFF2-40B4-BE49-F238E27FC236}">
                <a16:creationId xmlns:a16="http://schemas.microsoft.com/office/drawing/2014/main" id="{25F0D880-4A0E-4C0A-81A8-4E7265F24B01}"/>
              </a:ext>
            </a:extLst>
          </p:cNvPr>
          <p:cNvSpPr>
            <a:spLocks noGrp="1"/>
          </p:cNvSpPr>
          <p:nvPr>
            <p:ph type="sldNum" sz="quarter" idx="12"/>
          </p:nvPr>
        </p:nvSpPr>
        <p:spPr/>
        <p:txBody>
          <a:bodyPr/>
          <a:lstStyle/>
          <a:p>
            <a:pPr>
              <a:defRPr>
                <a:uFillTx/>
              </a:defRPr>
            </a:pPr>
            <a:fld id="{7C27A754-7439-7649-8A69-1F219AFD26D5}"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7958962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B05BFCD6-1517-4F43-96BD-C490AE2D97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a16="http://schemas.microsoft.com/office/drawing/2014/main" id="{F9BDE7E5-B3F4-4AAE-ACCF-1D9704A61F3F}"/>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5" name="Rectangle 13">
            <a:extLst>
              <a:ext uri="{FF2B5EF4-FFF2-40B4-BE49-F238E27FC236}">
                <a16:creationId xmlns:a16="http://schemas.microsoft.com/office/drawing/2014/main" id="{8962693D-00EF-4849-BADF-5E188130C28B}"/>
              </a:ext>
            </a:extLst>
          </p:cNvPr>
          <p:cNvSpPr>
            <a:spLocks noGrp="1" noChangeArrowheads="1"/>
          </p:cNvSpPr>
          <p:nvPr>
            <p:ph type="sldNum" sz="quarter" idx="12"/>
          </p:nvPr>
        </p:nvSpPr>
        <p:spPr>
          <a:ln/>
        </p:spPr>
        <p:txBody>
          <a:bodyPr/>
          <a:lstStyle>
            <a:lvl1pPr>
              <a:defRPr/>
            </a:lvl1pPr>
          </a:lstStyle>
          <a:p>
            <a:fld id="{04029368-740F-43BF-81FB-26C0C0D45AEE}" type="slidenum">
              <a:rPr lang="he-IL" altLang="en-US"/>
              <a:pPr/>
              <a:t>‹#›</a:t>
            </a:fld>
            <a:endParaRPr lang="en-US" altLang="en-US"/>
          </a:p>
        </p:txBody>
      </p:sp>
    </p:spTree>
    <p:extLst>
      <p:ext uri="{BB962C8B-B14F-4D97-AF65-F5344CB8AC3E}">
        <p14:creationId xmlns:p14="http://schemas.microsoft.com/office/powerpoint/2010/main" val="884944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4523B0A-45EA-47E2-ACCE-142719BCDDC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2">
            <a:extLst>
              <a:ext uri="{FF2B5EF4-FFF2-40B4-BE49-F238E27FC236}">
                <a16:creationId xmlns:a16="http://schemas.microsoft.com/office/drawing/2014/main" id="{B508A317-D883-4EB3-94A1-AAFD31F0DCED}"/>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4" name="Rectangle 13">
            <a:extLst>
              <a:ext uri="{FF2B5EF4-FFF2-40B4-BE49-F238E27FC236}">
                <a16:creationId xmlns:a16="http://schemas.microsoft.com/office/drawing/2014/main" id="{CAD1E6C0-2AF6-4E64-B760-2D72652E960A}"/>
              </a:ext>
            </a:extLst>
          </p:cNvPr>
          <p:cNvSpPr>
            <a:spLocks noGrp="1" noChangeArrowheads="1"/>
          </p:cNvSpPr>
          <p:nvPr>
            <p:ph type="sldNum" sz="quarter" idx="12"/>
          </p:nvPr>
        </p:nvSpPr>
        <p:spPr>
          <a:ln/>
        </p:spPr>
        <p:txBody>
          <a:bodyPr/>
          <a:lstStyle>
            <a:lvl1pPr>
              <a:defRPr/>
            </a:lvl1pPr>
          </a:lstStyle>
          <a:p>
            <a:fld id="{E0276DCD-1B9D-4B33-ADAF-05D3605A698B}" type="slidenum">
              <a:rPr lang="he-IL" altLang="en-US"/>
              <a:pPr/>
              <a:t>‹#›</a:t>
            </a:fld>
            <a:endParaRPr lang="en-US" altLang="en-US"/>
          </a:p>
        </p:txBody>
      </p:sp>
    </p:spTree>
    <p:extLst>
      <p:ext uri="{BB962C8B-B14F-4D97-AF65-F5344CB8AC3E}">
        <p14:creationId xmlns:p14="http://schemas.microsoft.com/office/powerpoint/2010/main" val="3354455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203BC8F7-86A6-466D-A373-A7F13DA2F3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DDB46AD-D187-419A-850E-CBAE4F6CC6A5}"/>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7" name="Rectangle 13">
            <a:extLst>
              <a:ext uri="{FF2B5EF4-FFF2-40B4-BE49-F238E27FC236}">
                <a16:creationId xmlns:a16="http://schemas.microsoft.com/office/drawing/2014/main" id="{A713F48C-3A12-4E68-A929-BD70293536F3}"/>
              </a:ext>
            </a:extLst>
          </p:cNvPr>
          <p:cNvSpPr>
            <a:spLocks noGrp="1" noChangeArrowheads="1"/>
          </p:cNvSpPr>
          <p:nvPr>
            <p:ph type="sldNum" sz="quarter" idx="12"/>
          </p:nvPr>
        </p:nvSpPr>
        <p:spPr>
          <a:ln/>
        </p:spPr>
        <p:txBody>
          <a:bodyPr/>
          <a:lstStyle>
            <a:lvl1pPr>
              <a:defRPr/>
            </a:lvl1pPr>
          </a:lstStyle>
          <a:p>
            <a:fld id="{1FE02109-2EA8-4EF3-AE5A-BDC51C7E6CED}" type="slidenum">
              <a:rPr lang="he-IL" altLang="en-US"/>
              <a:pPr/>
              <a:t>‹#›</a:t>
            </a:fld>
            <a:endParaRPr lang="en-US" altLang="en-US"/>
          </a:p>
        </p:txBody>
      </p:sp>
    </p:spTree>
    <p:extLst>
      <p:ext uri="{BB962C8B-B14F-4D97-AF65-F5344CB8AC3E}">
        <p14:creationId xmlns:p14="http://schemas.microsoft.com/office/powerpoint/2010/main" val="377558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E287A69E-4DF6-4051-AEB6-84629F678A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23C3EF6B-A531-4CDC-8F52-7C5E3A5FF22B}"/>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7" name="Rectangle 13">
            <a:extLst>
              <a:ext uri="{FF2B5EF4-FFF2-40B4-BE49-F238E27FC236}">
                <a16:creationId xmlns:a16="http://schemas.microsoft.com/office/drawing/2014/main" id="{F8A00AF9-AA12-4686-8E1F-D1212DBCB95E}"/>
              </a:ext>
            </a:extLst>
          </p:cNvPr>
          <p:cNvSpPr>
            <a:spLocks noGrp="1" noChangeArrowheads="1"/>
          </p:cNvSpPr>
          <p:nvPr>
            <p:ph type="sldNum" sz="quarter" idx="12"/>
          </p:nvPr>
        </p:nvSpPr>
        <p:spPr>
          <a:ln/>
        </p:spPr>
        <p:txBody>
          <a:bodyPr/>
          <a:lstStyle>
            <a:lvl1pPr>
              <a:defRPr/>
            </a:lvl1pPr>
          </a:lstStyle>
          <a:p>
            <a:fld id="{A4B06EAA-A5A7-488F-8356-48BAEE5DF220}" type="slidenum">
              <a:rPr lang="he-IL" altLang="en-US"/>
              <a:pPr/>
              <a:t>‹#›</a:t>
            </a:fld>
            <a:endParaRPr lang="en-US" altLang="en-US"/>
          </a:p>
        </p:txBody>
      </p:sp>
    </p:spTree>
    <p:extLst>
      <p:ext uri="{BB962C8B-B14F-4D97-AF65-F5344CB8AC3E}">
        <p14:creationId xmlns:p14="http://schemas.microsoft.com/office/powerpoint/2010/main" val="1756263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56F5700D-95DA-4953-A879-7280E540DB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3601F71E-58F6-472E-A1E1-35733CE95122}"/>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6" name="Rectangle 13">
            <a:extLst>
              <a:ext uri="{FF2B5EF4-FFF2-40B4-BE49-F238E27FC236}">
                <a16:creationId xmlns:a16="http://schemas.microsoft.com/office/drawing/2014/main" id="{BF54964A-CD7E-42DF-81EF-1EC939D67EB8}"/>
              </a:ext>
            </a:extLst>
          </p:cNvPr>
          <p:cNvSpPr>
            <a:spLocks noGrp="1" noChangeArrowheads="1"/>
          </p:cNvSpPr>
          <p:nvPr>
            <p:ph type="sldNum" sz="quarter" idx="12"/>
          </p:nvPr>
        </p:nvSpPr>
        <p:spPr>
          <a:ln/>
        </p:spPr>
        <p:txBody>
          <a:bodyPr/>
          <a:lstStyle>
            <a:lvl1pPr>
              <a:defRPr/>
            </a:lvl1pPr>
          </a:lstStyle>
          <a:p>
            <a:fld id="{9D14F98F-FA9E-4AE2-A8B3-F3B851646A27}" type="slidenum">
              <a:rPr lang="he-IL" altLang="en-US"/>
              <a:pPr/>
              <a:t>‹#›</a:t>
            </a:fld>
            <a:endParaRPr lang="en-US" altLang="en-US"/>
          </a:p>
        </p:txBody>
      </p:sp>
    </p:spTree>
    <p:extLst>
      <p:ext uri="{BB962C8B-B14F-4D97-AF65-F5344CB8AC3E}">
        <p14:creationId xmlns:p14="http://schemas.microsoft.com/office/powerpoint/2010/main" val="32582891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131763"/>
            <a:ext cx="1947863" cy="6000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65225" y="131763"/>
            <a:ext cx="5692775" cy="6000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327F9288-E9BC-4C90-A178-E5C1C17682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CDB4DB41-1D3A-448B-A8B3-8FAF979E02D3}"/>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6" name="Rectangle 13">
            <a:extLst>
              <a:ext uri="{FF2B5EF4-FFF2-40B4-BE49-F238E27FC236}">
                <a16:creationId xmlns:a16="http://schemas.microsoft.com/office/drawing/2014/main" id="{CD9D80CC-89E4-4834-A224-7B51D5CEB532}"/>
              </a:ext>
            </a:extLst>
          </p:cNvPr>
          <p:cNvSpPr>
            <a:spLocks noGrp="1" noChangeArrowheads="1"/>
          </p:cNvSpPr>
          <p:nvPr>
            <p:ph type="sldNum" sz="quarter" idx="12"/>
          </p:nvPr>
        </p:nvSpPr>
        <p:spPr>
          <a:ln/>
        </p:spPr>
        <p:txBody>
          <a:bodyPr/>
          <a:lstStyle>
            <a:lvl1pPr>
              <a:defRPr/>
            </a:lvl1pPr>
          </a:lstStyle>
          <a:p>
            <a:fld id="{585A50EF-DBFB-44F2-9A77-36AC7271F85C}" type="slidenum">
              <a:rPr lang="he-IL" altLang="en-US"/>
              <a:pPr/>
              <a:t>‹#›</a:t>
            </a:fld>
            <a:endParaRPr lang="en-US" altLang="en-US"/>
          </a:p>
        </p:txBody>
      </p:sp>
    </p:spTree>
    <p:extLst>
      <p:ext uri="{BB962C8B-B14F-4D97-AF65-F5344CB8AC3E}">
        <p14:creationId xmlns:p14="http://schemas.microsoft.com/office/powerpoint/2010/main" val="3054835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5225" y="131763"/>
            <a:ext cx="7793038" cy="1143000"/>
          </a:xfrm>
        </p:spPr>
        <p:txBody>
          <a:bodyPr/>
          <a:lstStyle/>
          <a:p>
            <a:r>
              <a:rPr lang="en-US"/>
              <a:t>Click to edit Master title style</a:t>
            </a: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E1DB785B-06D4-4575-AF92-C0D3DF1FD4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F46BE5B2-02D1-4522-84D7-E2434A2BCF10}"/>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7" name="Rectangle 13">
            <a:extLst>
              <a:ext uri="{FF2B5EF4-FFF2-40B4-BE49-F238E27FC236}">
                <a16:creationId xmlns:a16="http://schemas.microsoft.com/office/drawing/2014/main" id="{055D27CB-1984-4853-BA46-4F07504717AE}"/>
              </a:ext>
            </a:extLst>
          </p:cNvPr>
          <p:cNvSpPr>
            <a:spLocks noGrp="1" noChangeArrowheads="1"/>
          </p:cNvSpPr>
          <p:nvPr>
            <p:ph type="sldNum" sz="quarter" idx="12"/>
          </p:nvPr>
        </p:nvSpPr>
        <p:spPr>
          <a:ln/>
        </p:spPr>
        <p:txBody>
          <a:bodyPr/>
          <a:lstStyle>
            <a:lvl1pPr>
              <a:defRPr/>
            </a:lvl1pPr>
          </a:lstStyle>
          <a:p>
            <a:fld id="{ACC963E0-35E4-4D9C-9E21-097FFDD53E50}" type="slidenum">
              <a:rPr lang="he-IL" altLang="en-US"/>
              <a:pPr/>
              <a:t>‹#›</a:t>
            </a:fld>
            <a:endParaRPr lang="en-US" altLang="en-US"/>
          </a:p>
        </p:txBody>
      </p:sp>
    </p:spTree>
    <p:extLst>
      <p:ext uri="{BB962C8B-B14F-4D97-AF65-F5344CB8AC3E}">
        <p14:creationId xmlns:p14="http://schemas.microsoft.com/office/powerpoint/2010/main" val="3770312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65225" y="131763"/>
            <a:ext cx="7793038" cy="1143000"/>
          </a:xfrm>
        </p:spPr>
        <p:txBody>
          <a:bodyPr/>
          <a:lstStyle/>
          <a:p>
            <a:r>
              <a:rPr lang="en-US"/>
              <a:t>Click to edit Master title style</a:t>
            </a:r>
          </a:p>
        </p:txBody>
      </p:sp>
      <p:sp>
        <p:nvSpPr>
          <p:cNvPr id="3" name="Table Placeholder 2"/>
          <p:cNvSpPr>
            <a:spLocks noGrp="1"/>
          </p:cNvSpPr>
          <p:nvPr>
            <p:ph type="tbl" idx="1"/>
          </p:nvPr>
        </p:nvSpPr>
        <p:spPr>
          <a:xfrm>
            <a:off x="1182688" y="2017713"/>
            <a:ext cx="7772400" cy="4114800"/>
          </a:xfrm>
        </p:spPr>
        <p:txBody>
          <a:bodyPr/>
          <a:lstStyle/>
          <a:p>
            <a:pPr lvl="0"/>
            <a:endParaRPr lang="en-US" noProof="0"/>
          </a:p>
        </p:txBody>
      </p:sp>
      <p:sp>
        <p:nvSpPr>
          <p:cNvPr id="4" name="Rectangle 11">
            <a:extLst>
              <a:ext uri="{FF2B5EF4-FFF2-40B4-BE49-F238E27FC236}">
                <a16:creationId xmlns:a16="http://schemas.microsoft.com/office/drawing/2014/main" id="{0AE4E20E-9478-4DD3-81BE-5EDC531C87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E440C32E-6992-4A4A-A469-BBE16DB9197A}"/>
              </a:ext>
            </a:extLst>
          </p:cNvPr>
          <p:cNvSpPr>
            <a:spLocks noGrp="1" noChangeArrowheads="1"/>
          </p:cNvSpPr>
          <p:nvPr>
            <p:ph type="ftr" sz="quarter" idx="11"/>
          </p:nvPr>
        </p:nvSpPr>
        <p:spPr>
          <a:ln/>
        </p:spPr>
        <p:txBody>
          <a:bodyPr/>
          <a:lstStyle>
            <a:lvl1pPr>
              <a:defRPr/>
            </a:lvl1pPr>
          </a:lstStyle>
          <a:p>
            <a:pPr>
              <a:defRPr/>
            </a:pPr>
            <a:r>
              <a:rPr lang="en-US"/>
              <a:t>ICS611</a:t>
            </a:r>
          </a:p>
        </p:txBody>
      </p:sp>
      <p:sp>
        <p:nvSpPr>
          <p:cNvPr id="6" name="Rectangle 13">
            <a:extLst>
              <a:ext uri="{FF2B5EF4-FFF2-40B4-BE49-F238E27FC236}">
                <a16:creationId xmlns:a16="http://schemas.microsoft.com/office/drawing/2014/main" id="{09C3494B-51A5-498F-AE31-3E0792541CCE}"/>
              </a:ext>
            </a:extLst>
          </p:cNvPr>
          <p:cNvSpPr>
            <a:spLocks noGrp="1" noChangeArrowheads="1"/>
          </p:cNvSpPr>
          <p:nvPr>
            <p:ph type="sldNum" sz="quarter" idx="12"/>
          </p:nvPr>
        </p:nvSpPr>
        <p:spPr>
          <a:ln/>
        </p:spPr>
        <p:txBody>
          <a:bodyPr/>
          <a:lstStyle>
            <a:lvl1pPr>
              <a:defRPr/>
            </a:lvl1pPr>
          </a:lstStyle>
          <a:p>
            <a:fld id="{C9E8D1B1-885E-41BC-A9CB-7BC07A6B19CE}" type="slidenum">
              <a:rPr lang="he-IL" altLang="en-US"/>
              <a:pPr/>
              <a:t>‹#›</a:t>
            </a:fld>
            <a:endParaRPr lang="en-US" altLang="en-US"/>
          </a:p>
        </p:txBody>
      </p:sp>
    </p:spTree>
    <p:extLst>
      <p:ext uri="{BB962C8B-B14F-4D97-AF65-F5344CB8AC3E}">
        <p14:creationId xmlns:p14="http://schemas.microsoft.com/office/powerpoint/2010/main" val="23082196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F5FBD97-DB31-4E8E-9938-2D1EE846C13F}"/>
              </a:ext>
            </a:extLst>
          </p:cNvPr>
          <p:cNvSpPr>
            <a:spLocks noChangeArrowheads="1"/>
          </p:cNvSpPr>
          <p:nvPr/>
        </p:nvSpPr>
        <p:spPr bwMode="auto">
          <a:xfrm>
            <a:off x="609600" y="1219200"/>
            <a:ext cx="7924800" cy="914400"/>
          </a:xfrm>
          <a:custGeom>
            <a:avLst/>
            <a:gdLst>
              <a:gd name="T0" fmla="*/ 0 w 1000"/>
              <a:gd name="T1" fmla="*/ 914400 h 1000"/>
              <a:gd name="T2" fmla="*/ 0 w 1000"/>
              <a:gd name="T3" fmla="*/ 0 h 1000"/>
              <a:gd name="T4" fmla="*/ 79248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E9631E3D-A83A-4DDF-B459-726E591613F5}"/>
              </a:ext>
            </a:extLst>
          </p:cNvPr>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74"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54275"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Footer Placeholder 5">
            <a:extLst>
              <a:ext uri="{FF2B5EF4-FFF2-40B4-BE49-F238E27FC236}">
                <a16:creationId xmlns:a16="http://schemas.microsoft.com/office/drawing/2014/main" id="{461AED35-1347-405A-A277-7CFA914A0696}"/>
              </a:ext>
            </a:extLst>
          </p:cNvPr>
          <p:cNvSpPr>
            <a:spLocks noGrp="1" noChangeArrowheads="1"/>
          </p:cNvSpPr>
          <p:nvPr>
            <p:ph type="ftr" sz="quarter" idx="10"/>
          </p:nvPr>
        </p:nvSpPr>
        <p:spPr>
          <a:xfrm>
            <a:off x="685800" y="6243638"/>
            <a:ext cx="5334000" cy="457200"/>
          </a:xfrm>
        </p:spPr>
        <p:txBody>
          <a:bodyPr/>
          <a:lstStyle>
            <a:lvl1pPr algn="ctr">
              <a:defRPr/>
            </a:lvl1pPr>
          </a:lstStyle>
          <a:p>
            <a:pPr>
              <a:defRPr/>
            </a:pPr>
            <a:r>
              <a:rPr lang="en-US" altLang="en-US"/>
              <a:t>CS583, Bing Liu, UIC</a:t>
            </a:r>
          </a:p>
        </p:txBody>
      </p:sp>
      <p:sp>
        <p:nvSpPr>
          <p:cNvPr id="7" name="Slide Number Placeholder 6">
            <a:extLst>
              <a:ext uri="{FF2B5EF4-FFF2-40B4-BE49-F238E27FC236}">
                <a16:creationId xmlns:a16="http://schemas.microsoft.com/office/drawing/2014/main" id="{9346B233-0EEE-4709-93CB-177F83796663}"/>
              </a:ext>
            </a:extLst>
          </p:cNvPr>
          <p:cNvSpPr>
            <a:spLocks noGrp="1" noChangeArrowheads="1"/>
          </p:cNvSpPr>
          <p:nvPr>
            <p:ph type="sldNum" sz="quarter" idx="11"/>
          </p:nvPr>
        </p:nvSpPr>
        <p:spPr/>
        <p:txBody>
          <a:bodyPr/>
          <a:lstStyle>
            <a:lvl1pPr>
              <a:defRPr smtClean="0"/>
            </a:lvl1pPr>
          </a:lstStyle>
          <a:p>
            <a:pPr>
              <a:defRPr/>
            </a:pPr>
            <a:fld id="{4BBE809A-0DE2-40F3-820C-48F3854014E4}" type="slidenum">
              <a:rPr lang="en-US" altLang="en-US"/>
              <a:pPr>
                <a:defRPr/>
              </a:pPr>
              <a:t>‹#›</a:t>
            </a:fld>
            <a:endParaRPr lang="en-US" altLang="en-US"/>
          </a:p>
        </p:txBody>
      </p:sp>
    </p:spTree>
    <p:extLst>
      <p:ext uri="{BB962C8B-B14F-4D97-AF65-F5344CB8AC3E}">
        <p14:creationId xmlns:p14="http://schemas.microsoft.com/office/powerpoint/2010/main" val="179769516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723334C-F2F2-4330-8196-2E81282A1EB2}"/>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5" name="Rectangle 6">
            <a:extLst>
              <a:ext uri="{FF2B5EF4-FFF2-40B4-BE49-F238E27FC236}">
                <a16:creationId xmlns:a16="http://schemas.microsoft.com/office/drawing/2014/main" id="{E85A9D49-4F2F-4A33-922F-31BEF1848A5F}"/>
              </a:ext>
            </a:extLst>
          </p:cNvPr>
          <p:cNvSpPr>
            <a:spLocks noGrp="1" noChangeArrowheads="1"/>
          </p:cNvSpPr>
          <p:nvPr>
            <p:ph type="sldNum" sz="quarter" idx="11"/>
          </p:nvPr>
        </p:nvSpPr>
        <p:spPr>
          <a:ln/>
        </p:spPr>
        <p:txBody>
          <a:bodyPr/>
          <a:lstStyle>
            <a:lvl1pPr>
              <a:defRPr/>
            </a:lvl1pPr>
          </a:lstStyle>
          <a:p>
            <a:pPr>
              <a:defRPr/>
            </a:pPr>
            <a:fld id="{1607A2C0-367A-4C5D-B0AA-8DAFBBF8CA6D}" type="slidenum">
              <a:rPr lang="en-US" altLang="en-US"/>
              <a:pPr>
                <a:defRPr/>
              </a:pPr>
              <a:t>‹#›</a:t>
            </a:fld>
            <a:endParaRPr lang="en-US" altLang="en-US"/>
          </a:p>
        </p:txBody>
      </p:sp>
    </p:spTree>
    <p:extLst>
      <p:ext uri="{BB962C8B-B14F-4D97-AF65-F5344CB8AC3E}">
        <p14:creationId xmlns:p14="http://schemas.microsoft.com/office/powerpoint/2010/main" val="17398686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EEC0B-0005-4734-BB80-E13A485B7C8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4FCAA78-A508-4DF7-BBE1-7736B0FC0A9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938EA059-175C-4DBE-9BF5-D21BBC4669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5667617-EDF4-4F85-9788-FA9B7D6E32E9}"/>
              </a:ext>
            </a:extLst>
          </p:cNvPr>
          <p:cNvSpPr>
            <a:spLocks noGrp="1"/>
          </p:cNvSpPr>
          <p:nvPr>
            <p:ph type="dt" sz="half" idx="10"/>
          </p:nvPr>
        </p:nvSpPr>
        <p:spPr/>
        <p:txBody>
          <a:bodyPr/>
          <a:lstStyle/>
          <a:p>
            <a:pPr>
              <a:defRPr>
                <a:uFillTx/>
              </a:defRPr>
            </a:pPr>
            <a:endParaRPr lang="en-US">
              <a:uFillTx/>
            </a:endParaRPr>
          </a:p>
        </p:txBody>
      </p:sp>
      <p:sp>
        <p:nvSpPr>
          <p:cNvPr id="6" name="Footer Placeholder 5">
            <a:extLst>
              <a:ext uri="{FF2B5EF4-FFF2-40B4-BE49-F238E27FC236}">
                <a16:creationId xmlns:a16="http://schemas.microsoft.com/office/drawing/2014/main" id="{F9765CFC-996D-4419-A734-60A5C3128180}"/>
              </a:ext>
            </a:extLst>
          </p:cNvPr>
          <p:cNvSpPr>
            <a:spLocks noGrp="1"/>
          </p:cNvSpPr>
          <p:nvPr>
            <p:ph type="ftr" sz="quarter" idx="11"/>
          </p:nvPr>
        </p:nvSpPr>
        <p:spPr/>
        <p:txBody>
          <a:bodyPr/>
          <a:lstStyle/>
          <a:p>
            <a:pPr>
              <a:defRPr>
                <a:uFillTx/>
              </a:defRPr>
            </a:pPr>
            <a:endParaRPr lang="en-US">
              <a:uFillTx/>
            </a:endParaRPr>
          </a:p>
        </p:txBody>
      </p:sp>
      <p:sp>
        <p:nvSpPr>
          <p:cNvPr id="7" name="Slide Number Placeholder 6">
            <a:extLst>
              <a:ext uri="{FF2B5EF4-FFF2-40B4-BE49-F238E27FC236}">
                <a16:creationId xmlns:a16="http://schemas.microsoft.com/office/drawing/2014/main" id="{905ECA47-A58A-48F9-96D5-4F737218D2D1}"/>
              </a:ext>
            </a:extLst>
          </p:cNvPr>
          <p:cNvSpPr>
            <a:spLocks noGrp="1"/>
          </p:cNvSpPr>
          <p:nvPr>
            <p:ph type="sldNum" sz="quarter" idx="12"/>
          </p:nvPr>
        </p:nvSpPr>
        <p:spPr/>
        <p:txBody>
          <a:bodyPr/>
          <a:lstStyle/>
          <a:p>
            <a:pPr>
              <a:defRPr>
                <a:uFillTx/>
              </a:defRPr>
            </a:pPr>
            <a:fld id="{6E99C5E7-2125-A14A-BBDD-B5333DF69143}"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19751447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BA96630A-7A43-42C7-AED9-EFD2060DF475}"/>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5" name="Rectangle 6">
            <a:extLst>
              <a:ext uri="{FF2B5EF4-FFF2-40B4-BE49-F238E27FC236}">
                <a16:creationId xmlns:a16="http://schemas.microsoft.com/office/drawing/2014/main" id="{F113FDFD-159D-4B80-8B3C-EBCCFB41E5D5}"/>
              </a:ext>
            </a:extLst>
          </p:cNvPr>
          <p:cNvSpPr>
            <a:spLocks noGrp="1" noChangeArrowheads="1"/>
          </p:cNvSpPr>
          <p:nvPr>
            <p:ph type="sldNum" sz="quarter" idx="11"/>
          </p:nvPr>
        </p:nvSpPr>
        <p:spPr>
          <a:ln/>
        </p:spPr>
        <p:txBody>
          <a:bodyPr/>
          <a:lstStyle>
            <a:lvl1pPr>
              <a:defRPr/>
            </a:lvl1pPr>
          </a:lstStyle>
          <a:p>
            <a:pPr>
              <a:defRPr/>
            </a:pPr>
            <a:fld id="{4D79921F-7BFE-47D6-A176-F7B043D369EC}" type="slidenum">
              <a:rPr lang="en-US" altLang="en-US"/>
              <a:pPr>
                <a:defRPr/>
              </a:pPr>
              <a:t>‹#›</a:t>
            </a:fld>
            <a:endParaRPr lang="en-US" altLang="en-US"/>
          </a:p>
        </p:txBody>
      </p:sp>
    </p:spTree>
    <p:extLst>
      <p:ext uri="{BB962C8B-B14F-4D97-AF65-F5344CB8AC3E}">
        <p14:creationId xmlns:p14="http://schemas.microsoft.com/office/powerpoint/2010/main" val="422940061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37CE43F-7E47-47E4-83A0-C227E8D7D300}"/>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6" name="Rectangle 6">
            <a:extLst>
              <a:ext uri="{FF2B5EF4-FFF2-40B4-BE49-F238E27FC236}">
                <a16:creationId xmlns:a16="http://schemas.microsoft.com/office/drawing/2014/main" id="{28072473-D1FB-4EAB-99DE-7E7F4FEED82F}"/>
              </a:ext>
            </a:extLst>
          </p:cNvPr>
          <p:cNvSpPr>
            <a:spLocks noGrp="1" noChangeArrowheads="1"/>
          </p:cNvSpPr>
          <p:nvPr>
            <p:ph type="sldNum" sz="quarter" idx="11"/>
          </p:nvPr>
        </p:nvSpPr>
        <p:spPr>
          <a:ln/>
        </p:spPr>
        <p:txBody>
          <a:bodyPr/>
          <a:lstStyle>
            <a:lvl1pPr>
              <a:defRPr/>
            </a:lvl1pPr>
          </a:lstStyle>
          <a:p>
            <a:pPr>
              <a:defRPr/>
            </a:pPr>
            <a:fld id="{666B8115-2638-494D-A96A-0AFDC53DC449}" type="slidenum">
              <a:rPr lang="en-US" altLang="en-US"/>
              <a:pPr>
                <a:defRPr/>
              </a:pPr>
              <a:t>‹#›</a:t>
            </a:fld>
            <a:endParaRPr lang="en-US" altLang="en-US"/>
          </a:p>
        </p:txBody>
      </p:sp>
    </p:spTree>
    <p:extLst>
      <p:ext uri="{BB962C8B-B14F-4D97-AF65-F5344CB8AC3E}">
        <p14:creationId xmlns:p14="http://schemas.microsoft.com/office/powerpoint/2010/main" val="161759722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F17B6058-47D9-4F59-913D-7048E0D109C5}"/>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8" name="Rectangle 6">
            <a:extLst>
              <a:ext uri="{FF2B5EF4-FFF2-40B4-BE49-F238E27FC236}">
                <a16:creationId xmlns:a16="http://schemas.microsoft.com/office/drawing/2014/main" id="{6B38F57F-EEAB-422B-8535-4EEC6EE711BF}"/>
              </a:ext>
            </a:extLst>
          </p:cNvPr>
          <p:cNvSpPr>
            <a:spLocks noGrp="1" noChangeArrowheads="1"/>
          </p:cNvSpPr>
          <p:nvPr>
            <p:ph type="sldNum" sz="quarter" idx="11"/>
          </p:nvPr>
        </p:nvSpPr>
        <p:spPr>
          <a:ln/>
        </p:spPr>
        <p:txBody>
          <a:bodyPr/>
          <a:lstStyle>
            <a:lvl1pPr>
              <a:defRPr/>
            </a:lvl1pPr>
          </a:lstStyle>
          <a:p>
            <a:pPr>
              <a:defRPr/>
            </a:pPr>
            <a:fld id="{54087F29-F66C-48DE-BCBD-490611846A75}" type="slidenum">
              <a:rPr lang="en-US" altLang="en-US"/>
              <a:pPr>
                <a:defRPr/>
              </a:pPr>
              <a:t>‹#›</a:t>
            </a:fld>
            <a:endParaRPr lang="en-US" altLang="en-US"/>
          </a:p>
        </p:txBody>
      </p:sp>
    </p:spTree>
    <p:extLst>
      <p:ext uri="{BB962C8B-B14F-4D97-AF65-F5344CB8AC3E}">
        <p14:creationId xmlns:p14="http://schemas.microsoft.com/office/powerpoint/2010/main" val="52142558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585B4B42-A80C-49FD-BE26-9594D8E473BD}"/>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4" name="Rectangle 6">
            <a:extLst>
              <a:ext uri="{FF2B5EF4-FFF2-40B4-BE49-F238E27FC236}">
                <a16:creationId xmlns:a16="http://schemas.microsoft.com/office/drawing/2014/main" id="{EA083731-EFC6-4412-AFC6-8201407FDD4D}"/>
              </a:ext>
            </a:extLst>
          </p:cNvPr>
          <p:cNvSpPr>
            <a:spLocks noGrp="1" noChangeArrowheads="1"/>
          </p:cNvSpPr>
          <p:nvPr>
            <p:ph type="sldNum" sz="quarter" idx="11"/>
          </p:nvPr>
        </p:nvSpPr>
        <p:spPr>
          <a:ln/>
        </p:spPr>
        <p:txBody>
          <a:bodyPr/>
          <a:lstStyle>
            <a:lvl1pPr>
              <a:defRPr/>
            </a:lvl1pPr>
          </a:lstStyle>
          <a:p>
            <a:pPr>
              <a:defRPr/>
            </a:pPr>
            <a:fld id="{215F051E-B1CA-4830-892D-874BF3BFDE2F}" type="slidenum">
              <a:rPr lang="en-US" altLang="en-US"/>
              <a:pPr>
                <a:defRPr/>
              </a:pPr>
              <a:t>‹#›</a:t>
            </a:fld>
            <a:endParaRPr lang="en-US" altLang="en-US"/>
          </a:p>
        </p:txBody>
      </p:sp>
    </p:spTree>
    <p:extLst>
      <p:ext uri="{BB962C8B-B14F-4D97-AF65-F5344CB8AC3E}">
        <p14:creationId xmlns:p14="http://schemas.microsoft.com/office/powerpoint/2010/main" val="163996347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B46AFF6-7D6F-446B-A37D-2A20D82B62DC}"/>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3" name="Rectangle 6">
            <a:extLst>
              <a:ext uri="{FF2B5EF4-FFF2-40B4-BE49-F238E27FC236}">
                <a16:creationId xmlns:a16="http://schemas.microsoft.com/office/drawing/2014/main" id="{D212944B-641A-4741-AE66-F2D92180AC78}"/>
              </a:ext>
            </a:extLst>
          </p:cNvPr>
          <p:cNvSpPr>
            <a:spLocks noGrp="1" noChangeArrowheads="1"/>
          </p:cNvSpPr>
          <p:nvPr>
            <p:ph type="sldNum" sz="quarter" idx="11"/>
          </p:nvPr>
        </p:nvSpPr>
        <p:spPr>
          <a:ln/>
        </p:spPr>
        <p:txBody>
          <a:bodyPr/>
          <a:lstStyle>
            <a:lvl1pPr>
              <a:defRPr/>
            </a:lvl1pPr>
          </a:lstStyle>
          <a:p>
            <a:pPr>
              <a:defRPr/>
            </a:pPr>
            <a:fld id="{3B01A44E-6D95-4DC0-A4FA-C3FC0FEDBD60}" type="slidenum">
              <a:rPr lang="en-US" altLang="en-US"/>
              <a:pPr>
                <a:defRPr/>
              </a:pPr>
              <a:t>‹#›</a:t>
            </a:fld>
            <a:endParaRPr lang="en-US" altLang="en-US"/>
          </a:p>
        </p:txBody>
      </p:sp>
    </p:spTree>
    <p:extLst>
      <p:ext uri="{BB962C8B-B14F-4D97-AF65-F5344CB8AC3E}">
        <p14:creationId xmlns:p14="http://schemas.microsoft.com/office/powerpoint/2010/main" val="366709689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31AAAB91-0C11-47F8-B39B-E219A074986D}"/>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6" name="Rectangle 6">
            <a:extLst>
              <a:ext uri="{FF2B5EF4-FFF2-40B4-BE49-F238E27FC236}">
                <a16:creationId xmlns:a16="http://schemas.microsoft.com/office/drawing/2014/main" id="{6B884155-6B47-4C70-955C-9CD3FA868793}"/>
              </a:ext>
            </a:extLst>
          </p:cNvPr>
          <p:cNvSpPr>
            <a:spLocks noGrp="1" noChangeArrowheads="1"/>
          </p:cNvSpPr>
          <p:nvPr>
            <p:ph type="sldNum" sz="quarter" idx="11"/>
          </p:nvPr>
        </p:nvSpPr>
        <p:spPr>
          <a:ln/>
        </p:spPr>
        <p:txBody>
          <a:bodyPr/>
          <a:lstStyle>
            <a:lvl1pPr>
              <a:defRPr/>
            </a:lvl1pPr>
          </a:lstStyle>
          <a:p>
            <a:pPr>
              <a:defRPr/>
            </a:pPr>
            <a:fld id="{9CF1F589-06E7-45CF-89E8-EA7CC375CA31}" type="slidenum">
              <a:rPr lang="en-US" altLang="en-US"/>
              <a:pPr>
                <a:defRPr/>
              </a:pPr>
              <a:t>‹#›</a:t>
            </a:fld>
            <a:endParaRPr lang="en-US" altLang="en-US"/>
          </a:p>
        </p:txBody>
      </p:sp>
    </p:spTree>
    <p:extLst>
      <p:ext uri="{BB962C8B-B14F-4D97-AF65-F5344CB8AC3E}">
        <p14:creationId xmlns:p14="http://schemas.microsoft.com/office/powerpoint/2010/main" val="411762613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1B95C5B-285A-4ED4-9E52-1ECB4D858B36}"/>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6" name="Rectangle 6">
            <a:extLst>
              <a:ext uri="{FF2B5EF4-FFF2-40B4-BE49-F238E27FC236}">
                <a16:creationId xmlns:a16="http://schemas.microsoft.com/office/drawing/2014/main" id="{48902428-3AD9-4D98-ABF2-DDDD776C9FB5}"/>
              </a:ext>
            </a:extLst>
          </p:cNvPr>
          <p:cNvSpPr>
            <a:spLocks noGrp="1" noChangeArrowheads="1"/>
          </p:cNvSpPr>
          <p:nvPr>
            <p:ph type="sldNum" sz="quarter" idx="11"/>
          </p:nvPr>
        </p:nvSpPr>
        <p:spPr>
          <a:ln/>
        </p:spPr>
        <p:txBody>
          <a:bodyPr/>
          <a:lstStyle>
            <a:lvl1pPr>
              <a:defRPr/>
            </a:lvl1pPr>
          </a:lstStyle>
          <a:p>
            <a:pPr>
              <a:defRPr/>
            </a:pPr>
            <a:fld id="{8AEC9ACF-304E-49D3-8B2D-35532A2B1443}" type="slidenum">
              <a:rPr lang="en-US" altLang="en-US"/>
              <a:pPr>
                <a:defRPr/>
              </a:pPr>
              <a:t>‹#›</a:t>
            </a:fld>
            <a:endParaRPr lang="en-US" altLang="en-US"/>
          </a:p>
        </p:txBody>
      </p:sp>
    </p:spTree>
    <p:extLst>
      <p:ext uri="{BB962C8B-B14F-4D97-AF65-F5344CB8AC3E}">
        <p14:creationId xmlns:p14="http://schemas.microsoft.com/office/powerpoint/2010/main" val="341038024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B114F37-F1AA-4070-BEBE-03EE27F91646}"/>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5" name="Rectangle 6">
            <a:extLst>
              <a:ext uri="{FF2B5EF4-FFF2-40B4-BE49-F238E27FC236}">
                <a16:creationId xmlns:a16="http://schemas.microsoft.com/office/drawing/2014/main" id="{867D3EDE-8E0E-497D-9ABF-003066A7ADE7}"/>
              </a:ext>
            </a:extLst>
          </p:cNvPr>
          <p:cNvSpPr>
            <a:spLocks noGrp="1" noChangeArrowheads="1"/>
          </p:cNvSpPr>
          <p:nvPr>
            <p:ph type="sldNum" sz="quarter" idx="11"/>
          </p:nvPr>
        </p:nvSpPr>
        <p:spPr>
          <a:ln/>
        </p:spPr>
        <p:txBody>
          <a:bodyPr/>
          <a:lstStyle>
            <a:lvl1pPr>
              <a:defRPr/>
            </a:lvl1pPr>
          </a:lstStyle>
          <a:p>
            <a:pPr>
              <a:defRPr/>
            </a:pPr>
            <a:fld id="{E7BC085F-8347-4FF0-80CB-D4A001DC5EE6}" type="slidenum">
              <a:rPr lang="en-US" altLang="en-US"/>
              <a:pPr>
                <a:defRPr/>
              </a:pPr>
              <a:t>‹#›</a:t>
            </a:fld>
            <a:endParaRPr lang="en-US" altLang="en-US"/>
          </a:p>
        </p:txBody>
      </p:sp>
    </p:spTree>
    <p:extLst>
      <p:ext uri="{BB962C8B-B14F-4D97-AF65-F5344CB8AC3E}">
        <p14:creationId xmlns:p14="http://schemas.microsoft.com/office/powerpoint/2010/main" val="120398627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14A3A3D-BE59-454D-969A-D43AD9654329}"/>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5" name="Rectangle 6">
            <a:extLst>
              <a:ext uri="{FF2B5EF4-FFF2-40B4-BE49-F238E27FC236}">
                <a16:creationId xmlns:a16="http://schemas.microsoft.com/office/drawing/2014/main" id="{2B8D8B12-0052-4896-B23B-E6D1B272A8D3}"/>
              </a:ext>
            </a:extLst>
          </p:cNvPr>
          <p:cNvSpPr>
            <a:spLocks noGrp="1" noChangeArrowheads="1"/>
          </p:cNvSpPr>
          <p:nvPr>
            <p:ph type="sldNum" sz="quarter" idx="11"/>
          </p:nvPr>
        </p:nvSpPr>
        <p:spPr>
          <a:ln/>
        </p:spPr>
        <p:txBody>
          <a:bodyPr/>
          <a:lstStyle>
            <a:lvl1pPr>
              <a:defRPr/>
            </a:lvl1pPr>
          </a:lstStyle>
          <a:p>
            <a:pPr>
              <a:defRPr/>
            </a:pPr>
            <a:fld id="{B17FECBD-101E-44C8-BFD6-0BEEDE21B92C}" type="slidenum">
              <a:rPr lang="en-US" altLang="en-US"/>
              <a:pPr>
                <a:defRPr/>
              </a:pPr>
              <a:t>‹#›</a:t>
            </a:fld>
            <a:endParaRPr lang="en-US" altLang="en-US"/>
          </a:p>
        </p:txBody>
      </p:sp>
    </p:spTree>
    <p:extLst>
      <p:ext uri="{BB962C8B-B14F-4D97-AF65-F5344CB8AC3E}">
        <p14:creationId xmlns:p14="http://schemas.microsoft.com/office/powerpoint/2010/main" val="112113554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8D69496-3B84-4404-A32C-AE8998A7E9F9}"/>
              </a:ext>
            </a:extLst>
          </p:cNvPr>
          <p:cNvSpPr>
            <a:spLocks noGrp="1" noChangeArrowheads="1"/>
          </p:cNvSpPr>
          <p:nvPr>
            <p:ph type="ftr" sz="quarter" idx="10"/>
          </p:nvPr>
        </p:nvSpPr>
        <p:spPr>
          <a:ln/>
        </p:spPr>
        <p:txBody>
          <a:bodyPr/>
          <a:lstStyle>
            <a:lvl1pPr>
              <a:defRPr/>
            </a:lvl1pPr>
          </a:lstStyle>
          <a:p>
            <a:pPr>
              <a:defRPr/>
            </a:pPr>
            <a:r>
              <a:rPr lang="en-US" altLang="en-US"/>
              <a:t>CS583, Bing Liu, UIC</a:t>
            </a:r>
          </a:p>
        </p:txBody>
      </p:sp>
      <p:sp>
        <p:nvSpPr>
          <p:cNvPr id="6" name="Rectangle 6">
            <a:extLst>
              <a:ext uri="{FF2B5EF4-FFF2-40B4-BE49-F238E27FC236}">
                <a16:creationId xmlns:a16="http://schemas.microsoft.com/office/drawing/2014/main" id="{8C5E11A6-1073-4E9F-AA96-989282F387C2}"/>
              </a:ext>
            </a:extLst>
          </p:cNvPr>
          <p:cNvSpPr>
            <a:spLocks noGrp="1" noChangeArrowheads="1"/>
          </p:cNvSpPr>
          <p:nvPr>
            <p:ph type="sldNum" sz="quarter" idx="11"/>
          </p:nvPr>
        </p:nvSpPr>
        <p:spPr>
          <a:ln/>
        </p:spPr>
        <p:txBody>
          <a:bodyPr/>
          <a:lstStyle>
            <a:lvl1pPr>
              <a:defRPr/>
            </a:lvl1pPr>
          </a:lstStyle>
          <a:p>
            <a:pPr>
              <a:defRPr/>
            </a:pPr>
            <a:fld id="{50CFB0A0-D295-419E-8A8F-8CB030D33A91}" type="slidenum">
              <a:rPr lang="en-US" altLang="en-US"/>
              <a:pPr>
                <a:defRPr/>
              </a:pPr>
              <a:t>‹#›</a:t>
            </a:fld>
            <a:endParaRPr lang="en-US" altLang="en-US"/>
          </a:p>
        </p:txBody>
      </p:sp>
    </p:spTree>
    <p:extLst>
      <p:ext uri="{BB962C8B-B14F-4D97-AF65-F5344CB8AC3E}">
        <p14:creationId xmlns:p14="http://schemas.microsoft.com/office/powerpoint/2010/main" val="126036936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image" Target="../media/image2.jpe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theme" Target="../theme/theme10.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theme" Target="../theme/theme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theme" Target="../theme/theme9.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E23DC7-D357-40AF-87CA-5961FBD6D06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516883F-B96E-4236-AD46-6CAECEF3076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84E0B2-6443-4909-80C0-8B868ECCCA1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uFillTx/>
              </a:defRPr>
            </a:pPr>
            <a:endParaRPr lang="en-US">
              <a:uFillTx/>
            </a:endParaRPr>
          </a:p>
        </p:txBody>
      </p:sp>
      <p:sp>
        <p:nvSpPr>
          <p:cNvPr id="5" name="Footer Placeholder 4">
            <a:extLst>
              <a:ext uri="{FF2B5EF4-FFF2-40B4-BE49-F238E27FC236}">
                <a16:creationId xmlns:a16="http://schemas.microsoft.com/office/drawing/2014/main" id="{715AF97D-E5AE-4500-830D-0FE37C9E019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uFillTx/>
              </a:defRPr>
            </a:pPr>
            <a:endParaRPr lang="en-US">
              <a:uFillTx/>
            </a:endParaRPr>
          </a:p>
        </p:txBody>
      </p:sp>
      <p:sp>
        <p:nvSpPr>
          <p:cNvPr id="6" name="Slide Number Placeholder 5">
            <a:extLst>
              <a:ext uri="{FF2B5EF4-FFF2-40B4-BE49-F238E27FC236}">
                <a16:creationId xmlns:a16="http://schemas.microsoft.com/office/drawing/2014/main" id="{7FA26BA9-CC00-4D8B-B29C-4F9A9191825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uFillTx/>
              </a:defRPr>
            </a:pPr>
            <a:fld id="{9378BBB9-08A5-AA49-9083-5D3A37579694}" type="slidenum">
              <a:rPr lang="en-US" smtClean="0">
                <a:uFillTx/>
              </a:rPr>
              <a:pPr>
                <a:defRPr>
                  <a:uFillTx/>
                </a:defRPr>
              </a:pPr>
              <a:t>‹#›</a:t>
            </a:fld>
            <a:endParaRPr lang="en-US">
              <a:uFillTx/>
            </a:endParaRPr>
          </a:p>
        </p:txBody>
      </p:sp>
    </p:spTree>
    <p:extLst>
      <p:ext uri="{BB962C8B-B14F-4D97-AF65-F5344CB8AC3E}">
        <p14:creationId xmlns:p14="http://schemas.microsoft.com/office/powerpoint/2010/main" val="11578263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F90C686-4712-428F-AF23-D2D16DDC5227}"/>
              </a:ext>
            </a:extLst>
          </p:cNvPr>
          <p:cNvSpPr>
            <a:spLocks noGrp="1" noChangeArrowheads="1"/>
          </p:cNvSpPr>
          <p:nvPr>
            <p:ph type="title"/>
          </p:nvPr>
        </p:nvSpPr>
        <p:spPr bwMode="auto">
          <a:xfrm>
            <a:off x="609600" y="381000"/>
            <a:ext cx="792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8371" name="Rectangle 3">
            <a:extLst>
              <a:ext uri="{FF2B5EF4-FFF2-40B4-BE49-F238E27FC236}">
                <a16:creationId xmlns:a16="http://schemas.microsoft.com/office/drawing/2014/main" id="{594C127B-DEE4-44C6-B619-EA935FE626A7}"/>
              </a:ext>
            </a:extLst>
          </p:cNvPr>
          <p:cNvSpPr>
            <a:spLocks noGrp="1" noChangeArrowheads="1"/>
          </p:cNvSpPr>
          <p:nvPr>
            <p:ph type="body" idx="1"/>
          </p:nvPr>
        </p:nvSpPr>
        <p:spPr bwMode="auto">
          <a:xfrm>
            <a:off x="609600" y="1219200"/>
            <a:ext cx="7924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372" name="Rectangle 4">
            <a:extLst>
              <a:ext uri="{FF2B5EF4-FFF2-40B4-BE49-F238E27FC236}">
                <a16:creationId xmlns:a16="http://schemas.microsoft.com/office/drawing/2014/main" id="{A882171F-B615-48DF-820F-B53F79E417A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Times" panose="02020603050405020304" pitchFamily="18" charset="0"/>
              </a:defRPr>
            </a:lvl1pPr>
          </a:lstStyle>
          <a:p>
            <a:endParaRPr lang="en-US" altLang="en-US"/>
          </a:p>
        </p:txBody>
      </p:sp>
      <p:sp>
        <p:nvSpPr>
          <p:cNvPr id="58373" name="Rectangle 5">
            <a:extLst>
              <a:ext uri="{FF2B5EF4-FFF2-40B4-BE49-F238E27FC236}">
                <a16:creationId xmlns:a16="http://schemas.microsoft.com/office/drawing/2014/main" id="{A2ACA863-C522-492C-8315-C2A05D8B10DF}"/>
              </a:ext>
            </a:extLst>
          </p:cNvPr>
          <p:cNvSpPr>
            <a:spLocks noGrp="1" noChangeArrowheads="1"/>
          </p:cNvSpPr>
          <p:nvPr>
            <p:ph type="sldNum" sz="quarter" idx="4"/>
          </p:nvPr>
        </p:nvSpPr>
        <p:spPr bwMode="auto">
          <a:xfrm>
            <a:off x="381000" y="64770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00">
                <a:latin typeface="Times" panose="02020603050405020304" pitchFamily="18" charset="0"/>
              </a:defRPr>
            </a:lvl1pPr>
          </a:lstStyle>
          <a:p>
            <a:fld id="{E855571E-75AE-4ECA-8B7F-ADB6432B491C}" type="slidenum">
              <a:rPr lang="en-US" altLang="en-US"/>
              <a:pPr/>
              <a:t>‹#›</a:t>
            </a:fld>
            <a:endParaRPr lang="en-US" altLang="en-US"/>
          </a:p>
        </p:txBody>
      </p:sp>
      <p:sp>
        <p:nvSpPr>
          <p:cNvPr id="58374" name="Line 6">
            <a:extLst>
              <a:ext uri="{FF2B5EF4-FFF2-40B4-BE49-F238E27FC236}">
                <a16:creationId xmlns:a16="http://schemas.microsoft.com/office/drawing/2014/main" id="{21A79770-4143-46CC-99EF-A6DD93135329}"/>
              </a:ext>
            </a:extLst>
          </p:cNvPr>
          <p:cNvSpPr>
            <a:spLocks noChangeShapeType="1"/>
          </p:cNvSpPr>
          <p:nvPr/>
        </p:nvSpPr>
        <p:spPr bwMode="auto">
          <a:xfrm>
            <a:off x="533400" y="990600"/>
            <a:ext cx="807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58375" name="Picture 7">
            <a:extLst>
              <a:ext uri="{FF2B5EF4-FFF2-40B4-BE49-F238E27FC236}">
                <a16:creationId xmlns:a16="http://schemas.microsoft.com/office/drawing/2014/main" id="{C75175E3-1B12-47A3-AFAD-B0C3C661843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8450" y="6105525"/>
            <a:ext cx="844550"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94039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Lst>
  <p:txStyles>
    <p:titleStyle>
      <a:lvl1pPr algn="l" rtl="0" fontAlgn="base">
        <a:spcBef>
          <a:spcPct val="0"/>
        </a:spcBef>
        <a:spcAft>
          <a:spcPct val="0"/>
        </a:spcAft>
        <a:defRPr sz="3200" b="1" kern="1200">
          <a:solidFill>
            <a:schemeClr val="accent2"/>
          </a:solidFill>
          <a:latin typeface="+mj-lt"/>
          <a:ea typeface="+mj-ea"/>
          <a:cs typeface="+mj-cs"/>
        </a:defRPr>
      </a:lvl1pPr>
      <a:lvl2pPr algn="l" rtl="0" fontAlgn="base">
        <a:spcBef>
          <a:spcPct val="0"/>
        </a:spcBef>
        <a:spcAft>
          <a:spcPct val="0"/>
        </a:spcAft>
        <a:defRPr sz="3200" b="1">
          <a:solidFill>
            <a:schemeClr val="accent2"/>
          </a:solidFill>
          <a:latin typeface="Arial" panose="020B0604020202020204" pitchFamily="34" charset="0"/>
        </a:defRPr>
      </a:lvl2pPr>
      <a:lvl3pPr algn="l" rtl="0" fontAlgn="base">
        <a:spcBef>
          <a:spcPct val="0"/>
        </a:spcBef>
        <a:spcAft>
          <a:spcPct val="0"/>
        </a:spcAft>
        <a:defRPr sz="3200" b="1">
          <a:solidFill>
            <a:schemeClr val="accent2"/>
          </a:solidFill>
          <a:latin typeface="Arial" panose="020B0604020202020204" pitchFamily="34" charset="0"/>
        </a:defRPr>
      </a:lvl3pPr>
      <a:lvl4pPr algn="l" rtl="0" fontAlgn="base">
        <a:spcBef>
          <a:spcPct val="0"/>
        </a:spcBef>
        <a:spcAft>
          <a:spcPct val="0"/>
        </a:spcAft>
        <a:defRPr sz="3200" b="1">
          <a:solidFill>
            <a:schemeClr val="accent2"/>
          </a:solidFill>
          <a:latin typeface="Arial" panose="020B0604020202020204" pitchFamily="34" charset="0"/>
        </a:defRPr>
      </a:lvl4pPr>
      <a:lvl5pPr algn="l" rtl="0" fontAlgn="base">
        <a:spcBef>
          <a:spcPct val="0"/>
        </a:spcBef>
        <a:spcAft>
          <a:spcPct val="0"/>
        </a:spcAft>
        <a:defRPr sz="3200" b="1">
          <a:solidFill>
            <a:schemeClr val="accent2"/>
          </a:solidFill>
          <a:latin typeface="Arial" panose="020B0604020202020204" pitchFamily="34" charset="0"/>
        </a:defRPr>
      </a:lvl5pPr>
      <a:lvl6pPr marL="457200" algn="l" rtl="0" fontAlgn="base">
        <a:spcBef>
          <a:spcPct val="0"/>
        </a:spcBef>
        <a:spcAft>
          <a:spcPct val="0"/>
        </a:spcAft>
        <a:defRPr sz="3200" b="1">
          <a:solidFill>
            <a:schemeClr val="accent2"/>
          </a:solidFill>
          <a:latin typeface="Arial" panose="020B0604020202020204" pitchFamily="34" charset="0"/>
        </a:defRPr>
      </a:lvl6pPr>
      <a:lvl7pPr marL="914400" algn="l" rtl="0" fontAlgn="base">
        <a:spcBef>
          <a:spcPct val="0"/>
        </a:spcBef>
        <a:spcAft>
          <a:spcPct val="0"/>
        </a:spcAft>
        <a:defRPr sz="3200" b="1">
          <a:solidFill>
            <a:schemeClr val="accent2"/>
          </a:solidFill>
          <a:latin typeface="Arial" panose="020B0604020202020204" pitchFamily="34" charset="0"/>
        </a:defRPr>
      </a:lvl7pPr>
      <a:lvl8pPr marL="1371600" algn="l" rtl="0" fontAlgn="base">
        <a:spcBef>
          <a:spcPct val="0"/>
        </a:spcBef>
        <a:spcAft>
          <a:spcPct val="0"/>
        </a:spcAft>
        <a:defRPr sz="3200" b="1">
          <a:solidFill>
            <a:schemeClr val="accent2"/>
          </a:solidFill>
          <a:latin typeface="Arial" panose="020B0604020202020204" pitchFamily="34" charset="0"/>
        </a:defRPr>
      </a:lvl8pPr>
      <a:lvl9pPr marL="1828800" algn="l" rtl="0" fontAlgn="base">
        <a:spcBef>
          <a:spcPct val="0"/>
        </a:spcBef>
        <a:spcAft>
          <a:spcPct val="0"/>
        </a:spcAft>
        <a:defRPr sz="3200" b="1">
          <a:solidFill>
            <a:schemeClr val="accent2"/>
          </a:solidFill>
          <a:latin typeface="Arial" panose="020B0604020202020204" pitchFamily="34" charset="0"/>
        </a:defRPr>
      </a:lvl9pPr>
    </p:titleStyle>
    <p:bodyStyle>
      <a:lvl1pPr marL="342900" indent="-342900" algn="l" rtl="0" fontAlgn="base">
        <a:spcBef>
          <a:spcPct val="20000"/>
        </a:spcBef>
        <a:spcAft>
          <a:spcPct val="0"/>
        </a:spcAft>
        <a:buClr>
          <a:schemeClr val="accent2"/>
        </a:buClr>
        <a:buChar char="•"/>
        <a:defRPr sz="28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250C5BD-8AB7-4E6E-A7CB-50D34368A4CE}"/>
              </a:ext>
            </a:extLst>
          </p:cNvPr>
          <p:cNvSpPr>
            <a:spLocks noGrp="1" noChangeArrowheads="1"/>
          </p:cNvSpPr>
          <p:nvPr>
            <p:ph type="title"/>
          </p:nvPr>
        </p:nvSpPr>
        <p:spPr bwMode="auto">
          <a:xfrm>
            <a:off x="971551" y="425452"/>
            <a:ext cx="7921625" cy="33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p>
            <a:pPr lvl="0"/>
            <a:r>
              <a:rPr lang="en-US" altLang="en-US"/>
              <a:t>Title</a:t>
            </a:r>
          </a:p>
        </p:txBody>
      </p:sp>
      <p:sp>
        <p:nvSpPr>
          <p:cNvPr id="29699" name="Rectangle 4">
            <a:extLst>
              <a:ext uri="{FF2B5EF4-FFF2-40B4-BE49-F238E27FC236}">
                <a16:creationId xmlns:a16="http://schemas.microsoft.com/office/drawing/2014/main" id="{B3211CB9-AAC3-45FE-A98B-C6E84B4709FD}"/>
              </a:ext>
            </a:extLst>
          </p:cNvPr>
          <p:cNvSpPr>
            <a:spLocks noGrp="1" noChangeArrowheads="1"/>
          </p:cNvSpPr>
          <p:nvPr>
            <p:ph type="body" idx="1"/>
          </p:nvPr>
        </p:nvSpPr>
        <p:spPr bwMode="auto">
          <a:xfrm>
            <a:off x="431801" y="1089027"/>
            <a:ext cx="8280400" cy="238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p>
            <a:pPr lvl="0"/>
            <a:r>
              <a:rPr lang="en-US" altLang="en-US"/>
              <a:t>This is our 1st Level Bullet</a:t>
            </a:r>
          </a:p>
          <a:p>
            <a:pPr lvl="1"/>
            <a:r>
              <a:rPr lang="en-US" altLang="en-US"/>
              <a:t>This is our 2nd level bullet</a:t>
            </a:r>
          </a:p>
          <a:p>
            <a:pPr lvl="2"/>
            <a:r>
              <a:rPr lang="en-US" altLang="en-US"/>
              <a:t>This is our 3rd level bullet</a:t>
            </a:r>
          </a:p>
          <a:p>
            <a:pPr lvl="0"/>
            <a:r>
              <a:rPr lang="en-US" altLang="en-US"/>
              <a:t>This is our next 1st Level Bullet</a:t>
            </a:r>
          </a:p>
          <a:p>
            <a:pPr lvl="1"/>
            <a:r>
              <a:rPr lang="en-US" altLang="en-US"/>
              <a:t>This is our 2nd level bullet</a:t>
            </a:r>
          </a:p>
          <a:p>
            <a:pPr lvl="2"/>
            <a:r>
              <a:rPr lang="en-US" altLang="en-US"/>
              <a:t>This is our 3rd level bullet</a:t>
            </a:r>
          </a:p>
        </p:txBody>
      </p:sp>
      <p:sp>
        <p:nvSpPr>
          <p:cNvPr id="29700" name="Line 5">
            <a:extLst>
              <a:ext uri="{FF2B5EF4-FFF2-40B4-BE49-F238E27FC236}">
                <a16:creationId xmlns:a16="http://schemas.microsoft.com/office/drawing/2014/main" id="{556389CC-FD26-477B-B94C-A8960D2CEA1C}"/>
              </a:ext>
            </a:extLst>
          </p:cNvPr>
          <p:cNvSpPr>
            <a:spLocks noChangeShapeType="1"/>
          </p:cNvSpPr>
          <p:nvPr/>
        </p:nvSpPr>
        <p:spPr bwMode="auto">
          <a:xfrm flipV="1">
            <a:off x="971551" y="908050"/>
            <a:ext cx="7920038"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293" name="Text Box 6">
            <a:extLst>
              <a:ext uri="{FF2B5EF4-FFF2-40B4-BE49-F238E27FC236}">
                <a16:creationId xmlns:a16="http://schemas.microsoft.com/office/drawing/2014/main" id="{64CEE75A-B597-491F-8D46-58C0833B09F2}"/>
              </a:ext>
            </a:extLst>
          </p:cNvPr>
          <p:cNvSpPr txBox="1">
            <a:spLocks noChangeArrowheads="1"/>
          </p:cNvSpPr>
          <p:nvPr userDrawn="1"/>
        </p:nvSpPr>
        <p:spPr bwMode="auto">
          <a:xfrm>
            <a:off x="6537326" y="6437313"/>
            <a:ext cx="2225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endParaRPr lang="en-US" altLang="en-US">
              <a:solidFill>
                <a:srgbClr val="FC0128"/>
              </a:solidFill>
              <a:latin typeface="Arial" pitchFamily="34" charset="0"/>
              <a:cs typeface="Arial" pitchFamily="34" charset="0"/>
            </a:endParaRPr>
          </a:p>
        </p:txBody>
      </p:sp>
      <p:pic>
        <p:nvPicPr>
          <p:cNvPr id="29702" name="Picture 8">
            <a:extLst>
              <a:ext uri="{FF2B5EF4-FFF2-40B4-BE49-F238E27FC236}">
                <a16:creationId xmlns:a16="http://schemas.microsoft.com/office/drawing/2014/main" id="{28E81C05-9456-4CE9-AB41-7D39F6D483B5}"/>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50826" y="188915"/>
            <a:ext cx="5254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Rectangle 9">
            <a:extLst>
              <a:ext uri="{FF2B5EF4-FFF2-40B4-BE49-F238E27FC236}">
                <a16:creationId xmlns:a16="http://schemas.microsoft.com/office/drawing/2014/main" id="{DE2AD40C-5206-4251-8ECE-EA610591A0AC}"/>
              </a:ext>
            </a:extLst>
          </p:cNvPr>
          <p:cNvSpPr>
            <a:spLocks noGrp="1" noChangeArrowheads="1"/>
          </p:cNvSpPr>
          <p:nvPr>
            <p:ph type="dt" sz="half" idx="2"/>
          </p:nvPr>
        </p:nvSpPr>
        <p:spPr bwMode="auto">
          <a:xfrm>
            <a:off x="250825" y="6308727"/>
            <a:ext cx="25209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lnSpc>
                <a:spcPct val="100000"/>
              </a:lnSpc>
              <a:spcBef>
                <a:spcPct val="0"/>
              </a:spcBef>
              <a:buClrTx/>
              <a:buFontTx/>
              <a:buNone/>
              <a:defRPr sz="1050" b="0">
                <a:solidFill>
                  <a:srgbClr val="000000"/>
                </a:solidFill>
                <a:effectLst>
                  <a:outerShdw blurRad="38100" dist="38100" dir="2700000" algn="tl">
                    <a:srgbClr val="C0C0C0"/>
                  </a:outerShdw>
                </a:effectLst>
                <a:latin typeface="Arial" charset="0"/>
                <a:cs typeface="Arial" charset="0"/>
              </a:defRPr>
            </a:lvl1pPr>
          </a:lstStyle>
          <a:p>
            <a:pPr>
              <a:defRPr/>
            </a:pPr>
            <a:endParaRPr lang="en-US" altLang="en-US"/>
          </a:p>
        </p:txBody>
      </p:sp>
      <p:sp>
        <p:nvSpPr>
          <p:cNvPr id="176138" name="Rectangle 10">
            <a:extLst>
              <a:ext uri="{FF2B5EF4-FFF2-40B4-BE49-F238E27FC236}">
                <a16:creationId xmlns:a16="http://schemas.microsoft.com/office/drawing/2014/main" id="{3230FB0D-F206-4A86-B87B-D5963D8CD531}"/>
              </a:ext>
            </a:extLst>
          </p:cNvPr>
          <p:cNvSpPr>
            <a:spLocks noGrp="1" noChangeArrowheads="1"/>
          </p:cNvSpPr>
          <p:nvPr>
            <p:ph type="ftr" sz="quarter" idx="3"/>
          </p:nvPr>
        </p:nvSpPr>
        <p:spPr bwMode="auto">
          <a:xfrm>
            <a:off x="3132139" y="6308727"/>
            <a:ext cx="3311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lnSpc>
                <a:spcPct val="100000"/>
              </a:lnSpc>
              <a:spcBef>
                <a:spcPct val="0"/>
              </a:spcBef>
              <a:buClrTx/>
              <a:buFontTx/>
              <a:buNone/>
              <a:defRPr sz="1050" b="0">
                <a:solidFill>
                  <a:srgbClr val="000000"/>
                </a:solidFill>
                <a:effectLst>
                  <a:outerShdw blurRad="38100" dist="38100" dir="2700000" algn="tl">
                    <a:srgbClr val="C0C0C0"/>
                  </a:outerShdw>
                </a:effectLst>
                <a:latin typeface="Arial" charset="0"/>
                <a:cs typeface="Arial" charset="0"/>
              </a:defRPr>
            </a:lvl1pPr>
          </a:lstStyle>
          <a:p>
            <a:pPr>
              <a:defRPr/>
            </a:pPr>
            <a:endParaRPr lang="en-US" altLang="en-US"/>
          </a:p>
        </p:txBody>
      </p:sp>
      <p:sp>
        <p:nvSpPr>
          <p:cNvPr id="176139" name="Rectangle 11">
            <a:extLst>
              <a:ext uri="{FF2B5EF4-FFF2-40B4-BE49-F238E27FC236}">
                <a16:creationId xmlns:a16="http://schemas.microsoft.com/office/drawing/2014/main" id="{C0DBCEA7-41F8-4B9F-86FA-5517E098913B}"/>
              </a:ext>
            </a:extLst>
          </p:cNvPr>
          <p:cNvSpPr>
            <a:spLocks noGrp="1" noChangeArrowheads="1"/>
          </p:cNvSpPr>
          <p:nvPr>
            <p:ph type="sldNum" sz="quarter" idx="4"/>
          </p:nvPr>
        </p:nvSpPr>
        <p:spPr bwMode="auto">
          <a:xfrm>
            <a:off x="7854950" y="6408740"/>
            <a:ext cx="11985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5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defRPr>
            </a:lvl1pPr>
          </a:lstStyle>
          <a:p>
            <a:pPr>
              <a:defRPr/>
            </a:pPr>
            <a:fld id="{38A81D6F-BE7E-404E-8DC9-1FDB60E5F69F}" type="slidenum">
              <a:rPr lang="en-US" altLang="en-US"/>
              <a:pPr>
                <a:defRPr/>
              </a:pPr>
              <a:t>‹#›</a:t>
            </a:fld>
            <a:r>
              <a:rPr lang="en-US" altLang="en-US"/>
              <a:t> / 45</a:t>
            </a:r>
          </a:p>
        </p:txBody>
      </p:sp>
      <p:sp>
        <p:nvSpPr>
          <p:cNvPr id="176141" name="Text Box 13">
            <a:extLst>
              <a:ext uri="{FF2B5EF4-FFF2-40B4-BE49-F238E27FC236}">
                <a16:creationId xmlns:a16="http://schemas.microsoft.com/office/drawing/2014/main" id="{69A0AD52-0E5B-47B5-85B0-241177312A0D}"/>
              </a:ext>
            </a:extLst>
          </p:cNvPr>
          <p:cNvSpPr txBox="1">
            <a:spLocks noChangeArrowheads="1"/>
          </p:cNvSpPr>
          <p:nvPr userDrawn="1"/>
        </p:nvSpPr>
        <p:spPr bwMode="auto">
          <a:xfrm>
            <a:off x="971551" y="188914"/>
            <a:ext cx="7921625" cy="1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90000"/>
              </a:lnSpc>
              <a:spcBef>
                <a:spcPct val="50000"/>
              </a:spcBef>
              <a:buClr>
                <a:srgbClr val="FFFFFF"/>
              </a:buClr>
              <a:buFont typeface="Arial" charset="0"/>
              <a:buNone/>
              <a:defRPr/>
            </a:pPr>
            <a:r>
              <a:rPr lang="en-US" altLang="en-US" sz="1050" i="1">
                <a:solidFill>
                  <a:srgbClr val="0066CC"/>
                </a:solidFill>
                <a:effectLst>
                  <a:outerShdw blurRad="38100" dist="38100" dir="2700000" algn="tl">
                    <a:srgbClr val="C0C0C0"/>
                  </a:outerShdw>
                </a:effectLst>
                <a:latin typeface="Times New Roman" pitchFamily="18" charset="0"/>
              </a:rPr>
              <a:t>Princess Sumaya University	   4241 – Digital Logic Design	        Computer Engineering Dept.</a:t>
            </a:r>
          </a:p>
        </p:txBody>
      </p:sp>
    </p:spTree>
    <p:extLst>
      <p:ext uri="{BB962C8B-B14F-4D97-AF65-F5344CB8AC3E}">
        <p14:creationId xmlns:p14="http://schemas.microsoft.com/office/powerpoint/2010/main" val="4109276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p:hf hdr="0" ftr="0" dt="0"/>
  <p:txStyles>
    <p:titleStyle>
      <a:lvl1pPr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mj-lt"/>
          <a:ea typeface="+mj-ea"/>
          <a:cs typeface="+mj-cs"/>
        </a:defRPr>
      </a:lvl1pPr>
      <a:lvl2pPr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2pPr>
      <a:lvl3pPr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3pPr>
      <a:lvl4pPr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4pPr>
      <a:lvl5pPr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5pPr>
      <a:lvl6pPr marL="342900"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6pPr>
      <a:lvl7pPr marL="685800"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7pPr>
      <a:lvl8pPr marL="1028700"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8pPr>
      <a:lvl9pPr marL="1371600" algn="l" rtl="0" eaLnBrk="0" fontAlgn="base" hangingPunct="0">
        <a:lnSpc>
          <a:spcPct val="87000"/>
        </a:lnSpc>
        <a:spcBef>
          <a:spcPct val="0"/>
        </a:spcBef>
        <a:spcAft>
          <a:spcPct val="0"/>
        </a:spcAft>
        <a:defRPr sz="2100" b="1">
          <a:solidFill>
            <a:schemeClr val="accent1"/>
          </a:solidFill>
          <a:effectLst>
            <a:outerShdw blurRad="38100" dist="38100" dir="2700000" algn="tl">
              <a:srgbClr val="C0C0C0"/>
            </a:outerShdw>
          </a:effectLst>
          <a:latin typeface="Times New Roman" pitchFamily="18" charset="0"/>
          <a:cs typeface="Times New Roman" pitchFamily="18" charset="0"/>
        </a:defRPr>
      </a:lvl9pPr>
    </p:titleStyle>
    <p:bodyStyle>
      <a:lvl1pPr marL="264319" indent="-264319" algn="l" rtl="0" eaLnBrk="0" fontAlgn="base" hangingPunct="0">
        <a:spcBef>
          <a:spcPct val="50000"/>
        </a:spcBef>
        <a:spcAft>
          <a:spcPct val="0"/>
        </a:spcAft>
        <a:buClr>
          <a:srgbClr val="CC3300"/>
        </a:buClr>
        <a:buSzPct val="100000"/>
        <a:buFont typeface="Wingdings" panose="05000000000000000000" pitchFamily="2" charset="2"/>
        <a:buChar char="«"/>
        <a:defRPr sz="2100" b="1">
          <a:solidFill>
            <a:schemeClr val="accent2"/>
          </a:solidFill>
          <a:latin typeface="+mn-lt"/>
          <a:ea typeface="+mn-ea"/>
          <a:cs typeface="+mn-cs"/>
        </a:defRPr>
      </a:lvl1pPr>
      <a:lvl2pPr marL="607219" indent="-208360" algn="l" rtl="0" eaLnBrk="0" fontAlgn="base" hangingPunct="0">
        <a:spcBef>
          <a:spcPct val="50000"/>
        </a:spcBef>
        <a:spcAft>
          <a:spcPct val="0"/>
        </a:spcAft>
        <a:buClr>
          <a:schemeClr val="accent2"/>
        </a:buClr>
        <a:buSzPct val="100000"/>
        <a:buFont typeface="Times New Roman" panose="02020603050405020304" pitchFamily="18" charset="0"/>
        <a:buChar char="●"/>
        <a:defRPr sz="1800" b="1">
          <a:solidFill>
            <a:schemeClr val="tx1"/>
          </a:solidFill>
          <a:latin typeface="+mn-lt"/>
          <a:cs typeface="+mn-cs"/>
        </a:defRPr>
      </a:lvl2pPr>
      <a:lvl3pPr marL="940594" indent="-198835" algn="l" rtl="0" eaLnBrk="0" fontAlgn="base" hangingPunct="0">
        <a:spcBef>
          <a:spcPct val="50000"/>
        </a:spcBef>
        <a:spcAft>
          <a:spcPct val="0"/>
        </a:spcAft>
        <a:buClr>
          <a:srgbClr val="CC3300"/>
        </a:buClr>
        <a:buSzPct val="100000"/>
        <a:buFont typeface="Arial" panose="020B0604020202020204" pitchFamily="34" charset="0"/>
        <a:buChar char="♦"/>
        <a:defRPr sz="1500" b="1">
          <a:solidFill>
            <a:schemeClr val="tx1"/>
          </a:solidFill>
          <a:latin typeface="+mn-lt"/>
          <a:cs typeface="+mn-cs"/>
        </a:defRPr>
      </a:lvl3pPr>
      <a:lvl4pPr marL="1401366" indent="-257175" algn="l" rtl="0" eaLnBrk="0" fontAlgn="base" hangingPunct="0">
        <a:spcBef>
          <a:spcPct val="20000"/>
        </a:spcBef>
        <a:spcAft>
          <a:spcPct val="0"/>
        </a:spcAft>
        <a:buChar char="–"/>
        <a:defRPr sz="1500">
          <a:solidFill>
            <a:schemeClr val="tx1"/>
          </a:solidFill>
          <a:latin typeface="+mn-lt"/>
          <a:cs typeface="+mn-cs"/>
        </a:defRPr>
      </a:lvl4pPr>
      <a:lvl5pPr marL="1793081" indent="-257175" algn="l" rtl="0" eaLnBrk="0" fontAlgn="base" hangingPunct="0">
        <a:spcBef>
          <a:spcPct val="20000"/>
        </a:spcBef>
        <a:spcAft>
          <a:spcPct val="0"/>
        </a:spcAft>
        <a:buChar char="»"/>
        <a:defRPr sz="1500">
          <a:solidFill>
            <a:schemeClr val="tx1"/>
          </a:solidFill>
          <a:latin typeface="+mn-lt"/>
          <a:cs typeface="+mn-cs"/>
        </a:defRPr>
      </a:lvl5pPr>
      <a:lvl6pPr marL="2135981" indent="-257175" algn="l" rtl="0" fontAlgn="base">
        <a:spcBef>
          <a:spcPct val="20000"/>
        </a:spcBef>
        <a:spcAft>
          <a:spcPct val="0"/>
        </a:spcAft>
        <a:buChar char="»"/>
        <a:defRPr sz="1500">
          <a:solidFill>
            <a:schemeClr val="tx1"/>
          </a:solidFill>
          <a:latin typeface="+mn-lt"/>
          <a:cs typeface="+mn-cs"/>
        </a:defRPr>
      </a:lvl6pPr>
      <a:lvl7pPr marL="2478881" indent="-257175" algn="l" rtl="0" fontAlgn="base">
        <a:spcBef>
          <a:spcPct val="20000"/>
        </a:spcBef>
        <a:spcAft>
          <a:spcPct val="0"/>
        </a:spcAft>
        <a:buChar char="»"/>
        <a:defRPr sz="1500">
          <a:solidFill>
            <a:schemeClr val="tx1"/>
          </a:solidFill>
          <a:latin typeface="+mn-lt"/>
          <a:cs typeface="+mn-cs"/>
        </a:defRPr>
      </a:lvl7pPr>
      <a:lvl8pPr marL="2821781" indent="-257175" algn="l" rtl="0" fontAlgn="base">
        <a:spcBef>
          <a:spcPct val="20000"/>
        </a:spcBef>
        <a:spcAft>
          <a:spcPct val="0"/>
        </a:spcAft>
        <a:buChar char="»"/>
        <a:defRPr sz="1500">
          <a:solidFill>
            <a:schemeClr val="tx1"/>
          </a:solidFill>
          <a:latin typeface="+mn-lt"/>
          <a:cs typeface="+mn-cs"/>
        </a:defRPr>
      </a:lvl8pPr>
      <a:lvl9pPr marL="3164681" indent="-257175"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3238500" y="0"/>
            <a:ext cx="11925300" cy="3810000"/>
            <a:chOff x="-2040" y="0"/>
            <a:chExt cx="7512" cy="2400"/>
          </a:xfrm>
        </p:grpSpPr>
        <p:sp>
          <p:nvSpPr>
            <p:cNvPr id="301059"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pPr eaLnBrk="1" hangingPunct="1">
                <a:defRPr/>
              </a:pPr>
              <a:endParaRPr lang="en-CA" sz="2400">
                <a:latin typeface="Times New Roman" pitchFamily="18" charset="0"/>
              </a:endParaRPr>
            </a:p>
          </p:txBody>
        </p:sp>
        <p:sp>
          <p:nvSpPr>
            <p:cNvPr id="301060"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pPr eaLnBrk="1" hangingPunct="1">
                <a:defRPr/>
              </a:pPr>
              <a:endParaRPr lang="en-CA">
                <a:latin typeface="Arial" charset="0"/>
              </a:endParaRPr>
            </a:p>
          </p:txBody>
        </p:sp>
        <p:sp>
          <p:nvSpPr>
            <p:cNvPr id="301061" name="Line 5"/>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pPr>
                <a:defRPr/>
              </a:pPr>
              <a:endParaRPr lang="en-CA"/>
            </a:p>
          </p:txBody>
        </p:sp>
      </p:grpSp>
      <p:sp>
        <p:nvSpPr>
          <p:cNvPr id="18435"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436"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106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p>
        </p:txBody>
      </p:sp>
      <p:sp>
        <p:nvSpPr>
          <p:cNvPr id="30106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r>
              <a:rPr lang="en-US"/>
              <a:t>ENG241/Digital Design</a:t>
            </a:r>
          </a:p>
        </p:txBody>
      </p:sp>
      <p:sp>
        <p:nvSpPr>
          <p:cNvPr id="30106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12084B-79B0-45F2-9E33-0CAE19781FA4}" type="slidenum">
              <a:rPr lang="en-US"/>
              <a:pPr>
                <a:defRPr/>
              </a:pPr>
              <a:t>‹#›</a:t>
            </a:fld>
            <a:endParaRPr lang="en-US"/>
          </a:p>
        </p:txBody>
      </p:sp>
    </p:spTree>
    <p:extLst>
      <p:ext uri="{BB962C8B-B14F-4D97-AF65-F5344CB8AC3E}">
        <p14:creationId xmlns:p14="http://schemas.microsoft.com/office/powerpoint/2010/main" val="50749786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283AD5-1BF1-4A62-B517-70CDFDBD49A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C6A518E-0E8F-4132-8895-CC9C5113272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3C70303-44DF-41FE-8839-E74EE7876860}"/>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p>
        </p:txBody>
      </p:sp>
      <p:sp>
        <p:nvSpPr>
          <p:cNvPr id="1029" name="Rectangle 5">
            <a:extLst>
              <a:ext uri="{FF2B5EF4-FFF2-40B4-BE49-F238E27FC236}">
                <a16:creationId xmlns:a16="http://schemas.microsoft.com/office/drawing/2014/main" id="{BBE1E50A-A6A6-43E0-911F-3C3D6F7A75E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p>
        </p:txBody>
      </p:sp>
      <p:sp>
        <p:nvSpPr>
          <p:cNvPr id="1030" name="Rectangle 6">
            <a:extLst>
              <a:ext uri="{FF2B5EF4-FFF2-40B4-BE49-F238E27FC236}">
                <a16:creationId xmlns:a16="http://schemas.microsoft.com/office/drawing/2014/main" id="{D0DA2839-5BD6-45A8-B7EC-4C96568D036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9655B4C-FB7E-45F9-BC71-742F33974062}" type="slidenum">
              <a:rPr lang="en-US" altLang="en-US"/>
              <a:pPr/>
              <a:t>‹#›</a:t>
            </a:fld>
            <a:endParaRPr lang="en-US" altLang="en-US"/>
          </a:p>
        </p:txBody>
      </p:sp>
    </p:spTree>
    <p:extLst>
      <p:ext uri="{BB962C8B-B14F-4D97-AF65-F5344CB8AC3E}">
        <p14:creationId xmlns:p14="http://schemas.microsoft.com/office/powerpoint/2010/main" val="292930594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8A1F1-3535-3847-9941-417799702369}" type="datetimeFigureOut">
              <a:rPr lang="en-US" smtClean="0"/>
              <a:t>21-Jun-22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37E96-61B4-A74B-91B5-FB303DD29DB1}" type="slidenum">
              <a:rPr lang="en-US" smtClean="0"/>
              <a:t>‹#›</a:t>
            </a:fld>
            <a:endParaRPr lang="en-US" dirty="0"/>
          </a:p>
        </p:txBody>
      </p:sp>
    </p:spTree>
    <p:extLst>
      <p:ext uri="{BB962C8B-B14F-4D97-AF65-F5344CB8AC3E}">
        <p14:creationId xmlns:p14="http://schemas.microsoft.com/office/powerpoint/2010/main" val="207402847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C2F926-1BCE-447D-8C31-2491D6FBFFA6}"/>
              </a:ext>
            </a:extLst>
          </p:cNvPr>
          <p:cNvSpPr>
            <a:spLocks noGrp="1" noChangeArrowheads="1"/>
          </p:cNvSpPr>
          <p:nvPr>
            <p:ph type="title"/>
          </p:nvPr>
        </p:nvSpPr>
        <p:spPr bwMode="auto">
          <a:xfrm>
            <a:off x="381000" y="152400"/>
            <a:ext cx="8280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b"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04F2CFC5-D449-4B5E-A40E-5791181F0CAC}"/>
              </a:ext>
            </a:extLst>
          </p:cNvPr>
          <p:cNvSpPr>
            <a:spLocks noGrp="1" noChangeArrowheads="1"/>
          </p:cNvSpPr>
          <p:nvPr>
            <p:ph type="body" idx="1"/>
          </p:nvPr>
        </p:nvSpPr>
        <p:spPr bwMode="auto">
          <a:xfrm>
            <a:off x="411163" y="1143000"/>
            <a:ext cx="83185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 Third Level</a:t>
            </a:r>
          </a:p>
        </p:txBody>
      </p:sp>
      <p:grpSp>
        <p:nvGrpSpPr>
          <p:cNvPr id="1028" name="Group 16">
            <a:extLst>
              <a:ext uri="{FF2B5EF4-FFF2-40B4-BE49-F238E27FC236}">
                <a16:creationId xmlns:a16="http://schemas.microsoft.com/office/drawing/2014/main" id="{6381BE39-46C2-4431-8024-104A5FBB8BAD}"/>
              </a:ext>
            </a:extLst>
          </p:cNvPr>
          <p:cNvGrpSpPr>
            <a:grpSpLocks/>
          </p:cNvGrpSpPr>
          <p:nvPr userDrawn="1"/>
        </p:nvGrpSpPr>
        <p:grpSpPr bwMode="auto">
          <a:xfrm>
            <a:off x="304800" y="838200"/>
            <a:ext cx="8534400" cy="152400"/>
            <a:chOff x="264" y="788"/>
            <a:chExt cx="5232" cy="124"/>
          </a:xfrm>
        </p:grpSpPr>
        <p:sp>
          <p:nvSpPr>
            <p:cNvPr id="1041" name="Rectangle 17">
              <a:extLst>
                <a:ext uri="{FF2B5EF4-FFF2-40B4-BE49-F238E27FC236}">
                  <a16:creationId xmlns:a16="http://schemas.microsoft.com/office/drawing/2014/main" id="{D597E412-4DEF-4776-9FB0-08619FBB9305}"/>
                </a:ext>
              </a:extLst>
            </p:cNvPr>
            <p:cNvSpPr>
              <a:spLocks noChangeArrowheads="1"/>
            </p:cNvSpPr>
            <p:nvPr/>
          </p:nvSpPr>
          <p:spPr bwMode="auto">
            <a:xfrm>
              <a:off x="264" y="788"/>
              <a:ext cx="5232" cy="61"/>
            </a:xfrm>
            <a:prstGeom prst="rect">
              <a:avLst/>
            </a:prstGeom>
            <a:gradFill rotWithShape="0">
              <a:gsLst>
                <a:gs pos="0">
                  <a:srgbClr val="12C2E9">
                    <a:gamma/>
                    <a:shade val="80000"/>
                    <a:invGamma/>
                  </a:srgbClr>
                </a:gs>
                <a:gs pos="50000">
                  <a:srgbClr val="12C2E9"/>
                </a:gs>
                <a:gs pos="100000">
                  <a:srgbClr val="12C2E9">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42" name="Rectangle 18">
              <a:extLst>
                <a:ext uri="{FF2B5EF4-FFF2-40B4-BE49-F238E27FC236}">
                  <a16:creationId xmlns:a16="http://schemas.microsoft.com/office/drawing/2014/main" id="{97563BA8-753E-4374-829A-AB49CCE7D90C}"/>
                </a:ext>
              </a:extLst>
            </p:cNvPr>
            <p:cNvSpPr>
              <a:spLocks noChangeArrowheads="1"/>
            </p:cNvSpPr>
            <p:nvPr/>
          </p:nvSpPr>
          <p:spPr bwMode="auto">
            <a:xfrm>
              <a:off x="264" y="881"/>
              <a:ext cx="5232" cy="31"/>
            </a:xfrm>
            <a:prstGeom prst="rect">
              <a:avLst/>
            </a:prstGeom>
            <a:gradFill rotWithShape="0">
              <a:gsLst>
                <a:gs pos="0">
                  <a:srgbClr val="FF00FF">
                    <a:gamma/>
                    <a:shade val="69804"/>
                    <a:invGamma/>
                  </a:srgbClr>
                </a:gs>
                <a:gs pos="50000">
                  <a:srgbClr val="FF00FF"/>
                </a:gs>
                <a:gs pos="100000">
                  <a:srgbClr val="FF00FF">
                    <a:gamma/>
                    <a:shade val="69804"/>
                    <a:invGamma/>
                  </a:srgbClr>
                </a:gs>
              </a:gsLst>
              <a:lin ang="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spTree>
    <p:extLst>
      <p:ext uri="{BB962C8B-B14F-4D97-AF65-F5344CB8AC3E}">
        <p14:creationId xmlns:p14="http://schemas.microsoft.com/office/powerpoint/2010/main" val="108350989"/>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Lst>
  <p:txStyles>
    <p:titleStyle>
      <a:lvl1pPr algn="l" rtl="0" eaLnBrk="0" fontAlgn="base" hangingPunct="0">
        <a:lnSpc>
          <a:spcPts val="3600"/>
        </a:lnSpc>
        <a:spcBef>
          <a:spcPct val="0"/>
        </a:spcBef>
        <a:spcAft>
          <a:spcPct val="0"/>
        </a:spcAft>
        <a:defRPr sz="3200" b="1">
          <a:solidFill>
            <a:schemeClr val="tx1"/>
          </a:solidFill>
          <a:latin typeface="+mj-lt"/>
          <a:ea typeface="MS PGothic" panose="020B0600070205080204" pitchFamily="34" charset="-128"/>
          <a:cs typeface="ＭＳ Ｐゴシック" charset="0"/>
        </a:defRPr>
      </a:lvl1pPr>
      <a:lvl2pPr algn="l" rtl="0" eaLnBrk="0" fontAlgn="base" hangingPunct="0">
        <a:lnSpc>
          <a:spcPts val="3600"/>
        </a:lnSpc>
        <a:spcBef>
          <a:spcPct val="0"/>
        </a:spcBef>
        <a:spcAft>
          <a:spcPct val="0"/>
        </a:spcAft>
        <a:defRPr sz="3200" b="1">
          <a:solidFill>
            <a:schemeClr val="tx1"/>
          </a:solidFill>
          <a:latin typeface="Tahoma" charset="0"/>
          <a:ea typeface="MS PGothic" panose="020B0600070205080204" pitchFamily="34" charset="-128"/>
          <a:cs typeface="ＭＳ Ｐゴシック" charset="0"/>
        </a:defRPr>
      </a:lvl2pPr>
      <a:lvl3pPr algn="l" rtl="0" eaLnBrk="0" fontAlgn="base" hangingPunct="0">
        <a:lnSpc>
          <a:spcPts val="3600"/>
        </a:lnSpc>
        <a:spcBef>
          <a:spcPct val="0"/>
        </a:spcBef>
        <a:spcAft>
          <a:spcPct val="0"/>
        </a:spcAft>
        <a:defRPr sz="3200" b="1">
          <a:solidFill>
            <a:schemeClr val="tx1"/>
          </a:solidFill>
          <a:latin typeface="Tahoma" charset="0"/>
          <a:ea typeface="MS PGothic" panose="020B0600070205080204" pitchFamily="34" charset="-128"/>
          <a:cs typeface="ＭＳ Ｐゴシック" charset="0"/>
        </a:defRPr>
      </a:lvl3pPr>
      <a:lvl4pPr algn="l" rtl="0" eaLnBrk="0" fontAlgn="base" hangingPunct="0">
        <a:lnSpc>
          <a:spcPts val="3600"/>
        </a:lnSpc>
        <a:spcBef>
          <a:spcPct val="0"/>
        </a:spcBef>
        <a:spcAft>
          <a:spcPct val="0"/>
        </a:spcAft>
        <a:defRPr sz="3200" b="1">
          <a:solidFill>
            <a:schemeClr val="tx1"/>
          </a:solidFill>
          <a:latin typeface="Tahoma" charset="0"/>
          <a:ea typeface="MS PGothic" panose="020B0600070205080204" pitchFamily="34" charset="-128"/>
          <a:cs typeface="ＭＳ Ｐゴシック" charset="0"/>
        </a:defRPr>
      </a:lvl4pPr>
      <a:lvl5pPr algn="l" rtl="0" eaLnBrk="0" fontAlgn="base" hangingPunct="0">
        <a:lnSpc>
          <a:spcPts val="3600"/>
        </a:lnSpc>
        <a:spcBef>
          <a:spcPct val="0"/>
        </a:spcBef>
        <a:spcAft>
          <a:spcPct val="0"/>
        </a:spcAft>
        <a:defRPr sz="3200" b="1">
          <a:solidFill>
            <a:schemeClr val="tx1"/>
          </a:solidFill>
          <a:latin typeface="Tahoma" charset="0"/>
          <a:ea typeface="MS PGothic" panose="020B0600070205080204" pitchFamily="34" charset="-128"/>
          <a:cs typeface="ＭＳ Ｐゴシック" charset="0"/>
        </a:defRPr>
      </a:lvl5pPr>
      <a:lvl6pPr marL="457200" algn="l" rtl="0" eaLnBrk="0" fontAlgn="base" hangingPunct="0">
        <a:lnSpc>
          <a:spcPts val="3600"/>
        </a:lnSpc>
        <a:spcBef>
          <a:spcPct val="0"/>
        </a:spcBef>
        <a:spcAft>
          <a:spcPct val="0"/>
        </a:spcAft>
        <a:defRPr sz="3200" b="1">
          <a:solidFill>
            <a:schemeClr val="tx1"/>
          </a:solidFill>
          <a:latin typeface="Tahoma" charset="0"/>
          <a:ea typeface="ＭＳ Ｐゴシック" charset="0"/>
        </a:defRPr>
      </a:lvl6pPr>
      <a:lvl7pPr marL="914400" algn="l" rtl="0" eaLnBrk="0" fontAlgn="base" hangingPunct="0">
        <a:lnSpc>
          <a:spcPts val="3600"/>
        </a:lnSpc>
        <a:spcBef>
          <a:spcPct val="0"/>
        </a:spcBef>
        <a:spcAft>
          <a:spcPct val="0"/>
        </a:spcAft>
        <a:defRPr sz="3200" b="1">
          <a:solidFill>
            <a:schemeClr val="tx1"/>
          </a:solidFill>
          <a:latin typeface="Tahoma" charset="0"/>
          <a:ea typeface="ＭＳ Ｐゴシック" charset="0"/>
        </a:defRPr>
      </a:lvl7pPr>
      <a:lvl8pPr marL="1371600" algn="l" rtl="0" eaLnBrk="0" fontAlgn="base" hangingPunct="0">
        <a:lnSpc>
          <a:spcPts val="3600"/>
        </a:lnSpc>
        <a:spcBef>
          <a:spcPct val="0"/>
        </a:spcBef>
        <a:spcAft>
          <a:spcPct val="0"/>
        </a:spcAft>
        <a:defRPr sz="3200" b="1">
          <a:solidFill>
            <a:schemeClr val="tx1"/>
          </a:solidFill>
          <a:latin typeface="Tahoma" charset="0"/>
          <a:ea typeface="ＭＳ Ｐゴシック" charset="0"/>
        </a:defRPr>
      </a:lvl8pPr>
      <a:lvl9pPr marL="1828800" algn="l" rtl="0" eaLnBrk="0" fontAlgn="base" hangingPunct="0">
        <a:lnSpc>
          <a:spcPts val="3600"/>
        </a:lnSpc>
        <a:spcBef>
          <a:spcPct val="0"/>
        </a:spcBef>
        <a:spcAft>
          <a:spcPct val="0"/>
        </a:spcAft>
        <a:defRPr sz="3200" b="1">
          <a:solidFill>
            <a:schemeClr val="tx1"/>
          </a:solidFill>
          <a:latin typeface="Tahoma" charset="0"/>
          <a:ea typeface="ＭＳ Ｐゴシック" charset="0"/>
        </a:defRPr>
      </a:lvl9pPr>
    </p:titleStyle>
    <p:bodyStyle>
      <a:lvl1pPr marL="292100" indent="-292100" algn="l" rtl="0" eaLnBrk="0" fontAlgn="base" hangingPunct="0">
        <a:spcBef>
          <a:spcPct val="10000"/>
        </a:spcBef>
        <a:spcAft>
          <a:spcPts val="400"/>
        </a:spcAft>
        <a:buClr>
          <a:srgbClr val="0C7B9C"/>
        </a:buClr>
        <a:buSzPct val="75000"/>
        <a:buFont typeface="Monotype Sorts" pitchFamily="2" charset="2"/>
        <a:buChar char="l"/>
        <a:defRPr sz="2800">
          <a:solidFill>
            <a:schemeClr val="tx1"/>
          </a:solidFill>
          <a:latin typeface="+mn-lt"/>
          <a:ea typeface="MS PGothic" panose="020B0600070205080204" pitchFamily="34" charset="-128"/>
          <a:cs typeface="ＭＳ Ｐゴシック" charset="0"/>
        </a:defRPr>
      </a:lvl1pPr>
      <a:lvl2pPr marL="800100" indent="-342900" algn="l" rtl="0" eaLnBrk="0" fontAlgn="base" hangingPunct="0">
        <a:spcBef>
          <a:spcPct val="10000"/>
        </a:spcBef>
        <a:spcAft>
          <a:spcPts val="400"/>
        </a:spcAft>
        <a:buClr>
          <a:srgbClr val="0C7B9C"/>
        </a:buClr>
        <a:buSzPct val="100000"/>
        <a:buFont typeface="Arial" panose="020B0604020202020204" pitchFamily="34" charset="0"/>
        <a:buChar char="–"/>
        <a:defRPr sz="2800">
          <a:solidFill>
            <a:schemeClr val="tx1"/>
          </a:solidFill>
          <a:latin typeface="+mn-lt"/>
          <a:ea typeface="MS PGothic" panose="020B0600070205080204" pitchFamily="34" charset="-128"/>
        </a:defRPr>
      </a:lvl2pPr>
      <a:lvl3pPr marL="914400" algn="l" rtl="0" eaLnBrk="0" fontAlgn="base" hangingPunct="0">
        <a:spcBef>
          <a:spcPct val="10000"/>
        </a:spcBef>
        <a:spcAft>
          <a:spcPts val="400"/>
        </a:spcAft>
        <a:buClr>
          <a:srgbClr val="0C7B9C"/>
        </a:buClr>
        <a:buSzPct val="70000"/>
        <a:buFont typeface="Wingdings" panose="05000000000000000000" pitchFamily="2" charset="2"/>
        <a:buChar char="u"/>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SzPct val="100000"/>
        <a:buChar char="–"/>
        <a:defRPr sz="2000">
          <a:solidFill>
            <a:schemeClr val="tx1"/>
          </a:solidFill>
          <a:latin typeface="Times New Roman" charset="0"/>
          <a:ea typeface="MS PGothic" panose="020B0600070205080204" pitchFamily="34" charset="-128"/>
        </a:defRPr>
      </a:lvl4pPr>
      <a:lvl5pPr marL="2057400" indent="-228600" algn="l" rtl="0" eaLnBrk="0" fontAlgn="base" hangingPunct="0">
        <a:spcBef>
          <a:spcPct val="20000"/>
        </a:spcBef>
        <a:spcAft>
          <a:spcPct val="0"/>
        </a:spcAft>
        <a:buSzPct val="100000"/>
        <a:buChar char="•"/>
        <a:defRPr sz="2000">
          <a:solidFill>
            <a:schemeClr val="tx1"/>
          </a:solidFill>
          <a:latin typeface="Times New Roman" charset="0"/>
          <a:ea typeface="MS PGothic" panose="020B0600070205080204" pitchFamily="34" charset="-128"/>
        </a:defRPr>
      </a:lvl5pPr>
      <a:lvl6pPr marL="2514600" indent="-228600" algn="l" rtl="0" eaLnBrk="0" fontAlgn="base" hangingPunct="0">
        <a:spcBef>
          <a:spcPct val="20000"/>
        </a:spcBef>
        <a:spcAft>
          <a:spcPct val="0"/>
        </a:spcAft>
        <a:buSzPct val="100000"/>
        <a:buChar char="•"/>
        <a:defRPr sz="2000">
          <a:solidFill>
            <a:schemeClr val="tx1"/>
          </a:solidFill>
          <a:latin typeface="Times New Roman" charset="0"/>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Times New Roman" charset="0"/>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Times New Roman" charset="0"/>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5F98BE3-8F84-44B7-AEFA-ADD63FC350B4}"/>
              </a:ext>
            </a:extLst>
          </p:cNvPr>
          <p:cNvSpPr>
            <a:spLocks noChangeArrowheads="1"/>
          </p:cNvSpPr>
          <p:nvPr/>
        </p:nvSpPr>
        <p:spPr bwMode="ltGray">
          <a:xfrm>
            <a:off x="431800" y="612775"/>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a:p>
        </p:txBody>
      </p:sp>
      <p:sp>
        <p:nvSpPr>
          <p:cNvPr id="5123" name="Rectangle 3">
            <a:extLst>
              <a:ext uri="{FF2B5EF4-FFF2-40B4-BE49-F238E27FC236}">
                <a16:creationId xmlns:a16="http://schemas.microsoft.com/office/drawing/2014/main" id="{98E8BFBD-7B10-467C-BD17-F91D2F6C2A47}"/>
              </a:ext>
            </a:extLst>
          </p:cNvPr>
          <p:cNvSpPr>
            <a:spLocks noChangeArrowheads="1"/>
          </p:cNvSpPr>
          <p:nvPr/>
        </p:nvSpPr>
        <p:spPr bwMode="ltGray">
          <a:xfrm>
            <a:off x="814388" y="612775"/>
            <a:ext cx="328612"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a:p>
        </p:txBody>
      </p:sp>
      <p:sp>
        <p:nvSpPr>
          <p:cNvPr id="5124" name="Rectangle 4">
            <a:extLst>
              <a:ext uri="{FF2B5EF4-FFF2-40B4-BE49-F238E27FC236}">
                <a16:creationId xmlns:a16="http://schemas.microsoft.com/office/drawing/2014/main" id="{A268D220-0841-4674-97C8-C59502AFE9DA}"/>
              </a:ext>
            </a:extLst>
          </p:cNvPr>
          <p:cNvSpPr>
            <a:spLocks noChangeArrowheads="1"/>
          </p:cNvSpPr>
          <p:nvPr/>
        </p:nvSpPr>
        <p:spPr bwMode="ltGray">
          <a:xfrm>
            <a:off x="555625" y="1035050"/>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a:p>
        </p:txBody>
      </p:sp>
      <p:sp>
        <p:nvSpPr>
          <p:cNvPr id="5125" name="Rectangle 5">
            <a:extLst>
              <a:ext uri="{FF2B5EF4-FFF2-40B4-BE49-F238E27FC236}">
                <a16:creationId xmlns:a16="http://schemas.microsoft.com/office/drawing/2014/main" id="{E25B8D2D-83C0-4846-8648-C107E69073EB}"/>
              </a:ext>
            </a:extLst>
          </p:cNvPr>
          <p:cNvSpPr>
            <a:spLocks noChangeArrowheads="1"/>
          </p:cNvSpPr>
          <p:nvPr/>
        </p:nvSpPr>
        <p:spPr bwMode="ltGray">
          <a:xfrm>
            <a:off x="925513" y="1035050"/>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a:p>
        </p:txBody>
      </p:sp>
      <p:sp>
        <p:nvSpPr>
          <p:cNvPr id="5126" name="Rectangle 6">
            <a:extLst>
              <a:ext uri="{FF2B5EF4-FFF2-40B4-BE49-F238E27FC236}">
                <a16:creationId xmlns:a16="http://schemas.microsoft.com/office/drawing/2014/main" id="{46C704D3-E30F-4B84-9629-7B8F30971253}"/>
              </a:ext>
            </a:extLst>
          </p:cNvPr>
          <p:cNvSpPr>
            <a:spLocks noChangeArrowheads="1"/>
          </p:cNvSpPr>
          <p:nvPr/>
        </p:nvSpPr>
        <p:spPr bwMode="ltGray">
          <a:xfrm>
            <a:off x="141288" y="962025"/>
            <a:ext cx="560387"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a:p>
        </p:txBody>
      </p:sp>
      <p:sp>
        <p:nvSpPr>
          <p:cNvPr id="5127" name="Rectangle 7">
            <a:extLst>
              <a:ext uri="{FF2B5EF4-FFF2-40B4-BE49-F238E27FC236}">
                <a16:creationId xmlns:a16="http://schemas.microsoft.com/office/drawing/2014/main" id="{06603888-7B5D-4BA0-9FB8-72FB997CE47B}"/>
              </a:ext>
            </a:extLst>
          </p:cNvPr>
          <p:cNvSpPr>
            <a:spLocks noChangeArrowheads="1"/>
          </p:cNvSpPr>
          <p:nvPr/>
        </p:nvSpPr>
        <p:spPr bwMode="gray">
          <a:xfrm>
            <a:off x="776288" y="504825"/>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a:p>
        </p:txBody>
      </p:sp>
      <p:sp>
        <p:nvSpPr>
          <p:cNvPr id="5128" name="Rectangle 8">
            <a:extLst>
              <a:ext uri="{FF2B5EF4-FFF2-40B4-BE49-F238E27FC236}">
                <a16:creationId xmlns:a16="http://schemas.microsoft.com/office/drawing/2014/main" id="{2C7BCD6A-FE83-4436-95FB-E00AE6132EEF}"/>
              </a:ext>
            </a:extLst>
          </p:cNvPr>
          <p:cNvSpPr>
            <a:spLocks noChangeArrowheads="1"/>
          </p:cNvSpPr>
          <p:nvPr/>
        </p:nvSpPr>
        <p:spPr bwMode="gray">
          <a:xfrm>
            <a:off x="457200" y="1295400"/>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a:p>
        </p:txBody>
      </p:sp>
      <p:sp>
        <p:nvSpPr>
          <p:cNvPr id="1033" name="Rectangle 9">
            <a:extLst>
              <a:ext uri="{FF2B5EF4-FFF2-40B4-BE49-F238E27FC236}">
                <a16:creationId xmlns:a16="http://schemas.microsoft.com/office/drawing/2014/main" id="{4EC0BC53-EDBD-456E-B89A-7BEEF02E1C62}"/>
              </a:ext>
            </a:extLst>
          </p:cNvPr>
          <p:cNvSpPr>
            <a:spLocks noGrp="1" noChangeArrowheads="1"/>
          </p:cNvSpPr>
          <p:nvPr>
            <p:ph type="title"/>
          </p:nvPr>
        </p:nvSpPr>
        <p:spPr bwMode="auto">
          <a:xfrm>
            <a:off x="1165225" y="131763"/>
            <a:ext cx="77930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a:extLst>
              <a:ext uri="{FF2B5EF4-FFF2-40B4-BE49-F238E27FC236}">
                <a16:creationId xmlns:a16="http://schemas.microsoft.com/office/drawing/2014/main" id="{DCECD427-D188-4207-A972-48A2253FC192}"/>
              </a:ext>
            </a:extLst>
          </p:cNvPr>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31" name="Rectangle 11">
            <a:extLst>
              <a:ext uri="{FF2B5EF4-FFF2-40B4-BE49-F238E27FC236}">
                <a16:creationId xmlns:a16="http://schemas.microsoft.com/office/drawing/2014/main" id="{8864B9D0-CEEF-4C00-8305-A9ECFAFE377E}"/>
              </a:ext>
            </a:extLst>
          </p:cNvPr>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smtClean="0"/>
            </a:lvl1pPr>
          </a:lstStyle>
          <a:p>
            <a:pPr>
              <a:defRPr/>
            </a:pPr>
            <a:endParaRPr lang="en-US"/>
          </a:p>
        </p:txBody>
      </p:sp>
      <p:sp>
        <p:nvSpPr>
          <p:cNvPr id="5132" name="Rectangle 12">
            <a:extLst>
              <a:ext uri="{FF2B5EF4-FFF2-40B4-BE49-F238E27FC236}">
                <a16:creationId xmlns:a16="http://schemas.microsoft.com/office/drawing/2014/main" id="{7A4B292C-255C-4605-B365-E79E9DA3AEBD}"/>
              </a:ext>
            </a:extLst>
          </p:cNvPr>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lvl1pPr>
          </a:lstStyle>
          <a:p>
            <a:pPr>
              <a:defRPr/>
            </a:pPr>
            <a:r>
              <a:rPr lang="en-US"/>
              <a:t>ICS611</a:t>
            </a:r>
          </a:p>
        </p:txBody>
      </p:sp>
      <p:sp>
        <p:nvSpPr>
          <p:cNvPr id="5133" name="Rectangle 13">
            <a:extLst>
              <a:ext uri="{FF2B5EF4-FFF2-40B4-BE49-F238E27FC236}">
                <a16:creationId xmlns:a16="http://schemas.microsoft.com/office/drawing/2014/main" id="{87AD3E58-F14D-41B0-B290-09AA57E473D7}"/>
              </a:ext>
            </a:extLst>
          </p:cNvPr>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cs typeface="Tahoma" panose="020B0604030504040204" pitchFamily="34" charset="0"/>
              </a:defRPr>
            </a:lvl1pPr>
          </a:lstStyle>
          <a:p>
            <a:fld id="{586DF763-7580-4572-82D8-4FBC84D99D89}" type="slidenum">
              <a:rPr lang="he-IL" altLang="en-US"/>
              <a:pPr/>
              <a:t>‹#›</a:t>
            </a:fld>
            <a:endParaRPr lang="en-US" altLang="en-US"/>
          </a:p>
        </p:txBody>
      </p:sp>
    </p:spTree>
    <p:extLst>
      <p:ext uri="{BB962C8B-B14F-4D97-AF65-F5344CB8AC3E}">
        <p14:creationId xmlns:p14="http://schemas.microsoft.com/office/powerpoint/2010/main" val="2916309041"/>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D79ED6-5C87-4C9D-8EDA-EE3A06FB1130}"/>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43DC15B-4B46-439F-B507-30B3B42FBD49}"/>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253" name="Rectangle 5">
            <a:extLst>
              <a:ext uri="{FF2B5EF4-FFF2-40B4-BE49-F238E27FC236}">
                <a16:creationId xmlns:a16="http://schemas.microsoft.com/office/drawing/2014/main" id="{583020F6-D35A-49AC-90B4-16EA1FFACA91}"/>
              </a:ext>
            </a:extLst>
          </p:cNvPr>
          <p:cNvSpPr>
            <a:spLocks noGrp="1" noChangeArrowheads="1"/>
          </p:cNvSpPr>
          <p:nvPr>
            <p:ph type="ftr" sz="quarter" idx="3"/>
          </p:nvPr>
        </p:nvSpPr>
        <p:spPr bwMode="auto">
          <a:xfrm>
            <a:off x="457200" y="6248400"/>
            <a:ext cx="5562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ClrTx/>
              <a:buSzTx/>
              <a:buFontTx/>
              <a:buNone/>
              <a:defRPr sz="1200">
                <a:latin typeface="+mj-lt"/>
              </a:defRPr>
            </a:lvl1pPr>
          </a:lstStyle>
          <a:p>
            <a:pPr>
              <a:defRPr/>
            </a:pPr>
            <a:r>
              <a:rPr lang="en-US" altLang="en-US"/>
              <a:t>CS583, Bing Liu, UIC</a:t>
            </a:r>
          </a:p>
        </p:txBody>
      </p:sp>
      <p:sp>
        <p:nvSpPr>
          <p:cNvPr id="53254" name="Rectangle 6">
            <a:extLst>
              <a:ext uri="{FF2B5EF4-FFF2-40B4-BE49-F238E27FC236}">
                <a16:creationId xmlns:a16="http://schemas.microsoft.com/office/drawing/2014/main" id="{77EDC62D-B22D-4C07-AB6F-DE3213613810}"/>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Garamond" panose="02020404030301010803" pitchFamily="18" charset="0"/>
              </a:defRPr>
            </a:lvl1pPr>
          </a:lstStyle>
          <a:p>
            <a:pPr>
              <a:defRPr/>
            </a:pPr>
            <a:fld id="{CA5647BA-7C2C-4BB1-873C-1AA6942A257F}" type="slidenum">
              <a:rPr lang="en-US" altLang="en-US"/>
              <a:pPr>
                <a:defRPr/>
              </a:pPr>
              <a:t>‹#›</a:t>
            </a:fld>
            <a:endParaRPr lang="en-US" altLang="en-US"/>
          </a:p>
        </p:txBody>
      </p:sp>
      <p:sp>
        <p:nvSpPr>
          <p:cNvPr id="1030" name="Freeform 7">
            <a:extLst>
              <a:ext uri="{FF2B5EF4-FFF2-40B4-BE49-F238E27FC236}">
                <a16:creationId xmlns:a16="http://schemas.microsoft.com/office/drawing/2014/main" id="{299F8AB1-D826-48CB-A2A0-8665C645B3DE}"/>
              </a:ext>
            </a:extLst>
          </p:cNvPr>
          <p:cNvSpPr>
            <a:spLocks noChangeArrowheads="1"/>
          </p:cNvSpPr>
          <p:nvPr/>
        </p:nvSpPr>
        <p:spPr bwMode="auto">
          <a:xfrm>
            <a:off x="381000" y="228600"/>
            <a:ext cx="82296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 name="Line 8">
            <a:extLst>
              <a:ext uri="{FF2B5EF4-FFF2-40B4-BE49-F238E27FC236}">
                <a16:creationId xmlns:a16="http://schemas.microsoft.com/office/drawing/2014/main" id="{750BE189-327F-4CD2-8549-A30786778DD0}"/>
              </a:ext>
            </a:extLst>
          </p:cNvPr>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413679803"/>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Lst>
  <p:transition/>
  <p:hf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a:extLst>
              <a:ext uri="{FF2B5EF4-FFF2-40B4-BE49-F238E27FC236}">
                <a16:creationId xmlns:a16="http://schemas.microsoft.com/office/drawing/2014/main" id="{2C8EEDAC-F5CE-4C9A-9F0A-8302BDE60062}"/>
              </a:ext>
            </a:extLst>
          </p:cNvPr>
          <p:cNvGrpSpPr>
            <a:grpSpLocks/>
          </p:cNvGrpSpPr>
          <p:nvPr/>
        </p:nvGrpSpPr>
        <p:grpSpPr bwMode="auto">
          <a:xfrm>
            <a:off x="0" y="0"/>
            <a:ext cx="9144000" cy="546100"/>
            <a:chOff x="0" y="0"/>
            <a:chExt cx="5760" cy="344"/>
          </a:xfrm>
        </p:grpSpPr>
        <p:sp>
          <p:nvSpPr>
            <p:cNvPr id="1032" name="Rectangle 5">
              <a:extLst>
                <a:ext uri="{FF2B5EF4-FFF2-40B4-BE49-F238E27FC236}">
                  <a16:creationId xmlns:a16="http://schemas.microsoft.com/office/drawing/2014/main" id="{BE7A6FE6-2FF1-457C-AA1D-9DE3D41D2222}"/>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en-CA" altLang="en-US" sz="2400">
                <a:latin typeface="Times New Roman" pitchFamily="18" charset="0"/>
              </a:endParaRPr>
            </a:p>
          </p:txBody>
        </p:sp>
        <p:sp>
          <p:nvSpPr>
            <p:cNvPr id="1033" name="Rectangle 6">
              <a:extLst>
                <a:ext uri="{FF2B5EF4-FFF2-40B4-BE49-F238E27FC236}">
                  <a16:creationId xmlns:a16="http://schemas.microsoft.com/office/drawing/2014/main" id="{4C1A0B3F-0EB6-45CA-A449-471C2E350F87}"/>
                </a:ext>
              </a:extLst>
            </p:cNvPr>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034" name="Rectangle 7">
              <a:extLst>
                <a:ext uri="{FF2B5EF4-FFF2-40B4-BE49-F238E27FC236}">
                  <a16:creationId xmlns:a16="http://schemas.microsoft.com/office/drawing/2014/main" id="{D278A1DE-0212-4A13-84AC-161C76EC58E7}"/>
                </a:ext>
              </a:extLst>
            </p:cNvPr>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hlink"/>
                </a:solidFill>
              </a:endParaRPr>
            </a:p>
          </p:txBody>
        </p:sp>
        <p:sp>
          <p:nvSpPr>
            <p:cNvPr id="1035" name="Rectangle 8">
              <a:extLst>
                <a:ext uri="{FF2B5EF4-FFF2-40B4-BE49-F238E27FC236}">
                  <a16:creationId xmlns:a16="http://schemas.microsoft.com/office/drawing/2014/main" id="{8E6FEC2B-0511-4372-A66A-D3C4A152D94A}"/>
                </a:ext>
              </a:extLst>
            </p:cNvPr>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hlink"/>
                </a:solidFill>
              </a:endParaRPr>
            </a:p>
          </p:txBody>
        </p:sp>
        <p:sp>
          <p:nvSpPr>
            <p:cNvPr id="1036" name="Rectangle 9">
              <a:extLst>
                <a:ext uri="{FF2B5EF4-FFF2-40B4-BE49-F238E27FC236}">
                  <a16:creationId xmlns:a16="http://schemas.microsoft.com/office/drawing/2014/main" id="{D52996A3-41BC-4AD3-A9B3-3A1A1A094598}"/>
                </a:ext>
              </a:extLst>
            </p:cNvPr>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accent2"/>
                </a:solidFill>
              </a:endParaRPr>
            </a:p>
          </p:txBody>
        </p:sp>
        <p:sp>
          <p:nvSpPr>
            <p:cNvPr id="1037" name="Rectangle 10">
              <a:extLst>
                <a:ext uri="{FF2B5EF4-FFF2-40B4-BE49-F238E27FC236}">
                  <a16:creationId xmlns:a16="http://schemas.microsoft.com/office/drawing/2014/main" id="{0342744D-C3CE-4DF4-B295-A47B4B99C3F0}"/>
                </a:ext>
              </a:extLst>
            </p:cNvPr>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hlink"/>
                </a:solidFill>
              </a:endParaRPr>
            </a:p>
          </p:txBody>
        </p:sp>
        <p:sp>
          <p:nvSpPr>
            <p:cNvPr id="1038" name="Rectangle 11">
              <a:extLst>
                <a:ext uri="{FF2B5EF4-FFF2-40B4-BE49-F238E27FC236}">
                  <a16:creationId xmlns:a16="http://schemas.microsoft.com/office/drawing/2014/main" id="{6E960226-D205-4ED2-BCD3-7E73BAA86968}"/>
                </a:ext>
              </a:extLst>
            </p:cNvPr>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sz="2400">
                <a:latin typeface="Times New Roman" pitchFamily="18" charset="0"/>
              </a:endParaRPr>
            </a:p>
          </p:txBody>
        </p:sp>
        <p:sp>
          <p:nvSpPr>
            <p:cNvPr id="1039" name="Rectangle 12">
              <a:extLst>
                <a:ext uri="{FF2B5EF4-FFF2-40B4-BE49-F238E27FC236}">
                  <a16:creationId xmlns:a16="http://schemas.microsoft.com/office/drawing/2014/main" id="{04280231-4258-494F-B49B-4984C7A6B242}"/>
                </a:ext>
              </a:extLst>
            </p:cNvPr>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accent2"/>
                </a:solidFill>
              </a:endParaRPr>
            </a:p>
          </p:txBody>
        </p:sp>
        <p:sp>
          <p:nvSpPr>
            <p:cNvPr id="1040" name="Rectangle 13">
              <a:extLst>
                <a:ext uri="{FF2B5EF4-FFF2-40B4-BE49-F238E27FC236}">
                  <a16:creationId xmlns:a16="http://schemas.microsoft.com/office/drawing/2014/main" id="{6CF980B1-B72C-47EB-B190-FD9772FFCCC8}"/>
                </a:ext>
              </a:extLst>
            </p:cNvPr>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CA" altLang="en-US">
                <a:solidFill>
                  <a:schemeClr val="accent2"/>
                </a:solidFill>
              </a:endParaRPr>
            </a:p>
          </p:txBody>
        </p:sp>
      </p:grpSp>
      <p:sp>
        <p:nvSpPr>
          <p:cNvPr id="1027" name="Rectangle 14">
            <a:extLst>
              <a:ext uri="{FF2B5EF4-FFF2-40B4-BE49-F238E27FC236}">
                <a16:creationId xmlns:a16="http://schemas.microsoft.com/office/drawing/2014/main" id="{0C7ED3C6-4781-470E-A663-5CD79241C48F}"/>
              </a:ext>
            </a:extLst>
          </p:cNvPr>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8" name="Rectangle 15">
            <a:extLst>
              <a:ext uri="{FF2B5EF4-FFF2-40B4-BE49-F238E27FC236}">
                <a16:creationId xmlns:a16="http://schemas.microsoft.com/office/drawing/2014/main" id="{96CFE4B6-C9AF-452F-98FF-264AF062F7C7}"/>
              </a:ext>
            </a:extLst>
          </p:cNvPr>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90480" name="Rectangle 16">
            <a:extLst>
              <a:ext uri="{FF2B5EF4-FFF2-40B4-BE49-F238E27FC236}">
                <a16:creationId xmlns:a16="http://schemas.microsoft.com/office/drawing/2014/main" id="{437596D7-1CB4-4E3C-881B-FD01C2138BD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CA"/>
          </a:p>
        </p:txBody>
      </p:sp>
      <p:sp>
        <p:nvSpPr>
          <p:cNvPr id="190466" name="Rectangle 2">
            <a:extLst>
              <a:ext uri="{FF2B5EF4-FFF2-40B4-BE49-F238E27FC236}">
                <a16:creationId xmlns:a16="http://schemas.microsoft.com/office/drawing/2014/main" id="{D23DA1A1-F76D-4CCA-AC9A-110E4BFAEA3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r>
              <a:rPr lang="en-CA"/>
              <a:t>ENG3050 ERCS</a:t>
            </a:r>
          </a:p>
        </p:txBody>
      </p:sp>
      <p:sp>
        <p:nvSpPr>
          <p:cNvPr id="190467" name="Rectangle 3">
            <a:extLst>
              <a:ext uri="{FF2B5EF4-FFF2-40B4-BE49-F238E27FC236}">
                <a16:creationId xmlns:a16="http://schemas.microsoft.com/office/drawing/2014/main" id="{94DD64BC-4E2D-4B91-94B8-92810A7CA6DC}"/>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anose="020B0A04020102020204" pitchFamily="34" charset="0"/>
              </a:defRPr>
            </a:lvl1pPr>
          </a:lstStyle>
          <a:p>
            <a:pPr>
              <a:defRPr/>
            </a:pPr>
            <a:fld id="{6DD13168-4DDD-46E0-B3CB-20C79C0F7FFF}" type="slidenum">
              <a:rPr lang="en-CA" altLang="en-US"/>
              <a:pPr>
                <a:defRPr/>
              </a:pPr>
              <a:t>‹#›</a:t>
            </a:fld>
            <a:endParaRPr lang="en-CA" altLang="en-US"/>
          </a:p>
        </p:txBody>
      </p:sp>
    </p:spTree>
    <p:extLst>
      <p:ext uri="{BB962C8B-B14F-4D97-AF65-F5344CB8AC3E}">
        <p14:creationId xmlns:p14="http://schemas.microsoft.com/office/powerpoint/2010/main" val="641645167"/>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Lst>
  <p:hf hdr="0" ft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cs typeface="Arial" pitchFamily="34" charset="0"/>
        </a:defRPr>
      </a:lvl2pPr>
      <a:lvl3pPr algn="l" rtl="0" eaLnBrk="0" fontAlgn="base" hangingPunct="0">
        <a:spcBef>
          <a:spcPct val="0"/>
        </a:spcBef>
        <a:spcAft>
          <a:spcPct val="0"/>
        </a:spcAft>
        <a:defRPr sz="4400">
          <a:solidFill>
            <a:schemeClr val="tx1"/>
          </a:solidFill>
          <a:latin typeface="Arial" pitchFamily="34" charset="0"/>
          <a:cs typeface="Arial" pitchFamily="34" charset="0"/>
        </a:defRPr>
      </a:lvl3pPr>
      <a:lvl4pPr algn="l" rtl="0" eaLnBrk="0" fontAlgn="base" hangingPunct="0">
        <a:spcBef>
          <a:spcPct val="0"/>
        </a:spcBef>
        <a:spcAft>
          <a:spcPct val="0"/>
        </a:spcAft>
        <a:defRPr sz="4400">
          <a:solidFill>
            <a:schemeClr val="tx1"/>
          </a:solidFill>
          <a:latin typeface="Arial" pitchFamily="34" charset="0"/>
          <a:cs typeface="Arial" pitchFamily="34" charset="0"/>
        </a:defRPr>
      </a:lvl4pPr>
      <a:lvl5pPr algn="l" rtl="0" eaLnBrk="0" fontAlgn="base" hangingPunct="0">
        <a:spcBef>
          <a:spcPct val="0"/>
        </a:spcBef>
        <a:spcAft>
          <a:spcPct val="0"/>
        </a:spcAft>
        <a:defRPr sz="4400">
          <a:solidFill>
            <a:schemeClr val="tx1"/>
          </a:solidFill>
          <a:latin typeface="Arial" pitchFamily="34" charset="0"/>
          <a:cs typeface="Arial" pitchFamily="34" charset="0"/>
        </a:defRPr>
      </a:lvl5pPr>
      <a:lvl6pPr marL="457200" algn="l" rtl="0" fontAlgn="base">
        <a:spcBef>
          <a:spcPct val="0"/>
        </a:spcBef>
        <a:spcAft>
          <a:spcPct val="0"/>
        </a:spcAft>
        <a:defRPr sz="4400">
          <a:solidFill>
            <a:schemeClr val="tx1"/>
          </a:solidFill>
          <a:latin typeface="Arial" pitchFamily="34" charset="0"/>
          <a:cs typeface="Arial" pitchFamily="34" charset="0"/>
        </a:defRPr>
      </a:lvl6pPr>
      <a:lvl7pPr marL="914400" algn="l" rtl="0" fontAlgn="base">
        <a:spcBef>
          <a:spcPct val="0"/>
        </a:spcBef>
        <a:spcAft>
          <a:spcPct val="0"/>
        </a:spcAft>
        <a:defRPr sz="4400">
          <a:solidFill>
            <a:schemeClr val="tx1"/>
          </a:solidFill>
          <a:latin typeface="Arial" pitchFamily="34" charset="0"/>
          <a:cs typeface="Arial" pitchFamily="34" charset="0"/>
        </a:defRPr>
      </a:lvl7pPr>
      <a:lvl8pPr marL="1371600" algn="l" rtl="0" fontAlgn="base">
        <a:spcBef>
          <a:spcPct val="0"/>
        </a:spcBef>
        <a:spcAft>
          <a:spcPct val="0"/>
        </a:spcAft>
        <a:defRPr sz="4400">
          <a:solidFill>
            <a:schemeClr val="tx1"/>
          </a:solidFill>
          <a:latin typeface="Arial" pitchFamily="34" charset="0"/>
          <a:cs typeface="Arial" pitchFamily="34" charset="0"/>
        </a:defRPr>
      </a:lvl8pPr>
      <a:lvl9pPr marL="1828800" algn="l" rtl="0" fontAlgn="base">
        <a:spcBef>
          <a:spcPct val="0"/>
        </a:spcBef>
        <a:spcAft>
          <a:spcPct val="0"/>
        </a:spcAft>
        <a:defRPr sz="44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8" Type="http://schemas.openxmlformats.org/officeDocument/2006/relationships/hyperlink" Target="https://www.youtube.com/watch?v=5aIFgrrTqOw" TargetMode="External"/><Relationship Id="rId3" Type="http://schemas.openxmlformats.org/officeDocument/2006/relationships/hyperlink" Target="https://www.youtube.com/watch?v=_L39rN6gz7Y" TargetMode="External"/><Relationship Id="rId7" Type="http://schemas.openxmlformats.org/officeDocument/2006/relationships/hyperlink" Target="https://www.youtube.com/watch?v=UhY5vPfQIrA" TargetMode="External"/><Relationship Id="rId2" Type="http://schemas.openxmlformats.org/officeDocument/2006/relationships/hyperlink" Target="https://www.youtube.com/watch?v=7VeUPuFGJHk" TargetMode="External"/><Relationship Id="rId1" Type="http://schemas.openxmlformats.org/officeDocument/2006/relationships/slideLayout" Target="../slideLayouts/slideLayout13.xml"/><Relationship Id="rId6" Type="http://schemas.openxmlformats.org/officeDocument/2006/relationships/hyperlink" Target="https://www.youtube.com/watch?v=ZVR2Way4nwQ" TargetMode="External"/><Relationship Id="rId5" Type="http://schemas.openxmlformats.org/officeDocument/2006/relationships/hyperlink" Target="https://www.youtube.com/watch?v=RmajweUFKvM" TargetMode="External"/><Relationship Id="rId4" Type="http://schemas.openxmlformats.org/officeDocument/2006/relationships/hyperlink" Target="https://www.youtube.com/watch?v=wpNl-JwwplA" TargetMode="External"/><Relationship Id="rId9" Type="http://schemas.openxmlformats.org/officeDocument/2006/relationships/hyperlink" Target="https://www.youtube.com/watch?v=-W0DnxQK1Eo"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10.xml.rels><?xml version="1.0" encoding="UTF-8" standalone="yes"?>
<Relationships xmlns="http://schemas.openxmlformats.org/package/2006/relationships"><Relationship Id="rId3" Type="http://schemas.openxmlformats.org/officeDocument/2006/relationships/hyperlink" Target="https://www.hackerearth.com/practice/machine-learning/machine-learning-algorithms/ml-decision-tree/tutorial/" TargetMode="External"/><Relationship Id="rId2" Type="http://schemas.openxmlformats.org/officeDocument/2006/relationships/hyperlink" Target="https://www.datacamp.com/community/tutorials/decision-tree-classification-python" TargetMode="External"/><Relationship Id="rId1" Type="http://schemas.openxmlformats.org/officeDocument/2006/relationships/slideLayout" Target="../slideLayouts/slideLayout13.xml"/><Relationship Id="rId6" Type="http://schemas.openxmlformats.org/officeDocument/2006/relationships/hyperlink" Target="https://scikit-learn.org/stable/modules/tree.html" TargetMode="External"/><Relationship Id="rId5" Type="http://schemas.openxmlformats.org/officeDocument/2006/relationships/hyperlink" Target="https://en.wikipedia.org/wiki/Decision_tree_learning" TargetMode="External"/><Relationship Id="rId4" Type="http://schemas.openxmlformats.org/officeDocument/2006/relationships/hyperlink" Target="https://towardsdatascience.com/understanding-decision-trees-for-classification-python-9663d683c952"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13.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4.xml"/><Relationship Id="rId1" Type="http://schemas.openxmlformats.org/officeDocument/2006/relationships/slideLayout" Target="../slideLayouts/slideLayout66.xml"/><Relationship Id="rId4" Type="http://schemas.openxmlformats.org/officeDocument/2006/relationships/image" Target="../media/image14.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5.xml"/><Relationship Id="rId1" Type="http://schemas.openxmlformats.org/officeDocument/2006/relationships/slideLayout" Target="../slideLayouts/slideLayout66.x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15.wmf"/></Relationships>
</file>

<file path=ppt/slides/_rels/slide1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6.bin"/><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7.bin"/><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89.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6.xml"/><Relationship Id="rId1" Type="http://schemas.openxmlformats.org/officeDocument/2006/relationships/slideLayout" Target="../slideLayouts/slideLayout51.xml"/><Relationship Id="rId4" Type="http://schemas.openxmlformats.org/officeDocument/2006/relationships/image" Target="../media/image2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51.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51.xml"/><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5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51.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53978" y="1756272"/>
            <a:ext cx="7733104" cy="1125048"/>
          </a:xfrm>
          <a:solidFill>
            <a:schemeClr val="bg1"/>
          </a:solidFill>
          <a:ln>
            <a:noFill/>
          </a:ln>
        </p:spPr>
        <p:txBody>
          <a:bodyPr>
            <a:normAutofit/>
          </a:bodyPr>
          <a:lstStyle/>
          <a:p>
            <a:r>
              <a:rPr lang="en-US" altLang="en-US" sz="3200" b="1" dirty="0">
                <a:solidFill>
                  <a:srgbClr val="0000FF"/>
                </a:solidFill>
                <a:latin typeface="Cambria Math" panose="02040503050406030204" pitchFamily="18" charset="0"/>
                <a:ea typeface="Cambria Math" panose="02040503050406030204" pitchFamily="18" charset="0"/>
              </a:rPr>
              <a:t>ENG6500: Intro to Machine Learning</a:t>
            </a:r>
            <a:br>
              <a:rPr lang="en-US" altLang="en-US" sz="3200" b="1" dirty="0">
                <a:solidFill>
                  <a:srgbClr val="0000FF"/>
                </a:solidFill>
                <a:latin typeface="Cambria Math" panose="02040503050406030204" pitchFamily="18" charset="0"/>
                <a:ea typeface="Cambria Math" panose="02040503050406030204" pitchFamily="18" charset="0"/>
              </a:rPr>
            </a:br>
            <a:r>
              <a:rPr lang="en-US" altLang="en-US" sz="3200" b="1" dirty="0">
                <a:latin typeface="Cambria Math" panose="02040503050406030204" pitchFamily="18" charset="0"/>
                <a:ea typeface="Cambria Math" panose="02040503050406030204" pitchFamily="18" charset="0"/>
              </a:rPr>
              <a:t>“Decision Trees”</a:t>
            </a:r>
            <a:endParaRPr lang="en-US" altLang="en-US" sz="3200" dirty="0">
              <a:latin typeface="Cambria Math" panose="02040503050406030204" pitchFamily="18" charset="0"/>
              <a:ea typeface="Cambria Math" panose="02040503050406030204" pitchFamily="18" charset="0"/>
            </a:endParaRPr>
          </a:p>
        </p:txBody>
      </p:sp>
      <p:sp>
        <p:nvSpPr>
          <p:cNvPr id="10" name="Rectangle 9"/>
          <p:cNvSpPr/>
          <p:nvPr/>
        </p:nvSpPr>
        <p:spPr>
          <a:xfrm>
            <a:off x="8610600" y="1484784"/>
            <a:ext cx="144016" cy="391284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4A878B3-294C-44F1-9CCB-91528CB97DF9}"/>
              </a:ext>
            </a:extLst>
          </p:cNvPr>
          <p:cNvSpPr/>
          <p:nvPr/>
        </p:nvSpPr>
        <p:spPr>
          <a:xfrm>
            <a:off x="172507" y="1472580"/>
            <a:ext cx="144016" cy="391284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1">
            <a:extLst>
              <a:ext uri="{FF2B5EF4-FFF2-40B4-BE49-F238E27FC236}">
                <a16:creationId xmlns:a16="http://schemas.microsoft.com/office/drawing/2014/main" id="{A4823EDB-B866-4BDA-AC2A-3D300FE544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9420" y="168103"/>
            <a:ext cx="2873001" cy="156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 result for machine learning">
            <a:extLst>
              <a:ext uri="{FF2B5EF4-FFF2-40B4-BE49-F238E27FC236}">
                <a16:creationId xmlns:a16="http://schemas.microsoft.com/office/drawing/2014/main" id="{286867A0-D0E0-4BF4-B123-399093DFE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064" y="108123"/>
            <a:ext cx="3045541" cy="17271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machine learning">
            <a:extLst>
              <a:ext uri="{FF2B5EF4-FFF2-40B4-BE49-F238E27FC236}">
                <a16:creationId xmlns:a16="http://schemas.microsoft.com/office/drawing/2014/main" id="{C829AB47-59BF-4C41-9454-49628D819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0146" y="5052396"/>
            <a:ext cx="2962275" cy="16375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achine learning">
            <a:extLst>
              <a:ext uri="{FF2B5EF4-FFF2-40B4-BE49-F238E27FC236}">
                <a16:creationId xmlns:a16="http://schemas.microsoft.com/office/drawing/2014/main" id="{9F97ED0C-9095-4B1B-AD94-67F7084820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 y="5052396"/>
            <a:ext cx="3056364" cy="159928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miro.medium.com/max/1920/1*IKF4eIfN6PhW2EXofmrEJQ.jpeg">
            <a:extLst>
              <a:ext uri="{FF2B5EF4-FFF2-40B4-BE49-F238E27FC236}">
                <a16:creationId xmlns:a16="http://schemas.microsoft.com/office/drawing/2014/main" id="{64085351-7EA0-4CE8-99FE-93B1B9EEC3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460061" y="291638"/>
            <a:ext cx="2000085" cy="112504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550DEDF4-EF04-45E1-989F-063A33A4E195}"/>
              </a:ext>
            </a:extLst>
          </p:cNvPr>
          <p:cNvSpPr>
            <a:spLocks noGrp="1" noChangeArrowheads="1"/>
          </p:cNvSpPr>
          <p:nvPr>
            <p:ph type="subTitle" idx="1"/>
          </p:nvPr>
        </p:nvSpPr>
        <p:spPr>
          <a:xfrm>
            <a:off x="1259703" y="3048000"/>
            <a:ext cx="6400800" cy="1637501"/>
          </a:xfrm>
        </p:spPr>
        <p:txBody>
          <a:bodyPr/>
          <a:lstStyle/>
          <a:p>
            <a:pPr>
              <a:defRPr/>
            </a:pPr>
            <a:r>
              <a:rPr lang="en-US" sz="2800" dirty="0">
                <a:solidFill>
                  <a:srgbClr val="0000FF"/>
                </a:solidFill>
                <a:effectLst>
                  <a:outerShdw blurRad="38100" dist="38100" dir="2700000" algn="tl">
                    <a:srgbClr val="000000">
                      <a:alpha val="43137"/>
                    </a:srgbClr>
                  </a:outerShdw>
                </a:effectLst>
              </a:rPr>
              <a:t>S. Areibi</a:t>
            </a:r>
          </a:p>
          <a:p>
            <a:pPr>
              <a:defRPr/>
            </a:pPr>
            <a:r>
              <a:rPr lang="en-US" sz="2800" dirty="0">
                <a:solidFill>
                  <a:srgbClr val="0000FF"/>
                </a:solidFill>
                <a:effectLst>
                  <a:outerShdw blurRad="38100" dist="38100" dir="2700000" algn="tl">
                    <a:srgbClr val="000000">
                      <a:alpha val="43137"/>
                    </a:srgbClr>
                  </a:outerShdw>
                </a:effectLst>
              </a:rPr>
              <a:t>School of Engineering</a:t>
            </a:r>
          </a:p>
          <a:p>
            <a:pPr>
              <a:defRPr/>
            </a:pPr>
            <a:r>
              <a:rPr lang="en-US" sz="2800" dirty="0">
                <a:solidFill>
                  <a:srgbClr val="0000FF"/>
                </a:solidFill>
                <a:effectLst>
                  <a:outerShdw blurRad="38100" dist="38100" dir="2700000" algn="tl">
                    <a:srgbClr val="000000">
                      <a:alpha val="43137"/>
                    </a:srgbClr>
                  </a:outerShdw>
                </a:effectLst>
              </a:rPr>
              <a:t>University of Guelph</a:t>
            </a:r>
          </a:p>
          <a:p>
            <a:pPr>
              <a:defRPr/>
            </a:pPr>
            <a:endParaRPr lang="en-US" dirty="0">
              <a:solidFill>
                <a:srgbClr val="0000FF"/>
              </a:solidFill>
              <a:effectLst>
                <a:outerShdw blurRad="38100" dist="38100" dir="2700000" algn="tl">
                  <a:srgbClr val="000000">
                    <a:alpha val="43137"/>
                  </a:srgbClr>
                </a:outerShdw>
              </a:effectLst>
            </a:endParaRPr>
          </a:p>
          <a:p>
            <a:pPr>
              <a:defRPr/>
            </a:pPr>
            <a:endParaRPr lang="en-US" dirty="0">
              <a:solidFill>
                <a:srgbClr val="0000FF"/>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5"/>
            <a:ext cx="9144000" cy="715962"/>
          </a:xfrm>
        </p:spPr>
        <p:txBody>
          <a:bodyPr>
            <a:noAutofit/>
          </a:bodyPr>
          <a:lstStyle/>
          <a:p>
            <a:r>
              <a:rPr 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Example 1: Decision?</a:t>
            </a:r>
          </a:p>
        </p:txBody>
      </p:sp>
      <p:sp>
        <p:nvSpPr>
          <p:cNvPr id="3" name="Content Placeholder 2"/>
          <p:cNvSpPr>
            <a:spLocks noGrp="1"/>
          </p:cNvSpPr>
          <p:nvPr>
            <p:ph idx="1"/>
          </p:nvPr>
        </p:nvSpPr>
        <p:spPr>
          <a:xfrm>
            <a:off x="304800" y="1371600"/>
            <a:ext cx="8229600" cy="4525963"/>
          </a:xfrm>
        </p:spPr>
        <p:txBody>
          <a:bodyPr>
            <a:noAutofit/>
          </a:bodyPr>
          <a:lstStyle/>
          <a:p>
            <a:pPr>
              <a:buFont typeface="Courier New" panose="02070309020205020404" pitchFamily="49" charset="0"/>
              <a:buChar char="o"/>
            </a:pPr>
            <a:r>
              <a:rPr lang="en-US" sz="2800" dirty="0">
                <a:solidFill>
                  <a:srgbClr val="0000FF"/>
                </a:solidFill>
              </a:rPr>
              <a:t>What would you do tonight?</a:t>
            </a:r>
          </a:p>
          <a:p>
            <a:pPr>
              <a:buFont typeface="Courier New" panose="02070309020205020404" pitchFamily="49" charset="0"/>
              <a:buChar char="o"/>
            </a:pPr>
            <a:r>
              <a:rPr lang="en-US" sz="2800" dirty="0">
                <a:solidFill>
                  <a:srgbClr val="0000FF"/>
                </a:solidFill>
              </a:rPr>
              <a:t>Decide amongst the following:</a:t>
            </a:r>
          </a:p>
          <a:p>
            <a:pPr lvl="1">
              <a:spcAft>
                <a:spcPts val="1200"/>
              </a:spcAft>
            </a:pPr>
            <a:r>
              <a:rPr lang="en-US" sz="2400" dirty="0">
                <a:solidFill>
                  <a:srgbClr val="0000FF"/>
                </a:solidFill>
              </a:rPr>
              <a:t>Finish homework</a:t>
            </a:r>
          </a:p>
          <a:p>
            <a:pPr lvl="1">
              <a:spcAft>
                <a:spcPts val="1200"/>
              </a:spcAft>
            </a:pPr>
            <a:r>
              <a:rPr lang="en-US" sz="2400" dirty="0">
                <a:solidFill>
                  <a:srgbClr val="0000FF"/>
                </a:solidFill>
              </a:rPr>
              <a:t>Go to a party </a:t>
            </a:r>
          </a:p>
          <a:p>
            <a:pPr lvl="1">
              <a:spcAft>
                <a:spcPts val="1200"/>
              </a:spcAft>
            </a:pPr>
            <a:r>
              <a:rPr lang="en-US" sz="2400" dirty="0">
                <a:solidFill>
                  <a:srgbClr val="0000FF"/>
                </a:solidFill>
              </a:rPr>
              <a:t>Read a book </a:t>
            </a:r>
          </a:p>
          <a:p>
            <a:pPr lvl="1">
              <a:spcAft>
                <a:spcPts val="1200"/>
              </a:spcAft>
            </a:pPr>
            <a:r>
              <a:rPr lang="en-US" sz="2400" dirty="0">
                <a:solidFill>
                  <a:srgbClr val="0000FF"/>
                </a:solidFill>
              </a:rPr>
              <a:t>Hang out with friends</a:t>
            </a:r>
          </a:p>
          <a:p>
            <a:pPr marL="0" indent="0">
              <a:buNone/>
            </a:pPr>
            <a:endParaRPr lang="en-US" sz="2800" dirty="0">
              <a:solidFill>
                <a:srgbClr val="0000FF"/>
              </a:solidFill>
            </a:endParaRPr>
          </a:p>
        </p:txBody>
      </p:sp>
      <p:sp>
        <p:nvSpPr>
          <p:cNvPr id="5" name="Slide Number Placeholder 1">
            <a:extLst>
              <a:ext uri="{FF2B5EF4-FFF2-40B4-BE49-F238E27FC236}">
                <a16:creationId xmlns:a16="http://schemas.microsoft.com/office/drawing/2014/main" id="{1333B08D-1BE8-48C9-BD6E-50D5852FBA18}"/>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Times New Roman"/>
            </a:endParaRPr>
          </a:p>
        </p:txBody>
      </p:sp>
    </p:spTree>
    <p:extLst>
      <p:ext uri="{BB962C8B-B14F-4D97-AF65-F5344CB8AC3E}">
        <p14:creationId xmlns:p14="http://schemas.microsoft.com/office/powerpoint/2010/main" val="405573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9F4A3CEE-1F2A-4C0A-A595-FA36BF0B3E5A}"/>
              </a:ext>
            </a:extLst>
          </p:cNvPr>
          <p:cNvSpPr>
            <a:spLocks noGrp="1" noChangeArrowheads="1"/>
          </p:cNvSpPr>
          <p:nvPr>
            <p:ph type="title"/>
          </p:nvPr>
        </p:nvSpPr>
        <p:spPr>
          <a:xfrm>
            <a:off x="0" y="0"/>
            <a:ext cx="9144000" cy="838200"/>
          </a:xfrm>
        </p:spPr>
        <p:txBody>
          <a:bodyPr/>
          <a:lstStyle/>
          <a:p>
            <a:pPr algn="ctr" eaLnBrk="1" hangingPunct="1"/>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Disadvantages</a:t>
            </a:r>
          </a:p>
        </p:txBody>
      </p:sp>
      <p:sp>
        <p:nvSpPr>
          <p:cNvPr id="15364" name="Rectangle 3">
            <a:extLst>
              <a:ext uri="{FF2B5EF4-FFF2-40B4-BE49-F238E27FC236}">
                <a16:creationId xmlns:a16="http://schemas.microsoft.com/office/drawing/2014/main" id="{0710E047-A07E-4722-B98B-995A5CD44812}"/>
              </a:ext>
            </a:extLst>
          </p:cNvPr>
          <p:cNvSpPr>
            <a:spLocks noGrp="1" noChangeArrowheads="1"/>
          </p:cNvSpPr>
          <p:nvPr>
            <p:ph type="body" idx="1"/>
          </p:nvPr>
        </p:nvSpPr>
        <p:spPr>
          <a:xfrm>
            <a:off x="228600" y="1200943"/>
            <a:ext cx="8382000" cy="4818857"/>
          </a:xfrm>
        </p:spPr>
        <p:txBody>
          <a:bodyPr/>
          <a:lstStyle/>
          <a:p>
            <a:pPr marL="457200" indent="-457200" eaLnBrk="1" hangingPunct="1">
              <a:lnSpc>
                <a:spcPct val="90000"/>
              </a:lnSpc>
              <a:buClr>
                <a:srgbClr val="0000FF"/>
              </a:buClr>
              <a:buFont typeface="+mj-lt"/>
              <a:buAutoNum type="arabicPeriod"/>
            </a:pPr>
            <a:r>
              <a:rPr lang="en-US" altLang="en-US" dirty="0">
                <a:solidFill>
                  <a:srgbClr val="FF0000"/>
                </a:solidFill>
                <a:effectLst>
                  <a:outerShdw blurRad="38100" dist="38100" dir="2700000" algn="tl">
                    <a:srgbClr val="000000">
                      <a:alpha val="43137"/>
                    </a:srgbClr>
                  </a:outerShdw>
                </a:effectLst>
                <a:latin typeface="Times "/>
              </a:rPr>
              <a:t>Overfitting</a:t>
            </a:r>
            <a:r>
              <a:rPr lang="en-US" altLang="en-US" dirty="0">
                <a:solidFill>
                  <a:srgbClr val="0000FF"/>
                </a:solidFill>
                <a:latin typeface="Times "/>
              </a:rPr>
              <a:t> can become </a:t>
            </a:r>
            <a:r>
              <a:rPr lang="en-US" altLang="en-US" dirty="0">
                <a:solidFill>
                  <a:srgbClr val="FF0000"/>
                </a:solidFill>
                <a:effectLst>
                  <a:outerShdw blurRad="38100" dist="38100" dir="2700000" algn="tl">
                    <a:srgbClr val="000000">
                      <a:alpha val="43137"/>
                    </a:srgbClr>
                  </a:outerShdw>
                </a:effectLst>
                <a:latin typeface="Times "/>
              </a:rPr>
              <a:t>a problem </a:t>
            </a:r>
            <a:r>
              <a:rPr lang="en-US" altLang="en-US" dirty="0">
                <a:solidFill>
                  <a:srgbClr val="0000FF"/>
                </a:solidFill>
                <a:latin typeface="Times "/>
              </a:rPr>
              <a:t>if a decision tree’s design is too complex.</a:t>
            </a:r>
          </a:p>
          <a:p>
            <a:pPr marL="457200" indent="-457200" eaLnBrk="1" hangingPunct="1">
              <a:lnSpc>
                <a:spcPct val="90000"/>
              </a:lnSpc>
              <a:buClr>
                <a:srgbClr val="0000FF"/>
              </a:buClr>
              <a:buFont typeface="+mj-lt"/>
              <a:buAutoNum type="arabicPeriod"/>
            </a:pPr>
            <a:r>
              <a:rPr lang="en-US" altLang="en-US" dirty="0">
                <a:solidFill>
                  <a:srgbClr val="0000FF"/>
                </a:solidFill>
                <a:latin typeface="Times "/>
              </a:rPr>
              <a:t>They are </a:t>
            </a:r>
            <a:r>
              <a:rPr lang="en-US" altLang="en-US" dirty="0">
                <a:solidFill>
                  <a:srgbClr val="FF0000"/>
                </a:solidFill>
                <a:effectLst>
                  <a:outerShdw blurRad="38100" dist="38100" dir="2700000" algn="tl">
                    <a:srgbClr val="000000">
                      <a:alpha val="43137"/>
                    </a:srgbClr>
                  </a:outerShdw>
                </a:effectLst>
                <a:latin typeface="Times "/>
              </a:rPr>
              <a:t>not well-suited to continuous variables     </a:t>
            </a:r>
            <a:r>
              <a:rPr lang="en-US" altLang="en-US" dirty="0">
                <a:solidFill>
                  <a:srgbClr val="0000FF"/>
                </a:solidFill>
                <a:latin typeface="Times "/>
              </a:rPr>
              <a:t>(i.e. variables which can have more than one value, or a spectrum of values.)</a:t>
            </a:r>
          </a:p>
          <a:p>
            <a:pPr marL="457200" indent="-457200" eaLnBrk="1" hangingPunct="1">
              <a:lnSpc>
                <a:spcPct val="90000"/>
              </a:lnSpc>
              <a:buClr>
                <a:srgbClr val="0000FF"/>
              </a:buClr>
              <a:buFont typeface="+mj-lt"/>
              <a:buAutoNum type="arabicPeriod"/>
            </a:pPr>
            <a:r>
              <a:rPr lang="en-US" altLang="en-US" dirty="0">
                <a:solidFill>
                  <a:srgbClr val="0000FF"/>
                </a:solidFill>
                <a:latin typeface="Times "/>
              </a:rPr>
              <a:t>They are </a:t>
            </a:r>
            <a:r>
              <a:rPr lang="en-US" altLang="en-US" dirty="0">
                <a:solidFill>
                  <a:srgbClr val="FF0000"/>
                </a:solidFill>
                <a:effectLst>
                  <a:outerShdw blurRad="38100" dist="38100" dir="2700000" algn="tl">
                    <a:srgbClr val="000000">
                      <a:alpha val="43137"/>
                    </a:srgbClr>
                  </a:outerShdw>
                </a:effectLst>
                <a:latin typeface="Times "/>
              </a:rPr>
              <a:t>unstable</a:t>
            </a:r>
            <a:r>
              <a:rPr lang="en-US" altLang="en-US" dirty="0">
                <a:solidFill>
                  <a:srgbClr val="0000FF"/>
                </a:solidFill>
                <a:latin typeface="Times "/>
              </a:rPr>
              <a:t>, meaning that a small change in the data can lead to a large change in the structure of the optimal decision tree.</a:t>
            </a:r>
          </a:p>
          <a:p>
            <a:pPr marL="457200" indent="-457200" eaLnBrk="1" hangingPunct="1">
              <a:lnSpc>
                <a:spcPct val="90000"/>
              </a:lnSpc>
              <a:buClr>
                <a:srgbClr val="0000FF"/>
              </a:buClr>
              <a:buFont typeface="+mj-lt"/>
              <a:buAutoNum type="arabicPeriod"/>
            </a:pPr>
            <a:r>
              <a:rPr lang="en-US" altLang="en-US" dirty="0">
                <a:solidFill>
                  <a:srgbClr val="0000FF"/>
                </a:solidFill>
                <a:latin typeface="Times "/>
              </a:rPr>
              <a:t>They are often relatively </a:t>
            </a:r>
            <a:r>
              <a:rPr lang="en-US" altLang="en-US" dirty="0">
                <a:solidFill>
                  <a:srgbClr val="FF0000"/>
                </a:solidFill>
                <a:effectLst>
                  <a:outerShdw blurRad="38100" dist="38100" dir="2700000" algn="tl">
                    <a:srgbClr val="000000">
                      <a:alpha val="43137"/>
                    </a:srgbClr>
                  </a:outerShdw>
                </a:effectLst>
                <a:latin typeface="Times "/>
              </a:rPr>
              <a:t>inaccurate</a:t>
            </a:r>
            <a:r>
              <a:rPr lang="en-US" altLang="en-US" dirty="0">
                <a:solidFill>
                  <a:srgbClr val="0000FF"/>
                </a:solidFill>
                <a:latin typeface="Times "/>
              </a:rPr>
              <a:t>.</a:t>
            </a:r>
          </a:p>
          <a:p>
            <a:pPr marL="457200" indent="-457200" eaLnBrk="1" hangingPunct="1">
              <a:lnSpc>
                <a:spcPct val="90000"/>
              </a:lnSpc>
              <a:buClr>
                <a:srgbClr val="0000FF"/>
              </a:buClr>
              <a:buFont typeface="+mj-lt"/>
              <a:buAutoNum type="arabicPeriod"/>
            </a:pPr>
            <a:r>
              <a:rPr lang="en-US" altLang="en-US" dirty="0">
                <a:solidFill>
                  <a:srgbClr val="0000FF"/>
                </a:solidFill>
                <a:latin typeface="Times "/>
              </a:rPr>
              <a:t>Decision trees often involves </a:t>
            </a:r>
            <a:r>
              <a:rPr lang="en-US" altLang="en-US" dirty="0">
                <a:solidFill>
                  <a:srgbClr val="FF0000"/>
                </a:solidFill>
                <a:effectLst>
                  <a:outerShdw blurRad="38100" dist="38100" dir="2700000" algn="tl">
                    <a:srgbClr val="000000">
                      <a:alpha val="43137"/>
                    </a:srgbClr>
                  </a:outerShdw>
                </a:effectLst>
                <a:latin typeface="Times "/>
              </a:rPr>
              <a:t>higher time to train </a:t>
            </a:r>
            <a:r>
              <a:rPr lang="en-US" altLang="en-US" dirty="0">
                <a:solidFill>
                  <a:srgbClr val="0000FF"/>
                </a:solidFill>
                <a:latin typeface="Times "/>
              </a:rPr>
              <a:t>the model.</a:t>
            </a:r>
          </a:p>
        </p:txBody>
      </p:sp>
      <p:sp>
        <p:nvSpPr>
          <p:cNvPr id="5" name="Slide Number Placeholder 1">
            <a:extLst>
              <a:ext uri="{FF2B5EF4-FFF2-40B4-BE49-F238E27FC236}">
                <a16:creationId xmlns:a16="http://schemas.microsoft.com/office/drawing/2014/main" id="{259C42B4-8774-49FC-886D-FBDD7CAF0B0E}"/>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7696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9F4A3CEE-1F2A-4C0A-A595-FA36BF0B3E5A}"/>
              </a:ext>
            </a:extLst>
          </p:cNvPr>
          <p:cNvSpPr>
            <a:spLocks noGrp="1" noChangeArrowheads="1"/>
          </p:cNvSpPr>
          <p:nvPr>
            <p:ph type="title"/>
          </p:nvPr>
        </p:nvSpPr>
        <p:spPr>
          <a:xfrm>
            <a:off x="0" y="0"/>
            <a:ext cx="9144000" cy="706437"/>
          </a:xfrm>
        </p:spPr>
        <p:txBody>
          <a:bodyPr/>
          <a:lstStyle/>
          <a:p>
            <a:pPr algn="ctr" eaLnBrk="1" hangingPunct="1"/>
            <a:r>
              <a:rPr lang="en-US" altLang="en-US" sz="4000" b="1" dirty="0">
                <a:solidFill>
                  <a:srgbClr val="0070C0"/>
                </a:solidFill>
                <a:effectLst>
                  <a:outerShdw blurRad="38100" dist="38100" dir="2700000" algn="tl">
                    <a:srgbClr val="000000">
                      <a:alpha val="43137"/>
                    </a:srgbClr>
                  </a:outerShdw>
                </a:effectLst>
                <a:latin typeface="Comic Sans MS" panose="030F0702030302020204" pitchFamily="66" charset="0"/>
              </a:rPr>
              <a:t>When to consider Decision Trees?</a:t>
            </a:r>
          </a:p>
        </p:txBody>
      </p:sp>
      <p:sp>
        <p:nvSpPr>
          <p:cNvPr id="15364" name="Rectangle 3">
            <a:extLst>
              <a:ext uri="{FF2B5EF4-FFF2-40B4-BE49-F238E27FC236}">
                <a16:creationId xmlns:a16="http://schemas.microsoft.com/office/drawing/2014/main" id="{0710E047-A07E-4722-B98B-995A5CD44812}"/>
              </a:ext>
            </a:extLst>
          </p:cNvPr>
          <p:cNvSpPr>
            <a:spLocks noGrp="1" noChangeArrowheads="1"/>
          </p:cNvSpPr>
          <p:nvPr>
            <p:ph type="body" idx="1"/>
          </p:nvPr>
        </p:nvSpPr>
        <p:spPr>
          <a:xfrm>
            <a:off x="76200" y="1401762"/>
            <a:ext cx="9056647" cy="4456113"/>
          </a:xfrm>
        </p:spPr>
        <p:txBody>
          <a:bodyPr/>
          <a:lstStyle/>
          <a:p>
            <a:pPr eaLnBrk="1" hangingPunct="1">
              <a:lnSpc>
                <a:spcPct val="90000"/>
              </a:lnSpc>
              <a:buClr>
                <a:srgbClr val="0000FF"/>
              </a:buClr>
              <a:buFont typeface="Wingdings" panose="05000000000000000000" pitchFamily="2" charset="2"/>
              <a:buChar char="§"/>
            </a:pPr>
            <a:r>
              <a:rPr lang="en-US" altLang="en-US" sz="2600" dirty="0">
                <a:solidFill>
                  <a:srgbClr val="0000FF"/>
                </a:solidFill>
              </a:rPr>
              <a:t>Instances describable by attribute-value pairs</a:t>
            </a:r>
          </a:p>
          <a:p>
            <a:pPr eaLnBrk="1" hangingPunct="1">
              <a:lnSpc>
                <a:spcPct val="90000"/>
              </a:lnSpc>
              <a:buClr>
                <a:srgbClr val="0000FF"/>
              </a:buClr>
              <a:buFont typeface="Wingdings" panose="05000000000000000000" pitchFamily="2" charset="2"/>
              <a:buChar char="§"/>
            </a:pPr>
            <a:r>
              <a:rPr lang="en-US" altLang="en-US" sz="2600" dirty="0">
                <a:solidFill>
                  <a:srgbClr val="0000FF"/>
                </a:solidFill>
              </a:rPr>
              <a:t>Target function is discrete valued</a:t>
            </a:r>
          </a:p>
          <a:p>
            <a:pPr eaLnBrk="1" hangingPunct="1">
              <a:lnSpc>
                <a:spcPct val="90000"/>
              </a:lnSpc>
              <a:buClr>
                <a:srgbClr val="0000FF"/>
              </a:buClr>
              <a:buFont typeface="Wingdings" panose="05000000000000000000" pitchFamily="2" charset="2"/>
              <a:buChar char="§"/>
            </a:pPr>
            <a:r>
              <a:rPr lang="en-US" altLang="en-US" sz="2600" dirty="0">
                <a:solidFill>
                  <a:srgbClr val="0000FF"/>
                </a:solidFill>
              </a:rPr>
              <a:t>Disjunctive hypothesis may be required</a:t>
            </a:r>
          </a:p>
          <a:p>
            <a:pPr eaLnBrk="1" hangingPunct="1">
              <a:lnSpc>
                <a:spcPct val="90000"/>
              </a:lnSpc>
              <a:buClr>
                <a:srgbClr val="0000FF"/>
              </a:buClr>
              <a:buFont typeface="Wingdings" panose="05000000000000000000" pitchFamily="2" charset="2"/>
              <a:buChar char="§"/>
            </a:pPr>
            <a:r>
              <a:rPr lang="en-US" altLang="en-US" sz="2600" dirty="0">
                <a:solidFill>
                  <a:srgbClr val="0000FF"/>
                </a:solidFill>
              </a:rPr>
              <a:t>Possibly noisy training data</a:t>
            </a:r>
          </a:p>
          <a:p>
            <a:pPr eaLnBrk="1" hangingPunct="1">
              <a:lnSpc>
                <a:spcPct val="90000"/>
              </a:lnSpc>
              <a:buClr>
                <a:srgbClr val="0000FF"/>
              </a:buClr>
              <a:buFont typeface="Wingdings" panose="05000000000000000000" pitchFamily="2" charset="2"/>
              <a:buChar char="§"/>
            </a:pPr>
            <a:r>
              <a:rPr lang="en-US" altLang="en-US" sz="2600" dirty="0">
                <a:solidFill>
                  <a:srgbClr val="0000FF"/>
                </a:solidFill>
              </a:rPr>
              <a:t>Missing attribute values</a:t>
            </a:r>
          </a:p>
          <a:p>
            <a:pPr eaLnBrk="1" hangingPunct="1">
              <a:lnSpc>
                <a:spcPct val="90000"/>
              </a:lnSpc>
              <a:buClr>
                <a:srgbClr val="0000FF"/>
              </a:buClr>
              <a:buFont typeface="Wingdings" panose="05000000000000000000" pitchFamily="2" charset="2"/>
              <a:buChar char="§"/>
            </a:pPr>
            <a:r>
              <a:rPr lang="en-US" altLang="en-US" sz="2600" dirty="0">
                <a:solidFill>
                  <a:srgbClr val="0000FF"/>
                </a:solidFill>
              </a:rPr>
              <a:t>Examples:</a:t>
            </a:r>
          </a:p>
          <a:p>
            <a:pPr lvl="1" eaLnBrk="1" hangingPunct="1">
              <a:lnSpc>
                <a:spcPct val="90000"/>
              </a:lnSpc>
              <a:buClr>
                <a:srgbClr val="0000FF"/>
              </a:buClr>
              <a:buFont typeface="Courier New" panose="02070309020205020404" pitchFamily="49" charset="0"/>
              <a:buChar char="o"/>
            </a:pPr>
            <a:r>
              <a:rPr lang="en-US" altLang="en-US" sz="2600" dirty="0">
                <a:solidFill>
                  <a:srgbClr val="0000FF"/>
                </a:solidFill>
              </a:rPr>
              <a:t>Medical diagnosis</a:t>
            </a:r>
          </a:p>
          <a:p>
            <a:pPr lvl="1" eaLnBrk="1" hangingPunct="1">
              <a:lnSpc>
                <a:spcPct val="90000"/>
              </a:lnSpc>
              <a:buClr>
                <a:srgbClr val="0000FF"/>
              </a:buClr>
              <a:buFont typeface="Courier New" panose="02070309020205020404" pitchFamily="49" charset="0"/>
              <a:buChar char="o"/>
            </a:pPr>
            <a:r>
              <a:rPr lang="en-US" altLang="en-US" sz="2600" dirty="0">
                <a:solidFill>
                  <a:srgbClr val="0000FF"/>
                </a:solidFill>
              </a:rPr>
              <a:t>Credit risk analysis</a:t>
            </a:r>
          </a:p>
          <a:p>
            <a:pPr lvl="1" eaLnBrk="1" hangingPunct="1">
              <a:lnSpc>
                <a:spcPct val="90000"/>
              </a:lnSpc>
              <a:buClr>
                <a:srgbClr val="0000FF"/>
              </a:buClr>
              <a:buFont typeface="Courier New" panose="02070309020205020404" pitchFamily="49" charset="0"/>
              <a:buChar char="o"/>
            </a:pPr>
            <a:r>
              <a:rPr lang="en-US" altLang="en-US" sz="2600" dirty="0">
                <a:solidFill>
                  <a:srgbClr val="0000FF"/>
                </a:solidFill>
              </a:rPr>
              <a:t>Object classification for robot manipulator (Tan 1993)</a:t>
            </a:r>
          </a:p>
        </p:txBody>
      </p:sp>
      <p:sp>
        <p:nvSpPr>
          <p:cNvPr id="5" name="Slide Number Placeholder 1">
            <a:extLst>
              <a:ext uri="{FF2B5EF4-FFF2-40B4-BE49-F238E27FC236}">
                <a16:creationId xmlns:a16="http://schemas.microsoft.com/office/drawing/2014/main" id="{259C42B4-8774-49FC-886D-FBDD7CAF0B0E}"/>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SKLearn</a:t>
            </a:r>
          </a:p>
        </p:txBody>
      </p:sp>
    </p:spTree>
    <p:extLst>
      <p:ext uri="{BB962C8B-B14F-4D97-AF65-F5344CB8AC3E}">
        <p14:creationId xmlns:p14="http://schemas.microsoft.com/office/powerpoint/2010/main" val="1602314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5DEB01-D813-4BAA-90F9-99C42EA45311}"/>
              </a:ext>
            </a:extLst>
          </p:cNvPr>
          <p:cNvSpPr>
            <a:spLocks noGrp="1" noChangeArrowheads="1"/>
          </p:cNvSpPr>
          <p:nvPr>
            <p:ph type="title"/>
          </p:nvPr>
        </p:nvSpPr>
        <p:spPr>
          <a:xfrm>
            <a:off x="0" y="0"/>
            <a:ext cx="9144000" cy="685800"/>
          </a:xfrm>
        </p:spPr>
        <p:txBody>
          <a:bodyPr/>
          <a:lstStyle/>
          <a:p>
            <a:pPr algn="ctr" eaLnBrk="1" hangingPunct="1"/>
            <a:r>
              <a:rPr lang="en-US" altLang="en-US" sz="4000" dirty="0">
                <a:solidFill>
                  <a:srgbClr val="0070C0"/>
                </a:solidFill>
                <a:effectLst>
                  <a:outerShdw blurRad="38100" dist="38100" dir="2700000" algn="tl">
                    <a:srgbClr val="000000">
                      <a:alpha val="43137"/>
                    </a:srgbClr>
                  </a:outerShdw>
                </a:effectLst>
                <a:latin typeface="Comic Sans MS" panose="030F0702030302020204" pitchFamily="66" charset="0"/>
              </a:rPr>
              <a:t>SKLearn</a:t>
            </a:r>
            <a:r>
              <a:rPr lang="en-US" altLang="en-US" sz="4000" b="1" dirty="0">
                <a:solidFill>
                  <a:srgbClr val="0070C0"/>
                </a:solidFill>
                <a:effectLst>
                  <a:outerShdw blurRad="38100" dist="38100" dir="2700000" algn="tl">
                    <a:srgbClr val="000000">
                      <a:alpha val="43137"/>
                    </a:srgbClr>
                  </a:outerShdw>
                </a:effectLst>
                <a:latin typeface="Comic Sans MS" panose="030F0702030302020204" pitchFamily="66" charset="0"/>
              </a:rPr>
              <a:t> Decision Trees Example</a:t>
            </a:r>
          </a:p>
        </p:txBody>
      </p:sp>
      <p:sp>
        <p:nvSpPr>
          <p:cNvPr id="4" name="Slide Number Placeholder 1">
            <a:extLst>
              <a:ext uri="{FF2B5EF4-FFF2-40B4-BE49-F238E27FC236}">
                <a16:creationId xmlns:a16="http://schemas.microsoft.com/office/drawing/2014/main" id="{42916941-5408-4629-A74E-E525734BEBE5}"/>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6" name="TextBox 5">
            <a:extLst>
              <a:ext uri="{FF2B5EF4-FFF2-40B4-BE49-F238E27FC236}">
                <a16:creationId xmlns:a16="http://schemas.microsoft.com/office/drawing/2014/main" id="{E836FD02-0266-4677-8853-211DBB2B71D8}"/>
              </a:ext>
            </a:extLst>
          </p:cNvPr>
          <p:cNvSpPr txBox="1"/>
          <p:nvPr/>
        </p:nvSpPr>
        <p:spPr>
          <a:xfrm>
            <a:off x="419100" y="701377"/>
            <a:ext cx="7924800" cy="3416320"/>
          </a:xfrm>
          <a:prstGeom prst="rect">
            <a:avLst/>
          </a:prstGeom>
          <a:solidFill>
            <a:srgbClr val="FFFFCC"/>
          </a:solidFill>
        </p:spPr>
        <p:txBody>
          <a:bodyPr wrap="square">
            <a:spAutoFit/>
          </a:bodyPr>
          <a:lstStyle/>
          <a:p>
            <a:r>
              <a:rPr lang="en-US" dirty="0">
                <a:solidFill>
                  <a:srgbClr val="00B050"/>
                </a:solidFill>
              </a:rPr>
              <a:t># This example is from the following link</a:t>
            </a:r>
          </a:p>
          <a:p>
            <a:r>
              <a:rPr lang="en-US" dirty="0">
                <a:solidFill>
                  <a:srgbClr val="00B050"/>
                </a:solidFill>
              </a:rPr>
              <a:t># https://scikit-learn.org/stable/modules/tree.html</a:t>
            </a:r>
          </a:p>
          <a:p>
            <a:r>
              <a:rPr lang="en-US" dirty="0">
                <a:solidFill>
                  <a:srgbClr val="0000FF"/>
                </a:solidFill>
              </a:rPr>
              <a:t>from </a:t>
            </a:r>
            <a:r>
              <a:rPr lang="en-US" dirty="0" err="1">
                <a:solidFill>
                  <a:srgbClr val="0000FF"/>
                </a:solidFill>
              </a:rPr>
              <a:t>sklearn.datasets</a:t>
            </a:r>
            <a:r>
              <a:rPr lang="en-US" dirty="0">
                <a:solidFill>
                  <a:srgbClr val="0000FF"/>
                </a:solidFill>
              </a:rPr>
              <a:t> import </a:t>
            </a:r>
            <a:r>
              <a:rPr lang="en-US" dirty="0" err="1">
                <a:solidFill>
                  <a:srgbClr val="0000FF"/>
                </a:solidFill>
              </a:rPr>
              <a:t>load_iris</a:t>
            </a:r>
            <a:endParaRPr lang="en-US" dirty="0">
              <a:solidFill>
                <a:srgbClr val="0000FF"/>
              </a:solidFill>
            </a:endParaRPr>
          </a:p>
          <a:p>
            <a:r>
              <a:rPr lang="en-US" dirty="0">
                <a:solidFill>
                  <a:srgbClr val="0000FF"/>
                </a:solidFill>
              </a:rPr>
              <a:t>from </a:t>
            </a:r>
            <a:r>
              <a:rPr lang="en-US" dirty="0" err="1">
                <a:solidFill>
                  <a:srgbClr val="0000FF"/>
                </a:solidFill>
              </a:rPr>
              <a:t>sklearn</a:t>
            </a:r>
            <a:r>
              <a:rPr lang="en-US" dirty="0">
                <a:solidFill>
                  <a:srgbClr val="0000FF"/>
                </a:solidFill>
              </a:rPr>
              <a:t> import tree</a:t>
            </a:r>
          </a:p>
          <a:p>
            <a:r>
              <a:rPr lang="en-US" dirty="0">
                <a:solidFill>
                  <a:srgbClr val="0000FF"/>
                </a:solidFill>
              </a:rPr>
              <a:t>import </a:t>
            </a:r>
            <a:r>
              <a:rPr lang="en-US" dirty="0" err="1">
                <a:solidFill>
                  <a:srgbClr val="0000FF"/>
                </a:solidFill>
              </a:rPr>
              <a:t>graphviz</a:t>
            </a:r>
            <a:r>
              <a:rPr lang="en-US" dirty="0">
                <a:solidFill>
                  <a:srgbClr val="0000FF"/>
                </a:solidFill>
              </a:rPr>
              <a:t> </a:t>
            </a:r>
          </a:p>
          <a:p>
            <a:r>
              <a:rPr lang="en-US" dirty="0">
                <a:solidFill>
                  <a:srgbClr val="00B050"/>
                </a:solidFill>
              </a:rPr>
              <a:t># Load iris data</a:t>
            </a:r>
          </a:p>
          <a:p>
            <a:r>
              <a:rPr lang="en-US" dirty="0">
                <a:solidFill>
                  <a:srgbClr val="0000FF"/>
                </a:solidFill>
              </a:rPr>
              <a:t>iris = </a:t>
            </a:r>
            <a:r>
              <a:rPr lang="en-US" dirty="0" err="1">
                <a:solidFill>
                  <a:srgbClr val="0000FF"/>
                </a:solidFill>
              </a:rPr>
              <a:t>load_iris</a:t>
            </a:r>
            <a:r>
              <a:rPr lang="en-US" dirty="0">
                <a:solidFill>
                  <a:srgbClr val="0000FF"/>
                </a:solidFill>
              </a:rPr>
              <a:t>()</a:t>
            </a:r>
          </a:p>
          <a:p>
            <a:r>
              <a:rPr lang="en-US" dirty="0">
                <a:solidFill>
                  <a:srgbClr val="00B050"/>
                </a:solidFill>
              </a:rPr>
              <a:t># X will contain the features, y will contain the label</a:t>
            </a:r>
          </a:p>
          <a:p>
            <a:r>
              <a:rPr lang="en-US" dirty="0">
                <a:solidFill>
                  <a:srgbClr val="0000FF"/>
                </a:solidFill>
              </a:rPr>
              <a:t>X, y = </a:t>
            </a:r>
            <a:r>
              <a:rPr lang="en-US" dirty="0" err="1">
                <a:solidFill>
                  <a:srgbClr val="0000FF"/>
                </a:solidFill>
              </a:rPr>
              <a:t>iris.data</a:t>
            </a:r>
            <a:r>
              <a:rPr lang="en-US" dirty="0">
                <a:solidFill>
                  <a:srgbClr val="0000FF"/>
                </a:solidFill>
              </a:rPr>
              <a:t>, </a:t>
            </a:r>
            <a:r>
              <a:rPr lang="en-US" dirty="0" err="1">
                <a:solidFill>
                  <a:srgbClr val="0000FF"/>
                </a:solidFill>
              </a:rPr>
              <a:t>iris.target</a:t>
            </a:r>
            <a:endParaRPr lang="en-US" dirty="0">
              <a:solidFill>
                <a:srgbClr val="0000FF"/>
              </a:solidFill>
            </a:endParaRPr>
          </a:p>
          <a:p>
            <a:r>
              <a:rPr lang="en-US" dirty="0">
                <a:solidFill>
                  <a:srgbClr val="0000FF"/>
                </a:solidFill>
              </a:rPr>
              <a:t>print('The classification target:\</a:t>
            </a:r>
            <a:r>
              <a:rPr lang="en-US" dirty="0" err="1">
                <a:solidFill>
                  <a:srgbClr val="0000FF"/>
                </a:solidFill>
              </a:rPr>
              <a:t>n',iris</a:t>
            </a:r>
            <a:r>
              <a:rPr lang="en-US" dirty="0">
                <a:solidFill>
                  <a:srgbClr val="0000FF"/>
                </a:solidFill>
              </a:rPr>
              <a:t>['target'])</a:t>
            </a:r>
          </a:p>
          <a:p>
            <a:r>
              <a:rPr lang="en-US" dirty="0">
                <a:solidFill>
                  <a:srgbClr val="0000FF"/>
                </a:solidFill>
              </a:rPr>
              <a:t>print('The names of the dataset columns:\</a:t>
            </a:r>
            <a:r>
              <a:rPr lang="en-US" dirty="0" err="1">
                <a:solidFill>
                  <a:srgbClr val="0000FF"/>
                </a:solidFill>
              </a:rPr>
              <a:t>n',iris</a:t>
            </a:r>
            <a:r>
              <a:rPr lang="en-US" dirty="0">
                <a:solidFill>
                  <a:srgbClr val="0000FF"/>
                </a:solidFill>
              </a:rPr>
              <a:t>['</a:t>
            </a:r>
            <a:r>
              <a:rPr lang="en-US" dirty="0" err="1">
                <a:solidFill>
                  <a:srgbClr val="0000FF"/>
                </a:solidFill>
              </a:rPr>
              <a:t>feature_names</a:t>
            </a:r>
            <a:r>
              <a:rPr lang="en-US" dirty="0">
                <a:solidFill>
                  <a:srgbClr val="0000FF"/>
                </a:solidFill>
              </a:rPr>
              <a:t>'])</a:t>
            </a:r>
          </a:p>
          <a:p>
            <a:r>
              <a:rPr lang="en-US" dirty="0">
                <a:solidFill>
                  <a:srgbClr val="0000FF"/>
                </a:solidFill>
              </a:rPr>
              <a:t>print('The names of target classes:\</a:t>
            </a:r>
            <a:r>
              <a:rPr lang="en-US" dirty="0" err="1">
                <a:solidFill>
                  <a:srgbClr val="0000FF"/>
                </a:solidFill>
              </a:rPr>
              <a:t>n',iris</a:t>
            </a:r>
            <a:r>
              <a:rPr lang="en-US" dirty="0">
                <a:solidFill>
                  <a:srgbClr val="0000FF"/>
                </a:solidFill>
              </a:rPr>
              <a:t>['</a:t>
            </a:r>
            <a:r>
              <a:rPr lang="en-US" dirty="0" err="1">
                <a:solidFill>
                  <a:srgbClr val="0000FF"/>
                </a:solidFill>
              </a:rPr>
              <a:t>target_names</a:t>
            </a:r>
            <a:r>
              <a:rPr lang="en-US" dirty="0">
                <a:solidFill>
                  <a:srgbClr val="0000FF"/>
                </a:solidFill>
              </a:rPr>
              <a:t>'])</a:t>
            </a:r>
          </a:p>
        </p:txBody>
      </p:sp>
      <p:sp>
        <p:nvSpPr>
          <p:cNvPr id="8" name="TextBox 7">
            <a:extLst>
              <a:ext uri="{FF2B5EF4-FFF2-40B4-BE49-F238E27FC236}">
                <a16:creationId xmlns:a16="http://schemas.microsoft.com/office/drawing/2014/main" id="{2C84F46C-E03C-44F5-A535-97446D59B228}"/>
              </a:ext>
            </a:extLst>
          </p:cNvPr>
          <p:cNvSpPr txBox="1"/>
          <p:nvPr/>
        </p:nvSpPr>
        <p:spPr>
          <a:xfrm>
            <a:off x="419100" y="4280257"/>
            <a:ext cx="8305800" cy="2246769"/>
          </a:xfrm>
          <a:prstGeom prst="rect">
            <a:avLst/>
          </a:prstGeom>
          <a:solidFill>
            <a:srgbClr val="FF0000"/>
          </a:solidFill>
        </p:spPr>
        <p:txBody>
          <a:bodyPr wrap="square">
            <a:spAutoFit/>
          </a:bodyPr>
          <a:lstStyle/>
          <a:p>
            <a:r>
              <a:rPr lang="en-US" sz="1400" dirty="0">
                <a:solidFill>
                  <a:schemeClr val="bg1"/>
                </a:solidFill>
              </a:rPr>
              <a:t>The classification target:</a:t>
            </a:r>
          </a:p>
          <a:p>
            <a:r>
              <a:rPr lang="en-US" sz="1400" dirty="0">
                <a:solidFill>
                  <a:schemeClr val="bg1"/>
                </a:solidFill>
              </a:rPr>
              <a:t> [0 0 0 0 0 0 0 0 0 0 0 0 0 0 0 0 0 0 0 0 0 0 0 0 0 0 0 0 0 0 0 0 0 0 0 0 0</a:t>
            </a:r>
          </a:p>
          <a:p>
            <a:r>
              <a:rPr lang="en-US" sz="1400" dirty="0">
                <a:solidFill>
                  <a:schemeClr val="bg1"/>
                </a:solidFill>
              </a:rPr>
              <a:t> 0 0 0 0 0 0 0 0 0 0 0 0 0 1 1 1 1 1 1 1 1 1 1 1 1 1 1 1 1 1 1 1 1 1 1 1 1</a:t>
            </a:r>
          </a:p>
          <a:p>
            <a:r>
              <a:rPr lang="en-US" sz="1400" dirty="0">
                <a:solidFill>
                  <a:schemeClr val="bg1"/>
                </a:solidFill>
              </a:rPr>
              <a:t> 1 1 1 1 1 1 1 1 1 1 1 1 1 1 1 1 1 1 1 1 1 1 1 1 1 1 2 2 2 2 2 2 2 2 2 2 2</a:t>
            </a:r>
          </a:p>
          <a:p>
            <a:r>
              <a:rPr lang="en-US" sz="1400" dirty="0">
                <a:solidFill>
                  <a:schemeClr val="bg1"/>
                </a:solidFill>
              </a:rPr>
              <a:t> 2 2 2 2 2 2 2 2 2 2 2 2 2 2 2 2 2 2 2 2 2 2 2 2 2 2 2 2 2 2 2 2 2 2 2 2 2</a:t>
            </a:r>
          </a:p>
          <a:p>
            <a:r>
              <a:rPr lang="en-US" sz="1400" dirty="0">
                <a:solidFill>
                  <a:schemeClr val="bg1"/>
                </a:solidFill>
              </a:rPr>
              <a:t> 2 2]</a:t>
            </a:r>
          </a:p>
          <a:p>
            <a:r>
              <a:rPr lang="en-US" sz="1400" dirty="0">
                <a:solidFill>
                  <a:schemeClr val="bg1"/>
                </a:solidFill>
              </a:rPr>
              <a:t>The names of the dataset columns:</a:t>
            </a:r>
          </a:p>
          <a:p>
            <a:r>
              <a:rPr lang="en-US" sz="1400" dirty="0">
                <a:solidFill>
                  <a:schemeClr val="bg1"/>
                </a:solidFill>
              </a:rPr>
              <a:t> ['sepal length (cm)', 'sepal width (cm)', 'petal length (cm)', 'petal width (cm)']</a:t>
            </a:r>
          </a:p>
          <a:p>
            <a:r>
              <a:rPr lang="en-US" sz="1400" dirty="0">
                <a:solidFill>
                  <a:schemeClr val="bg1"/>
                </a:solidFill>
              </a:rPr>
              <a:t>The names of target classes:</a:t>
            </a:r>
          </a:p>
          <a:p>
            <a:r>
              <a:rPr lang="en-US" sz="1400" dirty="0">
                <a:solidFill>
                  <a:schemeClr val="bg1"/>
                </a:solidFill>
              </a:rPr>
              <a:t> ['</a:t>
            </a:r>
            <a:r>
              <a:rPr lang="en-US" sz="1400" dirty="0" err="1">
                <a:solidFill>
                  <a:schemeClr val="bg1"/>
                </a:solidFill>
              </a:rPr>
              <a:t>setosa</a:t>
            </a:r>
            <a:r>
              <a:rPr lang="en-US" sz="1400" dirty="0">
                <a:solidFill>
                  <a:schemeClr val="bg1"/>
                </a:solidFill>
              </a:rPr>
              <a:t>' 'versicolor' 'virginica']</a:t>
            </a:r>
          </a:p>
        </p:txBody>
      </p:sp>
    </p:spTree>
    <p:extLst>
      <p:ext uri="{BB962C8B-B14F-4D97-AF65-F5344CB8AC3E}">
        <p14:creationId xmlns:p14="http://schemas.microsoft.com/office/powerpoint/2010/main" val="291497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5DEB01-D813-4BAA-90F9-99C42EA45311}"/>
              </a:ext>
            </a:extLst>
          </p:cNvPr>
          <p:cNvSpPr>
            <a:spLocks noGrp="1" noChangeArrowheads="1"/>
          </p:cNvSpPr>
          <p:nvPr>
            <p:ph type="title"/>
          </p:nvPr>
        </p:nvSpPr>
        <p:spPr>
          <a:xfrm>
            <a:off x="0" y="0"/>
            <a:ext cx="9144000" cy="685800"/>
          </a:xfrm>
        </p:spPr>
        <p:txBody>
          <a:bodyPr/>
          <a:lstStyle/>
          <a:p>
            <a:pPr algn="ctr" eaLnBrk="1" hangingPunct="1"/>
            <a:r>
              <a:rPr lang="en-US" altLang="en-US" sz="4000" dirty="0">
                <a:solidFill>
                  <a:srgbClr val="0070C0"/>
                </a:solidFill>
                <a:effectLst>
                  <a:outerShdw blurRad="38100" dist="38100" dir="2700000" algn="tl">
                    <a:srgbClr val="000000">
                      <a:alpha val="43137"/>
                    </a:srgbClr>
                  </a:outerShdw>
                </a:effectLst>
                <a:latin typeface="Comic Sans MS" panose="030F0702030302020204" pitchFamily="66" charset="0"/>
              </a:rPr>
              <a:t>SKLearn</a:t>
            </a:r>
            <a:r>
              <a:rPr lang="en-US" altLang="en-US" sz="4000" b="1" dirty="0">
                <a:solidFill>
                  <a:srgbClr val="0070C0"/>
                </a:solidFill>
                <a:effectLst>
                  <a:outerShdw blurRad="38100" dist="38100" dir="2700000" algn="tl">
                    <a:srgbClr val="000000">
                      <a:alpha val="43137"/>
                    </a:srgbClr>
                  </a:outerShdw>
                </a:effectLst>
                <a:latin typeface="Comic Sans MS" panose="030F0702030302020204" pitchFamily="66" charset="0"/>
              </a:rPr>
              <a:t> Decision Trees Example</a:t>
            </a:r>
          </a:p>
        </p:txBody>
      </p:sp>
      <p:sp>
        <p:nvSpPr>
          <p:cNvPr id="4" name="Slide Number Placeholder 1">
            <a:extLst>
              <a:ext uri="{FF2B5EF4-FFF2-40B4-BE49-F238E27FC236}">
                <a16:creationId xmlns:a16="http://schemas.microsoft.com/office/drawing/2014/main" id="{6BD99975-6A6A-4E38-A11A-51AC8E599B18}"/>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5" name="TextBox 4">
            <a:extLst>
              <a:ext uri="{FF2B5EF4-FFF2-40B4-BE49-F238E27FC236}">
                <a16:creationId xmlns:a16="http://schemas.microsoft.com/office/drawing/2014/main" id="{3F6D0800-8C44-453A-B60F-983AAB6F1D5A}"/>
              </a:ext>
            </a:extLst>
          </p:cNvPr>
          <p:cNvSpPr txBox="1"/>
          <p:nvPr/>
        </p:nvSpPr>
        <p:spPr>
          <a:xfrm>
            <a:off x="381000" y="720636"/>
            <a:ext cx="7315200" cy="646331"/>
          </a:xfrm>
          <a:prstGeom prst="rect">
            <a:avLst/>
          </a:prstGeom>
          <a:solidFill>
            <a:srgbClr val="FFFFCC"/>
          </a:solidFill>
        </p:spPr>
        <p:txBody>
          <a:bodyPr wrap="square">
            <a:spAutoFit/>
          </a:bodyPr>
          <a:lstStyle/>
          <a:p>
            <a:r>
              <a:rPr lang="en-US" dirty="0">
                <a:solidFill>
                  <a:srgbClr val="0000FF"/>
                </a:solidFill>
              </a:rPr>
              <a:t>print('The full description of the dataset:\</a:t>
            </a:r>
            <a:r>
              <a:rPr lang="en-US" dirty="0" err="1">
                <a:solidFill>
                  <a:srgbClr val="0000FF"/>
                </a:solidFill>
              </a:rPr>
              <a:t>n',iris</a:t>
            </a:r>
            <a:r>
              <a:rPr lang="en-US" dirty="0">
                <a:solidFill>
                  <a:srgbClr val="0000FF"/>
                </a:solidFill>
              </a:rPr>
              <a:t>['DESCR'])</a:t>
            </a:r>
          </a:p>
          <a:p>
            <a:r>
              <a:rPr lang="en-US" dirty="0">
                <a:solidFill>
                  <a:srgbClr val="0000FF"/>
                </a:solidFill>
              </a:rPr>
              <a:t>print('The path to the location of the data:\</a:t>
            </a:r>
            <a:r>
              <a:rPr lang="en-US" dirty="0" err="1">
                <a:solidFill>
                  <a:srgbClr val="0000FF"/>
                </a:solidFill>
              </a:rPr>
              <a:t>n',iris</a:t>
            </a:r>
            <a:r>
              <a:rPr lang="en-US" dirty="0">
                <a:solidFill>
                  <a:srgbClr val="0000FF"/>
                </a:solidFill>
              </a:rPr>
              <a:t>['filename'])</a:t>
            </a:r>
          </a:p>
        </p:txBody>
      </p:sp>
      <p:sp>
        <p:nvSpPr>
          <p:cNvPr id="7" name="TextBox 6">
            <a:extLst>
              <a:ext uri="{FF2B5EF4-FFF2-40B4-BE49-F238E27FC236}">
                <a16:creationId xmlns:a16="http://schemas.microsoft.com/office/drawing/2014/main" id="{4E7E6F3B-1C5C-4557-BC6D-6960553C83F0}"/>
              </a:ext>
            </a:extLst>
          </p:cNvPr>
          <p:cNvSpPr txBox="1"/>
          <p:nvPr/>
        </p:nvSpPr>
        <p:spPr>
          <a:xfrm>
            <a:off x="533400" y="2002700"/>
            <a:ext cx="7543800" cy="4524315"/>
          </a:xfrm>
          <a:prstGeom prst="rect">
            <a:avLst/>
          </a:prstGeom>
          <a:solidFill>
            <a:srgbClr val="FF0000"/>
          </a:solidFill>
        </p:spPr>
        <p:txBody>
          <a:bodyPr wrap="square">
            <a:spAutoFit/>
          </a:bodyPr>
          <a:lstStyle/>
          <a:p>
            <a:r>
              <a:rPr lang="en-US" sz="1200" dirty="0">
                <a:solidFill>
                  <a:schemeClr val="bg1"/>
                </a:solidFill>
              </a:rPr>
              <a:t>**Data Set Characteristics:**</a:t>
            </a:r>
          </a:p>
          <a:p>
            <a:endParaRPr lang="en-US" sz="1200" dirty="0">
              <a:solidFill>
                <a:schemeClr val="bg1"/>
              </a:solidFill>
            </a:endParaRPr>
          </a:p>
          <a:p>
            <a:r>
              <a:rPr lang="en-US" sz="1200" dirty="0">
                <a:solidFill>
                  <a:schemeClr val="bg1"/>
                </a:solidFill>
              </a:rPr>
              <a:t>    :Number of Instances: 150 (50 in each of three classes)</a:t>
            </a:r>
          </a:p>
          <a:p>
            <a:r>
              <a:rPr lang="en-US" sz="1200" dirty="0">
                <a:solidFill>
                  <a:schemeClr val="bg1"/>
                </a:solidFill>
              </a:rPr>
              <a:t>    :Number of Attributes: 4 numeric, predictive attributes and the class</a:t>
            </a:r>
          </a:p>
          <a:p>
            <a:r>
              <a:rPr lang="en-US" sz="1200" dirty="0">
                <a:solidFill>
                  <a:schemeClr val="bg1"/>
                </a:solidFill>
              </a:rPr>
              <a:t>    :Attribute Information:</a:t>
            </a:r>
          </a:p>
          <a:p>
            <a:r>
              <a:rPr lang="en-US" sz="1200" dirty="0">
                <a:solidFill>
                  <a:schemeClr val="bg1"/>
                </a:solidFill>
              </a:rPr>
              <a:t>        - sepal length in cm</a:t>
            </a:r>
          </a:p>
          <a:p>
            <a:r>
              <a:rPr lang="en-US" sz="1200" dirty="0">
                <a:solidFill>
                  <a:schemeClr val="bg1"/>
                </a:solidFill>
              </a:rPr>
              <a:t>        - sepal width in cm</a:t>
            </a:r>
          </a:p>
          <a:p>
            <a:r>
              <a:rPr lang="en-US" sz="1200" dirty="0">
                <a:solidFill>
                  <a:schemeClr val="bg1"/>
                </a:solidFill>
              </a:rPr>
              <a:t>        - petal length in cm</a:t>
            </a:r>
          </a:p>
          <a:p>
            <a:r>
              <a:rPr lang="en-US" sz="1200" dirty="0">
                <a:solidFill>
                  <a:schemeClr val="bg1"/>
                </a:solidFill>
              </a:rPr>
              <a:t>        - petal width in cm</a:t>
            </a:r>
          </a:p>
          <a:p>
            <a:r>
              <a:rPr lang="en-US" sz="1200" dirty="0">
                <a:solidFill>
                  <a:schemeClr val="bg1"/>
                </a:solidFill>
              </a:rPr>
              <a:t>        - class:</a:t>
            </a:r>
          </a:p>
          <a:p>
            <a:r>
              <a:rPr lang="en-US" sz="1200" dirty="0">
                <a:solidFill>
                  <a:schemeClr val="bg1"/>
                </a:solidFill>
              </a:rPr>
              <a:t>                - Iris-</a:t>
            </a:r>
            <a:r>
              <a:rPr lang="en-US" sz="1200" dirty="0" err="1">
                <a:solidFill>
                  <a:schemeClr val="bg1"/>
                </a:solidFill>
              </a:rPr>
              <a:t>Setosa</a:t>
            </a:r>
            <a:endParaRPr lang="en-US" sz="1200" dirty="0">
              <a:solidFill>
                <a:schemeClr val="bg1"/>
              </a:solidFill>
            </a:endParaRPr>
          </a:p>
          <a:p>
            <a:r>
              <a:rPr lang="en-US" sz="1200" dirty="0">
                <a:solidFill>
                  <a:schemeClr val="bg1"/>
                </a:solidFill>
              </a:rPr>
              <a:t>                - Iris-</a:t>
            </a:r>
            <a:r>
              <a:rPr lang="en-US" sz="1200" dirty="0" err="1">
                <a:solidFill>
                  <a:schemeClr val="bg1"/>
                </a:solidFill>
              </a:rPr>
              <a:t>Versicolour</a:t>
            </a:r>
            <a:endParaRPr lang="en-US" sz="1200" dirty="0">
              <a:solidFill>
                <a:schemeClr val="bg1"/>
              </a:solidFill>
            </a:endParaRPr>
          </a:p>
          <a:p>
            <a:r>
              <a:rPr lang="en-US" sz="1200" dirty="0">
                <a:solidFill>
                  <a:schemeClr val="bg1"/>
                </a:solidFill>
              </a:rPr>
              <a:t>                - Iris-Virginica</a:t>
            </a:r>
          </a:p>
          <a:p>
            <a:r>
              <a:rPr lang="en-US" sz="1200" dirty="0">
                <a:solidFill>
                  <a:schemeClr val="bg1"/>
                </a:solidFill>
              </a:rPr>
              <a:t>                </a:t>
            </a:r>
          </a:p>
          <a:p>
            <a:r>
              <a:rPr lang="en-US" sz="1200" dirty="0">
                <a:solidFill>
                  <a:schemeClr val="bg1"/>
                </a:solidFill>
              </a:rPr>
              <a:t>    :Summary Statistics:</a:t>
            </a:r>
          </a:p>
          <a:p>
            <a:endParaRPr lang="en-US" sz="1200" dirty="0">
              <a:solidFill>
                <a:schemeClr val="bg1"/>
              </a:solidFill>
            </a:endParaRPr>
          </a:p>
          <a:p>
            <a:r>
              <a:rPr lang="en-US" sz="1200" dirty="0">
                <a:solidFill>
                  <a:schemeClr val="bg1"/>
                </a:solidFill>
              </a:rPr>
              <a:t>    ============== ==== ==== ======= ===== ====================</a:t>
            </a:r>
          </a:p>
          <a:p>
            <a:r>
              <a:rPr lang="en-US" sz="1200" dirty="0">
                <a:solidFill>
                  <a:schemeClr val="bg1"/>
                </a:solidFill>
              </a:rPr>
              <a:t>                          Min  Max   Mean    SD   Class Correlation</a:t>
            </a:r>
          </a:p>
          <a:p>
            <a:r>
              <a:rPr lang="en-US" sz="1200" dirty="0">
                <a:solidFill>
                  <a:schemeClr val="bg1"/>
                </a:solidFill>
              </a:rPr>
              <a:t>    ============== ==== ==== ======= ===== ====================</a:t>
            </a:r>
          </a:p>
          <a:p>
            <a:r>
              <a:rPr lang="en-US" sz="1200" dirty="0">
                <a:solidFill>
                  <a:schemeClr val="bg1"/>
                </a:solidFill>
              </a:rPr>
              <a:t>    sepal length:   4.3   7.9    5.84      0.83    0.7826</a:t>
            </a:r>
          </a:p>
          <a:p>
            <a:r>
              <a:rPr lang="en-US" sz="1200" dirty="0">
                <a:solidFill>
                  <a:schemeClr val="bg1"/>
                </a:solidFill>
              </a:rPr>
              <a:t>    sepal width:    2.0   4.4    3.05      0.43   -0.4194</a:t>
            </a:r>
          </a:p>
          <a:p>
            <a:r>
              <a:rPr lang="en-US" sz="1200" dirty="0">
                <a:solidFill>
                  <a:schemeClr val="bg1"/>
                </a:solidFill>
              </a:rPr>
              <a:t>    petal length:   1.0    6.9    3.76     1.76    0.9490  (high!)</a:t>
            </a:r>
          </a:p>
          <a:p>
            <a:r>
              <a:rPr lang="en-US" sz="1200" dirty="0">
                <a:solidFill>
                  <a:schemeClr val="bg1"/>
                </a:solidFill>
              </a:rPr>
              <a:t>    petal width:    0.1    2.5    1.20     0.76    0.9565  (high!)</a:t>
            </a:r>
          </a:p>
          <a:p>
            <a:r>
              <a:rPr lang="en-US" sz="1200" dirty="0">
                <a:solidFill>
                  <a:schemeClr val="bg1"/>
                </a:solidFill>
              </a:rPr>
              <a:t>    ============== ==== ==== ======= ===== ====================</a:t>
            </a:r>
          </a:p>
        </p:txBody>
      </p:sp>
    </p:spTree>
    <p:extLst>
      <p:ext uri="{BB962C8B-B14F-4D97-AF65-F5344CB8AC3E}">
        <p14:creationId xmlns:p14="http://schemas.microsoft.com/office/powerpoint/2010/main" val="3572427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5DEB01-D813-4BAA-90F9-99C42EA45311}"/>
              </a:ext>
            </a:extLst>
          </p:cNvPr>
          <p:cNvSpPr>
            <a:spLocks noGrp="1" noChangeArrowheads="1"/>
          </p:cNvSpPr>
          <p:nvPr>
            <p:ph type="title"/>
          </p:nvPr>
        </p:nvSpPr>
        <p:spPr>
          <a:xfrm>
            <a:off x="0" y="0"/>
            <a:ext cx="9144000" cy="685800"/>
          </a:xfrm>
        </p:spPr>
        <p:txBody>
          <a:bodyPr/>
          <a:lstStyle/>
          <a:p>
            <a:pPr algn="ctr" eaLnBrk="1" hangingPunct="1"/>
            <a:r>
              <a:rPr lang="en-US" altLang="en-US" sz="4000" dirty="0">
                <a:solidFill>
                  <a:srgbClr val="0070C0"/>
                </a:solidFill>
                <a:effectLst>
                  <a:outerShdw blurRad="38100" dist="38100" dir="2700000" algn="tl">
                    <a:srgbClr val="000000">
                      <a:alpha val="43137"/>
                    </a:srgbClr>
                  </a:outerShdw>
                </a:effectLst>
                <a:latin typeface="Comic Sans MS" panose="030F0702030302020204" pitchFamily="66" charset="0"/>
              </a:rPr>
              <a:t>SKLearn</a:t>
            </a:r>
            <a:r>
              <a:rPr lang="en-US" altLang="en-US" sz="4000" b="1" dirty="0">
                <a:solidFill>
                  <a:srgbClr val="0070C0"/>
                </a:solidFill>
                <a:effectLst>
                  <a:outerShdw blurRad="38100" dist="38100" dir="2700000" algn="tl">
                    <a:srgbClr val="000000">
                      <a:alpha val="43137"/>
                    </a:srgbClr>
                  </a:outerShdw>
                </a:effectLst>
                <a:latin typeface="Comic Sans MS" panose="030F0702030302020204" pitchFamily="66" charset="0"/>
              </a:rPr>
              <a:t> Decision Trees Example</a:t>
            </a:r>
          </a:p>
        </p:txBody>
      </p:sp>
      <p:sp>
        <p:nvSpPr>
          <p:cNvPr id="4" name="Slide Number Placeholder 1">
            <a:extLst>
              <a:ext uri="{FF2B5EF4-FFF2-40B4-BE49-F238E27FC236}">
                <a16:creationId xmlns:a16="http://schemas.microsoft.com/office/drawing/2014/main" id="{C639C27C-72F8-4B3F-8D0F-32CEA88CFA53}"/>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5" name="TextBox 4">
            <a:extLst>
              <a:ext uri="{FF2B5EF4-FFF2-40B4-BE49-F238E27FC236}">
                <a16:creationId xmlns:a16="http://schemas.microsoft.com/office/drawing/2014/main" id="{32A09CAB-C612-4262-975A-A490D7D001F9}"/>
              </a:ext>
            </a:extLst>
          </p:cNvPr>
          <p:cNvSpPr txBox="1"/>
          <p:nvPr/>
        </p:nvSpPr>
        <p:spPr>
          <a:xfrm>
            <a:off x="381000" y="780449"/>
            <a:ext cx="7772400" cy="1477328"/>
          </a:xfrm>
          <a:prstGeom prst="rect">
            <a:avLst/>
          </a:prstGeom>
          <a:solidFill>
            <a:srgbClr val="FFFFCC"/>
          </a:solidFill>
        </p:spPr>
        <p:txBody>
          <a:bodyPr wrap="square">
            <a:spAutoFit/>
          </a:bodyPr>
          <a:lstStyle/>
          <a:p>
            <a:r>
              <a:rPr lang="en-US" dirty="0">
                <a:solidFill>
                  <a:srgbClr val="00B050"/>
                </a:solidFill>
              </a:rPr>
              <a:t># Use Decision Trees Classifier to fit the data</a:t>
            </a:r>
          </a:p>
          <a:p>
            <a:r>
              <a:rPr lang="en-US" dirty="0" err="1">
                <a:solidFill>
                  <a:srgbClr val="0000FF"/>
                </a:solidFill>
              </a:rPr>
              <a:t>clf</a:t>
            </a:r>
            <a:r>
              <a:rPr lang="en-US" dirty="0">
                <a:solidFill>
                  <a:srgbClr val="0000FF"/>
                </a:solidFill>
              </a:rPr>
              <a:t> = </a:t>
            </a:r>
            <a:r>
              <a:rPr lang="en-US" dirty="0" err="1">
                <a:solidFill>
                  <a:srgbClr val="0000FF"/>
                </a:solidFill>
              </a:rPr>
              <a:t>tree.DecisionTreeClassifier</a:t>
            </a:r>
            <a:r>
              <a:rPr lang="en-US" dirty="0">
                <a:solidFill>
                  <a:srgbClr val="0000FF"/>
                </a:solidFill>
              </a:rPr>
              <a:t>()</a:t>
            </a:r>
          </a:p>
          <a:p>
            <a:r>
              <a:rPr lang="en-US" dirty="0" err="1">
                <a:solidFill>
                  <a:srgbClr val="0000FF"/>
                </a:solidFill>
              </a:rPr>
              <a:t>clf</a:t>
            </a:r>
            <a:r>
              <a:rPr lang="en-US" dirty="0">
                <a:solidFill>
                  <a:srgbClr val="0000FF"/>
                </a:solidFill>
              </a:rPr>
              <a:t> = </a:t>
            </a:r>
            <a:r>
              <a:rPr lang="en-US" dirty="0" err="1">
                <a:solidFill>
                  <a:srgbClr val="0000FF"/>
                </a:solidFill>
              </a:rPr>
              <a:t>clf.fit</a:t>
            </a:r>
            <a:r>
              <a:rPr lang="en-US" dirty="0">
                <a:solidFill>
                  <a:srgbClr val="0000FF"/>
                </a:solidFill>
              </a:rPr>
              <a:t>(X, y)</a:t>
            </a:r>
          </a:p>
          <a:p>
            <a:r>
              <a:rPr lang="en-US" dirty="0">
                <a:solidFill>
                  <a:srgbClr val="00B050"/>
                </a:solidFill>
              </a:rPr>
              <a:t># Plot the tree</a:t>
            </a:r>
          </a:p>
          <a:p>
            <a:r>
              <a:rPr lang="en-US" dirty="0" err="1">
                <a:solidFill>
                  <a:srgbClr val="0000FF"/>
                </a:solidFill>
              </a:rPr>
              <a:t>tree.plot_tree</a:t>
            </a:r>
            <a:r>
              <a:rPr lang="en-US" dirty="0">
                <a:solidFill>
                  <a:srgbClr val="0000FF"/>
                </a:solidFill>
              </a:rPr>
              <a:t>(</a:t>
            </a:r>
            <a:r>
              <a:rPr lang="en-US" dirty="0" err="1">
                <a:solidFill>
                  <a:srgbClr val="0000FF"/>
                </a:solidFill>
              </a:rPr>
              <a:t>clf</a:t>
            </a:r>
            <a:r>
              <a:rPr lang="en-US" dirty="0">
                <a:solidFill>
                  <a:srgbClr val="0000FF"/>
                </a:solidFill>
              </a:rPr>
              <a:t>)</a:t>
            </a:r>
          </a:p>
        </p:txBody>
      </p:sp>
      <p:pic>
        <p:nvPicPr>
          <p:cNvPr id="6" name="Picture 5">
            <a:extLst>
              <a:ext uri="{FF2B5EF4-FFF2-40B4-BE49-F238E27FC236}">
                <a16:creationId xmlns:a16="http://schemas.microsoft.com/office/drawing/2014/main" id="{59E8DD53-5D13-4DB0-AC12-8F25D8EE8000}"/>
              </a:ext>
            </a:extLst>
          </p:cNvPr>
          <p:cNvPicPr>
            <a:picLocks noChangeAspect="1"/>
          </p:cNvPicPr>
          <p:nvPr/>
        </p:nvPicPr>
        <p:blipFill>
          <a:blip r:embed="rId2"/>
          <a:stretch>
            <a:fillRect/>
          </a:stretch>
        </p:blipFill>
        <p:spPr>
          <a:xfrm>
            <a:off x="914400" y="2396875"/>
            <a:ext cx="6629400" cy="4346825"/>
          </a:xfrm>
          <a:prstGeom prst="rect">
            <a:avLst/>
          </a:prstGeom>
        </p:spPr>
      </p:pic>
    </p:spTree>
    <p:extLst>
      <p:ext uri="{BB962C8B-B14F-4D97-AF65-F5344CB8AC3E}">
        <p14:creationId xmlns:p14="http://schemas.microsoft.com/office/powerpoint/2010/main" val="152068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Summary</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3540629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9F4A3CEE-1F2A-4C0A-A595-FA36BF0B3E5A}"/>
              </a:ext>
            </a:extLst>
          </p:cNvPr>
          <p:cNvSpPr>
            <a:spLocks noGrp="1" noChangeArrowheads="1"/>
          </p:cNvSpPr>
          <p:nvPr>
            <p:ph type="title"/>
          </p:nvPr>
        </p:nvSpPr>
        <p:spPr>
          <a:xfrm>
            <a:off x="0" y="0"/>
            <a:ext cx="9144000" cy="706437"/>
          </a:xfrm>
        </p:spPr>
        <p:txBody>
          <a:bodyPr/>
          <a:lstStyle/>
          <a:p>
            <a:pPr algn="ctr" eaLnBrk="1" hangingPunct="1"/>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Summary</a:t>
            </a:r>
          </a:p>
        </p:txBody>
      </p:sp>
      <p:sp>
        <p:nvSpPr>
          <p:cNvPr id="15364" name="Rectangle 3">
            <a:extLst>
              <a:ext uri="{FF2B5EF4-FFF2-40B4-BE49-F238E27FC236}">
                <a16:creationId xmlns:a16="http://schemas.microsoft.com/office/drawing/2014/main" id="{0710E047-A07E-4722-B98B-995A5CD44812}"/>
              </a:ext>
            </a:extLst>
          </p:cNvPr>
          <p:cNvSpPr>
            <a:spLocks noGrp="1" noChangeArrowheads="1"/>
          </p:cNvSpPr>
          <p:nvPr>
            <p:ph type="body" idx="1"/>
          </p:nvPr>
        </p:nvSpPr>
        <p:spPr>
          <a:xfrm>
            <a:off x="152400" y="914400"/>
            <a:ext cx="8839200" cy="5410200"/>
          </a:xfrm>
        </p:spPr>
        <p:txBody>
          <a:bodyPr/>
          <a:lstStyle/>
          <a:p>
            <a:pPr eaLnBrk="1" hangingPunct="1">
              <a:lnSpc>
                <a:spcPct val="90000"/>
              </a:lnSpc>
              <a:buFont typeface="Wingdings" panose="05000000000000000000" pitchFamily="2" charset="2"/>
              <a:buChar char="Ø"/>
            </a:pPr>
            <a:r>
              <a:rPr lang="en-US" altLang="en-US" sz="2000" dirty="0">
                <a:solidFill>
                  <a:srgbClr val="0000FF"/>
                </a:solidFill>
                <a:latin typeface="Times "/>
              </a:rPr>
              <a:t>A </a:t>
            </a:r>
            <a:r>
              <a:rPr lang="en-US" altLang="en-US" sz="2000" u="sng" dirty="0">
                <a:effectLst>
                  <a:outerShdw blurRad="38100" dist="38100" dir="2700000" algn="tl">
                    <a:srgbClr val="000000">
                      <a:alpha val="43137"/>
                    </a:srgbClr>
                  </a:outerShdw>
                </a:effectLst>
                <a:latin typeface="Times "/>
              </a:rPr>
              <a:t>Decision Tree</a:t>
            </a:r>
            <a:r>
              <a:rPr lang="en-US" altLang="en-US" sz="2000" dirty="0">
                <a:solidFill>
                  <a:srgbClr val="0000FF"/>
                </a:solidFill>
                <a:latin typeface="Times "/>
              </a:rPr>
              <a:t> is a flowchart like structure in which:</a:t>
            </a:r>
          </a:p>
          <a:p>
            <a:pPr lvl="1" eaLnBrk="1" hangingPunct="1">
              <a:lnSpc>
                <a:spcPct val="90000"/>
              </a:lnSpc>
            </a:pPr>
            <a:r>
              <a:rPr lang="en-US" altLang="en-US" sz="1800" dirty="0">
                <a:solidFill>
                  <a:srgbClr val="0000FF"/>
                </a:solidFill>
                <a:latin typeface="Times "/>
              </a:rPr>
              <a:t>Each internal node represents a “test” on an attribute, an </a:t>
            </a:r>
          </a:p>
          <a:p>
            <a:pPr lvl="1" eaLnBrk="1" hangingPunct="1">
              <a:lnSpc>
                <a:spcPct val="90000"/>
              </a:lnSpc>
            </a:pPr>
            <a:r>
              <a:rPr lang="en-US" altLang="en-US" sz="1800" dirty="0">
                <a:solidFill>
                  <a:srgbClr val="0000FF"/>
                </a:solidFill>
                <a:latin typeface="Times "/>
              </a:rPr>
              <a:t>Each branch represents the outcome of the test, and </a:t>
            </a:r>
          </a:p>
          <a:p>
            <a:pPr lvl="1" eaLnBrk="1" hangingPunct="1">
              <a:lnSpc>
                <a:spcPct val="90000"/>
              </a:lnSpc>
            </a:pPr>
            <a:r>
              <a:rPr lang="en-US" altLang="en-US" sz="1800" dirty="0">
                <a:solidFill>
                  <a:srgbClr val="0000FF"/>
                </a:solidFill>
                <a:latin typeface="Times "/>
              </a:rPr>
              <a:t>Each leaf node represents a class label (decision taken after computing all attributes).</a:t>
            </a:r>
          </a:p>
          <a:p>
            <a:pPr lvl="1" eaLnBrk="1" hangingPunct="1">
              <a:lnSpc>
                <a:spcPct val="90000"/>
              </a:lnSpc>
            </a:pPr>
            <a:r>
              <a:rPr lang="en-US" altLang="en-US" sz="1800" dirty="0">
                <a:solidFill>
                  <a:srgbClr val="0000FF"/>
                </a:solidFill>
                <a:latin typeface="Times "/>
              </a:rPr>
              <a:t>The paths from root to leaf represent classification rules.</a:t>
            </a:r>
          </a:p>
          <a:p>
            <a:pPr eaLnBrk="1" hangingPunct="1">
              <a:lnSpc>
                <a:spcPct val="90000"/>
              </a:lnSpc>
              <a:buFont typeface="Wingdings" panose="05000000000000000000" pitchFamily="2" charset="2"/>
              <a:buChar char="Ø"/>
            </a:pPr>
            <a:endParaRPr lang="en-US" altLang="en-US" sz="2000" u="sng" dirty="0">
              <a:effectLst>
                <a:outerShdw blurRad="38100" dist="38100" dir="2700000" algn="tl">
                  <a:srgbClr val="000000">
                    <a:alpha val="43137"/>
                  </a:srgbClr>
                </a:outerShdw>
              </a:effectLst>
              <a:latin typeface="Times "/>
            </a:endParaRPr>
          </a:p>
          <a:p>
            <a:pPr eaLnBrk="1" hangingPunct="1">
              <a:lnSpc>
                <a:spcPct val="90000"/>
              </a:lnSpc>
              <a:buFont typeface="Wingdings" panose="05000000000000000000" pitchFamily="2" charset="2"/>
              <a:buChar char="Ø"/>
            </a:pPr>
            <a:r>
              <a:rPr lang="en-US" altLang="en-US" sz="2000" u="sng" dirty="0">
                <a:effectLst>
                  <a:outerShdw blurRad="38100" dist="38100" dir="2700000" algn="tl">
                    <a:srgbClr val="000000">
                      <a:alpha val="43137"/>
                    </a:srgbClr>
                  </a:outerShdw>
                </a:effectLst>
                <a:latin typeface="Times "/>
              </a:rPr>
              <a:t>Advantages</a:t>
            </a:r>
            <a:r>
              <a:rPr lang="en-US" altLang="en-US" sz="2000" dirty="0">
                <a:solidFill>
                  <a:srgbClr val="0000FF"/>
                </a:solidFill>
                <a:latin typeface="Times "/>
              </a:rPr>
              <a:t>:</a:t>
            </a:r>
          </a:p>
          <a:p>
            <a:pPr lvl="1" eaLnBrk="1" hangingPunct="1">
              <a:lnSpc>
                <a:spcPct val="90000"/>
              </a:lnSpc>
              <a:buFont typeface="Courier New" panose="02070309020205020404" pitchFamily="49" charset="0"/>
              <a:buChar char="o"/>
            </a:pPr>
            <a:r>
              <a:rPr lang="en-US" altLang="en-US" sz="1800" dirty="0">
                <a:solidFill>
                  <a:srgbClr val="0000FF"/>
                </a:solidFill>
                <a:latin typeface="Times "/>
              </a:rPr>
              <a:t>Are simple to understand and interpret</a:t>
            </a:r>
          </a:p>
          <a:p>
            <a:pPr lvl="1" eaLnBrk="1" hangingPunct="1">
              <a:lnSpc>
                <a:spcPct val="90000"/>
              </a:lnSpc>
              <a:buFont typeface="Courier New" panose="02070309020205020404" pitchFamily="49" charset="0"/>
              <a:buChar char="o"/>
            </a:pPr>
            <a:r>
              <a:rPr lang="en-US" altLang="en-US" sz="1800" dirty="0">
                <a:solidFill>
                  <a:srgbClr val="0000FF"/>
                </a:solidFill>
                <a:latin typeface="Times "/>
              </a:rPr>
              <a:t>Have value even with little hard data</a:t>
            </a:r>
          </a:p>
          <a:p>
            <a:pPr lvl="1" eaLnBrk="1" hangingPunct="1">
              <a:lnSpc>
                <a:spcPct val="90000"/>
              </a:lnSpc>
              <a:buFont typeface="Courier New" panose="02070309020205020404" pitchFamily="49" charset="0"/>
              <a:buChar char="o"/>
            </a:pPr>
            <a:r>
              <a:rPr lang="en-US" altLang="en-US" sz="1800" dirty="0">
                <a:solidFill>
                  <a:srgbClr val="0000FF"/>
                </a:solidFill>
                <a:latin typeface="Times "/>
              </a:rPr>
              <a:t>Help determine worst, best and expected values for different scenarios</a:t>
            </a:r>
          </a:p>
          <a:p>
            <a:pPr eaLnBrk="1" hangingPunct="1">
              <a:lnSpc>
                <a:spcPct val="90000"/>
              </a:lnSpc>
              <a:buFont typeface="Wingdings" panose="05000000000000000000" pitchFamily="2" charset="2"/>
              <a:buChar char="Ø"/>
            </a:pPr>
            <a:endParaRPr lang="en-US" altLang="en-US" sz="2000" u="sng" dirty="0">
              <a:effectLst>
                <a:outerShdw blurRad="38100" dist="38100" dir="2700000" algn="tl">
                  <a:srgbClr val="000000">
                    <a:alpha val="43137"/>
                  </a:srgbClr>
                </a:outerShdw>
              </a:effectLst>
              <a:latin typeface="Times "/>
            </a:endParaRPr>
          </a:p>
          <a:p>
            <a:pPr eaLnBrk="1" hangingPunct="1">
              <a:lnSpc>
                <a:spcPct val="90000"/>
              </a:lnSpc>
              <a:buFont typeface="Wingdings" panose="05000000000000000000" pitchFamily="2" charset="2"/>
              <a:buChar char="Ø"/>
            </a:pPr>
            <a:r>
              <a:rPr lang="en-US" altLang="en-US" sz="2000" u="sng" dirty="0">
                <a:effectLst>
                  <a:outerShdw blurRad="38100" dist="38100" dir="2700000" algn="tl">
                    <a:srgbClr val="000000">
                      <a:alpha val="43137"/>
                    </a:srgbClr>
                  </a:outerShdw>
                </a:effectLst>
                <a:latin typeface="Times "/>
              </a:rPr>
              <a:t>Disadvantages</a:t>
            </a:r>
            <a:r>
              <a:rPr lang="en-US" altLang="en-US" sz="2000" dirty="0">
                <a:solidFill>
                  <a:srgbClr val="0000FF"/>
                </a:solidFill>
                <a:latin typeface="Times "/>
              </a:rPr>
              <a:t>:</a:t>
            </a:r>
          </a:p>
          <a:p>
            <a:pPr lvl="1" eaLnBrk="1" hangingPunct="1">
              <a:lnSpc>
                <a:spcPct val="90000"/>
              </a:lnSpc>
              <a:buFont typeface="Courier New" panose="02070309020205020404" pitchFamily="49" charset="0"/>
              <a:buChar char="o"/>
            </a:pPr>
            <a:r>
              <a:rPr lang="en-US" altLang="en-US" sz="1800" dirty="0">
                <a:solidFill>
                  <a:srgbClr val="0000FF"/>
                </a:solidFill>
                <a:latin typeface="Times "/>
              </a:rPr>
              <a:t>They are unstable, meaning that a small change in the data can lead to a large change in the structure of the optimal decision tree.</a:t>
            </a:r>
          </a:p>
          <a:p>
            <a:pPr lvl="1" eaLnBrk="1" hangingPunct="1">
              <a:lnSpc>
                <a:spcPct val="90000"/>
              </a:lnSpc>
              <a:buFont typeface="Courier New" panose="02070309020205020404" pitchFamily="49" charset="0"/>
              <a:buChar char="o"/>
            </a:pPr>
            <a:r>
              <a:rPr lang="en-US" altLang="en-US" sz="1800" dirty="0">
                <a:solidFill>
                  <a:srgbClr val="0000FF"/>
                </a:solidFill>
                <a:latin typeface="Times "/>
              </a:rPr>
              <a:t>They are often relatively inaccurate.</a:t>
            </a:r>
          </a:p>
          <a:p>
            <a:pPr eaLnBrk="1" hangingPunct="1">
              <a:lnSpc>
                <a:spcPct val="90000"/>
              </a:lnSpc>
              <a:buFont typeface="Wingdings" panose="05000000000000000000" pitchFamily="2" charset="2"/>
              <a:buChar char="Ø"/>
            </a:pPr>
            <a:r>
              <a:rPr lang="en-US" altLang="en-US" sz="2000" dirty="0">
                <a:solidFill>
                  <a:srgbClr val="0000FF"/>
                </a:solidFill>
                <a:latin typeface="Times "/>
              </a:rPr>
              <a:t>They </a:t>
            </a:r>
            <a:r>
              <a:rPr lang="en-US" altLang="en-US" sz="2000" u="sng" dirty="0">
                <a:effectLst>
                  <a:outerShdw blurRad="38100" dist="38100" dir="2700000" algn="tl">
                    <a:srgbClr val="000000">
                      <a:alpha val="43137"/>
                    </a:srgbClr>
                  </a:outerShdw>
                </a:effectLst>
                <a:latin typeface="Times "/>
              </a:rPr>
              <a:t>can be remedied</a:t>
            </a:r>
            <a:r>
              <a:rPr lang="en-US" altLang="en-US" sz="2000" dirty="0">
                <a:solidFill>
                  <a:srgbClr val="0000FF"/>
                </a:solidFill>
                <a:latin typeface="Times "/>
              </a:rPr>
              <a:t> by replacing a single decision tree with a random forest (Ensemble)</a:t>
            </a:r>
          </a:p>
        </p:txBody>
      </p:sp>
      <p:sp>
        <p:nvSpPr>
          <p:cNvPr id="5" name="Slide Number Placeholder 1">
            <a:extLst>
              <a:ext uri="{FF2B5EF4-FFF2-40B4-BE49-F238E27FC236}">
                <a16:creationId xmlns:a16="http://schemas.microsoft.com/office/drawing/2014/main" id="{04407253-7E72-4117-854C-BB6DCDBDE3AE}"/>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107</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5919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4">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4">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64">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4">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36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Resources</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142872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Title 1"/>
          <p:cNvSpPr txBox="1">
            <a:spLocks/>
          </p:cNvSpPr>
          <p:nvPr/>
        </p:nvSpPr>
        <p:spPr>
          <a:xfrm>
            <a:off x="0" y="1"/>
            <a:ext cx="9144000" cy="762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mj-ea"/>
                <a:cs typeface="+mj-cs"/>
              </a:rPr>
              <a:t>Misc. Resources</a:t>
            </a:r>
          </a:p>
        </p:txBody>
      </p:sp>
      <p:sp>
        <p:nvSpPr>
          <p:cNvPr id="2" name="Rectangle 1">
            <a:extLst>
              <a:ext uri="{FF2B5EF4-FFF2-40B4-BE49-F238E27FC236}">
                <a16:creationId xmlns:a16="http://schemas.microsoft.com/office/drawing/2014/main" id="{15B68B73-4277-41E1-B61C-85B2A1EF3C08}"/>
              </a:ext>
            </a:extLst>
          </p:cNvPr>
          <p:cNvSpPr/>
          <p:nvPr/>
        </p:nvSpPr>
        <p:spPr>
          <a:xfrm>
            <a:off x="304800" y="1143000"/>
            <a:ext cx="8458200" cy="5755422"/>
          </a:xfrm>
          <a:prstGeom prst="rect">
            <a:avLst/>
          </a:prstGeom>
        </p:spPr>
        <p:txBody>
          <a:bodyPr wrap="square">
            <a:spAutoFit/>
          </a:bodyPr>
          <a:lstStyle/>
          <a:p>
            <a:pPr marL="342900" indent="-342900">
              <a:spcAft>
                <a:spcPts val="600"/>
              </a:spcAft>
              <a:buFont typeface="Courier New" panose="02070309020205020404" pitchFamily="49" charset="0"/>
              <a:buChar char="o"/>
            </a:pPr>
            <a:r>
              <a:rPr lang="en-US" sz="24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YouTube:</a:t>
            </a:r>
          </a:p>
          <a:p>
            <a:pPr marL="800100" lvl="1" indent="-342900">
              <a:spcAft>
                <a:spcPts val="600"/>
              </a:spcAft>
              <a:buFont typeface="Wingdings" panose="05000000000000000000" pitchFamily="2" charset="2"/>
              <a:buChar char="§"/>
            </a:pPr>
            <a:r>
              <a:rPr lang="en-US" sz="1400" dirty="0"/>
              <a:t>Introduction:</a:t>
            </a:r>
            <a:endParaRPr lang="en-US" sz="1400" dirty="0">
              <a:hlinkClick r:id="rId2"/>
            </a:endParaRPr>
          </a:p>
          <a:p>
            <a:pPr marL="1257300" lvl="2" indent="-342900">
              <a:spcAft>
                <a:spcPts val="600"/>
              </a:spcAft>
              <a:buFont typeface="Courier New" panose="02070309020205020404" pitchFamily="49" charset="0"/>
              <a:buChar char="o"/>
            </a:pPr>
            <a:r>
              <a:rPr lang="en-US" sz="1400" dirty="0">
                <a:hlinkClick r:id="rId2"/>
              </a:rPr>
              <a:t>https://www.youtube.com/watch?v=7VeUPuFGJHk</a:t>
            </a:r>
            <a:r>
              <a:rPr lang="en-US" sz="1400" dirty="0"/>
              <a:t>   </a:t>
            </a:r>
          </a:p>
          <a:p>
            <a:pPr marL="1257300" lvl="2" indent="-342900">
              <a:spcAft>
                <a:spcPts val="600"/>
              </a:spcAft>
              <a:buFont typeface="Courier New" panose="02070309020205020404" pitchFamily="49" charset="0"/>
              <a:buChar char="o"/>
            </a:pPr>
            <a:r>
              <a:rPr lang="en-US" sz="1400" dirty="0">
                <a:hlinkClick r:id="rId3"/>
              </a:rPr>
              <a:t>https://www.youtube.com/watch?v=_L39rN6gz7Y</a:t>
            </a:r>
            <a:endParaRPr lang="en-US" sz="1400" dirty="0"/>
          </a:p>
          <a:p>
            <a:pPr marL="800100" lvl="1" indent="-342900">
              <a:spcAft>
                <a:spcPts val="600"/>
              </a:spcAft>
              <a:buFont typeface="Wingdings" panose="05000000000000000000" pitchFamily="2" charset="2"/>
              <a:buChar char="§"/>
            </a:pPr>
            <a:r>
              <a:rPr lang="en-US" sz="1400" dirty="0"/>
              <a:t>Building Trees:</a:t>
            </a:r>
          </a:p>
          <a:p>
            <a:pPr marL="1257300" lvl="2" indent="-342900">
              <a:spcAft>
                <a:spcPts val="600"/>
              </a:spcAft>
              <a:buFont typeface="Courier New" panose="02070309020205020404" pitchFamily="49" charset="0"/>
              <a:buChar char="o"/>
            </a:pPr>
            <a:r>
              <a:rPr lang="en-US" sz="1400" dirty="0">
                <a:hlinkClick r:id="rId4"/>
              </a:rPr>
              <a:t>https://www.youtube.com/watch?v=ZVR2Way4nwQ</a:t>
            </a:r>
            <a:r>
              <a:rPr lang="en-US" sz="1400" dirty="0"/>
              <a:t>  </a:t>
            </a:r>
          </a:p>
          <a:p>
            <a:pPr marL="800100" lvl="1" indent="-342900">
              <a:spcAft>
                <a:spcPts val="600"/>
              </a:spcAft>
              <a:buFont typeface="Wingdings" panose="05000000000000000000" pitchFamily="2" charset="2"/>
              <a:buChar char="§"/>
            </a:pPr>
            <a:r>
              <a:rPr lang="en-US" sz="1400" dirty="0"/>
              <a:t>Feature Selection (Missing Data)</a:t>
            </a:r>
            <a:endParaRPr lang="en-US" sz="1400" dirty="0">
              <a:hlinkClick r:id="rId4"/>
            </a:endParaRPr>
          </a:p>
          <a:p>
            <a:pPr marL="1257300" lvl="2" indent="-342900">
              <a:spcAft>
                <a:spcPts val="600"/>
              </a:spcAft>
              <a:buFont typeface="Courier New" panose="02070309020205020404" pitchFamily="49" charset="0"/>
              <a:buChar char="o"/>
            </a:pPr>
            <a:r>
              <a:rPr lang="en-US" sz="1400" dirty="0">
                <a:hlinkClick r:id="rId4"/>
              </a:rPr>
              <a:t>https://www.youtube.com/watch?v=wpNl-JwwplA</a:t>
            </a:r>
            <a:r>
              <a:rPr lang="en-US" sz="1400" dirty="0"/>
              <a:t>    </a:t>
            </a:r>
          </a:p>
          <a:p>
            <a:pPr marL="800100" lvl="1" indent="-342900">
              <a:spcAft>
                <a:spcPts val="600"/>
              </a:spcAft>
              <a:buFont typeface="Wingdings" panose="05000000000000000000" pitchFamily="2" charset="2"/>
              <a:buChar char="§"/>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Tutorial    (Decision Trees in Python)</a:t>
            </a:r>
            <a:endPar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endParaRPr>
          </a:p>
          <a:p>
            <a:pPr marL="1257300" lvl="2" indent="-342900">
              <a:spcAft>
                <a:spcPts val="600"/>
              </a:spcAft>
              <a:buFont typeface="Courier New" panose="02070309020205020404" pitchFamily="49" charset="0"/>
              <a:buChar char="o"/>
            </a:pPr>
            <a:r>
              <a:rPr lang="en-US" sz="1400" dirty="0">
                <a:solidFill>
                  <a:srgbClr val="00DFCA"/>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https://www.youtube.com/watch?v=RmajweUFKvM</a:t>
            </a:r>
            <a:r>
              <a:rPr lang="en-US" sz="14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pPr marL="800100" lvl="1" indent="-342900">
              <a:spcAft>
                <a:spcPts val="600"/>
              </a:spcAft>
              <a:buFont typeface="Wingdings" panose="05000000000000000000" pitchFamily="2" charset="2"/>
              <a:buChar char="§"/>
            </a:pPr>
            <a:r>
              <a:rPr lang="en-US" sz="1400" dirty="0">
                <a:latin typeface="Calibri" panose="020F0502020204030204" pitchFamily="34" charset="0"/>
                <a:ea typeface="Calibri" panose="020F0502020204030204" pitchFamily="34" charset="0"/>
              </a:rPr>
              <a:t>The Decision Tree Classifier:</a:t>
            </a:r>
            <a:endParaRPr lang="en-US" sz="1400" dirty="0">
              <a:latin typeface="Calibri" panose="020F0502020204030204" pitchFamily="34" charset="0"/>
              <a:ea typeface="Calibri" panose="020F0502020204030204" pitchFamily="34" charset="0"/>
              <a:hlinkClick r:id="rId6"/>
            </a:endParaRPr>
          </a:p>
          <a:p>
            <a:pPr marL="1257300" lvl="2" indent="-342900">
              <a:spcAft>
                <a:spcPts val="600"/>
              </a:spcAft>
              <a:buFont typeface="Courier New" panose="02070309020205020404" pitchFamily="49" charset="0"/>
              <a:buChar char="o"/>
            </a:pPr>
            <a:r>
              <a:rPr lang="en-US" sz="1400" dirty="0">
                <a:latin typeface="Calibri" panose="020F0502020204030204" pitchFamily="34" charset="0"/>
                <a:ea typeface="Calibri" panose="020F0502020204030204" pitchFamily="34" charset="0"/>
                <a:hlinkClick r:id="rId6"/>
              </a:rPr>
              <a:t>https://www.youtube.com/watch?v=ZVR2Way4nwQ</a:t>
            </a:r>
            <a:endParaRPr lang="en-US" sz="1400" dirty="0">
              <a:latin typeface="Calibri" panose="020F0502020204030204" pitchFamily="34" charset="0"/>
              <a:ea typeface="Calibri" panose="020F0502020204030204" pitchFamily="34" charset="0"/>
            </a:endParaRPr>
          </a:p>
          <a:p>
            <a:pPr marL="800100" lvl="1" indent="-342900">
              <a:spcAft>
                <a:spcPts val="600"/>
              </a:spcAft>
              <a:buFont typeface="Wingdings" panose="05000000000000000000" pitchFamily="2" charset="2"/>
              <a:buChar char="§"/>
            </a:pPr>
            <a:r>
              <a:rPr lang="en-US" sz="1400" dirty="0">
                <a:latin typeface="Calibri" panose="020F0502020204030204" pitchFamily="34" charset="0"/>
                <a:ea typeface="Calibri" panose="020F0502020204030204" pitchFamily="34" charset="0"/>
              </a:rPr>
              <a:t>Decision Tree Regression:</a:t>
            </a:r>
          </a:p>
          <a:p>
            <a:pPr marL="1257300" lvl="2" indent="-342900">
              <a:spcAft>
                <a:spcPts val="600"/>
              </a:spcAft>
              <a:buFont typeface="Courier New" panose="02070309020205020404" pitchFamily="49" charset="0"/>
              <a:buChar char="o"/>
            </a:pPr>
            <a:r>
              <a:rPr lang="en-US" sz="1400" dirty="0">
                <a:latin typeface="Calibri" panose="020F0502020204030204" pitchFamily="34" charset="0"/>
                <a:ea typeface="Calibri" panose="020F0502020204030204" pitchFamily="34" charset="0"/>
                <a:hlinkClick r:id="rId7"/>
              </a:rPr>
              <a:t>https://www.youtube.com/watch?v=UhY5vPfQIrA</a:t>
            </a:r>
            <a:endParaRPr lang="en-US" sz="1400" dirty="0">
              <a:latin typeface="Calibri" panose="020F0502020204030204" pitchFamily="34" charset="0"/>
              <a:ea typeface="Calibri" panose="020F0502020204030204" pitchFamily="34" charset="0"/>
            </a:endParaRPr>
          </a:p>
          <a:p>
            <a:pPr marL="800100" lvl="1" indent="-342900">
              <a:spcAft>
                <a:spcPts val="600"/>
              </a:spcAft>
              <a:buFont typeface="Wingdings" panose="05000000000000000000" pitchFamily="2" charset="2"/>
              <a:buChar char="§"/>
            </a:pPr>
            <a:r>
              <a:rPr lang="en-US" sz="1400" dirty="0">
                <a:latin typeface="Calibri" panose="020F0502020204030204" pitchFamily="34" charset="0"/>
                <a:ea typeface="Calibri" panose="020F0502020204030204" pitchFamily="34" charset="0"/>
              </a:rPr>
              <a:t>Attribute Selection Method (ASM)</a:t>
            </a:r>
          </a:p>
          <a:p>
            <a:pPr marL="1257300" lvl="2" indent="-342900">
              <a:spcAft>
                <a:spcPts val="600"/>
              </a:spcAft>
              <a:buFont typeface="Courier New" panose="02070309020205020404" pitchFamily="49" charset="0"/>
              <a:buChar char="o"/>
            </a:pPr>
            <a:r>
              <a:rPr lang="en-US" sz="1400" dirty="0">
                <a:latin typeface="Calibri" panose="020F0502020204030204" pitchFamily="34" charset="0"/>
                <a:ea typeface="Calibri" panose="020F0502020204030204" pitchFamily="34" charset="0"/>
                <a:hlinkClick r:id="rId8"/>
              </a:rPr>
              <a:t>https://www.youtube.com/watch?v=5aIFgrrTqOw</a:t>
            </a:r>
            <a:endParaRPr lang="en-US" sz="1400" dirty="0">
              <a:latin typeface="Calibri" panose="020F0502020204030204" pitchFamily="34" charset="0"/>
              <a:ea typeface="Calibri" panose="020F0502020204030204" pitchFamily="34" charset="0"/>
            </a:endParaRPr>
          </a:p>
          <a:p>
            <a:pPr marL="1257300" lvl="2" indent="-342900">
              <a:spcAft>
                <a:spcPts val="600"/>
              </a:spcAft>
              <a:buFont typeface="Courier New" panose="02070309020205020404" pitchFamily="49" charset="0"/>
              <a:buChar char="o"/>
            </a:pPr>
            <a:r>
              <a:rPr lang="en-US" sz="1400" dirty="0">
                <a:latin typeface="Calibri" panose="020F0502020204030204" pitchFamily="34" charset="0"/>
                <a:ea typeface="Calibri" panose="020F0502020204030204" pitchFamily="34" charset="0"/>
                <a:hlinkClick r:id="rId9"/>
              </a:rPr>
              <a:t>https://www.youtube.com/watch?v=-W0DnxQK1Eo</a:t>
            </a:r>
            <a:endParaRPr lang="en-US" sz="1400" dirty="0">
              <a:latin typeface="Calibri" panose="020F0502020204030204" pitchFamily="34" charset="0"/>
              <a:ea typeface="Calibri" panose="020F0502020204030204" pitchFamily="34" charset="0"/>
            </a:endParaRPr>
          </a:p>
          <a:p>
            <a:pPr marL="1257300" lvl="2" indent="-342900">
              <a:spcAft>
                <a:spcPts val="600"/>
              </a:spcAft>
              <a:buFont typeface="Wingdings" panose="05000000000000000000" pitchFamily="2" charset="2"/>
              <a:buChar char="§"/>
            </a:pPr>
            <a:endParaRPr lang="en-US" sz="1400" dirty="0">
              <a:latin typeface="Calibri" panose="020F0502020204030204" pitchFamily="34" charset="0"/>
              <a:ea typeface="Calibri" panose="020F0502020204030204" pitchFamily="34" charset="0"/>
            </a:endParaRPr>
          </a:p>
          <a:p>
            <a:pPr marL="800100" lvl="1" indent="-342900">
              <a:spcAft>
                <a:spcPts val="600"/>
              </a:spcAft>
              <a:buFont typeface="Courier New" panose="02070309020205020404" pitchFamily="49" charset="0"/>
              <a:buChar char="o"/>
            </a:pP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5" name="Slide Number Placeholder 1">
            <a:extLst>
              <a:ext uri="{FF2B5EF4-FFF2-40B4-BE49-F238E27FC236}">
                <a16:creationId xmlns:a16="http://schemas.microsoft.com/office/drawing/2014/main" id="{2FC153A4-9261-4D25-AFC8-5B43C5E2CF22}"/>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109</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337304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8727" y="646545"/>
            <a:ext cx="2909455" cy="969819"/>
          </a:xfrm>
          <a:prstGeom prst="rect">
            <a:avLst/>
          </a:prstGeom>
          <a:gradFill flip="none" rotWithShape="1">
            <a:gsLst>
              <a:gs pos="0">
                <a:schemeClr val="accent1">
                  <a:tint val="100000"/>
                  <a:shade val="100000"/>
                  <a:satMod val="130000"/>
                  <a:alpha val="30000"/>
                </a:schemeClr>
              </a:gs>
              <a:gs pos="100000">
                <a:schemeClr val="accent1">
                  <a:tint val="50000"/>
                  <a:shade val="100000"/>
                  <a:satMod val="350000"/>
                  <a:alpha val="3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Homework Deadline tonight?</a:t>
            </a:r>
          </a:p>
        </p:txBody>
      </p:sp>
      <p:grpSp>
        <p:nvGrpSpPr>
          <p:cNvPr id="51" name="Group 50"/>
          <p:cNvGrpSpPr/>
          <p:nvPr/>
        </p:nvGrpSpPr>
        <p:grpSpPr>
          <a:xfrm>
            <a:off x="4433455" y="1358006"/>
            <a:ext cx="2983344" cy="1731558"/>
            <a:chOff x="4433455" y="1358006"/>
            <a:chExt cx="2983344" cy="1731558"/>
          </a:xfrm>
        </p:grpSpPr>
        <p:sp>
          <p:nvSpPr>
            <p:cNvPr id="5" name="Rectangle 4"/>
            <p:cNvSpPr/>
            <p:nvPr/>
          </p:nvSpPr>
          <p:spPr>
            <a:xfrm>
              <a:off x="5052290" y="2119745"/>
              <a:ext cx="2364509" cy="969819"/>
            </a:xfrm>
            <a:prstGeom prst="rect">
              <a:avLst/>
            </a:prstGeom>
            <a:solidFill>
              <a:schemeClr val="accent3">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Do homework</a:t>
              </a:r>
            </a:p>
          </p:txBody>
        </p:sp>
        <p:cxnSp>
          <p:nvCxnSpPr>
            <p:cNvPr id="9" name="Straight Arrow Connector 8"/>
            <p:cNvCxnSpPr>
              <a:stCxn id="4" idx="2"/>
              <a:endCxn id="5" idx="0"/>
            </p:cNvCxnSpPr>
            <p:nvPr/>
          </p:nvCxnSpPr>
          <p:spPr>
            <a:xfrm>
              <a:off x="4433455" y="1616364"/>
              <a:ext cx="1801090" cy="503381"/>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75283" y="1358006"/>
              <a:ext cx="65261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Yes</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50" name="Group 49"/>
          <p:cNvGrpSpPr/>
          <p:nvPr/>
        </p:nvGrpSpPr>
        <p:grpSpPr>
          <a:xfrm>
            <a:off x="1505527" y="1596525"/>
            <a:ext cx="2927928" cy="1640820"/>
            <a:chOff x="1505527" y="1596525"/>
            <a:chExt cx="2927928" cy="1640820"/>
          </a:xfrm>
        </p:grpSpPr>
        <p:sp>
          <p:nvSpPr>
            <p:cNvPr id="11" name="Rectangle 10"/>
            <p:cNvSpPr/>
            <p:nvPr/>
          </p:nvSpPr>
          <p:spPr>
            <a:xfrm>
              <a:off x="1505527" y="2267526"/>
              <a:ext cx="2364509" cy="969819"/>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Party invitation?</a:t>
              </a:r>
            </a:p>
          </p:txBody>
        </p:sp>
        <p:grpSp>
          <p:nvGrpSpPr>
            <p:cNvPr id="16" name="Group 15"/>
            <p:cNvGrpSpPr/>
            <p:nvPr/>
          </p:nvGrpSpPr>
          <p:grpSpPr>
            <a:xfrm>
              <a:off x="2520107" y="1596525"/>
              <a:ext cx="1913348" cy="671001"/>
              <a:chOff x="2520107" y="1596525"/>
              <a:chExt cx="1913348" cy="671001"/>
            </a:xfrm>
          </p:grpSpPr>
          <p:cxnSp>
            <p:nvCxnSpPr>
              <p:cNvPr id="12" name="Straight Arrow Connector 11"/>
              <p:cNvCxnSpPr>
                <a:stCxn id="4" idx="2"/>
                <a:endCxn id="11" idx="0"/>
              </p:cNvCxnSpPr>
              <p:nvPr/>
            </p:nvCxnSpPr>
            <p:spPr>
              <a:xfrm flipH="1">
                <a:off x="2687782" y="1616364"/>
                <a:ext cx="1745673" cy="6511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520107" y="1596525"/>
                <a:ext cx="60580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53" name="Group 52"/>
          <p:cNvGrpSpPr/>
          <p:nvPr/>
        </p:nvGrpSpPr>
        <p:grpSpPr>
          <a:xfrm>
            <a:off x="798348" y="3237345"/>
            <a:ext cx="2364509" cy="1623712"/>
            <a:chOff x="798348" y="3237345"/>
            <a:chExt cx="2364509" cy="1623712"/>
          </a:xfrm>
        </p:grpSpPr>
        <p:grpSp>
          <p:nvGrpSpPr>
            <p:cNvPr id="17" name="Group 16"/>
            <p:cNvGrpSpPr/>
            <p:nvPr/>
          </p:nvGrpSpPr>
          <p:grpSpPr>
            <a:xfrm>
              <a:off x="1521279" y="3237345"/>
              <a:ext cx="1166503" cy="653893"/>
              <a:chOff x="2971388" y="1481070"/>
              <a:chExt cx="1166503" cy="653893"/>
            </a:xfrm>
          </p:grpSpPr>
          <p:cxnSp>
            <p:nvCxnSpPr>
              <p:cNvPr id="18" name="Straight Arrow Connector 17"/>
              <p:cNvCxnSpPr>
                <a:stCxn id="11" idx="2"/>
                <a:endCxn id="21" idx="0"/>
              </p:cNvCxnSpPr>
              <p:nvPr/>
            </p:nvCxnSpPr>
            <p:spPr>
              <a:xfrm flipH="1">
                <a:off x="3430712" y="1481070"/>
                <a:ext cx="707179" cy="653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971388" y="1528618"/>
                <a:ext cx="60580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1" name="Rectangle 20"/>
            <p:cNvSpPr/>
            <p:nvPr/>
          </p:nvSpPr>
          <p:spPr>
            <a:xfrm>
              <a:off x="798348" y="3891238"/>
              <a:ext cx="2364509" cy="969819"/>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Do I have friends</a:t>
              </a:r>
            </a:p>
          </p:txBody>
        </p:sp>
      </p:grpSp>
      <p:grpSp>
        <p:nvGrpSpPr>
          <p:cNvPr id="52" name="Group 51"/>
          <p:cNvGrpSpPr/>
          <p:nvPr/>
        </p:nvGrpSpPr>
        <p:grpSpPr>
          <a:xfrm>
            <a:off x="2687782" y="3138738"/>
            <a:ext cx="3546762" cy="1716658"/>
            <a:chOff x="2687782" y="3138738"/>
            <a:chExt cx="3546762" cy="1716658"/>
          </a:xfrm>
        </p:grpSpPr>
        <p:grpSp>
          <p:nvGrpSpPr>
            <p:cNvPr id="24" name="Group 23"/>
            <p:cNvGrpSpPr/>
            <p:nvPr/>
          </p:nvGrpSpPr>
          <p:grpSpPr>
            <a:xfrm>
              <a:off x="2687782" y="3138738"/>
              <a:ext cx="2364508" cy="746839"/>
              <a:chOff x="1824421" y="1181151"/>
              <a:chExt cx="2364508" cy="746839"/>
            </a:xfrm>
          </p:grpSpPr>
          <p:cxnSp>
            <p:nvCxnSpPr>
              <p:cNvPr id="25" name="Straight Arrow Connector 24"/>
              <p:cNvCxnSpPr>
                <a:stCxn id="11" idx="2"/>
                <a:endCxn id="29" idx="0"/>
              </p:cNvCxnSpPr>
              <p:nvPr/>
            </p:nvCxnSpPr>
            <p:spPr>
              <a:xfrm>
                <a:off x="1824421" y="1279758"/>
                <a:ext cx="2364508" cy="648232"/>
              </a:xfrm>
              <a:prstGeom prst="straightConnector1">
                <a:avLst/>
              </a:prstGeom>
              <a:ln>
                <a:solidFill>
                  <a:srgbClr val="77933C"/>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487098" y="1181151"/>
                <a:ext cx="65261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Yes</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29" name="Rectangle 28"/>
            <p:cNvSpPr/>
            <p:nvPr/>
          </p:nvSpPr>
          <p:spPr>
            <a:xfrm>
              <a:off x="3870035" y="3885577"/>
              <a:ext cx="2364509" cy="969819"/>
            </a:xfrm>
            <a:prstGeom prst="rect">
              <a:avLst/>
            </a:prstGeom>
            <a:solidFill>
              <a:schemeClr val="accent3">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Go to the party</a:t>
              </a:r>
            </a:p>
          </p:txBody>
        </p:sp>
      </p:grpSp>
      <p:grpSp>
        <p:nvGrpSpPr>
          <p:cNvPr id="58" name="Group 57"/>
          <p:cNvGrpSpPr/>
          <p:nvPr/>
        </p:nvGrpSpPr>
        <p:grpSpPr>
          <a:xfrm>
            <a:off x="706581" y="4861057"/>
            <a:ext cx="2364509" cy="1584037"/>
            <a:chOff x="706581" y="4861057"/>
            <a:chExt cx="2364509" cy="1584037"/>
          </a:xfrm>
        </p:grpSpPr>
        <p:cxnSp>
          <p:nvCxnSpPr>
            <p:cNvPr id="36" name="Straight Arrow Connector 35"/>
            <p:cNvCxnSpPr>
              <a:stCxn id="21" idx="2"/>
              <a:endCxn id="30" idx="0"/>
            </p:cNvCxnSpPr>
            <p:nvPr/>
          </p:nvCxnSpPr>
          <p:spPr>
            <a:xfrm flipH="1">
              <a:off x="1888836" y="4861057"/>
              <a:ext cx="91767" cy="6142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706581" y="4887524"/>
              <a:ext cx="2364509" cy="1557570"/>
              <a:chOff x="706581" y="4887524"/>
              <a:chExt cx="2364509" cy="1557570"/>
            </a:xfrm>
          </p:grpSpPr>
          <p:sp>
            <p:nvSpPr>
              <p:cNvPr id="30" name="Rectangle 29"/>
              <p:cNvSpPr/>
              <p:nvPr/>
            </p:nvSpPr>
            <p:spPr>
              <a:xfrm>
                <a:off x="706581" y="5475275"/>
                <a:ext cx="2364509" cy="969819"/>
              </a:xfrm>
              <a:prstGeom prst="rect">
                <a:avLst/>
              </a:prstGeom>
              <a:solidFill>
                <a:srgbClr val="9BBB59">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Read a book</a:t>
                </a:r>
              </a:p>
            </p:txBody>
          </p:sp>
          <p:sp>
            <p:nvSpPr>
              <p:cNvPr id="37" name="TextBox 36"/>
              <p:cNvSpPr txBox="1"/>
              <p:nvPr/>
            </p:nvSpPr>
            <p:spPr>
              <a:xfrm>
                <a:off x="1337626" y="4887524"/>
                <a:ext cx="60580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57" name="Group 56"/>
          <p:cNvGrpSpPr/>
          <p:nvPr/>
        </p:nvGrpSpPr>
        <p:grpSpPr>
          <a:xfrm>
            <a:off x="1980603" y="4632203"/>
            <a:ext cx="4452523" cy="1691780"/>
            <a:chOff x="1980603" y="4632203"/>
            <a:chExt cx="4452523" cy="1691780"/>
          </a:xfrm>
        </p:grpSpPr>
        <p:sp>
          <p:nvSpPr>
            <p:cNvPr id="41" name="Rectangle 40"/>
            <p:cNvSpPr/>
            <p:nvPr/>
          </p:nvSpPr>
          <p:spPr>
            <a:xfrm>
              <a:off x="4068617" y="5354164"/>
              <a:ext cx="2364509" cy="969819"/>
            </a:xfrm>
            <a:prstGeom prst="rect">
              <a:avLst/>
            </a:prstGeom>
            <a:solidFill>
              <a:schemeClr val="accent3">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Hang out with friends</a:t>
              </a:r>
            </a:p>
          </p:txBody>
        </p:sp>
        <p:cxnSp>
          <p:nvCxnSpPr>
            <p:cNvPr id="42" name="Straight Arrow Connector 41"/>
            <p:cNvCxnSpPr>
              <a:stCxn id="21" idx="2"/>
              <a:endCxn id="41" idx="0"/>
            </p:cNvCxnSpPr>
            <p:nvPr/>
          </p:nvCxnSpPr>
          <p:spPr>
            <a:xfrm>
              <a:off x="1980603" y="4861057"/>
              <a:ext cx="3270269" cy="493107"/>
            </a:xfrm>
            <a:prstGeom prst="straightConnector1">
              <a:avLst/>
            </a:prstGeom>
            <a:ln>
              <a:solidFill>
                <a:srgbClr val="77933C"/>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191295" y="4632203"/>
              <a:ext cx="65261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Yes</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2" name="Slide Number Placeholder 1">
            <a:extLst>
              <a:ext uri="{FF2B5EF4-FFF2-40B4-BE49-F238E27FC236}">
                <a16:creationId xmlns:a16="http://schemas.microsoft.com/office/drawing/2014/main" id="{85888E4F-5234-48A4-A903-0846D5A41ED9}"/>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Times New Roman"/>
            </a:endParaRPr>
          </a:p>
        </p:txBody>
      </p:sp>
      <p:sp>
        <p:nvSpPr>
          <p:cNvPr id="32" name="Title 1">
            <a:extLst>
              <a:ext uri="{FF2B5EF4-FFF2-40B4-BE49-F238E27FC236}">
                <a16:creationId xmlns:a16="http://schemas.microsoft.com/office/drawing/2014/main" id="{9742FE4A-EC13-4705-86D5-615E8B11C84D}"/>
              </a:ext>
            </a:extLst>
          </p:cNvPr>
          <p:cNvSpPr txBox="1">
            <a:spLocks/>
          </p:cNvSpPr>
          <p:nvPr/>
        </p:nvSpPr>
        <p:spPr>
          <a:xfrm>
            <a:off x="0" y="2865"/>
            <a:ext cx="9144000" cy="5591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mj-ea"/>
                <a:cs typeface="+mj-cs"/>
              </a:rPr>
              <a:t>Example 1: Decision?</a:t>
            </a:r>
          </a:p>
        </p:txBody>
      </p:sp>
    </p:spTree>
    <p:extLst>
      <p:ext uri="{BB962C8B-B14F-4D97-AF65-F5344CB8AC3E}">
        <p14:creationId xmlns:p14="http://schemas.microsoft.com/office/powerpoint/2010/main" val="426544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Title 1"/>
          <p:cNvSpPr txBox="1">
            <a:spLocks/>
          </p:cNvSpPr>
          <p:nvPr/>
        </p:nvSpPr>
        <p:spPr>
          <a:xfrm>
            <a:off x="0" y="1"/>
            <a:ext cx="9144000" cy="762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mj-ea"/>
                <a:cs typeface="Times New Roman"/>
              </a:rPr>
              <a:t>Misc. Resources</a:t>
            </a:r>
          </a:p>
        </p:txBody>
      </p:sp>
      <p:sp>
        <p:nvSpPr>
          <p:cNvPr id="2" name="Rectangle 1">
            <a:extLst>
              <a:ext uri="{FF2B5EF4-FFF2-40B4-BE49-F238E27FC236}">
                <a16:creationId xmlns:a16="http://schemas.microsoft.com/office/drawing/2014/main" id="{15B68B73-4277-41E1-B61C-85B2A1EF3C08}"/>
              </a:ext>
            </a:extLst>
          </p:cNvPr>
          <p:cNvSpPr/>
          <p:nvPr/>
        </p:nvSpPr>
        <p:spPr>
          <a:xfrm>
            <a:off x="304800" y="1143000"/>
            <a:ext cx="8458200" cy="40780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rPr>
              <a:t>Tutorials:</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rPr>
              <a:t>Attribute Selection Measures:</a:t>
            </a:r>
            <a:endPar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2"/>
            </a:endParaRPr>
          </a:p>
          <a:p>
            <a:pPr marL="1257300" marR="0" lvl="2"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2"/>
              </a:rPr>
              <a:t>https://www.kdnuggets.com/2020/01/decision-tree-algorithm-explained.html</a:t>
            </a:r>
          </a:p>
          <a:p>
            <a:pPr marL="1257300" marR="0" lvl="2"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2"/>
              </a:rPr>
              <a:t>https://becominghuman.ai/decision-trees-in-machine-learning-f362b296594a</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2"/>
              </a:rPr>
              <a:t>https://www.datacamp.com/community/tutorials/decision-tree-classification-python</a:t>
            </a:r>
            <a:endPar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endParaRP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3"/>
              </a:rPr>
              <a:t>https://stackabuse.com/decision-trees-in-python-with-scikit-learn/</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3"/>
              </a:rPr>
              <a:t>https://www.hackerearth.com/practice/machine-learning/machine-learning-algorithms/ml-decision-tree/tutorial/</a:t>
            </a:r>
            <a:endPar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endParaRP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4"/>
              </a:rPr>
              <a:t>https://towardsdatascience.com/understanding-decision-trees-for-classification-python-9663d683c952</a:t>
            </a:r>
            <a:endPar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endParaRPr>
          </a:p>
          <a:p>
            <a:pPr marL="342900" marR="0" lvl="0"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rPr>
              <a:t>Documents:</a:t>
            </a: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5"/>
              </a:rPr>
              <a:t>https://en.wikipedia.org/wiki/Decision_tree_learning</a:t>
            </a:r>
            <a:endPar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endParaRPr>
          </a:p>
          <a:p>
            <a:pPr marL="800100" marR="0" lvl="1"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hlinkClick r:id="rId6"/>
              </a:rPr>
              <a:t>https://scikit-learn.org/stable/modules/tree.html</a:t>
            </a:r>
            <a:endParaRPr kumimoji="0" lang="en-U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endParaRP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endParaRPr kumimoji="0" lang="en-US" sz="16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a:endParaRPr>
          </a:p>
        </p:txBody>
      </p:sp>
      <p:sp>
        <p:nvSpPr>
          <p:cNvPr id="5" name="Slide Number Placeholder 1">
            <a:extLst>
              <a:ext uri="{FF2B5EF4-FFF2-40B4-BE49-F238E27FC236}">
                <a16:creationId xmlns:a16="http://schemas.microsoft.com/office/drawing/2014/main" id="{2FC153A4-9261-4D25-AFC8-5B43C5E2CF22}"/>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110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Times New Roman"/>
            </a:endParaRPr>
          </a:p>
        </p:txBody>
      </p:sp>
    </p:spTree>
    <p:extLst>
      <p:ext uri="{BB962C8B-B14F-4D97-AF65-F5344CB8AC3E}">
        <p14:creationId xmlns:p14="http://schemas.microsoft.com/office/powerpoint/2010/main" val="4035302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WordArt 8" descr="Narrow vertical"/>
          <p:cNvSpPr>
            <a:spLocks noChangeArrowheads="1" noChangeShapeType="1" noTextEdit="1"/>
          </p:cNvSpPr>
          <p:nvPr/>
        </p:nvSpPr>
        <p:spPr bwMode="auto">
          <a:xfrm>
            <a:off x="1418063" y="2286000"/>
            <a:ext cx="6553200" cy="2752725"/>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3600" b="0" i="0" u="none" strike="noStrike" kern="10" cap="none" spc="0" normalizeH="0" baseline="0" noProof="0" dirty="0">
                <a:ln w="12700" cap="sq">
                  <a:solidFill>
                    <a:srgbClr val="000000"/>
                  </a:solidFill>
                  <a:round/>
                  <a:headEnd type="none" w="sm" len="sm"/>
                  <a:tailEnd type="none" w="sm" len="sm"/>
                </a:ln>
                <a:solidFill>
                  <a:srgbClr val="0070C0"/>
                </a:solidFill>
                <a:effectLst>
                  <a:outerShdw dist="45791" dir="2021404" algn="ctr" rotWithShape="0">
                    <a:srgbClr val="808080">
                      <a:alpha val="79999"/>
                    </a:srgbClr>
                  </a:outerShdw>
                </a:effectLst>
                <a:uLnTx/>
                <a:uFillTx/>
                <a:latin typeface="Arial Black"/>
                <a:ea typeface="+mn-ea"/>
                <a:cs typeface="+mn-cs"/>
              </a:rPr>
              <a:t>End Slides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9858" name="Rectangle 2">
            <a:extLst>
              <a:ext uri="{FF2B5EF4-FFF2-40B4-BE49-F238E27FC236}">
                <a16:creationId xmlns:a16="http://schemas.microsoft.com/office/drawing/2014/main" id="{1C2F33CE-547F-4D56-B9DC-A393803B9D0A}"/>
              </a:ext>
            </a:extLst>
          </p:cNvPr>
          <p:cNvSpPr>
            <a:spLocks noGrp="1" noChangeArrowheads="1"/>
          </p:cNvSpPr>
          <p:nvPr>
            <p:ph type="title"/>
          </p:nvPr>
        </p:nvSpPr>
        <p:spPr>
          <a:xfrm>
            <a:off x="0" y="0"/>
            <a:ext cx="9144000" cy="757238"/>
          </a:xfrm>
        </p:spPr>
        <p:txBody>
          <a:bodyPr/>
          <a:lstStyle/>
          <a:p>
            <a:pPr algn="ctr">
              <a:defRPr/>
            </a:pPr>
            <a:r>
              <a:rPr lang="en-US" sz="4800" dirty="0">
                <a:solidFill>
                  <a:srgbClr val="0070C0"/>
                </a:solidFill>
                <a:effectLst>
                  <a:outerShdw blurRad="38100" dist="38100" dir="2700000" algn="tl">
                    <a:srgbClr val="000000">
                      <a:alpha val="43137"/>
                    </a:srgbClr>
                  </a:outerShdw>
                </a:effectLst>
                <a:latin typeface="Comic Sans MS" panose="030F0702030302020204" pitchFamily="66" charset="0"/>
                <a:ea typeface="+mj-ea"/>
                <a:cs typeface="+mj-cs"/>
              </a:rPr>
              <a:t>Example 2: Cheat (Yes/No)</a:t>
            </a:r>
          </a:p>
        </p:txBody>
      </p:sp>
      <p:graphicFrame>
        <p:nvGraphicFramePr>
          <p:cNvPr id="11266" name="Object 4">
            <a:extLst>
              <a:ext uri="{FF2B5EF4-FFF2-40B4-BE49-F238E27FC236}">
                <a16:creationId xmlns:a16="http://schemas.microsoft.com/office/drawing/2014/main" id="{1ACAB1FF-99FE-4DF2-BA9A-191D869DAAAF}"/>
              </a:ext>
            </a:extLst>
          </p:cNvPr>
          <p:cNvGraphicFramePr>
            <a:graphicFrameLocks noChangeAspect="1"/>
          </p:cNvGraphicFramePr>
          <p:nvPr/>
        </p:nvGraphicFramePr>
        <p:xfrm>
          <a:off x="228600" y="1995488"/>
          <a:ext cx="3565525" cy="3687762"/>
        </p:xfrm>
        <a:graphic>
          <a:graphicData uri="http://schemas.openxmlformats.org/presentationml/2006/ole">
            <mc:AlternateContent xmlns:mc="http://schemas.openxmlformats.org/markup-compatibility/2006">
              <mc:Choice xmlns:v="urn:schemas-microsoft-com:vml" Requires="v">
                <p:oleObj name="Document" r:id="rId3" imgW="5404104" imgH="5779008" progId="Word.Document.8">
                  <p:embed/>
                </p:oleObj>
              </mc:Choice>
              <mc:Fallback>
                <p:oleObj name="Document" r:id="rId3" imgW="5404104" imgH="5779008" progId="Word.Document.8">
                  <p:embed/>
                  <p:pic>
                    <p:nvPicPr>
                      <p:cNvPr id="11266" name="Object 4">
                        <a:extLst>
                          <a:ext uri="{FF2B5EF4-FFF2-40B4-BE49-F238E27FC236}">
                            <a16:creationId xmlns:a16="http://schemas.microsoft.com/office/drawing/2014/main" id="{1ACAB1FF-99FE-4DF2-BA9A-191D869DAA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95488"/>
                        <a:ext cx="3565525" cy="3687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89865" name="Line 9">
            <a:extLst>
              <a:ext uri="{FF2B5EF4-FFF2-40B4-BE49-F238E27FC236}">
                <a16:creationId xmlns:a16="http://schemas.microsoft.com/office/drawing/2014/main" id="{8924ADD0-5351-4805-8057-0430E3767A43}"/>
              </a:ext>
            </a:extLst>
          </p:cNvPr>
          <p:cNvSpPr>
            <a:spLocks noChangeShapeType="1"/>
          </p:cNvSpPr>
          <p:nvPr/>
        </p:nvSpPr>
        <p:spPr bwMode="auto">
          <a:xfrm>
            <a:off x="6965950" y="4146550"/>
            <a:ext cx="242888" cy="527050"/>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66" name="Line 10">
            <a:extLst>
              <a:ext uri="{FF2B5EF4-FFF2-40B4-BE49-F238E27FC236}">
                <a16:creationId xmlns:a16="http://schemas.microsoft.com/office/drawing/2014/main" id="{C9499A11-497F-487A-A058-2C5303F32E70}"/>
              </a:ext>
            </a:extLst>
          </p:cNvPr>
          <p:cNvSpPr>
            <a:spLocks noChangeShapeType="1"/>
          </p:cNvSpPr>
          <p:nvPr/>
        </p:nvSpPr>
        <p:spPr bwMode="auto">
          <a:xfrm flipH="1">
            <a:off x="5835650" y="4146550"/>
            <a:ext cx="323850" cy="527050"/>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67" name="Line 11">
            <a:extLst>
              <a:ext uri="{FF2B5EF4-FFF2-40B4-BE49-F238E27FC236}">
                <a16:creationId xmlns:a16="http://schemas.microsoft.com/office/drawing/2014/main" id="{8594E07D-1194-4CA3-A7A4-7FFB9B4D8489}"/>
              </a:ext>
            </a:extLst>
          </p:cNvPr>
          <p:cNvSpPr>
            <a:spLocks noChangeShapeType="1"/>
          </p:cNvSpPr>
          <p:nvPr/>
        </p:nvSpPr>
        <p:spPr bwMode="auto">
          <a:xfrm flipH="1">
            <a:off x="6481763" y="3352800"/>
            <a:ext cx="403225" cy="528638"/>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68" name="Line 12">
            <a:extLst>
              <a:ext uri="{FF2B5EF4-FFF2-40B4-BE49-F238E27FC236}">
                <a16:creationId xmlns:a16="http://schemas.microsoft.com/office/drawing/2014/main" id="{7DD7329C-E7F9-4CAE-B167-0D15681DA2C5}"/>
              </a:ext>
            </a:extLst>
          </p:cNvPr>
          <p:cNvSpPr>
            <a:spLocks noChangeShapeType="1"/>
          </p:cNvSpPr>
          <p:nvPr/>
        </p:nvSpPr>
        <p:spPr bwMode="auto">
          <a:xfrm>
            <a:off x="7693025" y="3352800"/>
            <a:ext cx="484188" cy="528638"/>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69" name="Line 13">
            <a:extLst>
              <a:ext uri="{FF2B5EF4-FFF2-40B4-BE49-F238E27FC236}">
                <a16:creationId xmlns:a16="http://schemas.microsoft.com/office/drawing/2014/main" id="{76590899-B871-4234-BB19-3D10ADA9D6BC}"/>
              </a:ext>
            </a:extLst>
          </p:cNvPr>
          <p:cNvSpPr>
            <a:spLocks noChangeShapeType="1"/>
          </p:cNvSpPr>
          <p:nvPr/>
        </p:nvSpPr>
        <p:spPr bwMode="auto">
          <a:xfrm>
            <a:off x="6643688" y="2625725"/>
            <a:ext cx="565150" cy="463550"/>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70" name="Line 14">
            <a:extLst>
              <a:ext uri="{FF2B5EF4-FFF2-40B4-BE49-F238E27FC236}">
                <a16:creationId xmlns:a16="http://schemas.microsoft.com/office/drawing/2014/main" id="{BC61B920-1076-4446-A778-D6A1DFCA21A4}"/>
              </a:ext>
            </a:extLst>
          </p:cNvPr>
          <p:cNvSpPr>
            <a:spLocks noChangeShapeType="1"/>
          </p:cNvSpPr>
          <p:nvPr/>
        </p:nvSpPr>
        <p:spPr bwMode="auto">
          <a:xfrm flipH="1">
            <a:off x="5270500" y="2625725"/>
            <a:ext cx="565150" cy="463550"/>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71" name="Text Box 15">
            <a:extLst>
              <a:ext uri="{FF2B5EF4-FFF2-40B4-BE49-F238E27FC236}">
                <a16:creationId xmlns:a16="http://schemas.microsoft.com/office/drawing/2014/main" id="{CECB09C3-8151-47EB-9C4F-0AF73FA73A64}"/>
              </a:ext>
            </a:extLst>
          </p:cNvPr>
          <p:cNvSpPr txBox="1">
            <a:spLocks noChangeArrowheads="1"/>
          </p:cNvSpPr>
          <p:nvPr/>
        </p:nvSpPr>
        <p:spPr bwMode="auto">
          <a:xfrm>
            <a:off x="5788025" y="2362200"/>
            <a:ext cx="936625"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Refund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72" name="Text Box 16">
            <a:extLst>
              <a:ext uri="{FF2B5EF4-FFF2-40B4-BE49-F238E27FC236}">
                <a16:creationId xmlns:a16="http://schemas.microsoft.com/office/drawing/2014/main" id="{3712D4B0-0144-4D5F-A8AA-59BD5FA2B424}"/>
              </a:ext>
            </a:extLst>
          </p:cNvPr>
          <p:cNvSpPr txBox="1">
            <a:spLocks noChangeArrowheads="1"/>
          </p:cNvSpPr>
          <p:nvPr/>
        </p:nvSpPr>
        <p:spPr bwMode="auto">
          <a:xfrm>
            <a:off x="6804025" y="3089275"/>
            <a:ext cx="935038"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MarSt</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73" name="Text Box 17">
            <a:extLst>
              <a:ext uri="{FF2B5EF4-FFF2-40B4-BE49-F238E27FC236}">
                <a16:creationId xmlns:a16="http://schemas.microsoft.com/office/drawing/2014/main" id="{E2AA1684-57BE-4D8E-807B-DAD5F47BDC30}"/>
              </a:ext>
            </a:extLst>
          </p:cNvPr>
          <p:cNvSpPr txBox="1">
            <a:spLocks noChangeArrowheads="1"/>
          </p:cNvSpPr>
          <p:nvPr/>
        </p:nvSpPr>
        <p:spPr bwMode="auto">
          <a:xfrm>
            <a:off x="6078538" y="3881438"/>
            <a:ext cx="968375"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TaxInc</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74" name="AutoShape 18">
            <a:extLst>
              <a:ext uri="{FF2B5EF4-FFF2-40B4-BE49-F238E27FC236}">
                <a16:creationId xmlns:a16="http://schemas.microsoft.com/office/drawing/2014/main" id="{B0AE2D55-5E55-493D-8EBE-FA3B0B41F846}"/>
              </a:ext>
            </a:extLst>
          </p:cNvPr>
          <p:cNvSpPr>
            <a:spLocks noChangeArrowheads="1"/>
          </p:cNvSpPr>
          <p:nvPr/>
        </p:nvSpPr>
        <p:spPr bwMode="auto">
          <a:xfrm>
            <a:off x="7005638" y="4670425"/>
            <a:ext cx="627062" cy="366713"/>
          </a:xfrm>
          <a:prstGeom prst="roundRect">
            <a:avLst>
              <a:gd name="adj" fmla="val 16769"/>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75" name="Text Box 19">
            <a:extLst>
              <a:ext uri="{FF2B5EF4-FFF2-40B4-BE49-F238E27FC236}">
                <a16:creationId xmlns:a16="http://schemas.microsoft.com/office/drawing/2014/main" id="{9839CB0E-9879-4436-97EA-254A8D47B778}"/>
              </a:ext>
            </a:extLst>
          </p:cNvPr>
          <p:cNvSpPr txBox="1">
            <a:spLocks noChangeArrowheads="1"/>
          </p:cNvSpPr>
          <p:nvPr/>
        </p:nvSpPr>
        <p:spPr bwMode="auto">
          <a:xfrm>
            <a:off x="6929438" y="4670425"/>
            <a:ext cx="685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76" name="AutoShape 20">
            <a:extLst>
              <a:ext uri="{FF2B5EF4-FFF2-40B4-BE49-F238E27FC236}">
                <a16:creationId xmlns:a16="http://schemas.microsoft.com/office/drawing/2014/main" id="{BCB0D5DC-F268-47B0-AEB2-33BBC0FBDB4B}"/>
              </a:ext>
            </a:extLst>
          </p:cNvPr>
          <p:cNvSpPr>
            <a:spLocks noChangeArrowheads="1"/>
          </p:cNvSpPr>
          <p:nvPr/>
        </p:nvSpPr>
        <p:spPr bwMode="auto">
          <a:xfrm>
            <a:off x="5513388" y="4687888"/>
            <a:ext cx="654050" cy="363537"/>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77" name="Text Box 21">
            <a:extLst>
              <a:ext uri="{FF2B5EF4-FFF2-40B4-BE49-F238E27FC236}">
                <a16:creationId xmlns:a16="http://schemas.microsoft.com/office/drawing/2014/main" id="{917F28F0-F8C6-483A-A86D-836E24D3B042}"/>
              </a:ext>
            </a:extLst>
          </p:cNvPr>
          <p:cNvSpPr txBox="1">
            <a:spLocks noChangeArrowheads="1"/>
          </p:cNvSpPr>
          <p:nvPr/>
        </p:nvSpPr>
        <p:spPr bwMode="auto">
          <a:xfrm>
            <a:off x="5610225" y="4673600"/>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78" name="AutoShape 22">
            <a:extLst>
              <a:ext uri="{FF2B5EF4-FFF2-40B4-BE49-F238E27FC236}">
                <a16:creationId xmlns:a16="http://schemas.microsoft.com/office/drawing/2014/main" id="{366DDD55-70A4-475C-9495-1FF2AE4A49E8}"/>
              </a:ext>
            </a:extLst>
          </p:cNvPr>
          <p:cNvSpPr>
            <a:spLocks noChangeArrowheads="1"/>
          </p:cNvSpPr>
          <p:nvPr/>
        </p:nvSpPr>
        <p:spPr bwMode="auto">
          <a:xfrm>
            <a:off x="4948238" y="3103563"/>
            <a:ext cx="685800" cy="347662"/>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79" name="Text Box 23">
            <a:extLst>
              <a:ext uri="{FF2B5EF4-FFF2-40B4-BE49-F238E27FC236}">
                <a16:creationId xmlns:a16="http://schemas.microsoft.com/office/drawing/2014/main" id="{367E41C3-6C39-4F6A-A318-0D43722F13F0}"/>
              </a:ext>
            </a:extLst>
          </p:cNvPr>
          <p:cNvSpPr txBox="1">
            <a:spLocks noChangeArrowheads="1"/>
          </p:cNvSpPr>
          <p:nvPr/>
        </p:nvSpPr>
        <p:spPr bwMode="auto">
          <a:xfrm>
            <a:off x="5043488" y="3089275"/>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00FFFF"/>
              </a:solidFill>
              <a:effectLst/>
              <a:uLnTx/>
              <a:uFillTx/>
              <a:latin typeface="Arial" charset="0"/>
              <a:ea typeface="ＭＳ Ｐゴシック" charset="0"/>
              <a:cs typeface="+mn-cs"/>
            </a:endParaRPr>
          </a:p>
        </p:txBody>
      </p:sp>
      <p:sp>
        <p:nvSpPr>
          <p:cNvPr id="889880" name="AutoShape 24">
            <a:extLst>
              <a:ext uri="{FF2B5EF4-FFF2-40B4-BE49-F238E27FC236}">
                <a16:creationId xmlns:a16="http://schemas.microsoft.com/office/drawing/2014/main" id="{B8C9EE8D-40E8-4685-B244-5C27EDA3EAF9}"/>
              </a:ext>
            </a:extLst>
          </p:cNvPr>
          <p:cNvSpPr>
            <a:spLocks noChangeArrowheads="1"/>
          </p:cNvSpPr>
          <p:nvPr/>
        </p:nvSpPr>
        <p:spPr bwMode="auto">
          <a:xfrm>
            <a:off x="7843838" y="3908425"/>
            <a:ext cx="685800" cy="381000"/>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81" name="Text Box 25">
            <a:extLst>
              <a:ext uri="{FF2B5EF4-FFF2-40B4-BE49-F238E27FC236}">
                <a16:creationId xmlns:a16="http://schemas.microsoft.com/office/drawing/2014/main" id="{7D534244-F02B-43EA-BD45-805C62D35485}"/>
              </a:ext>
            </a:extLst>
          </p:cNvPr>
          <p:cNvSpPr txBox="1">
            <a:spLocks noChangeArrowheads="1"/>
          </p:cNvSpPr>
          <p:nvPr/>
        </p:nvSpPr>
        <p:spPr bwMode="auto">
          <a:xfrm>
            <a:off x="7920038" y="3908425"/>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82" name="Text Box 26">
            <a:extLst>
              <a:ext uri="{FF2B5EF4-FFF2-40B4-BE49-F238E27FC236}">
                <a16:creationId xmlns:a16="http://schemas.microsoft.com/office/drawing/2014/main" id="{9D709B36-0774-444F-8B23-A3F93A9FB06C}"/>
              </a:ext>
            </a:extLst>
          </p:cNvPr>
          <p:cNvSpPr txBox="1">
            <a:spLocks noChangeArrowheads="1"/>
          </p:cNvSpPr>
          <p:nvPr/>
        </p:nvSpPr>
        <p:spPr bwMode="auto">
          <a:xfrm>
            <a:off x="5060950" y="2625725"/>
            <a:ext cx="5334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83" name="Text Box 27">
            <a:extLst>
              <a:ext uri="{FF2B5EF4-FFF2-40B4-BE49-F238E27FC236}">
                <a16:creationId xmlns:a16="http://schemas.microsoft.com/office/drawing/2014/main" id="{9C236625-18AB-4623-AD6B-DD1E73737172}"/>
              </a:ext>
            </a:extLst>
          </p:cNvPr>
          <p:cNvSpPr txBox="1">
            <a:spLocks noChangeArrowheads="1"/>
          </p:cNvSpPr>
          <p:nvPr/>
        </p:nvSpPr>
        <p:spPr bwMode="auto">
          <a:xfrm>
            <a:off x="6926263" y="2625725"/>
            <a:ext cx="442912"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84" name="Text Box 28">
            <a:extLst>
              <a:ext uri="{FF2B5EF4-FFF2-40B4-BE49-F238E27FC236}">
                <a16:creationId xmlns:a16="http://schemas.microsoft.com/office/drawing/2014/main" id="{7E757397-8857-4A03-8593-ED7F8624AEB4}"/>
              </a:ext>
            </a:extLst>
          </p:cNvPr>
          <p:cNvSpPr txBox="1">
            <a:spLocks noChangeArrowheads="1"/>
          </p:cNvSpPr>
          <p:nvPr/>
        </p:nvSpPr>
        <p:spPr bwMode="auto">
          <a:xfrm>
            <a:off x="7908925" y="3390900"/>
            <a:ext cx="93027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Married</a:t>
            </a:r>
            <a:r>
              <a:rPr kumimoji="0" lang="en-US" sz="1600" b="0" i="0" u="none" strike="noStrike" kern="1200" cap="none" spc="0" normalizeH="0" baseline="0" noProof="0" dirty="0">
                <a:ln>
                  <a:noFill/>
                </a:ln>
                <a:solidFill>
                  <a:srgbClr val="C0C0C0"/>
                </a:solidFill>
                <a:effectLst/>
                <a:uLnTx/>
                <a:uFillTx/>
                <a:latin typeface="Arial" charset="0"/>
                <a:ea typeface="ＭＳ Ｐゴシック" charset="0"/>
                <a:cs typeface="+mn-cs"/>
              </a:rPr>
              <a:t> </a:t>
            </a:r>
          </a:p>
        </p:txBody>
      </p:sp>
      <p:sp>
        <p:nvSpPr>
          <p:cNvPr id="889885" name="Text Box 29">
            <a:extLst>
              <a:ext uri="{FF2B5EF4-FFF2-40B4-BE49-F238E27FC236}">
                <a16:creationId xmlns:a16="http://schemas.microsoft.com/office/drawing/2014/main" id="{E214C05A-30AE-465A-AE35-8B68C17A850F}"/>
              </a:ext>
            </a:extLst>
          </p:cNvPr>
          <p:cNvSpPr txBox="1">
            <a:spLocks noChangeArrowheads="1"/>
          </p:cNvSpPr>
          <p:nvPr/>
        </p:nvSpPr>
        <p:spPr bwMode="auto">
          <a:xfrm>
            <a:off x="5692775" y="3419475"/>
            <a:ext cx="16605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Single, Divorced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86" name="Text Box 30">
            <a:extLst>
              <a:ext uri="{FF2B5EF4-FFF2-40B4-BE49-F238E27FC236}">
                <a16:creationId xmlns:a16="http://schemas.microsoft.com/office/drawing/2014/main" id="{A22B186C-DB5C-4B4F-9EC2-17E22E68BBDF}"/>
              </a:ext>
            </a:extLst>
          </p:cNvPr>
          <p:cNvSpPr txBox="1">
            <a:spLocks noChangeArrowheads="1"/>
          </p:cNvSpPr>
          <p:nvPr/>
        </p:nvSpPr>
        <p:spPr bwMode="auto">
          <a:xfrm>
            <a:off x="5313363" y="4211638"/>
            <a:ext cx="7207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&lt;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87" name="Text Box 31">
            <a:extLst>
              <a:ext uri="{FF2B5EF4-FFF2-40B4-BE49-F238E27FC236}">
                <a16:creationId xmlns:a16="http://schemas.microsoft.com/office/drawing/2014/main" id="{9A8C782C-63F3-4777-AD9B-B11B1D24A3A3}"/>
              </a:ext>
            </a:extLst>
          </p:cNvPr>
          <p:cNvSpPr txBox="1">
            <a:spLocks noChangeArrowheads="1"/>
          </p:cNvSpPr>
          <p:nvPr/>
        </p:nvSpPr>
        <p:spPr bwMode="auto">
          <a:xfrm>
            <a:off x="7088188" y="4211638"/>
            <a:ext cx="7207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&gt;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89890" name="AutoShape 34">
            <a:extLst>
              <a:ext uri="{FF2B5EF4-FFF2-40B4-BE49-F238E27FC236}">
                <a16:creationId xmlns:a16="http://schemas.microsoft.com/office/drawing/2014/main" id="{718D7B52-0A6C-4D3C-9346-03CD0D975723}"/>
              </a:ext>
            </a:extLst>
          </p:cNvPr>
          <p:cNvSpPr>
            <a:spLocks noChangeArrowheads="1"/>
          </p:cNvSpPr>
          <p:nvPr/>
        </p:nvSpPr>
        <p:spPr bwMode="auto">
          <a:xfrm>
            <a:off x="3810000" y="3810000"/>
            <a:ext cx="914400" cy="293688"/>
          </a:xfrm>
          <a:prstGeom prst="rightArrow">
            <a:avLst>
              <a:gd name="adj1" fmla="val 50000"/>
              <a:gd name="adj2" fmla="val 77838"/>
            </a:avLst>
          </a:prstGeom>
          <a:solidFill>
            <a:srgbClr val="CC0000"/>
          </a:solidFill>
          <a:ln w="12700">
            <a:solidFill>
              <a:srgbClr val="CC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89892" name="Text Box 36">
            <a:extLst>
              <a:ext uri="{FF2B5EF4-FFF2-40B4-BE49-F238E27FC236}">
                <a16:creationId xmlns:a16="http://schemas.microsoft.com/office/drawing/2014/main" id="{87014C66-9D50-40B6-BD99-D93D631C3A53}"/>
              </a:ext>
            </a:extLst>
          </p:cNvPr>
          <p:cNvSpPr txBox="1">
            <a:spLocks noChangeArrowheads="1"/>
          </p:cNvSpPr>
          <p:nvPr/>
        </p:nvSpPr>
        <p:spPr bwMode="auto">
          <a:xfrm>
            <a:off x="457200" y="5835650"/>
            <a:ext cx="25146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80000"/>
              </a:lnSpc>
              <a:spcBef>
                <a:spcPct val="20000"/>
              </a:spcBef>
              <a:spcAft>
                <a:spcPct val="0"/>
              </a:spcAft>
              <a:buClr>
                <a:srgbClr val="00C0C0"/>
              </a:buClr>
              <a:buSzPct val="75000"/>
              <a:buFont typeface="Monotype Sorts" charset="0"/>
              <a:buNone/>
              <a:tabLst/>
              <a:defRPr/>
            </a:pPr>
            <a:r>
              <a:rPr kumimoji="0" lang="en-U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ＭＳ Ｐゴシック" charset="0"/>
                <a:cs typeface="+mn-cs"/>
              </a:rPr>
              <a:t>Training Data</a:t>
            </a:r>
          </a:p>
        </p:txBody>
      </p:sp>
      <p:sp>
        <p:nvSpPr>
          <p:cNvPr id="889893" name="Text Box 37">
            <a:extLst>
              <a:ext uri="{FF2B5EF4-FFF2-40B4-BE49-F238E27FC236}">
                <a16:creationId xmlns:a16="http://schemas.microsoft.com/office/drawing/2014/main" id="{51DC2F88-2F3D-4C80-B26C-8696A79F4603}"/>
              </a:ext>
            </a:extLst>
          </p:cNvPr>
          <p:cNvSpPr txBox="1">
            <a:spLocks noChangeArrowheads="1"/>
          </p:cNvSpPr>
          <p:nvPr/>
        </p:nvSpPr>
        <p:spPr bwMode="auto">
          <a:xfrm>
            <a:off x="5029200" y="5835650"/>
            <a:ext cx="3124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80000"/>
              </a:lnSpc>
              <a:spcBef>
                <a:spcPct val="20000"/>
              </a:spcBef>
              <a:spcAft>
                <a:spcPct val="0"/>
              </a:spcAft>
              <a:buClr>
                <a:srgbClr val="00C0C0"/>
              </a:buClr>
              <a:buSzPct val="75000"/>
              <a:buFont typeface="Monotype Sorts" charset="0"/>
              <a:buNone/>
              <a:tabLst/>
              <a:defRPr/>
            </a:pPr>
            <a:r>
              <a:rPr kumimoji="0" lang="en-U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charset="0"/>
                <a:ea typeface="ＭＳ Ｐゴシック" charset="0"/>
                <a:cs typeface="+mn-cs"/>
              </a:rPr>
              <a:t>Model:  Decision Tree</a:t>
            </a:r>
          </a:p>
        </p:txBody>
      </p:sp>
      <p:sp>
        <p:nvSpPr>
          <p:cNvPr id="2" name="Slide Number Placeholder 1">
            <a:extLst>
              <a:ext uri="{FF2B5EF4-FFF2-40B4-BE49-F238E27FC236}">
                <a16:creationId xmlns:a16="http://schemas.microsoft.com/office/drawing/2014/main" id="{26EFEE01-D605-487B-B1DF-8FFB4E0CFFD0}"/>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a:cs typeface="Times New Roman"/>
            </a:endParaRPr>
          </a:p>
        </p:txBody>
      </p:sp>
      <p:sp>
        <p:nvSpPr>
          <p:cNvPr id="3" name="Rectangle 2">
            <a:extLst>
              <a:ext uri="{FF2B5EF4-FFF2-40B4-BE49-F238E27FC236}">
                <a16:creationId xmlns:a16="http://schemas.microsoft.com/office/drawing/2014/main" id="{F8B369F9-ADCC-10ED-7D65-D9BEE9062EA8}"/>
              </a:ext>
            </a:extLst>
          </p:cNvPr>
          <p:cNvSpPr/>
          <p:nvPr/>
        </p:nvSpPr>
        <p:spPr bwMode="auto">
          <a:xfrm>
            <a:off x="685800" y="2487401"/>
            <a:ext cx="685800" cy="381000"/>
          </a:xfrm>
          <a:prstGeom prst="rect">
            <a:avLst/>
          </a:prstGeom>
          <a:noFill/>
          <a:ln w="571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2" name="Rectangle 31">
            <a:extLst>
              <a:ext uri="{FF2B5EF4-FFF2-40B4-BE49-F238E27FC236}">
                <a16:creationId xmlns:a16="http://schemas.microsoft.com/office/drawing/2014/main" id="{671788B3-D0A2-7901-D991-C98213737732}"/>
              </a:ext>
            </a:extLst>
          </p:cNvPr>
          <p:cNvSpPr/>
          <p:nvPr/>
        </p:nvSpPr>
        <p:spPr bwMode="auto">
          <a:xfrm>
            <a:off x="685799" y="4331282"/>
            <a:ext cx="719137" cy="381000"/>
          </a:xfrm>
          <a:prstGeom prst="rect">
            <a:avLst/>
          </a:prstGeom>
          <a:noFill/>
          <a:ln w="571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 name="Rectangle 32">
            <a:extLst>
              <a:ext uri="{FF2B5EF4-FFF2-40B4-BE49-F238E27FC236}">
                <a16:creationId xmlns:a16="http://schemas.microsoft.com/office/drawing/2014/main" id="{2427D4C9-2788-3D76-575E-923243410998}"/>
              </a:ext>
            </a:extLst>
          </p:cNvPr>
          <p:cNvSpPr/>
          <p:nvPr/>
        </p:nvSpPr>
        <p:spPr bwMode="auto">
          <a:xfrm>
            <a:off x="685800" y="3360314"/>
            <a:ext cx="719137" cy="381000"/>
          </a:xfrm>
          <a:prstGeom prst="rect">
            <a:avLst/>
          </a:prstGeom>
          <a:noFill/>
          <a:ln w="571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 name="Arrow: Down 3">
            <a:extLst>
              <a:ext uri="{FF2B5EF4-FFF2-40B4-BE49-F238E27FC236}">
                <a16:creationId xmlns:a16="http://schemas.microsoft.com/office/drawing/2014/main" id="{34582F1D-B85B-63EC-1E57-90AD73C5377E}"/>
              </a:ext>
            </a:extLst>
          </p:cNvPr>
          <p:cNvSpPr/>
          <p:nvPr/>
        </p:nvSpPr>
        <p:spPr bwMode="auto">
          <a:xfrm>
            <a:off x="876300" y="1321258"/>
            <a:ext cx="304800" cy="547688"/>
          </a:xfrm>
          <a:prstGeom prst="downArrow">
            <a:avLst/>
          </a:prstGeom>
          <a:solidFill>
            <a:srgbClr val="FFFF00"/>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5" name="Arrow: Down 34">
            <a:extLst>
              <a:ext uri="{FF2B5EF4-FFF2-40B4-BE49-F238E27FC236}">
                <a16:creationId xmlns:a16="http://schemas.microsoft.com/office/drawing/2014/main" id="{D099106E-D8A0-8BA5-FBC4-6FDDFD839E6A}"/>
              </a:ext>
            </a:extLst>
          </p:cNvPr>
          <p:cNvSpPr/>
          <p:nvPr/>
        </p:nvSpPr>
        <p:spPr bwMode="auto">
          <a:xfrm>
            <a:off x="6125045" y="1656556"/>
            <a:ext cx="304800" cy="547688"/>
          </a:xfrm>
          <a:prstGeom prst="downArrow">
            <a:avLst/>
          </a:prstGeom>
          <a:solidFill>
            <a:srgbClr val="FFFF00"/>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 name="Oval 4">
            <a:extLst>
              <a:ext uri="{FF2B5EF4-FFF2-40B4-BE49-F238E27FC236}">
                <a16:creationId xmlns:a16="http://schemas.microsoft.com/office/drawing/2014/main" id="{BEEF6CD1-8EB3-8EC3-E9DC-AFE7511C2523}"/>
              </a:ext>
            </a:extLst>
          </p:cNvPr>
          <p:cNvSpPr/>
          <p:nvPr/>
        </p:nvSpPr>
        <p:spPr bwMode="auto">
          <a:xfrm>
            <a:off x="2743200" y="2487401"/>
            <a:ext cx="1022350" cy="349250"/>
          </a:xfrm>
          <a:prstGeom prst="ellipse">
            <a:avLst/>
          </a:prstGeom>
          <a:no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7" name="Oval 36">
            <a:extLst>
              <a:ext uri="{FF2B5EF4-FFF2-40B4-BE49-F238E27FC236}">
                <a16:creationId xmlns:a16="http://schemas.microsoft.com/office/drawing/2014/main" id="{0FCE0FF4-58DB-3C90-831D-0A93753EB3FB}"/>
              </a:ext>
            </a:extLst>
          </p:cNvPr>
          <p:cNvSpPr/>
          <p:nvPr/>
        </p:nvSpPr>
        <p:spPr bwMode="auto">
          <a:xfrm>
            <a:off x="2713732" y="3405647"/>
            <a:ext cx="1022350" cy="349250"/>
          </a:xfrm>
          <a:prstGeom prst="ellipse">
            <a:avLst/>
          </a:prstGeom>
          <a:no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8" name="Oval 37">
            <a:extLst>
              <a:ext uri="{FF2B5EF4-FFF2-40B4-BE49-F238E27FC236}">
                <a16:creationId xmlns:a16="http://schemas.microsoft.com/office/drawing/2014/main" id="{A11D6D77-AE13-3AF9-285D-57B6A7EBAF4A}"/>
              </a:ext>
            </a:extLst>
          </p:cNvPr>
          <p:cNvSpPr/>
          <p:nvPr/>
        </p:nvSpPr>
        <p:spPr bwMode="auto">
          <a:xfrm>
            <a:off x="2741031" y="4287770"/>
            <a:ext cx="1022350" cy="349250"/>
          </a:xfrm>
          <a:prstGeom prst="ellipse">
            <a:avLst/>
          </a:prstGeom>
          <a:no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Oval 5">
            <a:extLst>
              <a:ext uri="{FF2B5EF4-FFF2-40B4-BE49-F238E27FC236}">
                <a16:creationId xmlns:a16="http://schemas.microsoft.com/office/drawing/2014/main" id="{3368A4B7-C018-21D0-99DA-9E6C66CFCAA2}"/>
              </a:ext>
            </a:extLst>
          </p:cNvPr>
          <p:cNvSpPr/>
          <p:nvPr/>
        </p:nvSpPr>
        <p:spPr bwMode="auto">
          <a:xfrm>
            <a:off x="4572000" y="2487401"/>
            <a:ext cx="1471613" cy="1346412"/>
          </a:xfrm>
          <a:prstGeom prst="ellipse">
            <a:avLst/>
          </a:prstGeom>
          <a:noFill/>
          <a:ln w="412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591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98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98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98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8986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98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98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987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98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8987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898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898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8987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987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898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8987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8987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8988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8988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8988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8988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8988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8988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8988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8989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8988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5" grpId="0" animBg="1"/>
      <p:bldP spid="889866" grpId="0" animBg="1"/>
      <p:bldP spid="889867" grpId="0" animBg="1"/>
      <p:bldP spid="889868" grpId="0" animBg="1"/>
      <p:bldP spid="889869" grpId="0" animBg="1"/>
      <p:bldP spid="889870" grpId="0" animBg="1"/>
      <p:bldP spid="889871" grpId="0" animBg="1"/>
      <p:bldP spid="889872" grpId="0" animBg="1"/>
      <p:bldP spid="889873" grpId="0" animBg="1"/>
      <p:bldP spid="889874" grpId="0" animBg="1"/>
      <p:bldP spid="889875" grpId="0"/>
      <p:bldP spid="889876" grpId="0" animBg="1"/>
      <p:bldP spid="889877" grpId="0"/>
      <p:bldP spid="889878" grpId="0" animBg="1"/>
      <p:bldP spid="889879" grpId="0"/>
      <p:bldP spid="889880" grpId="0" animBg="1"/>
      <p:bldP spid="889881" grpId="0"/>
      <p:bldP spid="889882" grpId="0"/>
      <p:bldP spid="889883" grpId="0"/>
      <p:bldP spid="889884" grpId="0"/>
      <p:bldP spid="889885" grpId="0"/>
      <p:bldP spid="889886" grpId="0"/>
      <p:bldP spid="889887" grpId="0"/>
      <p:bldP spid="889890" grpId="0" animBg="1"/>
      <p:bldP spid="889893" grpId="0"/>
      <p:bldP spid="3" grpId="0" animBg="1"/>
      <p:bldP spid="32" grpId="0" animBg="1"/>
      <p:bldP spid="33" grpId="0" animBg="1"/>
      <p:bldP spid="4" grpId="0" animBg="1"/>
      <p:bldP spid="35" grpId="0" animBg="1"/>
      <p:bldP spid="5" grpId="0" animBg="1"/>
      <p:bldP spid="37" grpId="0" animBg="1"/>
      <p:bldP spid="38"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82" name="Rectangle 2">
            <a:extLst>
              <a:ext uri="{FF2B5EF4-FFF2-40B4-BE49-F238E27FC236}">
                <a16:creationId xmlns:a16="http://schemas.microsoft.com/office/drawing/2014/main" id="{4FC89DC3-ADFD-45BD-B4DA-625852460B91}"/>
              </a:ext>
            </a:extLst>
          </p:cNvPr>
          <p:cNvSpPr>
            <a:spLocks noGrp="1" noChangeArrowheads="1"/>
          </p:cNvSpPr>
          <p:nvPr>
            <p:ph type="title"/>
          </p:nvPr>
        </p:nvSpPr>
        <p:spPr>
          <a:xfrm>
            <a:off x="0" y="-1"/>
            <a:ext cx="9144000" cy="845055"/>
          </a:xfrm>
        </p:spPr>
        <p:txBody>
          <a:bodyPr/>
          <a:lstStyle/>
          <a:p>
            <a:pPr algn="ctr">
              <a:defRPr/>
            </a:pPr>
            <a:r>
              <a:rPr lang="en-US" sz="5400" dirty="0">
                <a:solidFill>
                  <a:srgbClr val="0070C0"/>
                </a:solidFill>
                <a:effectLst>
                  <a:outerShdw blurRad="38100" dist="38100" dir="2700000" algn="tl">
                    <a:srgbClr val="000000">
                      <a:alpha val="43137"/>
                    </a:srgbClr>
                  </a:outerShdw>
                </a:effectLst>
                <a:latin typeface="Comic Sans MS" panose="030F0702030302020204" pitchFamily="66" charset="0"/>
                <a:ea typeface="+mj-ea"/>
                <a:cs typeface="+mj-cs"/>
              </a:rPr>
              <a:t>Apply Model to Test Data</a:t>
            </a:r>
          </a:p>
        </p:txBody>
      </p:sp>
      <p:grpSp>
        <p:nvGrpSpPr>
          <p:cNvPr id="12290" name="Group 3">
            <a:extLst>
              <a:ext uri="{FF2B5EF4-FFF2-40B4-BE49-F238E27FC236}">
                <a16:creationId xmlns:a16="http://schemas.microsoft.com/office/drawing/2014/main" id="{8AC915DB-1442-4B15-9927-89FD13B1D779}"/>
              </a:ext>
            </a:extLst>
          </p:cNvPr>
          <p:cNvGrpSpPr>
            <a:grpSpLocks/>
          </p:cNvGrpSpPr>
          <p:nvPr/>
        </p:nvGrpSpPr>
        <p:grpSpPr bwMode="auto">
          <a:xfrm>
            <a:off x="685800" y="2362200"/>
            <a:ext cx="4267200" cy="3298825"/>
            <a:chOff x="384" y="1584"/>
            <a:chExt cx="2451" cy="1694"/>
          </a:xfrm>
        </p:grpSpPr>
        <p:sp>
          <p:nvSpPr>
            <p:cNvPr id="890884" name="Line 4">
              <a:extLst>
                <a:ext uri="{FF2B5EF4-FFF2-40B4-BE49-F238E27FC236}">
                  <a16:creationId xmlns:a16="http://schemas.microsoft.com/office/drawing/2014/main" id="{2E5C07B4-E983-4235-8614-FB5F6E727532}"/>
                </a:ext>
              </a:extLst>
            </p:cNvPr>
            <p:cNvSpPr>
              <a:spLocks noChangeShapeType="1"/>
            </p:cNvSpPr>
            <p:nvPr/>
          </p:nvSpPr>
          <p:spPr bwMode="auto">
            <a:xfrm>
              <a:off x="1655" y="2708"/>
              <a:ext cx="153" cy="33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0885" name="Line 5">
              <a:extLst>
                <a:ext uri="{FF2B5EF4-FFF2-40B4-BE49-F238E27FC236}">
                  <a16:creationId xmlns:a16="http://schemas.microsoft.com/office/drawing/2014/main" id="{845001C9-46B7-4562-A091-64E7A4740381}"/>
                </a:ext>
              </a:extLst>
            </p:cNvPr>
            <p:cNvSpPr>
              <a:spLocks noChangeShapeType="1"/>
            </p:cNvSpPr>
            <p:nvPr/>
          </p:nvSpPr>
          <p:spPr bwMode="auto">
            <a:xfrm flipH="1">
              <a:off x="943" y="2708"/>
              <a:ext cx="204" cy="33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0886" name="Line 6">
              <a:extLst>
                <a:ext uri="{FF2B5EF4-FFF2-40B4-BE49-F238E27FC236}">
                  <a16:creationId xmlns:a16="http://schemas.microsoft.com/office/drawing/2014/main" id="{B75585AD-87B8-4FEB-9154-B6A6FBF95CFD}"/>
                </a:ext>
              </a:extLst>
            </p:cNvPr>
            <p:cNvSpPr>
              <a:spLocks noChangeShapeType="1"/>
            </p:cNvSpPr>
            <p:nvPr/>
          </p:nvSpPr>
          <p:spPr bwMode="auto">
            <a:xfrm flipH="1">
              <a:off x="1350" y="2208"/>
              <a:ext cx="254" cy="333"/>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0887" name="Line 7">
              <a:extLst>
                <a:ext uri="{FF2B5EF4-FFF2-40B4-BE49-F238E27FC236}">
                  <a16:creationId xmlns:a16="http://schemas.microsoft.com/office/drawing/2014/main" id="{59C37881-2940-4648-B377-E1219AF131F1}"/>
                </a:ext>
              </a:extLst>
            </p:cNvPr>
            <p:cNvSpPr>
              <a:spLocks noChangeShapeType="1"/>
            </p:cNvSpPr>
            <p:nvPr/>
          </p:nvSpPr>
          <p:spPr bwMode="auto">
            <a:xfrm>
              <a:off x="2113" y="2208"/>
              <a:ext cx="305" cy="333"/>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0888" name="Line 8">
              <a:extLst>
                <a:ext uri="{FF2B5EF4-FFF2-40B4-BE49-F238E27FC236}">
                  <a16:creationId xmlns:a16="http://schemas.microsoft.com/office/drawing/2014/main" id="{3A938833-1A1B-4C26-9201-0FB780F54D42}"/>
                </a:ext>
              </a:extLst>
            </p:cNvPr>
            <p:cNvSpPr>
              <a:spLocks noChangeShapeType="1"/>
            </p:cNvSpPr>
            <p:nvPr/>
          </p:nvSpPr>
          <p:spPr bwMode="auto">
            <a:xfrm>
              <a:off x="1452" y="1750"/>
              <a:ext cx="357" cy="29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0889" name="Line 9">
              <a:extLst>
                <a:ext uri="{FF2B5EF4-FFF2-40B4-BE49-F238E27FC236}">
                  <a16:creationId xmlns:a16="http://schemas.microsoft.com/office/drawing/2014/main" id="{0941C789-0863-4E24-B16D-A79062524BA6}"/>
                </a:ext>
              </a:extLst>
            </p:cNvPr>
            <p:cNvSpPr>
              <a:spLocks noChangeShapeType="1"/>
            </p:cNvSpPr>
            <p:nvPr/>
          </p:nvSpPr>
          <p:spPr bwMode="auto">
            <a:xfrm flipH="1">
              <a:off x="587" y="1750"/>
              <a:ext cx="356" cy="29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0890" name="Text Box 10">
              <a:extLst>
                <a:ext uri="{FF2B5EF4-FFF2-40B4-BE49-F238E27FC236}">
                  <a16:creationId xmlns:a16="http://schemas.microsoft.com/office/drawing/2014/main" id="{151E0A1B-D01B-4EA6-804D-9765BD4D83D6}"/>
                </a:ext>
              </a:extLst>
            </p:cNvPr>
            <p:cNvSpPr txBox="1">
              <a:spLocks noChangeArrowheads="1"/>
            </p:cNvSpPr>
            <p:nvPr/>
          </p:nvSpPr>
          <p:spPr bwMode="auto">
            <a:xfrm>
              <a:off x="913" y="1584"/>
              <a:ext cx="590" cy="179"/>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Refund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0891" name="Text Box 11">
              <a:extLst>
                <a:ext uri="{FF2B5EF4-FFF2-40B4-BE49-F238E27FC236}">
                  <a16:creationId xmlns:a16="http://schemas.microsoft.com/office/drawing/2014/main" id="{00D743A7-41CF-4257-BE66-B8CE250E67D9}"/>
                </a:ext>
              </a:extLst>
            </p:cNvPr>
            <p:cNvSpPr txBox="1">
              <a:spLocks noChangeArrowheads="1"/>
            </p:cNvSpPr>
            <p:nvPr/>
          </p:nvSpPr>
          <p:spPr bwMode="auto">
            <a:xfrm>
              <a:off x="1553" y="2042"/>
              <a:ext cx="589" cy="179"/>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MarSt</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0892" name="Text Box 12">
              <a:extLst>
                <a:ext uri="{FF2B5EF4-FFF2-40B4-BE49-F238E27FC236}">
                  <a16:creationId xmlns:a16="http://schemas.microsoft.com/office/drawing/2014/main" id="{F11C2E29-7742-4113-A7EC-921636B80331}"/>
                </a:ext>
              </a:extLst>
            </p:cNvPr>
            <p:cNvSpPr txBox="1">
              <a:spLocks noChangeArrowheads="1"/>
            </p:cNvSpPr>
            <p:nvPr/>
          </p:nvSpPr>
          <p:spPr bwMode="auto">
            <a:xfrm>
              <a:off x="1096" y="2541"/>
              <a:ext cx="610" cy="179"/>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TaxInc</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0893" name="AutoShape 13">
              <a:extLst>
                <a:ext uri="{FF2B5EF4-FFF2-40B4-BE49-F238E27FC236}">
                  <a16:creationId xmlns:a16="http://schemas.microsoft.com/office/drawing/2014/main" id="{0E475BD4-C07B-4EB4-B84D-7CC43B04FBDD}"/>
                </a:ext>
              </a:extLst>
            </p:cNvPr>
            <p:cNvSpPr>
              <a:spLocks noChangeArrowheads="1"/>
            </p:cNvSpPr>
            <p:nvPr/>
          </p:nvSpPr>
          <p:spPr bwMode="auto">
            <a:xfrm>
              <a:off x="1680" y="3038"/>
              <a:ext cx="398" cy="231"/>
            </a:xfrm>
            <a:prstGeom prst="roundRect">
              <a:avLst>
                <a:gd name="adj" fmla="val 16769"/>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0894" name="Text Box 14">
              <a:extLst>
                <a:ext uri="{FF2B5EF4-FFF2-40B4-BE49-F238E27FC236}">
                  <a16:creationId xmlns:a16="http://schemas.microsoft.com/office/drawing/2014/main" id="{39146471-2AA6-4015-8D67-A2B91431D7A0}"/>
                </a:ext>
              </a:extLst>
            </p:cNvPr>
            <p:cNvSpPr txBox="1">
              <a:spLocks noChangeArrowheads="1"/>
            </p:cNvSpPr>
            <p:nvPr/>
          </p:nvSpPr>
          <p:spPr bwMode="auto">
            <a:xfrm>
              <a:off x="1632" y="3038"/>
              <a:ext cx="429"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0895" name="AutoShape 15">
              <a:extLst>
                <a:ext uri="{FF2B5EF4-FFF2-40B4-BE49-F238E27FC236}">
                  <a16:creationId xmlns:a16="http://schemas.microsoft.com/office/drawing/2014/main" id="{AC34AF77-A3F7-4201-8A9C-2D6B06AAFD30}"/>
                </a:ext>
              </a:extLst>
            </p:cNvPr>
            <p:cNvSpPr>
              <a:spLocks noChangeArrowheads="1"/>
            </p:cNvSpPr>
            <p:nvPr/>
          </p:nvSpPr>
          <p:spPr bwMode="auto">
            <a:xfrm>
              <a:off x="740" y="3049"/>
              <a:ext cx="412" cy="229"/>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0896" name="Text Box 16">
              <a:extLst>
                <a:ext uri="{FF2B5EF4-FFF2-40B4-BE49-F238E27FC236}">
                  <a16:creationId xmlns:a16="http://schemas.microsoft.com/office/drawing/2014/main" id="{7DCF9F9C-5552-4A72-A7B6-DEDDA0017928}"/>
                </a:ext>
              </a:extLst>
            </p:cNvPr>
            <p:cNvSpPr txBox="1">
              <a:spLocks noChangeArrowheads="1"/>
            </p:cNvSpPr>
            <p:nvPr/>
          </p:nvSpPr>
          <p:spPr bwMode="auto">
            <a:xfrm>
              <a:off x="814" y="3040"/>
              <a:ext cx="281"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0897" name="AutoShape 17">
              <a:extLst>
                <a:ext uri="{FF2B5EF4-FFF2-40B4-BE49-F238E27FC236}">
                  <a16:creationId xmlns:a16="http://schemas.microsoft.com/office/drawing/2014/main" id="{F6E48E61-8502-466E-BF03-7E303703034B}"/>
                </a:ext>
              </a:extLst>
            </p:cNvPr>
            <p:cNvSpPr>
              <a:spLocks noChangeArrowheads="1"/>
            </p:cNvSpPr>
            <p:nvPr/>
          </p:nvSpPr>
          <p:spPr bwMode="auto">
            <a:xfrm>
              <a:off x="384" y="2051"/>
              <a:ext cx="432" cy="219"/>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0898" name="Text Box 18">
              <a:extLst>
                <a:ext uri="{FF2B5EF4-FFF2-40B4-BE49-F238E27FC236}">
                  <a16:creationId xmlns:a16="http://schemas.microsoft.com/office/drawing/2014/main" id="{D32AC015-1A4E-4609-9015-9FB5E3B93829}"/>
                </a:ext>
              </a:extLst>
            </p:cNvPr>
            <p:cNvSpPr txBox="1">
              <a:spLocks noChangeArrowheads="1"/>
            </p:cNvSpPr>
            <p:nvPr/>
          </p:nvSpPr>
          <p:spPr bwMode="auto">
            <a:xfrm>
              <a:off x="458" y="2042"/>
              <a:ext cx="281"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00FFFF"/>
                </a:solidFill>
                <a:effectLst/>
                <a:uLnTx/>
                <a:uFillTx/>
                <a:latin typeface="Arial" charset="0"/>
                <a:ea typeface="ＭＳ Ｐゴシック" charset="0"/>
                <a:cs typeface="+mn-cs"/>
              </a:endParaRPr>
            </a:p>
          </p:txBody>
        </p:sp>
        <p:sp>
          <p:nvSpPr>
            <p:cNvPr id="890899" name="AutoShape 19">
              <a:extLst>
                <a:ext uri="{FF2B5EF4-FFF2-40B4-BE49-F238E27FC236}">
                  <a16:creationId xmlns:a16="http://schemas.microsoft.com/office/drawing/2014/main" id="{DF26CDD5-D50C-43F6-8AE3-BD6B144644F8}"/>
                </a:ext>
              </a:extLst>
            </p:cNvPr>
            <p:cNvSpPr>
              <a:spLocks noChangeArrowheads="1"/>
            </p:cNvSpPr>
            <p:nvPr/>
          </p:nvSpPr>
          <p:spPr bwMode="auto">
            <a:xfrm>
              <a:off x="2208" y="2558"/>
              <a:ext cx="432" cy="240"/>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0900" name="Text Box 20">
              <a:extLst>
                <a:ext uri="{FF2B5EF4-FFF2-40B4-BE49-F238E27FC236}">
                  <a16:creationId xmlns:a16="http://schemas.microsoft.com/office/drawing/2014/main" id="{879110A3-ECA2-4C6A-9C3E-1E24BD703BF4}"/>
                </a:ext>
              </a:extLst>
            </p:cNvPr>
            <p:cNvSpPr txBox="1">
              <a:spLocks noChangeArrowheads="1"/>
            </p:cNvSpPr>
            <p:nvPr/>
          </p:nvSpPr>
          <p:spPr bwMode="auto">
            <a:xfrm>
              <a:off x="2270" y="2558"/>
              <a:ext cx="284"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0901" name="Text Box 21">
              <a:extLst>
                <a:ext uri="{FF2B5EF4-FFF2-40B4-BE49-F238E27FC236}">
                  <a16:creationId xmlns:a16="http://schemas.microsoft.com/office/drawing/2014/main" id="{892D6B73-23E3-4DAA-87EC-49ABF91F9488}"/>
                </a:ext>
              </a:extLst>
            </p:cNvPr>
            <p:cNvSpPr txBox="1">
              <a:spLocks noChangeArrowheads="1"/>
            </p:cNvSpPr>
            <p:nvPr/>
          </p:nvSpPr>
          <p:spPr bwMode="auto">
            <a:xfrm>
              <a:off x="484" y="1750"/>
              <a:ext cx="305"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0902" name="Text Box 22">
              <a:extLst>
                <a:ext uri="{FF2B5EF4-FFF2-40B4-BE49-F238E27FC236}">
                  <a16:creationId xmlns:a16="http://schemas.microsoft.com/office/drawing/2014/main" id="{0F56944F-A95F-4EBE-B928-3E1928B1FE25}"/>
                </a:ext>
              </a:extLst>
            </p:cNvPr>
            <p:cNvSpPr txBox="1">
              <a:spLocks noChangeArrowheads="1"/>
            </p:cNvSpPr>
            <p:nvPr/>
          </p:nvSpPr>
          <p:spPr bwMode="auto">
            <a:xfrm>
              <a:off x="1654" y="1750"/>
              <a:ext cx="253"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0903" name="Text Box 23">
              <a:extLst>
                <a:ext uri="{FF2B5EF4-FFF2-40B4-BE49-F238E27FC236}">
                  <a16:creationId xmlns:a16="http://schemas.microsoft.com/office/drawing/2014/main" id="{0E34A1CF-9B56-44E4-8146-0090457F0210}"/>
                </a:ext>
              </a:extLst>
            </p:cNvPr>
            <p:cNvSpPr txBox="1">
              <a:spLocks noChangeArrowheads="1"/>
            </p:cNvSpPr>
            <p:nvPr/>
          </p:nvSpPr>
          <p:spPr bwMode="auto">
            <a:xfrm>
              <a:off x="2301" y="2232"/>
              <a:ext cx="534"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Married</a:t>
              </a:r>
              <a:r>
                <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rPr>
                <a:t> </a:t>
              </a:r>
            </a:p>
          </p:txBody>
        </p:sp>
        <p:sp>
          <p:nvSpPr>
            <p:cNvPr id="890904" name="Text Box 24">
              <a:extLst>
                <a:ext uri="{FF2B5EF4-FFF2-40B4-BE49-F238E27FC236}">
                  <a16:creationId xmlns:a16="http://schemas.microsoft.com/office/drawing/2014/main" id="{47A1F89C-46AB-4E40-85D0-4F48D288DBCD}"/>
                </a:ext>
              </a:extLst>
            </p:cNvPr>
            <p:cNvSpPr txBox="1">
              <a:spLocks noChangeArrowheads="1"/>
            </p:cNvSpPr>
            <p:nvPr/>
          </p:nvSpPr>
          <p:spPr bwMode="auto">
            <a:xfrm>
              <a:off x="945" y="2250"/>
              <a:ext cx="954"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Single, Divorced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0905" name="Text Box 25">
              <a:extLst>
                <a:ext uri="{FF2B5EF4-FFF2-40B4-BE49-F238E27FC236}">
                  <a16:creationId xmlns:a16="http://schemas.microsoft.com/office/drawing/2014/main" id="{F6925542-8646-4E24-B37C-B77AF2B5F455}"/>
                </a:ext>
              </a:extLst>
            </p:cNvPr>
            <p:cNvSpPr txBox="1">
              <a:spLocks noChangeArrowheads="1"/>
            </p:cNvSpPr>
            <p:nvPr/>
          </p:nvSpPr>
          <p:spPr bwMode="auto">
            <a:xfrm>
              <a:off x="654" y="2749"/>
              <a:ext cx="414"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&lt;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0906" name="Text Box 26">
              <a:extLst>
                <a:ext uri="{FF2B5EF4-FFF2-40B4-BE49-F238E27FC236}">
                  <a16:creationId xmlns:a16="http://schemas.microsoft.com/office/drawing/2014/main" id="{4A6FF0BB-282D-4CB3-9B52-88B69A18117D}"/>
                </a:ext>
              </a:extLst>
            </p:cNvPr>
            <p:cNvSpPr txBox="1">
              <a:spLocks noChangeArrowheads="1"/>
            </p:cNvSpPr>
            <p:nvPr/>
          </p:nvSpPr>
          <p:spPr bwMode="auto">
            <a:xfrm>
              <a:off x="1772" y="2749"/>
              <a:ext cx="414"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&gt;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grpSp>
      <p:graphicFrame>
        <p:nvGraphicFramePr>
          <p:cNvPr id="12291" name="Object 27">
            <a:extLst>
              <a:ext uri="{FF2B5EF4-FFF2-40B4-BE49-F238E27FC236}">
                <a16:creationId xmlns:a16="http://schemas.microsoft.com/office/drawing/2014/main" id="{1EBFFC23-F161-4440-AAF3-E03688BFB605}"/>
              </a:ext>
            </a:extLst>
          </p:cNvPr>
          <p:cNvGraphicFramePr>
            <a:graphicFrameLocks noChangeAspect="1"/>
          </p:cNvGraphicFramePr>
          <p:nvPr/>
        </p:nvGraphicFramePr>
        <p:xfrm>
          <a:off x="4953000" y="1600200"/>
          <a:ext cx="3343275" cy="1133475"/>
        </p:xfrm>
        <a:graphic>
          <a:graphicData uri="http://schemas.openxmlformats.org/presentationml/2006/ole">
            <mc:AlternateContent xmlns:mc="http://schemas.openxmlformats.org/markup-compatibility/2006">
              <mc:Choice xmlns:v="urn:schemas-microsoft-com:vml" Requires="v">
                <p:oleObj name="Document" r:id="rId3" imgW="4651248" imgH="1575816" progId="Word.Document.8">
                  <p:embed/>
                </p:oleObj>
              </mc:Choice>
              <mc:Fallback>
                <p:oleObj name="Document" r:id="rId3" imgW="4651248" imgH="1575816" progId="Word.Document.8">
                  <p:embed/>
                  <p:pic>
                    <p:nvPicPr>
                      <p:cNvPr id="12291" name="Object 27">
                        <a:extLst>
                          <a:ext uri="{FF2B5EF4-FFF2-40B4-BE49-F238E27FC236}">
                            <a16:creationId xmlns:a16="http://schemas.microsoft.com/office/drawing/2014/main" id="{1EBFFC23-F161-4440-AAF3-E03688BFB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3343275"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90908" name="Text Box 28">
            <a:extLst>
              <a:ext uri="{FF2B5EF4-FFF2-40B4-BE49-F238E27FC236}">
                <a16:creationId xmlns:a16="http://schemas.microsoft.com/office/drawing/2014/main" id="{038B1373-46B9-4DC6-8154-EB149600609B}"/>
              </a:ext>
            </a:extLst>
          </p:cNvPr>
          <p:cNvSpPr txBox="1">
            <a:spLocks noChangeArrowheads="1"/>
          </p:cNvSpPr>
          <p:nvPr/>
        </p:nvSpPr>
        <p:spPr bwMode="auto">
          <a:xfrm>
            <a:off x="4800600" y="1143000"/>
            <a:ext cx="1600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80000"/>
              </a:lnSpc>
              <a:spcBef>
                <a:spcPct val="20000"/>
              </a:spcBef>
              <a:spcAft>
                <a:spcPct val="0"/>
              </a:spcAft>
              <a:buClr>
                <a:srgbClr val="00C0C0"/>
              </a:buClr>
              <a:buSzPct val="75000"/>
              <a:buFont typeface="Monotype Sorts" charset="0"/>
              <a:buNone/>
              <a:tabLst/>
              <a:defRPr/>
            </a:pPr>
            <a:r>
              <a:rPr kumimoji="0" lang="en-US" sz="2000" b="1" i="0" u="none" strike="noStrike" kern="1200" cap="none" spc="0" normalizeH="0" baseline="0" noProof="0" dirty="0">
                <a:ln>
                  <a:noFill/>
                </a:ln>
                <a:solidFill>
                  <a:srgbClr val="0000FF"/>
                </a:solidFill>
                <a:effectLst/>
                <a:uLnTx/>
                <a:uFillTx/>
                <a:latin typeface="Arial" charset="0"/>
                <a:ea typeface="ＭＳ Ｐゴシック" charset="0"/>
                <a:cs typeface="+mn-cs"/>
              </a:rPr>
              <a:t>Test Data</a:t>
            </a:r>
            <a:endParaRPr kumimoji="0" lang="en-US" sz="2000" b="0" i="0" u="none" strike="noStrike" kern="1200" cap="none" spc="0" normalizeH="0" baseline="0" noProof="0" dirty="0">
              <a:ln>
                <a:noFill/>
              </a:ln>
              <a:solidFill>
                <a:srgbClr val="0000FF"/>
              </a:solidFill>
              <a:effectLst/>
              <a:uLnTx/>
              <a:uFillTx/>
              <a:latin typeface="Arial" charset="0"/>
              <a:ea typeface="ＭＳ Ｐゴシック" charset="0"/>
              <a:cs typeface="+mn-cs"/>
            </a:endParaRPr>
          </a:p>
        </p:txBody>
      </p:sp>
      <p:sp>
        <p:nvSpPr>
          <p:cNvPr id="890909" name="Text Box 29">
            <a:extLst>
              <a:ext uri="{FF2B5EF4-FFF2-40B4-BE49-F238E27FC236}">
                <a16:creationId xmlns:a16="http://schemas.microsoft.com/office/drawing/2014/main" id="{AB8E5902-A5B6-4472-8140-B5320C96206A}"/>
              </a:ext>
            </a:extLst>
          </p:cNvPr>
          <p:cNvSpPr txBox="1">
            <a:spLocks noChangeArrowheads="1"/>
          </p:cNvSpPr>
          <p:nvPr/>
        </p:nvSpPr>
        <p:spPr bwMode="auto">
          <a:xfrm>
            <a:off x="990600" y="1447800"/>
            <a:ext cx="3429000" cy="349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0" fontAlgn="base" latinLnBrk="0" hangingPunct="0">
              <a:lnSpc>
                <a:spcPct val="80000"/>
              </a:lnSpc>
              <a:spcBef>
                <a:spcPct val="20000"/>
              </a:spcBef>
              <a:spcAft>
                <a:spcPct val="0"/>
              </a:spcAft>
              <a:buClr>
                <a:srgbClr val="00C0C0"/>
              </a:buClr>
              <a:buSzPct val="75000"/>
              <a:buFont typeface="Monotype Sorts" charset="0"/>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mn-cs"/>
              </a:rPr>
              <a:t>Start at the root of tree</a:t>
            </a:r>
          </a:p>
        </p:txBody>
      </p:sp>
      <p:sp>
        <p:nvSpPr>
          <p:cNvPr id="890910" name="Line 30">
            <a:extLst>
              <a:ext uri="{FF2B5EF4-FFF2-40B4-BE49-F238E27FC236}">
                <a16:creationId xmlns:a16="http://schemas.microsoft.com/office/drawing/2014/main" id="{463D2C1F-F06D-412D-BFC6-8858A33B98B3}"/>
              </a:ext>
            </a:extLst>
          </p:cNvPr>
          <p:cNvSpPr>
            <a:spLocks noChangeShapeType="1"/>
          </p:cNvSpPr>
          <p:nvPr/>
        </p:nvSpPr>
        <p:spPr bwMode="auto">
          <a:xfrm>
            <a:off x="2133600" y="1828800"/>
            <a:ext cx="0" cy="457200"/>
          </a:xfrm>
          <a:prstGeom prst="line">
            <a:avLst/>
          </a:prstGeom>
          <a:noFill/>
          <a:ln w="15875">
            <a:solidFill>
              <a:srgbClr val="FF0000"/>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Slide Number Placeholder 1">
            <a:extLst>
              <a:ext uri="{FF2B5EF4-FFF2-40B4-BE49-F238E27FC236}">
                <a16:creationId xmlns:a16="http://schemas.microsoft.com/office/drawing/2014/main" id="{3EEF3FA9-A601-4C9B-A4A6-55F6C7F97055}"/>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a:cs typeface="Times New Roman"/>
            </a:endParaRPr>
          </a:p>
        </p:txBody>
      </p:sp>
    </p:spTree>
    <p:extLst>
      <p:ext uri="{BB962C8B-B14F-4D97-AF65-F5344CB8AC3E}">
        <p14:creationId xmlns:p14="http://schemas.microsoft.com/office/powerpoint/2010/main" val="263187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314" name="Group 3">
            <a:extLst>
              <a:ext uri="{FF2B5EF4-FFF2-40B4-BE49-F238E27FC236}">
                <a16:creationId xmlns:a16="http://schemas.microsoft.com/office/drawing/2014/main" id="{791F3682-8462-4592-93BA-53A459A38D1A}"/>
              </a:ext>
            </a:extLst>
          </p:cNvPr>
          <p:cNvGrpSpPr>
            <a:grpSpLocks/>
          </p:cNvGrpSpPr>
          <p:nvPr/>
        </p:nvGrpSpPr>
        <p:grpSpPr bwMode="auto">
          <a:xfrm>
            <a:off x="685800" y="2362200"/>
            <a:ext cx="4267200" cy="3298825"/>
            <a:chOff x="384" y="1584"/>
            <a:chExt cx="2451" cy="1694"/>
          </a:xfrm>
        </p:grpSpPr>
        <p:sp>
          <p:nvSpPr>
            <p:cNvPr id="891908" name="Line 4">
              <a:extLst>
                <a:ext uri="{FF2B5EF4-FFF2-40B4-BE49-F238E27FC236}">
                  <a16:creationId xmlns:a16="http://schemas.microsoft.com/office/drawing/2014/main" id="{0A8B4A61-5E1C-4BFD-8A50-05D574F56E26}"/>
                </a:ext>
              </a:extLst>
            </p:cNvPr>
            <p:cNvSpPr>
              <a:spLocks noChangeShapeType="1"/>
            </p:cNvSpPr>
            <p:nvPr/>
          </p:nvSpPr>
          <p:spPr bwMode="auto">
            <a:xfrm>
              <a:off x="1655" y="2708"/>
              <a:ext cx="153" cy="33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1909" name="Line 5">
              <a:extLst>
                <a:ext uri="{FF2B5EF4-FFF2-40B4-BE49-F238E27FC236}">
                  <a16:creationId xmlns:a16="http://schemas.microsoft.com/office/drawing/2014/main" id="{53D655B2-8575-47D8-B518-04B9DCEB675F}"/>
                </a:ext>
              </a:extLst>
            </p:cNvPr>
            <p:cNvSpPr>
              <a:spLocks noChangeShapeType="1"/>
            </p:cNvSpPr>
            <p:nvPr/>
          </p:nvSpPr>
          <p:spPr bwMode="auto">
            <a:xfrm flipH="1">
              <a:off x="943" y="2708"/>
              <a:ext cx="204" cy="33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1910" name="Line 6">
              <a:extLst>
                <a:ext uri="{FF2B5EF4-FFF2-40B4-BE49-F238E27FC236}">
                  <a16:creationId xmlns:a16="http://schemas.microsoft.com/office/drawing/2014/main" id="{94491DBD-7DBD-41F8-9844-B8ACD6248147}"/>
                </a:ext>
              </a:extLst>
            </p:cNvPr>
            <p:cNvSpPr>
              <a:spLocks noChangeShapeType="1"/>
            </p:cNvSpPr>
            <p:nvPr/>
          </p:nvSpPr>
          <p:spPr bwMode="auto">
            <a:xfrm flipH="1">
              <a:off x="1350" y="2208"/>
              <a:ext cx="254" cy="333"/>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1911" name="Line 7">
              <a:extLst>
                <a:ext uri="{FF2B5EF4-FFF2-40B4-BE49-F238E27FC236}">
                  <a16:creationId xmlns:a16="http://schemas.microsoft.com/office/drawing/2014/main" id="{4BE690E3-9E7C-413E-8347-58C30CACAC65}"/>
                </a:ext>
              </a:extLst>
            </p:cNvPr>
            <p:cNvSpPr>
              <a:spLocks noChangeShapeType="1"/>
            </p:cNvSpPr>
            <p:nvPr/>
          </p:nvSpPr>
          <p:spPr bwMode="auto">
            <a:xfrm>
              <a:off x="2113" y="2208"/>
              <a:ext cx="305" cy="333"/>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1912" name="Line 8">
              <a:extLst>
                <a:ext uri="{FF2B5EF4-FFF2-40B4-BE49-F238E27FC236}">
                  <a16:creationId xmlns:a16="http://schemas.microsoft.com/office/drawing/2014/main" id="{7F401A4D-DD27-4D0D-8CE0-D5896A1D1629}"/>
                </a:ext>
              </a:extLst>
            </p:cNvPr>
            <p:cNvSpPr>
              <a:spLocks noChangeShapeType="1"/>
            </p:cNvSpPr>
            <p:nvPr/>
          </p:nvSpPr>
          <p:spPr bwMode="auto">
            <a:xfrm>
              <a:off x="1452" y="1750"/>
              <a:ext cx="357" cy="29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1913" name="Line 9">
              <a:extLst>
                <a:ext uri="{FF2B5EF4-FFF2-40B4-BE49-F238E27FC236}">
                  <a16:creationId xmlns:a16="http://schemas.microsoft.com/office/drawing/2014/main" id="{229E4389-E2C0-4B19-84E9-9BFDA3AAB98C}"/>
                </a:ext>
              </a:extLst>
            </p:cNvPr>
            <p:cNvSpPr>
              <a:spLocks noChangeShapeType="1"/>
            </p:cNvSpPr>
            <p:nvPr/>
          </p:nvSpPr>
          <p:spPr bwMode="auto">
            <a:xfrm flipH="1">
              <a:off x="587" y="1750"/>
              <a:ext cx="356" cy="29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1914" name="Text Box 10">
              <a:extLst>
                <a:ext uri="{FF2B5EF4-FFF2-40B4-BE49-F238E27FC236}">
                  <a16:creationId xmlns:a16="http://schemas.microsoft.com/office/drawing/2014/main" id="{5C7CB2A8-EC46-4E2D-AD6F-9707EECD0C3C}"/>
                </a:ext>
              </a:extLst>
            </p:cNvPr>
            <p:cNvSpPr txBox="1">
              <a:spLocks noChangeArrowheads="1"/>
            </p:cNvSpPr>
            <p:nvPr/>
          </p:nvSpPr>
          <p:spPr bwMode="auto">
            <a:xfrm>
              <a:off x="913" y="1584"/>
              <a:ext cx="590" cy="179"/>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Refund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15" name="Text Box 11">
              <a:extLst>
                <a:ext uri="{FF2B5EF4-FFF2-40B4-BE49-F238E27FC236}">
                  <a16:creationId xmlns:a16="http://schemas.microsoft.com/office/drawing/2014/main" id="{09760D30-DF1F-4E24-A46E-F56CE5CFE510}"/>
                </a:ext>
              </a:extLst>
            </p:cNvPr>
            <p:cNvSpPr txBox="1">
              <a:spLocks noChangeArrowheads="1"/>
            </p:cNvSpPr>
            <p:nvPr/>
          </p:nvSpPr>
          <p:spPr bwMode="auto">
            <a:xfrm>
              <a:off x="1553" y="2042"/>
              <a:ext cx="589" cy="179"/>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MarSt</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16" name="Text Box 12">
              <a:extLst>
                <a:ext uri="{FF2B5EF4-FFF2-40B4-BE49-F238E27FC236}">
                  <a16:creationId xmlns:a16="http://schemas.microsoft.com/office/drawing/2014/main" id="{A09C93E4-EFEA-40A3-8504-A56BEC48C47E}"/>
                </a:ext>
              </a:extLst>
            </p:cNvPr>
            <p:cNvSpPr txBox="1">
              <a:spLocks noChangeArrowheads="1"/>
            </p:cNvSpPr>
            <p:nvPr/>
          </p:nvSpPr>
          <p:spPr bwMode="auto">
            <a:xfrm>
              <a:off x="1096" y="2541"/>
              <a:ext cx="610" cy="179"/>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TaxInc</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17" name="AutoShape 13">
              <a:extLst>
                <a:ext uri="{FF2B5EF4-FFF2-40B4-BE49-F238E27FC236}">
                  <a16:creationId xmlns:a16="http://schemas.microsoft.com/office/drawing/2014/main" id="{96250F77-71D3-4FDD-8B47-7DA9BD2C93DF}"/>
                </a:ext>
              </a:extLst>
            </p:cNvPr>
            <p:cNvSpPr>
              <a:spLocks noChangeArrowheads="1"/>
            </p:cNvSpPr>
            <p:nvPr/>
          </p:nvSpPr>
          <p:spPr bwMode="auto">
            <a:xfrm>
              <a:off x="1680" y="3038"/>
              <a:ext cx="398" cy="231"/>
            </a:xfrm>
            <a:prstGeom prst="roundRect">
              <a:avLst>
                <a:gd name="adj" fmla="val 16769"/>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1918" name="Text Box 14">
              <a:extLst>
                <a:ext uri="{FF2B5EF4-FFF2-40B4-BE49-F238E27FC236}">
                  <a16:creationId xmlns:a16="http://schemas.microsoft.com/office/drawing/2014/main" id="{423EF327-EBED-4662-96A7-27128E482F93}"/>
                </a:ext>
              </a:extLst>
            </p:cNvPr>
            <p:cNvSpPr txBox="1">
              <a:spLocks noChangeArrowheads="1"/>
            </p:cNvSpPr>
            <p:nvPr/>
          </p:nvSpPr>
          <p:spPr bwMode="auto">
            <a:xfrm>
              <a:off x="1632" y="3038"/>
              <a:ext cx="429"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19" name="AutoShape 15">
              <a:extLst>
                <a:ext uri="{FF2B5EF4-FFF2-40B4-BE49-F238E27FC236}">
                  <a16:creationId xmlns:a16="http://schemas.microsoft.com/office/drawing/2014/main" id="{21C617A9-952D-476A-9C15-710361D1ACD7}"/>
                </a:ext>
              </a:extLst>
            </p:cNvPr>
            <p:cNvSpPr>
              <a:spLocks noChangeArrowheads="1"/>
            </p:cNvSpPr>
            <p:nvPr/>
          </p:nvSpPr>
          <p:spPr bwMode="auto">
            <a:xfrm>
              <a:off x="740" y="3049"/>
              <a:ext cx="412" cy="229"/>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1920" name="Text Box 16">
              <a:extLst>
                <a:ext uri="{FF2B5EF4-FFF2-40B4-BE49-F238E27FC236}">
                  <a16:creationId xmlns:a16="http://schemas.microsoft.com/office/drawing/2014/main" id="{651EBDED-004B-47DA-ADAF-7455A02080B9}"/>
                </a:ext>
              </a:extLst>
            </p:cNvPr>
            <p:cNvSpPr txBox="1">
              <a:spLocks noChangeArrowheads="1"/>
            </p:cNvSpPr>
            <p:nvPr/>
          </p:nvSpPr>
          <p:spPr bwMode="auto">
            <a:xfrm>
              <a:off x="814" y="3040"/>
              <a:ext cx="281"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21" name="AutoShape 17">
              <a:extLst>
                <a:ext uri="{FF2B5EF4-FFF2-40B4-BE49-F238E27FC236}">
                  <a16:creationId xmlns:a16="http://schemas.microsoft.com/office/drawing/2014/main" id="{19FEB715-F8EE-45B6-BE71-85A5744B380D}"/>
                </a:ext>
              </a:extLst>
            </p:cNvPr>
            <p:cNvSpPr>
              <a:spLocks noChangeArrowheads="1"/>
            </p:cNvSpPr>
            <p:nvPr/>
          </p:nvSpPr>
          <p:spPr bwMode="auto">
            <a:xfrm>
              <a:off x="384" y="2051"/>
              <a:ext cx="432" cy="219"/>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1922" name="Text Box 18">
              <a:extLst>
                <a:ext uri="{FF2B5EF4-FFF2-40B4-BE49-F238E27FC236}">
                  <a16:creationId xmlns:a16="http://schemas.microsoft.com/office/drawing/2014/main" id="{04CB0270-AD86-4564-A0DE-5277ECC5E354}"/>
                </a:ext>
              </a:extLst>
            </p:cNvPr>
            <p:cNvSpPr txBox="1">
              <a:spLocks noChangeArrowheads="1"/>
            </p:cNvSpPr>
            <p:nvPr/>
          </p:nvSpPr>
          <p:spPr bwMode="auto">
            <a:xfrm>
              <a:off x="458" y="2042"/>
              <a:ext cx="281"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00FFFF"/>
                </a:solidFill>
                <a:effectLst/>
                <a:uLnTx/>
                <a:uFillTx/>
                <a:latin typeface="Arial" charset="0"/>
                <a:ea typeface="ＭＳ Ｐゴシック" charset="0"/>
                <a:cs typeface="+mn-cs"/>
              </a:endParaRPr>
            </a:p>
          </p:txBody>
        </p:sp>
        <p:sp>
          <p:nvSpPr>
            <p:cNvPr id="891923" name="AutoShape 19">
              <a:extLst>
                <a:ext uri="{FF2B5EF4-FFF2-40B4-BE49-F238E27FC236}">
                  <a16:creationId xmlns:a16="http://schemas.microsoft.com/office/drawing/2014/main" id="{811E40FA-056F-4547-AD0B-4C025485CEA1}"/>
                </a:ext>
              </a:extLst>
            </p:cNvPr>
            <p:cNvSpPr>
              <a:spLocks noChangeArrowheads="1"/>
            </p:cNvSpPr>
            <p:nvPr/>
          </p:nvSpPr>
          <p:spPr bwMode="auto">
            <a:xfrm>
              <a:off x="2208" y="2558"/>
              <a:ext cx="432" cy="240"/>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1924" name="Text Box 20">
              <a:extLst>
                <a:ext uri="{FF2B5EF4-FFF2-40B4-BE49-F238E27FC236}">
                  <a16:creationId xmlns:a16="http://schemas.microsoft.com/office/drawing/2014/main" id="{CF5450DD-9BDC-4884-AB7D-A8EFC9144893}"/>
                </a:ext>
              </a:extLst>
            </p:cNvPr>
            <p:cNvSpPr txBox="1">
              <a:spLocks noChangeArrowheads="1"/>
            </p:cNvSpPr>
            <p:nvPr/>
          </p:nvSpPr>
          <p:spPr bwMode="auto">
            <a:xfrm>
              <a:off x="2270" y="2558"/>
              <a:ext cx="284"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25" name="Text Box 21">
              <a:extLst>
                <a:ext uri="{FF2B5EF4-FFF2-40B4-BE49-F238E27FC236}">
                  <a16:creationId xmlns:a16="http://schemas.microsoft.com/office/drawing/2014/main" id="{338DCBBA-E668-44C6-A3F7-32E4DAB37571}"/>
                </a:ext>
              </a:extLst>
            </p:cNvPr>
            <p:cNvSpPr txBox="1">
              <a:spLocks noChangeArrowheads="1"/>
            </p:cNvSpPr>
            <p:nvPr/>
          </p:nvSpPr>
          <p:spPr bwMode="auto">
            <a:xfrm>
              <a:off x="484" y="1750"/>
              <a:ext cx="305"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26" name="Text Box 22">
              <a:extLst>
                <a:ext uri="{FF2B5EF4-FFF2-40B4-BE49-F238E27FC236}">
                  <a16:creationId xmlns:a16="http://schemas.microsoft.com/office/drawing/2014/main" id="{B22EEA8E-27F6-4FD9-B488-A7A9574F0F59}"/>
                </a:ext>
              </a:extLst>
            </p:cNvPr>
            <p:cNvSpPr txBox="1">
              <a:spLocks noChangeArrowheads="1"/>
            </p:cNvSpPr>
            <p:nvPr/>
          </p:nvSpPr>
          <p:spPr bwMode="auto">
            <a:xfrm>
              <a:off x="1654" y="1750"/>
              <a:ext cx="253"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27" name="Text Box 23">
              <a:extLst>
                <a:ext uri="{FF2B5EF4-FFF2-40B4-BE49-F238E27FC236}">
                  <a16:creationId xmlns:a16="http://schemas.microsoft.com/office/drawing/2014/main" id="{FD8B7360-801D-4315-AEC3-637F102121E5}"/>
                </a:ext>
              </a:extLst>
            </p:cNvPr>
            <p:cNvSpPr txBox="1">
              <a:spLocks noChangeArrowheads="1"/>
            </p:cNvSpPr>
            <p:nvPr/>
          </p:nvSpPr>
          <p:spPr bwMode="auto">
            <a:xfrm>
              <a:off x="2301" y="2232"/>
              <a:ext cx="534"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Married</a:t>
              </a:r>
              <a:r>
                <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rPr>
                <a:t> </a:t>
              </a:r>
            </a:p>
          </p:txBody>
        </p:sp>
        <p:sp>
          <p:nvSpPr>
            <p:cNvPr id="891928" name="Text Box 24">
              <a:extLst>
                <a:ext uri="{FF2B5EF4-FFF2-40B4-BE49-F238E27FC236}">
                  <a16:creationId xmlns:a16="http://schemas.microsoft.com/office/drawing/2014/main" id="{5C161FD5-D121-4C52-A516-9199141D6DFA}"/>
                </a:ext>
              </a:extLst>
            </p:cNvPr>
            <p:cNvSpPr txBox="1">
              <a:spLocks noChangeArrowheads="1"/>
            </p:cNvSpPr>
            <p:nvPr/>
          </p:nvSpPr>
          <p:spPr bwMode="auto">
            <a:xfrm>
              <a:off x="945" y="2250"/>
              <a:ext cx="954"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Single, Divorced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29" name="Text Box 25">
              <a:extLst>
                <a:ext uri="{FF2B5EF4-FFF2-40B4-BE49-F238E27FC236}">
                  <a16:creationId xmlns:a16="http://schemas.microsoft.com/office/drawing/2014/main" id="{0FB4BF01-F695-4325-B65F-49FCC44F283D}"/>
                </a:ext>
              </a:extLst>
            </p:cNvPr>
            <p:cNvSpPr txBox="1">
              <a:spLocks noChangeArrowheads="1"/>
            </p:cNvSpPr>
            <p:nvPr/>
          </p:nvSpPr>
          <p:spPr bwMode="auto">
            <a:xfrm>
              <a:off x="654" y="2749"/>
              <a:ext cx="414"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&lt;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30" name="Text Box 26">
              <a:extLst>
                <a:ext uri="{FF2B5EF4-FFF2-40B4-BE49-F238E27FC236}">
                  <a16:creationId xmlns:a16="http://schemas.microsoft.com/office/drawing/2014/main" id="{E49875BA-FE32-4EC8-95CC-9E9AEE346BB1}"/>
                </a:ext>
              </a:extLst>
            </p:cNvPr>
            <p:cNvSpPr txBox="1">
              <a:spLocks noChangeArrowheads="1"/>
            </p:cNvSpPr>
            <p:nvPr/>
          </p:nvSpPr>
          <p:spPr bwMode="auto">
            <a:xfrm>
              <a:off x="1772" y="2749"/>
              <a:ext cx="414"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&gt;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grpSp>
      <p:graphicFrame>
        <p:nvGraphicFramePr>
          <p:cNvPr id="13315" name="Object 27">
            <a:extLst>
              <a:ext uri="{FF2B5EF4-FFF2-40B4-BE49-F238E27FC236}">
                <a16:creationId xmlns:a16="http://schemas.microsoft.com/office/drawing/2014/main" id="{0C19BFAC-5289-4A9A-8D35-A1FAF864369E}"/>
              </a:ext>
            </a:extLst>
          </p:cNvPr>
          <p:cNvGraphicFramePr>
            <a:graphicFrameLocks noChangeAspect="1"/>
          </p:cNvGraphicFramePr>
          <p:nvPr/>
        </p:nvGraphicFramePr>
        <p:xfrm>
          <a:off x="4953000" y="1600200"/>
          <a:ext cx="3343275" cy="1133475"/>
        </p:xfrm>
        <a:graphic>
          <a:graphicData uri="http://schemas.openxmlformats.org/presentationml/2006/ole">
            <mc:AlternateContent xmlns:mc="http://schemas.openxmlformats.org/markup-compatibility/2006">
              <mc:Choice xmlns:v="urn:schemas-microsoft-com:vml" Requires="v">
                <p:oleObj name="Document" r:id="rId3" imgW="4651248" imgH="1575816" progId="Word.Document.8">
                  <p:embed/>
                </p:oleObj>
              </mc:Choice>
              <mc:Fallback>
                <p:oleObj name="Document" r:id="rId3" imgW="4651248" imgH="1575816" progId="Word.Document.8">
                  <p:embed/>
                  <p:pic>
                    <p:nvPicPr>
                      <p:cNvPr id="13315" name="Object 27">
                        <a:extLst>
                          <a:ext uri="{FF2B5EF4-FFF2-40B4-BE49-F238E27FC236}">
                            <a16:creationId xmlns:a16="http://schemas.microsoft.com/office/drawing/2014/main" id="{0C19BFAC-5289-4A9A-8D35-A1FAF8643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3343275"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91932" name="Text Box 28">
            <a:extLst>
              <a:ext uri="{FF2B5EF4-FFF2-40B4-BE49-F238E27FC236}">
                <a16:creationId xmlns:a16="http://schemas.microsoft.com/office/drawing/2014/main" id="{075D89FD-42BA-467C-AD70-48FF6389F848}"/>
              </a:ext>
            </a:extLst>
          </p:cNvPr>
          <p:cNvSpPr txBox="1">
            <a:spLocks noChangeArrowheads="1"/>
          </p:cNvSpPr>
          <p:nvPr/>
        </p:nvSpPr>
        <p:spPr bwMode="auto">
          <a:xfrm>
            <a:off x="4800600" y="1143000"/>
            <a:ext cx="1600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80000"/>
              </a:lnSpc>
              <a:spcBef>
                <a:spcPct val="20000"/>
              </a:spcBef>
              <a:spcAft>
                <a:spcPct val="0"/>
              </a:spcAft>
              <a:buClr>
                <a:srgbClr val="00C0C0"/>
              </a:buClr>
              <a:buSzPct val="75000"/>
              <a:buFont typeface="Monotype Sorts" charset="0"/>
              <a:buNone/>
              <a:tabLst/>
              <a:defRPr/>
            </a:pPr>
            <a:r>
              <a:rPr kumimoji="0" lang="en-US" sz="2000" b="1" i="0" u="none" strike="noStrike" kern="1200" cap="none" spc="0" normalizeH="0" baseline="0" noProof="0">
                <a:ln>
                  <a:noFill/>
                </a:ln>
                <a:solidFill>
                  <a:srgbClr val="006B61"/>
                </a:solidFill>
                <a:effectLst/>
                <a:uLnTx/>
                <a:uFillTx/>
                <a:latin typeface="Arial" charset="0"/>
                <a:ea typeface="ＭＳ Ｐゴシック" charset="0"/>
                <a:cs typeface="+mn-cs"/>
              </a:rPr>
              <a:t>Test Data</a:t>
            </a:r>
            <a:endParaRPr kumimoji="0" lang="en-US" sz="20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1933" name="Line 29">
            <a:extLst>
              <a:ext uri="{FF2B5EF4-FFF2-40B4-BE49-F238E27FC236}">
                <a16:creationId xmlns:a16="http://schemas.microsoft.com/office/drawing/2014/main" id="{CAF976A7-6D8B-4DE8-AEB0-5E9BDA283F3A}"/>
              </a:ext>
            </a:extLst>
          </p:cNvPr>
          <p:cNvSpPr>
            <a:spLocks noChangeShapeType="1"/>
          </p:cNvSpPr>
          <p:nvPr/>
        </p:nvSpPr>
        <p:spPr bwMode="auto">
          <a:xfrm flipH="1">
            <a:off x="2667000" y="1828800"/>
            <a:ext cx="2362200" cy="685800"/>
          </a:xfrm>
          <a:prstGeom prst="line">
            <a:avLst/>
          </a:prstGeom>
          <a:noFill/>
          <a:ln w="15875">
            <a:solidFill>
              <a:srgbClr val="FF0000"/>
            </a:solidFill>
            <a:prstDash val="dash"/>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2" name="Rectangle 2">
            <a:extLst>
              <a:ext uri="{FF2B5EF4-FFF2-40B4-BE49-F238E27FC236}">
                <a16:creationId xmlns:a16="http://schemas.microsoft.com/office/drawing/2014/main" id="{57A086D2-F662-49F1-8223-CF652029B121}"/>
              </a:ext>
            </a:extLst>
          </p:cNvPr>
          <p:cNvSpPr>
            <a:spLocks noGrp="1" noChangeArrowheads="1"/>
          </p:cNvSpPr>
          <p:nvPr>
            <p:ph type="title"/>
          </p:nvPr>
        </p:nvSpPr>
        <p:spPr>
          <a:xfrm>
            <a:off x="0" y="-1"/>
            <a:ext cx="9144000" cy="819739"/>
          </a:xfrm>
        </p:spPr>
        <p:txBody>
          <a:bodyPr/>
          <a:lstStyle/>
          <a:p>
            <a:pPr algn="ctr">
              <a:defRPr/>
            </a:pPr>
            <a:r>
              <a:rPr lang="en-US" sz="5400" dirty="0">
                <a:solidFill>
                  <a:srgbClr val="0070C0"/>
                </a:solidFill>
                <a:effectLst>
                  <a:outerShdw blurRad="38100" dist="38100" dir="2700000" algn="tl">
                    <a:srgbClr val="000000">
                      <a:alpha val="43137"/>
                    </a:srgbClr>
                  </a:outerShdw>
                </a:effectLst>
                <a:latin typeface="Comic Sans MS" panose="030F0702030302020204" pitchFamily="66" charset="0"/>
                <a:ea typeface="+mj-ea"/>
                <a:cs typeface="+mj-cs"/>
              </a:rPr>
              <a:t>Apply Model to Test Data</a:t>
            </a:r>
          </a:p>
        </p:txBody>
      </p:sp>
      <p:sp>
        <p:nvSpPr>
          <p:cNvPr id="2" name="Slide Number Placeholder 1">
            <a:extLst>
              <a:ext uri="{FF2B5EF4-FFF2-40B4-BE49-F238E27FC236}">
                <a16:creationId xmlns:a16="http://schemas.microsoft.com/office/drawing/2014/main" id="{73C5149C-3E7F-4FE3-87CB-81C9DFEA9EB4}"/>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a:cs typeface="Times New Roman"/>
            </a:endParaRPr>
          </a:p>
        </p:txBody>
      </p:sp>
    </p:spTree>
    <p:extLst>
      <p:ext uri="{BB962C8B-B14F-4D97-AF65-F5344CB8AC3E}">
        <p14:creationId xmlns:p14="http://schemas.microsoft.com/office/powerpoint/2010/main" val="97731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2931" name="Line 3">
            <a:extLst>
              <a:ext uri="{FF2B5EF4-FFF2-40B4-BE49-F238E27FC236}">
                <a16:creationId xmlns:a16="http://schemas.microsoft.com/office/drawing/2014/main" id="{16BA6330-6F51-4F8C-9A35-3AA132878808}"/>
              </a:ext>
            </a:extLst>
          </p:cNvPr>
          <p:cNvSpPr>
            <a:spLocks noChangeShapeType="1"/>
          </p:cNvSpPr>
          <p:nvPr/>
        </p:nvSpPr>
        <p:spPr bwMode="auto">
          <a:xfrm>
            <a:off x="2898775" y="4551363"/>
            <a:ext cx="266700" cy="64611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2932" name="Line 4">
            <a:extLst>
              <a:ext uri="{FF2B5EF4-FFF2-40B4-BE49-F238E27FC236}">
                <a16:creationId xmlns:a16="http://schemas.microsoft.com/office/drawing/2014/main" id="{3C1DED94-F3FF-4185-B85C-2B3C3488FD6C}"/>
              </a:ext>
            </a:extLst>
          </p:cNvPr>
          <p:cNvSpPr>
            <a:spLocks noChangeShapeType="1"/>
          </p:cNvSpPr>
          <p:nvPr/>
        </p:nvSpPr>
        <p:spPr bwMode="auto">
          <a:xfrm flipH="1">
            <a:off x="1658938" y="4551363"/>
            <a:ext cx="355600" cy="64611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2933" name="Line 5">
            <a:extLst>
              <a:ext uri="{FF2B5EF4-FFF2-40B4-BE49-F238E27FC236}">
                <a16:creationId xmlns:a16="http://schemas.microsoft.com/office/drawing/2014/main" id="{4BCDC6C2-B8C9-47BD-9445-3BA76EB69265}"/>
              </a:ext>
            </a:extLst>
          </p:cNvPr>
          <p:cNvSpPr>
            <a:spLocks noChangeShapeType="1"/>
          </p:cNvSpPr>
          <p:nvPr/>
        </p:nvSpPr>
        <p:spPr bwMode="auto">
          <a:xfrm flipH="1">
            <a:off x="2366963" y="3576638"/>
            <a:ext cx="442912" cy="649287"/>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2934" name="Line 6">
            <a:extLst>
              <a:ext uri="{FF2B5EF4-FFF2-40B4-BE49-F238E27FC236}">
                <a16:creationId xmlns:a16="http://schemas.microsoft.com/office/drawing/2014/main" id="{D4751025-78E5-4B18-97A6-CF56175DE7F7}"/>
              </a:ext>
            </a:extLst>
          </p:cNvPr>
          <p:cNvSpPr>
            <a:spLocks noChangeShapeType="1"/>
          </p:cNvSpPr>
          <p:nvPr/>
        </p:nvSpPr>
        <p:spPr bwMode="auto">
          <a:xfrm>
            <a:off x="3695700" y="3576638"/>
            <a:ext cx="531813" cy="649287"/>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2935" name="Line 7">
            <a:extLst>
              <a:ext uri="{FF2B5EF4-FFF2-40B4-BE49-F238E27FC236}">
                <a16:creationId xmlns:a16="http://schemas.microsoft.com/office/drawing/2014/main" id="{318A8151-A3C4-40EA-A4B2-7C3F802FD678}"/>
              </a:ext>
            </a:extLst>
          </p:cNvPr>
          <p:cNvSpPr>
            <a:spLocks noChangeShapeType="1"/>
          </p:cNvSpPr>
          <p:nvPr/>
        </p:nvSpPr>
        <p:spPr bwMode="auto">
          <a:xfrm>
            <a:off x="2544763" y="2686050"/>
            <a:ext cx="620712" cy="56832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2936" name="Line 8">
            <a:extLst>
              <a:ext uri="{FF2B5EF4-FFF2-40B4-BE49-F238E27FC236}">
                <a16:creationId xmlns:a16="http://schemas.microsoft.com/office/drawing/2014/main" id="{F9377963-09A2-47F8-BA85-1BE2A3B1F675}"/>
              </a:ext>
            </a:extLst>
          </p:cNvPr>
          <p:cNvSpPr>
            <a:spLocks noChangeShapeType="1"/>
          </p:cNvSpPr>
          <p:nvPr/>
        </p:nvSpPr>
        <p:spPr bwMode="auto">
          <a:xfrm flipH="1">
            <a:off x="1039813" y="2686050"/>
            <a:ext cx="619125" cy="568325"/>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2937" name="Text Box 9">
            <a:extLst>
              <a:ext uri="{FF2B5EF4-FFF2-40B4-BE49-F238E27FC236}">
                <a16:creationId xmlns:a16="http://schemas.microsoft.com/office/drawing/2014/main" id="{8D7C5082-C699-498A-B7A3-AC66DFE058D6}"/>
              </a:ext>
            </a:extLst>
          </p:cNvPr>
          <p:cNvSpPr txBox="1">
            <a:spLocks noChangeArrowheads="1"/>
          </p:cNvSpPr>
          <p:nvPr/>
        </p:nvSpPr>
        <p:spPr bwMode="auto">
          <a:xfrm>
            <a:off x="1606550" y="2362200"/>
            <a:ext cx="1027113"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Refund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2938" name="Text Box 10">
            <a:extLst>
              <a:ext uri="{FF2B5EF4-FFF2-40B4-BE49-F238E27FC236}">
                <a16:creationId xmlns:a16="http://schemas.microsoft.com/office/drawing/2014/main" id="{9DC1A26D-217C-4AC5-A7FE-B701BCA62680}"/>
              </a:ext>
            </a:extLst>
          </p:cNvPr>
          <p:cNvSpPr txBox="1">
            <a:spLocks noChangeArrowheads="1"/>
          </p:cNvSpPr>
          <p:nvPr/>
        </p:nvSpPr>
        <p:spPr bwMode="auto">
          <a:xfrm>
            <a:off x="2720975" y="3254375"/>
            <a:ext cx="1025525" cy="347663"/>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MarSt</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2939" name="Text Box 11">
            <a:extLst>
              <a:ext uri="{FF2B5EF4-FFF2-40B4-BE49-F238E27FC236}">
                <a16:creationId xmlns:a16="http://schemas.microsoft.com/office/drawing/2014/main" id="{16F17CB9-82AB-4B8A-84B8-CC7F04FABECE}"/>
              </a:ext>
            </a:extLst>
          </p:cNvPr>
          <p:cNvSpPr txBox="1">
            <a:spLocks noChangeArrowheads="1"/>
          </p:cNvSpPr>
          <p:nvPr/>
        </p:nvSpPr>
        <p:spPr bwMode="auto">
          <a:xfrm>
            <a:off x="1925638" y="4225925"/>
            <a:ext cx="1062037"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TaxInc</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2940" name="AutoShape 12">
            <a:extLst>
              <a:ext uri="{FF2B5EF4-FFF2-40B4-BE49-F238E27FC236}">
                <a16:creationId xmlns:a16="http://schemas.microsoft.com/office/drawing/2014/main" id="{8E596A9F-15B7-4972-A59F-343A05B0DFD3}"/>
              </a:ext>
            </a:extLst>
          </p:cNvPr>
          <p:cNvSpPr>
            <a:spLocks noChangeArrowheads="1"/>
          </p:cNvSpPr>
          <p:nvPr/>
        </p:nvSpPr>
        <p:spPr bwMode="auto">
          <a:xfrm>
            <a:off x="2941638" y="5194300"/>
            <a:ext cx="688975" cy="449263"/>
          </a:xfrm>
          <a:prstGeom prst="roundRect">
            <a:avLst>
              <a:gd name="adj" fmla="val 16769"/>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2941" name="Text Box 13">
            <a:extLst>
              <a:ext uri="{FF2B5EF4-FFF2-40B4-BE49-F238E27FC236}">
                <a16:creationId xmlns:a16="http://schemas.microsoft.com/office/drawing/2014/main" id="{298046C6-8867-4D50-80F8-C71B7209E33F}"/>
              </a:ext>
            </a:extLst>
          </p:cNvPr>
          <p:cNvSpPr txBox="1">
            <a:spLocks noChangeArrowheads="1"/>
          </p:cNvSpPr>
          <p:nvPr/>
        </p:nvSpPr>
        <p:spPr bwMode="auto">
          <a:xfrm>
            <a:off x="2859088" y="5194300"/>
            <a:ext cx="750887"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2942" name="AutoShape 14">
            <a:extLst>
              <a:ext uri="{FF2B5EF4-FFF2-40B4-BE49-F238E27FC236}">
                <a16:creationId xmlns:a16="http://schemas.microsoft.com/office/drawing/2014/main" id="{D38FA7B2-73BE-45DC-9459-D0C4C87040EF}"/>
              </a:ext>
            </a:extLst>
          </p:cNvPr>
          <p:cNvSpPr>
            <a:spLocks noChangeArrowheads="1"/>
          </p:cNvSpPr>
          <p:nvPr/>
        </p:nvSpPr>
        <p:spPr bwMode="auto">
          <a:xfrm>
            <a:off x="1304925" y="5214938"/>
            <a:ext cx="717550" cy="446087"/>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2943" name="Text Box 15">
            <a:extLst>
              <a:ext uri="{FF2B5EF4-FFF2-40B4-BE49-F238E27FC236}">
                <a16:creationId xmlns:a16="http://schemas.microsoft.com/office/drawing/2014/main" id="{E918EF85-96FA-4728-B2D1-D5D529023DA6}"/>
              </a:ext>
            </a:extLst>
          </p:cNvPr>
          <p:cNvSpPr txBox="1">
            <a:spLocks noChangeArrowheads="1"/>
          </p:cNvSpPr>
          <p:nvPr/>
        </p:nvSpPr>
        <p:spPr bwMode="auto">
          <a:xfrm>
            <a:off x="1435100" y="5197475"/>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2944" name="AutoShape 16">
            <a:extLst>
              <a:ext uri="{FF2B5EF4-FFF2-40B4-BE49-F238E27FC236}">
                <a16:creationId xmlns:a16="http://schemas.microsoft.com/office/drawing/2014/main" id="{58276A16-45C3-4C98-881B-477D76592A38}"/>
              </a:ext>
            </a:extLst>
          </p:cNvPr>
          <p:cNvSpPr>
            <a:spLocks noChangeArrowheads="1"/>
          </p:cNvSpPr>
          <p:nvPr/>
        </p:nvSpPr>
        <p:spPr bwMode="auto">
          <a:xfrm>
            <a:off x="685800" y="3271838"/>
            <a:ext cx="752475" cy="427037"/>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2945" name="Text Box 17">
            <a:extLst>
              <a:ext uri="{FF2B5EF4-FFF2-40B4-BE49-F238E27FC236}">
                <a16:creationId xmlns:a16="http://schemas.microsoft.com/office/drawing/2014/main" id="{675E9085-75C1-4B4A-983D-0EEC5C1BF378}"/>
              </a:ext>
            </a:extLst>
          </p:cNvPr>
          <p:cNvSpPr txBox="1">
            <a:spLocks noChangeArrowheads="1"/>
          </p:cNvSpPr>
          <p:nvPr/>
        </p:nvSpPr>
        <p:spPr bwMode="auto">
          <a:xfrm>
            <a:off x="814388" y="3254375"/>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00FFFF"/>
              </a:solidFill>
              <a:effectLst/>
              <a:uLnTx/>
              <a:uFillTx/>
              <a:latin typeface="Arial" charset="0"/>
              <a:ea typeface="ＭＳ Ｐゴシック" charset="0"/>
              <a:cs typeface="+mn-cs"/>
            </a:endParaRPr>
          </a:p>
        </p:txBody>
      </p:sp>
      <p:sp>
        <p:nvSpPr>
          <p:cNvPr id="892946" name="AutoShape 18">
            <a:extLst>
              <a:ext uri="{FF2B5EF4-FFF2-40B4-BE49-F238E27FC236}">
                <a16:creationId xmlns:a16="http://schemas.microsoft.com/office/drawing/2014/main" id="{6DA83CA9-E041-4101-BD80-30A6638C3141}"/>
              </a:ext>
            </a:extLst>
          </p:cNvPr>
          <p:cNvSpPr>
            <a:spLocks noChangeArrowheads="1"/>
          </p:cNvSpPr>
          <p:nvPr/>
        </p:nvSpPr>
        <p:spPr bwMode="auto">
          <a:xfrm>
            <a:off x="3860800" y="4259263"/>
            <a:ext cx="752475" cy="466725"/>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2947" name="Text Box 19">
            <a:extLst>
              <a:ext uri="{FF2B5EF4-FFF2-40B4-BE49-F238E27FC236}">
                <a16:creationId xmlns:a16="http://schemas.microsoft.com/office/drawing/2014/main" id="{EA71612D-9875-4744-97B5-5B0BBC90417A}"/>
              </a:ext>
            </a:extLst>
          </p:cNvPr>
          <p:cNvSpPr txBox="1">
            <a:spLocks noChangeArrowheads="1"/>
          </p:cNvSpPr>
          <p:nvPr/>
        </p:nvSpPr>
        <p:spPr bwMode="auto">
          <a:xfrm>
            <a:off x="3968750" y="4259263"/>
            <a:ext cx="490538"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2948" name="Text Box 20">
            <a:extLst>
              <a:ext uri="{FF2B5EF4-FFF2-40B4-BE49-F238E27FC236}">
                <a16:creationId xmlns:a16="http://schemas.microsoft.com/office/drawing/2014/main" id="{C03E7901-140A-44D6-AE66-601FD367BA8B}"/>
              </a:ext>
            </a:extLst>
          </p:cNvPr>
          <p:cNvSpPr txBox="1">
            <a:spLocks noChangeArrowheads="1"/>
          </p:cNvSpPr>
          <p:nvPr/>
        </p:nvSpPr>
        <p:spPr bwMode="auto">
          <a:xfrm>
            <a:off x="860425" y="2686050"/>
            <a:ext cx="5334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2949" name="Text Box 21">
            <a:extLst>
              <a:ext uri="{FF2B5EF4-FFF2-40B4-BE49-F238E27FC236}">
                <a16:creationId xmlns:a16="http://schemas.microsoft.com/office/drawing/2014/main" id="{9BF3CC24-7128-4BE2-9A86-7E50B7689F3E}"/>
              </a:ext>
            </a:extLst>
          </p:cNvPr>
          <p:cNvSpPr txBox="1">
            <a:spLocks noChangeArrowheads="1"/>
          </p:cNvSpPr>
          <p:nvPr/>
        </p:nvSpPr>
        <p:spPr bwMode="auto">
          <a:xfrm>
            <a:off x="2897188" y="2686050"/>
            <a:ext cx="442912"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cs typeface="+mn-cs"/>
              </a:rPr>
              <a:t>No</a:t>
            </a:r>
          </a:p>
        </p:txBody>
      </p:sp>
      <p:sp>
        <p:nvSpPr>
          <p:cNvPr id="892950" name="Text Box 22">
            <a:extLst>
              <a:ext uri="{FF2B5EF4-FFF2-40B4-BE49-F238E27FC236}">
                <a16:creationId xmlns:a16="http://schemas.microsoft.com/office/drawing/2014/main" id="{31C58FCD-4B1E-475A-A0EC-F0D4DD20DCDC}"/>
              </a:ext>
            </a:extLst>
          </p:cNvPr>
          <p:cNvSpPr txBox="1">
            <a:spLocks noChangeArrowheads="1"/>
          </p:cNvSpPr>
          <p:nvPr/>
        </p:nvSpPr>
        <p:spPr bwMode="auto">
          <a:xfrm>
            <a:off x="4022725" y="3624263"/>
            <a:ext cx="93027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Married</a:t>
            </a:r>
            <a:r>
              <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rPr>
              <a:t> </a:t>
            </a:r>
          </a:p>
        </p:txBody>
      </p:sp>
      <p:sp>
        <p:nvSpPr>
          <p:cNvPr id="892951" name="Text Box 23">
            <a:extLst>
              <a:ext uri="{FF2B5EF4-FFF2-40B4-BE49-F238E27FC236}">
                <a16:creationId xmlns:a16="http://schemas.microsoft.com/office/drawing/2014/main" id="{DFA4FB88-74A3-4DF4-9AF8-BF042110F7C7}"/>
              </a:ext>
            </a:extLst>
          </p:cNvPr>
          <p:cNvSpPr txBox="1">
            <a:spLocks noChangeArrowheads="1"/>
          </p:cNvSpPr>
          <p:nvPr/>
        </p:nvSpPr>
        <p:spPr bwMode="auto">
          <a:xfrm>
            <a:off x="1662113" y="3659188"/>
            <a:ext cx="16605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Single, Divorced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2952" name="Text Box 24">
            <a:extLst>
              <a:ext uri="{FF2B5EF4-FFF2-40B4-BE49-F238E27FC236}">
                <a16:creationId xmlns:a16="http://schemas.microsoft.com/office/drawing/2014/main" id="{FD4AE7D5-49A8-4C7E-996C-EF854214B94C}"/>
              </a:ext>
            </a:extLst>
          </p:cNvPr>
          <p:cNvSpPr txBox="1">
            <a:spLocks noChangeArrowheads="1"/>
          </p:cNvSpPr>
          <p:nvPr/>
        </p:nvSpPr>
        <p:spPr bwMode="auto">
          <a:xfrm>
            <a:off x="1155700" y="4630738"/>
            <a:ext cx="7207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&lt;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2953" name="Text Box 25">
            <a:extLst>
              <a:ext uri="{FF2B5EF4-FFF2-40B4-BE49-F238E27FC236}">
                <a16:creationId xmlns:a16="http://schemas.microsoft.com/office/drawing/2014/main" id="{1DF0850A-6003-406F-ADEF-4B9280734F00}"/>
              </a:ext>
            </a:extLst>
          </p:cNvPr>
          <p:cNvSpPr txBox="1">
            <a:spLocks noChangeArrowheads="1"/>
          </p:cNvSpPr>
          <p:nvPr/>
        </p:nvSpPr>
        <p:spPr bwMode="auto">
          <a:xfrm>
            <a:off x="3101975" y="4630738"/>
            <a:ext cx="7207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&gt;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graphicFrame>
        <p:nvGraphicFramePr>
          <p:cNvPr id="14361" name="Object 26">
            <a:extLst>
              <a:ext uri="{FF2B5EF4-FFF2-40B4-BE49-F238E27FC236}">
                <a16:creationId xmlns:a16="http://schemas.microsoft.com/office/drawing/2014/main" id="{C5B2BE29-6A3D-4320-AA41-FB81512CCFF0}"/>
              </a:ext>
            </a:extLst>
          </p:cNvPr>
          <p:cNvGraphicFramePr>
            <a:graphicFrameLocks noChangeAspect="1"/>
          </p:cNvGraphicFramePr>
          <p:nvPr/>
        </p:nvGraphicFramePr>
        <p:xfrm>
          <a:off x="4953000" y="1600200"/>
          <a:ext cx="3343275" cy="1133475"/>
        </p:xfrm>
        <a:graphic>
          <a:graphicData uri="http://schemas.openxmlformats.org/presentationml/2006/ole">
            <mc:AlternateContent xmlns:mc="http://schemas.openxmlformats.org/markup-compatibility/2006">
              <mc:Choice xmlns:v="urn:schemas-microsoft-com:vml" Requires="v">
                <p:oleObj name="Document" r:id="rId3" imgW="4651248" imgH="1575816" progId="Word.Document.8">
                  <p:embed/>
                </p:oleObj>
              </mc:Choice>
              <mc:Fallback>
                <p:oleObj name="Document" r:id="rId3" imgW="4651248" imgH="1575816" progId="Word.Document.8">
                  <p:embed/>
                  <p:pic>
                    <p:nvPicPr>
                      <p:cNvPr id="14361" name="Object 26">
                        <a:extLst>
                          <a:ext uri="{FF2B5EF4-FFF2-40B4-BE49-F238E27FC236}">
                            <a16:creationId xmlns:a16="http://schemas.microsoft.com/office/drawing/2014/main" id="{C5B2BE29-6A3D-4320-AA41-FB81512CC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3343275"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92955" name="Text Box 27">
            <a:extLst>
              <a:ext uri="{FF2B5EF4-FFF2-40B4-BE49-F238E27FC236}">
                <a16:creationId xmlns:a16="http://schemas.microsoft.com/office/drawing/2014/main" id="{9C0C825F-137A-4611-B14D-1EB886A6C47A}"/>
              </a:ext>
            </a:extLst>
          </p:cNvPr>
          <p:cNvSpPr txBox="1">
            <a:spLocks noChangeArrowheads="1"/>
          </p:cNvSpPr>
          <p:nvPr/>
        </p:nvSpPr>
        <p:spPr bwMode="auto">
          <a:xfrm>
            <a:off x="4800600" y="1143000"/>
            <a:ext cx="1600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80000"/>
              </a:lnSpc>
              <a:spcBef>
                <a:spcPct val="20000"/>
              </a:spcBef>
              <a:spcAft>
                <a:spcPct val="0"/>
              </a:spcAft>
              <a:buClr>
                <a:srgbClr val="00C0C0"/>
              </a:buClr>
              <a:buSzPct val="75000"/>
              <a:buFont typeface="Monotype Sorts" charset="0"/>
              <a:buNone/>
              <a:tabLst/>
              <a:defRPr/>
            </a:pPr>
            <a:r>
              <a:rPr kumimoji="0" lang="en-US" sz="2000" b="1" i="0" u="none" strike="noStrike" kern="1200" cap="none" spc="0" normalizeH="0" baseline="0" noProof="0">
                <a:ln>
                  <a:noFill/>
                </a:ln>
                <a:solidFill>
                  <a:srgbClr val="006B61"/>
                </a:solidFill>
                <a:effectLst/>
                <a:uLnTx/>
                <a:uFillTx/>
                <a:latin typeface="Arial" charset="0"/>
                <a:ea typeface="ＭＳ Ｐゴシック" charset="0"/>
                <a:cs typeface="+mn-cs"/>
              </a:rPr>
              <a:t>Test Data</a:t>
            </a:r>
            <a:endParaRPr kumimoji="0" lang="en-US" sz="20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2956" name="Line 28">
            <a:extLst>
              <a:ext uri="{FF2B5EF4-FFF2-40B4-BE49-F238E27FC236}">
                <a16:creationId xmlns:a16="http://schemas.microsoft.com/office/drawing/2014/main" id="{877CE9F4-2BFD-404F-B927-85D2281300D6}"/>
              </a:ext>
            </a:extLst>
          </p:cNvPr>
          <p:cNvSpPr>
            <a:spLocks noChangeShapeType="1"/>
          </p:cNvSpPr>
          <p:nvPr/>
        </p:nvSpPr>
        <p:spPr bwMode="auto">
          <a:xfrm flipH="1">
            <a:off x="3352800" y="2362200"/>
            <a:ext cx="1600200" cy="457200"/>
          </a:xfrm>
          <a:prstGeom prst="line">
            <a:avLst/>
          </a:prstGeom>
          <a:noFill/>
          <a:ln w="15875">
            <a:solidFill>
              <a:srgbClr val="FF0000"/>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 name="Rectangle 2">
            <a:extLst>
              <a:ext uri="{FF2B5EF4-FFF2-40B4-BE49-F238E27FC236}">
                <a16:creationId xmlns:a16="http://schemas.microsoft.com/office/drawing/2014/main" id="{4C701B00-D7A6-4E9B-A469-B888140EB6E3}"/>
              </a:ext>
            </a:extLst>
          </p:cNvPr>
          <p:cNvSpPr>
            <a:spLocks noGrp="1" noChangeArrowheads="1"/>
          </p:cNvSpPr>
          <p:nvPr>
            <p:ph type="title"/>
          </p:nvPr>
        </p:nvSpPr>
        <p:spPr>
          <a:xfrm>
            <a:off x="0" y="-1"/>
            <a:ext cx="9144000" cy="793751"/>
          </a:xfrm>
        </p:spPr>
        <p:txBody>
          <a:bodyPr/>
          <a:lstStyle/>
          <a:p>
            <a:pPr algn="ctr">
              <a:defRPr/>
            </a:pPr>
            <a:r>
              <a:rPr lang="en-US" sz="5400" dirty="0">
                <a:solidFill>
                  <a:srgbClr val="0070C0"/>
                </a:solidFill>
                <a:effectLst>
                  <a:outerShdw blurRad="38100" dist="38100" dir="2700000" algn="tl">
                    <a:srgbClr val="000000">
                      <a:alpha val="43137"/>
                    </a:srgbClr>
                  </a:outerShdw>
                </a:effectLst>
                <a:latin typeface="Comic Sans MS" panose="030F0702030302020204" pitchFamily="66" charset="0"/>
                <a:ea typeface="+mj-ea"/>
                <a:cs typeface="+mj-cs"/>
              </a:rPr>
              <a:t>Apply Model to Test Data</a:t>
            </a:r>
          </a:p>
        </p:txBody>
      </p:sp>
      <p:sp>
        <p:nvSpPr>
          <p:cNvPr id="2" name="Slide Number Placeholder 1">
            <a:extLst>
              <a:ext uri="{FF2B5EF4-FFF2-40B4-BE49-F238E27FC236}">
                <a16:creationId xmlns:a16="http://schemas.microsoft.com/office/drawing/2014/main" id="{755A6555-3F24-4372-9105-699FA6D4847A}"/>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a:cs typeface="Times New Roman"/>
            </a:endParaRPr>
          </a:p>
        </p:txBody>
      </p:sp>
    </p:spTree>
    <p:extLst>
      <p:ext uri="{BB962C8B-B14F-4D97-AF65-F5344CB8AC3E}">
        <p14:creationId xmlns:p14="http://schemas.microsoft.com/office/powerpoint/2010/main" val="1416413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3955" name="Line 3">
            <a:extLst>
              <a:ext uri="{FF2B5EF4-FFF2-40B4-BE49-F238E27FC236}">
                <a16:creationId xmlns:a16="http://schemas.microsoft.com/office/drawing/2014/main" id="{11511CC3-D1D0-4E24-BBB1-2ADCE93D0C71}"/>
              </a:ext>
            </a:extLst>
          </p:cNvPr>
          <p:cNvSpPr>
            <a:spLocks noChangeShapeType="1"/>
          </p:cNvSpPr>
          <p:nvPr/>
        </p:nvSpPr>
        <p:spPr bwMode="auto">
          <a:xfrm>
            <a:off x="2898775" y="4551363"/>
            <a:ext cx="266700" cy="64611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3956" name="Line 4">
            <a:extLst>
              <a:ext uri="{FF2B5EF4-FFF2-40B4-BE49-F238E27FC236}">
                <a16:creationId xmlns:a16="http://schemas.microsoft.com/office/drawing/2014/main" id="{304EFAA2-1BD7-4D58-A0C7-4DA4E9B4AC75}"/>
              </a:ext>
            </a:extLst>
          </p:cNvPr>
          <p:cNvSpPr>
            <a:spLocks noChangeShapeType="1"/>
          </p:cNvSpPr>
          <p:nvPr/>
        </p:nvSpPr>
        <p:spPr bwMode="auto">
          <a:xfrm flipH="1">
            <a:off x="1658938" y="4551363"/>
            <a:ext cx="355600" cy="64611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3957" name="Line 5">
            <a:extLst>
              <a:ext uri="{FF2B5EF4-FFF2-40B4-BE49-F238E27FC236}">
                <a16:creationId xmlns:a16="http://schemas.microsoft.com/office/drawing/2014/main" id="{7A6B05F4-DC14-4F0B-8DF1-E1FDBCDE535A}"/>
              </a:ext>
            </a:extLst>
          </p:cNvPr>
          <p:cNvSpPr>
            <a:spLocks noChangeShapeType="1"/>
          </p:cNvSpPr>
          <p:nvPr/>
        </p:nvSpPr>
        <p:spPr bwMode="auto">
          <a:xfrm flipH="1">
            <a:off x="2366963" y="3576638"/>
            <a:ext cx="442912" cy="649287"/>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3958" name="Line 6">
            <a:extLst>
              <a:ext uri="{FF2B5EF4-FFF2-40B4-BE49-F238E27FC236}">
                <a16:creationId xmlns:a16="http://schemas.microsoft.com/office/drawing/2014/main" id="{D234D957-56E0-48FA-828E-12EC4458044C}"/>
              </a:ext>
            </a:extLst>
          </p:cNvPr>
          <p:cNvSpPr>
            <a:spLocks noChangeShapeType="1"/>
          </p:cNvSpPr>
          <p:nvPr/>
        </p:nvSpPr>
        <p:spPr bwMode="auto">
          <a:xfrm>
            <a:off x="3695700" y="3576638"/>
            <a:ext cx="531813" cy="649287"/>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3959" name="Line 7">
            <a:extLst>
              <a:ext uri="{FF2B5EF4-FFF2-40B4-BE49-F238E27FC236}">
                <a16:creationId xmlns:a16="http://schemas.microsoft.com/office/drawing/2014/main" id="{0E46E837-98DD-4631-80F5-1A4EA613CF51}"/>
              </a:ext>
            </a:extLst>
          </p:cNvPr>
          <p:cNvSpPr>
            <a:spLocks noChangeShapeType="1"/>
          </p:cNvSpPr>
          <p:nvPr/>
        </p:nvSpPr>
        <p:spPr bwMode="auto">
          <a:xfrm>
            <a:off x="2544763" y="2686050"/>
            <a:ext cx="620712" cy="56832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3960" name="Line 8">
            <a:extLst>
              <a:ext uri="{FF2B5EF4-FFF2-40B4-BE49-F238E27FC236}">
                <a16:creationId xmlns:a16="http://schemas.microsoft.com/office/drawing/2014/main" id="{2758680C-8E0D-4D88-8853-1EA3073C65C7}"/>
              </a:ext>
            </a:extLst>
          </p:cNvPr>
          <p:cNvSpPr>
            <a:spLocks noChangeShapeType="1"/>
          </p:cNvSpPr>
          <p:nvPr/>
        </p:nvSpPr>
        <p:spPr bwMode="auto">
          <a:xfrm flipH="1">
            <a:off x="1039813" y="2686050"/>
            <a:ext cx="619125" cy="568325"/>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3961" name="Text Box 9">
            <a:extLst>
              <a:ext uri="{FF2B5EF4-FFF2-40B4-BE49-F238E27FC236}">
                <a16:creationId xmlns:a16="http://schemas.microsoft.com/office/drawing/2014/main" id="{F43C215F-CC62-4061-B842-281016B46338}"/>
              </a:ext>
            </a:extLst>
          </p:cNvPr>
          <p:cNvSpPr txBox="1">
            <a:spLocks noChangeArrowheads="1"/>
          </p:cNvSpPr>
          <p:nvPr/>
        </p:nvSpPr>
        <p:spPr bwMode="auto">
          <a:xfrm>
            <a:off x="1606550" y="2362200"/>
            <a:ext cx="1027113"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Refund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3962" name="Text Box 10">
            <a:extLst>
              <a:ext uri="{FF2B5EF4-FFF2-40B4-BE49-F238E27FC236}">
                <a16:creationId xmlns:a16="http://schemas.microsoft.com/office/drawing/2014/main" id="{E94F6F18-2675-4CDE-A107-124BF8850EE5}"/>
              </a:ext>
            </a:extLst>
          </p:cNvPr>
          <p:cNvSpPr txBox="1">
            <a:spLocks noChangeArrowheads="1"/>
          </p:cNvSpPr>
          <p:nvPr/>
        </p:nvSpPr>
        <p:spPr bwMode="auto">
          <a:xfrm>
            <a:off x="2720975" y="3254375"/>
            <a:ext cx="1025525" cy="347663"/>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MarSt</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3963" name="Text Box 11">
            <a:extLst>
              <a:ext uri="{FF2B5EF4-FFF2-40B4-BE49-F238E27FC236}">
                <a16:creationId xmlns:a16="http://schemas.microsoft.com/office/drawing/2014/main" id="{BAFE21B3-8B89-4C8C-8CC3-9533B2FC6E78}"/>
              </a:ext>
            </a:extLst>
          </p:cNvPr>
          <p:cNvSpPr txBox="1">
            <a:spLocks noChangeArrowheads="1"/>
          </p:cNvSpPr>
          <p:nvPr/>
        </p:nvSpPr>
        <p:spPr bwMode="auto">
          <a:xfrm>
            <a:off x="1925638" y="4225925"/>
            <a:ext cx="1062037"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TaxInc</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3964" name="AutoShape 12">
            <a:extLst>
              <a:ext uri="{FF2B5EF4-FFF2-40B4-BE49-F238E27FC236}">
                <a16:creationId xmlns:a16="http://schemas.microsoft.com/office/drawing/2014/main" id="{8BD65197-F7E9-4118-A2E2-6BBB4C6BB051}"/>
              </a:ext>
            </a:extLst>
          </p:cNvPr>
          <p:cNvSpPr>
            <a:spLocks noChangeArrowheads="1"/>
          </p:cNvSpPr>
          <p:nvPr/>
        </p:nvSpPr>
        <p:spPr bwMode="auto">
          <a:xfrm>
            <a:off x="2941638" y="5194300"/>
            <a:ext cx="688975" cy="449263"/>
          </a:xfrm>
          <a:prstGeom prst="roundRect">
            <a:avLst>
              <a:gd name="adj" fmla="val 16769"/>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3965" name="Text Box 13">
            <a:extLst>
              <a:ext uri="{FF2B5EF4-FFF2-40B4-BE49-F238E27FC236}">
                <a16:creationId xmlns:a16="http://schemas.microsoft.com/office/drawing/2014/main" id="{FA5E3F0F-7995-4501-8517-2DB83C2C5DC1}"/>
              </a:ext>
            </a:extLst>
          </p:cNvPr>
          <p:cNvSpPr txBox="1">
            <a:spLocks noChangeArrowheads="1"/>
          </p:cNvSpPr>
          <p:nvPr/>
        </p:nvSpPr>
        <p:spPr bwMode="auto">
          <a:xfrm>
            <a:off x="2859088" y="5194300"/>
            <a:ext cx="750887"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3966" name="AutoShape 14">
            <a:extLst>
              <a:ext uri="{FF2B5EF4-FFF2-40B4-BE49-F238E27FC236}">
                <a16:creationId xmlns:a16="http://schemas.microsoft.com/office/drawing/2014/main" id="{F83BC45C-8815-4EE0-8754-821F7EC6730A}"/>
              </a:ext>
            </a:extLst>
          </p:cNvPr>
          <p:cNvSpPr>
            <a:spLocks noChangeArrowheads="1"/>
          </p:cNvSpPr>
          <p:nvPr/>
        </p:nvSpPr>
        <p:spPr bwMode="auto">
          <a:xfrm>
            <a:off x="1304925" y="5214938"/>
            <a:ext cx="717550" cy="446087"/>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3967" name="Text Box 15">
            <a:extLst>
              <a:ext uri="{FF2B5EF4-FFF2-40B4-BE49-F238E27FC236}">
                <a16:creationId xmlns:a16="http://schemas.microsoft.com/office/drawing/2014/main" id="{3451687F-2E43-45C0-BDBB-B08874C7911E}"/>
              </a:ext>
            </a:extLst>
          </p:cNvPr>
          <p:cNvSpPr txBox="1">
            <a:spLocks noChangeArrowheads="1"/>
          </p:cNvSpPr>
          <p:nvPr/>
        </p:nvSpPr>
        <p:spPr bwMode="auto">
          <a:xfrm>
            <a:off x="1435100" y="5197475"/>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3968" name="AutoShape 16">
            <a:extLst>
              <a:ext uri="{FF2B5EF4-FFF2-40B4-BE49-F238E27FC236}">
                <a16:creationId xmlns:a16="http://schemas.microsoft.com/office/drawing/2014/main" id="{05820863-EC0F-4F1C-A650-AEA671515E1F}"/>
              </a:ext>
            </a:extLst>
          </p:cNvPr>
          <p:cNvSpPr>
            <a:spLocks noChangeArrowheads="1"/>
          </p:cNvSpPr>
          <p:nvPr/>
        </p:nvSpPr>
        <p:spPr bwMode="auto">
          <a:xfrm>
            <a:off x="685800" y="3271838"/>
            <a:ext cx="752475" cy="427037"/>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3969" name="Text Box 17">
            <a:extLst>
              <a:ext uri="{FF2B5EF4-FFF2-40B4-BE49-F238E27FC236}">
                <a16:creationId xmlns:a16="http://schemas.microsoft.com/office/drawing/2014/main" id="{8B0C8599-1FFF-4BEA-A652-49D83896CB7D}"/>
              </a:ext>
            </a:extLst>
          </p:cNvPr>
          <p:cNvSpPr txBox="1">
            <a:spLocks noChangeArrowheads="1"/>
          </p:cNvSpPr>
          <p:nvPr/>
        </p:nvSpPr>
        <p:spPr bwMode="auto">
          <a:xfrm>
            <a:off x="814388" y="3254375"/>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00FFFF"/>
              </a:solidFill>
              <a:effectLst/>
              <a:uLnTx/>
              <a:uFillTx/>
              <a:latin typeface="Arial" charset="0"/>
              <a:ea typeface="ＭＳ Ｐゴシック" charset="0"/>
              <a:cs typeface="+mn-cs"/>
            </a:endParaRPr>
          </a:p>
        </p:txBody>
      </p:sp>
      <p:sp>
        <p:nvSpPr>
          <p:cNvPr id="893970" name="AutoShape 18">
            <a:extLst>
              <a:ext uri="{FF2B5EF4-FFF2-40B4-BE49-F238E27FC236}">
                <a16:creationId xmlns:a16="http://schemas.microsoft.com/office/drawing/2014/main" id="{9B039443-6563-4656-887D-AB66468F5427}"/>
              </a:ext>
            </a:extLst>
          </p:cNvPr>
          <p:cNvSpPr>
            <a:spLocks noChangeArrowheads="1"/>
          </p:cNvSpPr>
          <p:nvPr/>
        </p:nvSpPr>
        <p:spPr bwMode="auto">
          <a:xfrm>
            <a:off x="3860800" y="4259263"/>
            <a:ext cx="752475" cy="466725"/>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3971" name="Text Box 19">
            <a:extLst>
              <a:ext uri="{FF2B5EF4-FFF2-40B4-BE49-F238E27FC236}">
                <a16:creationId xmlns:a16="http://schemas.microsoft.com/office/drawing/2014/main" id="{FC3A932F-B263-4475-89CC-FE3AB8F9EFBB}"/>
              </a:ext>
            </a:extLst>
          </p:cNvPr>
          <p:cNvSpPr txBox="1">
            <a:spLocks noChangeArrowheads="1"/>
          </p:cNvSpPr>
          <p:nvPr/>
        </p:nvSpPr>
        <p:spPr bwMode="auto">
          <a:xfrm>
            <a:off x="3968750" y="4259263"/>
            <a:ext cx="490538"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3972" name="Text Box 20">
            <a:extLst>
              <a:ext uri="{FF2B5EF4-FFF2-40B4-BE49-F238E27FC236}">
                <a16:creationId xmlns:a16="http://schemas.microsoft.com/office/drawing/2014/main" id="{853940E7-9BED-474D-8BC3-E87980DF79FF}"/>
              </a:ext>
            </a:extLst>
          </p:cNvPr>
          <p:cNvSpPr txBox="1">
            <a:spLocks noChangeArrowheads="1"/>
          </p:cNvSpPr>
          <p:nvPr/>
        </p:nvSpPr>
        <p:spPr bwMode="auto">
          <a:xfrm>
            <a:off x="860425" y="2686050"/>
            <a:ext cx="5334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3973" name="Text Box 21">
            <a:extLst>
              <a:ext uri="{FF2B5EF4-FFF2-40B4-BE49-F238E27FC236}">
                <a16:creationId xmlns:a16="http://schemas.microsoft.com/office/drawing/2014/main" id="{168B0CAB-0F59-4D34-BFCB-36266301CC66}"/>
              </a:ext>
            </a:extLst>
          </p:cNvPr>
          <p:cNvSpPr txBox="1">
            <a:spLocks noChangeArrowheads="1"/>
          </p:cNvSpPr>
          <p:nvPr/>
        </p:nvSpPr>
        <p:spPr bwMode="auto">
          <a:xfrm>
            <a:off x="2897188" y="2686050"/>
            <a:ext cx="442912"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cs typeface="+mn-cs"/>
              </a:rPr>
              <a:t>No</a:t>
            </a:r>
          </a:p>
        </p:txBody>
      </p:sp>
      <p:sp>
        <p:nvSpPr>
          <p:cNvPr id="893974" name="Text Box 22">
            <a:extLst>
              <a:ext uri="{FF2B5EF4-FFF2-40B4-BE49-F238E27FC236}">
                <a16:creationId xmlns:a16="http://schemas.microsoft.com/office/drawing/2014/main" id="{F8B2E845-CEED-4818-B24D-BE8E7B1B36F0}"/>
              </a:ext>
            </a:extLst>
          </p:cNvPr>
          <p:cNvSpPr txBox="1">
            <a:spLocks noChangeArrowheads="1"/>
          </p:cNvSpPr>
          <p:nvPr/>
        </p:nvSpPr>
        <p:spPr bwMode="auto">
          <a:xfrm>
            <a:off x="4022725" y="3624263"/>
            <a:ext cx="93027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Married</a:t>
            </a:r>
            <a:r>
              <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rPr>
              <a:t> </a:t>
            </a:r>
          </a:p>
        </p:txBody>
      </p:sp>
      <p:sp>
        <p:nvSpPr>
          <p:cNvPr id="893975" name="Text Box 23">
            <a:extLst>
              <a:ext uri="{FF2B5EF4-FFF2-40B4-BE49-F238E27FC236}">
                <a16:creationId xmlns:a16="http://schemas.microsoft.com/office/drawing/2014/main" id="{3C4A21C6-E0B5-48D3-A618-DDF5DEEA3B1F}"/>
              </a:ext>
            </a:extLst>
          </p:cNvPr>
          <p:cNvSpPr txBox="1">
            <a:spLocks noChangeArrowheads="1"/>
          </p:cNvSpPr>
          <p:nvPr/>
        </p:nvSpPr>
        <p:spPr bwMode="auto">
          <a:xfrm>
            <a:off x="1662113" y="3659188"/>
            <a:ext cx="16605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Single, Divorced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3976" name="Text Box 24">
            <a:extLst>
              <a:ext uri="{FF2B5EF4-FFF2-40B4-BE49-F238E27FC236}">
                <a16:creationId xmlns:a16="http://schemas.microsoft.com/office/drawing/2014/main" id="{4068813E-EE62-4CD5-976C-EF5C4B1A71C4}"/>
              </a:ext>
            </a:extLst>
          </p:cNvPr>
          <p:cNvSpPr txBox="1">
            <a:spLocks noChangeArrowheads="1"/>
          </p:cNvSpPr>
          <p:nvPr/>
        </p:nvSpPr>
        <p:spPr bwMode="auto">
          <a:xfrm>
            <a:off x="1155700" y="4630738"/>
            <a:ext cx="7207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&lt;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3977" name="Text Box 25">
            <a:extLst>
              <a:ext uri="{FF2B5EF4-FFF2-40B4-BE49-F238E27FC236}">
                <a16:creationId xmlns:a16="http://schemas.microsoft.com/office/drawing/2014/main" id="{28BB9F7B-A017-4ABD-8915-766C04C12B49}"/>
              </a:ext>
            </a:extLst>
          </p:cNvPr>
          <p:cNvSpPr txBox="1">
            <a:spLocks noChangeArrowheads="1"/>
          </p:cNvSpPr>
          <p:nvPr/>
        </p:nvSpPr>
        <p:spPr bwMode="auto">
          <a:xfrm>
            <a:off x="3101975" y="4630738"/>
            <a:ext cx="7207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&gt;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graphicFrame>
        <p:nvGraphicFramePr>
          <p:cNvPr id="15385" name="Object 26">
            <a:extLst>
              <a:ext uri="{FF2B5EF4-FFF2-40B4-BE49-F238E27FC236}">
                <a16:creationId xmlns:a16="http://schemas.microsoft.com/office/drawing/2014/main" id="{209EBCC3-73B9-47A5-A9D8-A2420C608527}"/>
              </a:ext>
            </a:extLst>
          </p:cNvPr>
          <p:cNvGraphicFramePr>
            <a:graphicFrameLocks noChangeAspect="1"/>
          </p:cNvGraphicFramePr>
          <p:nvPr/>
        </p:nvGraphicFramePr>
        <p:xfrm>
          <a:off x="4953000" y="1600200"/>
          <a:ext cx="3343275" cy="1133475"/>
        </p:xfrm>
        <a:graphic>
          <a:graphicData uri="http://schemas.openxmlformats.org/presentationml/2006/ole">
            <mc:AlternateContent xmlns:mc="http://schemas.openxmlformats.org/markup-compatibility/2006">
              <mc:Choice xmlns:v="urn:schemas-microsoft-com:vml" Requires="v">
                <p:oleObj name="Document" r:id="rId3" imgW="4651248" imgH="1575816" progId="Word.Document.8">
                  <p:embed/>
                </p:oleObj>
              </mc:Choice>
              <mc:Fallback>
                <p:oleObj name="Document" r:id="rId3" imgW="4651248" imgH="1575816" progId="Word.Document.8">
                  <p:embed/>
                  <p:pic>
                    <p:nvPicPr>
                      <p:cNvPr id="15385" name="Object 26">
                        <a:extLst>
                          <a:ext uri="{FF2B5EF4-FFF2-40B4-BE49-F238E27FC236}">
                            <a16:creationId xmlns:a16="http://schemas.microsoft.com/office/drawing/2014/main" id="{209EBCC3-73B9-47A5-A9D8-A2420C608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3343275"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93979" name="Text Box 27">
            <a:extLst>
              <a:ext uri="{FF2B5EF4-FFF2-40B4-BE49-F238E27FC236}">
                <a16:creationId xmlns:a16="http://schemas.microsoft.com/office/drawing/2014/main" id="{86B8D8D0-DFC3-4B76-A025-A67700E19045}"/>
              </a:ext>
            </a:extLst>
          </p:cNvPr>
          <p:cNvSpPr txBox="1">
            <a:spLocks noChangeArrowheads="1"/>
          </p:cNvSpPr>
          <p:nvPr/>
        </p:nvSpPr>
        <p:spPr bwMode="auto">
          <a:xfrm>
            <a:off x="4800600" y="1143000"/>
            <a:ext cx="1600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80000"/>
              </a:lnSpc>
              <a:spcBef>
                <a:spcPct val="20000"/>
              </a:spcBef>
              <a:spcAft>
                <a:spcPct val="0"/>
              </a:spcAft>
              <a:buClr>
                <a:srgbClr val="00C0C0"/>
              </a:buClr>
              <a:buSzPct val="75000"/>
              <a:buFont typeface="Monotype Sorts" charset="0"/>
              <a:buNone/>
              <a:tabLst/>
              <a:defRPr/>
            </a:pPr>
            <a:r>
              <a:rPr kumimoji="0" lang="en-US" sz="2000" b="1" i="0" u="none" strike="noStrike" kern="1200" cap="none" spc="0" normalizeH="0" baseline="0" noProof="0">
                <a:ln>
                  <a:noFill/>
                </a:ln>
                <a:solidFill>
                  <a:srgbClr val="006B61"/>
                </a:solidFill>
                <a:effectLst/>
                <a:uLnTx/>
                <a:uFillTx/>
                <a:latin typeface="Arial" charset="0"/>
                <a:ea typeface="ＭＳ Ｐゴシック" charset="0"/>
                <a:cs typeface="+mn-cs"/>
              </a:rPr>
              <a:t>Test Data</a:t>
            </a:r>
            <a:endParaRPr kumimoji="0" lang="en-US" sz="20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3980" name="Line 28">
            <a:extLst>
              <a:ext uri="{FF2B5EF4-FFF2-40B4-BE49-F238E27FC236}">
                <a16:creationId xmlns:a16="http://schemas.microsoft.com/office/drawing/2014/main" id="{CC472557-11F4-4CA2-A991-D04B2ED1983B}"/>
              </a:ext>
            </a:extLst>
          </p:cNvPr>
          <p:cNvSpPr>
            <a:spLocks noChangeShapeType="1"/>
          </p:cNvSpPr>
          <p:nvPr/>
        </p:nvSpPr>
        <p:spPr bwMode="auto">
          <a:xfrm flipH="1">
            <a:off x="3810000" y="2057400"/>
            <a:ext cx="2057400" cy="1295400"/>
          </a:xfrm>
          <a:prstGeom prst="line">
            <a:avLst/>
          </a:prstGeom>
          <a:noFill/>
          <a:ln w="15875">
            <a:solidFill>
              <a:srgbClr val="FF0000"/>
            </a:solidFill>
            <a:prstDash val="dash"/>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 name="Rectangle 2">
            <a:extLst>
              <a:ext uri="{FF2B5EF4-FFF2-40B4-BE49-F238E27FC236}">
                <a16:creationId xmlns:a16="http://schemas.microsoft.com/office/drawing/2014/main" id="{52448E8F-67F7-4DFB-85EC-A8F1D9FFF359}"/>
              </a:ext>
            </a:extLst>
          </p:cNvPr>
          <p:cNvSpPr>
            <a:spLocks noGrp="1" noChangeArrowheads="1"/>
          </p:cNvSpPr>
          <p:nvPr>
            <p:ph type="title"/>
          </p:nvPr>
        </p:nvSpPr>
        <p:spPr>
          <a:xfrm>
            <a:off x="0" y="-1"/>
            <a:ext cx="9144000" cy="844551"/>
          </a:xfrm>
        </p:spPr>
        <p:txBody>
          <a:bodyPr/>
          <a:lstStyle/>
          <a:p>
            <a:pPr algn="ctr">
              <a:defRPr/>
            </a:pPr>
            <a:r>
              <a:rPr lang="en-US" sz="5400" dirty="0">
                <a:solidFill>
                  <a:srgbClr val="0070C0"/>
                </a:solidFill>
                <a:effectLst>
                  <a:outerShdw blurRad="38100" dist="38100" dir="2700000" algn="tl">
                    <a:srgbClr val="000000">
                      <a:alpha val="43137"/>
                    </a:srgbClr>
                  </a:outerShdw>
                </a:effectLst>
                <a:latin typeface="Comic Sans MS" panose="030F0702030302020204" pitchFamily="66" charset="0"/>
                <a:ea typeface="+mj-ea"/>
                <a:cs typeface="+mj-cs"/>
              </a:rPr>
              <a:t>Apply Model to Test Data</a:t>
            </a:r>
          </a:p>
        </p:txBody>
      </p:sp>
      <p:sp>
        <p:nvSpPr>
          <p:cNvPr id="2" name="Slide Number Placeholder 1">
            <a:extLst>
              <a:ext uri="{FF2B5EF4-FFF2-40B4-BE49-F238E27FC236}">
                <a16:creationId xmlns:a16="http://schemas.microsoft.com/office/drawing/2014/main" id="{B6FE47A3-8BE7-456D-8B72-C39D9759C775}"/>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a:cs typeface="Times New Roman"/>
            </a:endParaRPr>
          </a:p>
        </p:txBody>
      </p:sp>
    </p:spTree>
    <p:extLst>
      <p:ext uri="{BB962C8B-B14F-4D97-AF65-F5344CB8AC3E}">
        <p14:creationId xmlns:p14="http://schemas.microsoft.com/office/powerpoint/2010/main" val="201453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4979" name="Line 3">
            <a:extLst>
              <a:ext uri="{FF2B5EF4-FFF2-40B4-BE49-F238E27FC236}">
                <a16:creationId xmlns:a16="http://schemas.microsoft.com/office/drawing/2014/main" id="{73DFBA7D-AE23-4CFF-8AD0-B1517B1A20F8}"/>
              </a:ext>
            </a:extLst>
          </p:cNvPr>
          <p:cNvSpPr>
            <a:spLocks noChangeShapeType="1"/>
          </p:cNvSpPr>
          <p:nvPr/>
        </p:nvSpPr>
        <p:spPr bwMode="auto">
          <a:xfrm>
            <a:off x="2898775" y="4551363"/>
            <a:ext cx="266700" cy="64611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4980" name="Line 4">
            <a:extLst>
              <a:ext uri="{FF2B5EF4-FFF2-40B4-BE49-F238E27FC236}">
                <a16:creationId xmlns:a16="http://schemas.microsoft.com/office/drawing/2014/main" id="{7D4F391A-509E-469F-A197-E3206C9B156C}"/>
              </a:ext>
            </a:extLst>
          </p:cNvPr>
          <p:cNvSpPr>
            <a:spLocks noChangeShapeType="1"/>
          </p:cNvSpPr>
          <p:nvPr/>
        </p:nvSpPr>
        <p:spPr bwMode="auto">
          <a:xfrm flipH="1">
            <a:off x="1658938" y="4551363"/>
            <a:ext cx="355600" cy="64611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4981" name="Line 5">
            <a:extLst>
              <a:ext uri="{FF2B5EF4-FFF2-40B4-BE49-F238E27FC236}">
                <a16:creationId xmlns:a16="http://schemas.microsoft.com/office/drawing/2014/main" id="{4C535414-1F8B-48AE-880B-7E5D7DF45CD1}"/>
              </a:ext>
            </a:extLst>
          </p:cNvPr>
          <p:cNvSpPr>
            <a:spLocks noChangeShapeType="1"/>
          </p:cNvSpPr>
          <p:nvPr/>
        </p:nvSpPr>
        <p:spPr bwMode="auto">
          <a:xfrm flipH="1">
            <a:off x="2366963" y="3576638"/>
            <a:ext cx="442912" cy="649287"/>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4982" name="Line 6">
            <a:extLst>
              <a:ext uri="{FF2B5EF4-FFF2-40B4-BE49-F238E27FC236}">
                <a16:creationId xmlns:a16="http://schemas.microsoft.com/office/drawing/2014/main" id="{A9FA8CF5-502D-42BE-B58E-4E8CA3E511EC}"/>
              </a:ext>
            </a:extLst>
          </p:cNvPr>
          <p:cNvSpPr>
            <a:spLocks noChangeShapeType="1"/>
          </p:cNvSpPr>
          <p:nvPr/>
        </p:nvSpPr>
        <p:spPr bwMode="auto">
          <a:xfrm>
            <a:off x="3695700" y="3576638"/>
            <a:ext cx="531813" cy="649287"/>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4983" name="Line 7">
            <a:extLst>
              <a:ext uri="{FF2B5EF4-FFF2-40B4-BE49-F238E27FC236}">
                <a16:creationId xmlns:a16="http://schemas.microsoft.com/office/drawing/2014/main" id="{B0E243DB-EF9E-45CA-9005-138910302FDE}"/>
              </a:ext>
            </a:extLst>
          </p:cNvPr>
          <p:cNvSpPr>
            <a:spLocks noChangeShapeType="1"/>
          </p:cNvSpPr>
          <p:nvPr/>
        </p:nvSpPr>
        <p:spPr bwMode="auto">
          <a:xfrm>
            <a:off x="2544763" y="2686050"/>
            <a:ext cx="620712" cy="56832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4984" name="Line 8">
            <a:extLst>
              <a:ext uri="{FF2B5EF4-FFF2-40B4-BE49-F238E27FC236}">
                <a16:creationId xmlns:a16="http://schemas.microsoft.com/office/drawing/2014/main" id="{29F1784A-5C5E-44D4-A3EC-BDD8AB7974CF}"/>
              </a:ext>
            </a:extLst>
          </p:cNvPr>
          <p:cNvSpPr>
            <a:spLocks noChangeShapeType="1"/>
          </p:cNvSpPr>
          <p:nvPr/>
        </p:nvSpPr>
        <p:spPr bwMode="auto">
          <a:xfrm flipH="1">
            <a:off x="1039813" y="2686050"/>
            <a:ext cx="619125" cy="568325"/>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4985" name="Text Box 9">
            <a:extLst>
              <a:ext uri="{FF2B5EF4-FFF2-40B4-BE49-F238E27FC236}">
                <a16:creationId xmlns:a16="http://schemas.microsoft.com/office/drawing/2014/main" id="{AE023670-5D64-444B-9FA5-000F04F2CEFE}"/>
              </a:ext>
            </a:extLst>
          </p:cNvPr>
          <p:cNvSpPr txBox="1">
            <a:spLocks noChangeArrowheads="1"/>
          </p:cNvSpPr>
          <p:nvPr/>
        </p:nvSpPr>
        <p:spPr bwMode="auto">
          <a:xfrm>
            <a:off x="1606550" y="2362200"/>
            <a:ext cx="1027113"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Refund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4986" name="Text Box 10">
            <a:extLst>
              <a:ext uri="{FF2B5EF4-FFF2-40B4-BE49-F238E27FC236}">
                <a16:creationId xmlns:a16="http://schemas.microsoft.com/office/drawing/2014/main" id="{1E992860-541D-4CBC-94ED-F9ADBFD7ED48}"/>
              </a:ext>
            </a:extLst>
          </p:cNvPr>
          <p:cNvSpPr txBox="1">
            <a:spLocks noChangeArrowheads="1"/>
          </p:cNvSpPr>
          <p:nvPr/>
        </p:nvSpPr>
        <p:spPr bwMode="auto">
          <a:xfrm>
            <a:off x="2720975" y="3254375"/>
            <a:ext cx="1025525" cy="347663"/>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MarSt</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4987" name="Text Box 11">
            <a:extLst>
              <a:ext uri="{FF2B5EF4-FFF2-40B4-BE49-F238E27FC236}">
                <a16:creationId xmlns:a16="http://schemas.microsoft.com/office/drawing/2014/main" id="{A0A88A18-1342-4123-87E7-1C6D0A3B8C61}"/>
              </a:ext>
            </a:extLst>
          </p:cNvPr>
          <p:cNvSpPr txBox="1">
            <a:spLocks noChangeArrowheads="1"/>
          </p:cNvSpPr>
          <p:nvPr/>
        </p:nvSpPr>
        <p:spPr bwMode="auto">
          <a:xfrm>
            <a:off x="1925638" y="4225925"/>
            <a:ext cx="1062037"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TaxInc</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4988" name="AutoShape 12">
            <a:extLst>
              <a:ext uri="{FF2B5EF4-FFF2-40B4-BE49-F238E27FC236}">
                <a16:creationId xmlns:a16="http://schemas.microsoft.com/office/drawing/2014/main" id="{5A3C3FAD-947C-4F6A-99B4-AF87C3675BD1}"/>
              </a:ext>
            </a:extLst>
          </p:cNvPr>
          <p:cNvSpPr>
            <a:spLocks noChangeArrowheads="1"/>
          </p:cNvSpPr>
          <p:nvPr/>
        </p:nvSpPr>
        <p:spPr bwMode="auto">
          <a:xfrm>
            <a:off x="2941638" y="5194300"/>
            <a:ext cx="688975" cy="449263"/>
          </a:xfrm>
          <a:prstGeom prst="roundRect">
            <a:avLst>
              <a:gd name="adj" fmla="val 16769"/>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4989" name="Text Box 13">
            <a:extLst>
              <a:ext uri="{FF2B5EF4-FFF2-40B4-BE49-F238E27FC236}">
                <a16:creationId xmlns:a16="http://schemas.microsoft.com/office/drawing/2014/main" id="{9941E54D-35FE-40AA-9B71-DF75CE2560DF}"/>
              </a:ext>
            </a:extLst>
          </p:cNvPr>
          <p:cNvSpPr txBox="1">
            <a:spLocks noChangeArrowheads="1"/>
          </p:cNvSpPr>
          <p:nvPr/>
        </p:nvSpPr>
        <p:spPr bwMode="auto">
          <a:xfrm>
            <a:off x="2859088" y="5194300"/>
            <a:ext cx="750887"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4990" name="AutoShape 14">
            <a:extLst>
              <a:ext uri="{FF2B5EF4-FFF2-40B4-BE49-F238E27FC236}">
                <a16:creationId xmlns:a16="http://schemas.microsoft.com/office/drawing/2014/main" id="{FCF2B3F1-227E-427D-80E6-58E0A0C59E86}"/>
              </a:ext>
            </a:extLst>
          </p:cNvPr>
          <p:cNvSpPr>
            <a:spLocks noChangeArrowheads="1"/>
          </p:cNvSpPr>
          <p:nvPr/>
        </p:nvSpPr>
        <p:spPr bwMode="auto">
          <a:xfrm>
            <a:off x="1304925" y="5214938"/>
            <a:ext cx="717550" cy="446087"/>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4991" name="Text Box 15">
            <a:extLst>
              <a:ext uri="{FF2B5EF4-FFF2-40B4-BE49-F238E27FC236}">
                <a16:creationId xmlns:a16="http://schemas.microsoft.com/office/drawing/2014/main" id="{E9CA711B-0757-475B-8BB1-3FD568F436EF}"/>
              </a:ext>
            </a:extLst>
          </p:cNvPr>
          <p:cNvSpPr txBox="1">
            <a:spLocks noChangeArrowheads="1"/>
          </p:cNvSpPr>
          <p:nvPr/>
        </p:nvSpPr>
        <p:spPr bwMode="auto">
          <a:xfrm>
            <a:off x="1435100" y="5197475"/>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4992" name="AutoShape 16">
            <a:extLst>
              <a:ext uri="{FF2B5EF4-FFF2-40B4-BE49-F238E27FC236}">
                <a16:creationId xmlns:a16="http://schemas.microsoft.com/office/drawing/2014/main" id="{89BB99E0-3C25-457F-8F51-4AD03343FD14}"/>
              </a:ext>
            </a:extLst>
          </p:cNvPr>
          <p:cNvSpPr>
            <a:spLocks noChangeArrowheads="1"/>
          </p:cNvSpPr>
          <p:nvPr/>
        </p:nvSpPr>
        <p:spPr bwMode="auto">
          <a:xfrm>
            <a:off x="685800" y="3271838"/>
            <a:ext cx="752475" cy="427037"/>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4993" name="Text Box 17">
            <a:extLst>
              <a:ext uri="{FF2B5EF4-FFF2-40B4-BE49-F238E27FC236}">
                <a16:creationId xmlns:a16="http://schemas.microsoft.com/office/drawing/2014/main" id="{B6E986CF-87B8-4DFE-A8E0-24DFD4BAFC1B}"/>
              </a:ext>
            </a:extLst>
          </p:cNvPr>
          <p:cNvSpPr txBox="1">
            <a:spLocks noChangeArrowheads="1"/>
          </p:cNvSpPr>
          <p:nvPr/>
        </p:nvSpPr>
        <p:spPr bwMode="auto">
          <a:xfrm>
            <a:off x="814388" y="3254375"/>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00FFFF"/>
              </a:solidFill>
              <a:effectLst/>
              <a:uLnTx/>
              <a:uFillTx/>
              <a:latin typeface="Arial" charset="0"/>
              <a:ea typeface="ＭＳ Ｐゴシック" charset="0"/>
              <a:cs typeface="+mn-cs"/>
            </a:endParaRPr>
          </a:p>
        </p:txBody>
      </p:sp>
      <p:sp>
        <p:nvSpPr>
          <p:cNvPr id="894994" name="AutoShape 18">
            <a:extLst>
              <a:ext uri="{FF2B5EF4-FFF2-40B4-BE49-F238E27FC236}">
                <a16:creationId xmlns:a16="http://schemas.microsoft.com/office/drawing/2014/main" id="{78BA3DAB-3084-493B-8F15-CBCEEDD5C1F6}"/>
              </a:ext>
            </a:extLst>
          </p:cNvPr>
          <p:cNvSpPr>
            <a:spLocks noChangeArrowheads="1"/>
          </p:cNvSpPr>
          <p:nvPr/>
        </p:nvSpPr>
        <p:spPr bwMode="auto">
          <a:xfrm>
            <a:off x="3860800" y="4259263"/>
            <a:ext cx="752475" cy="466725"/>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4995" name="Text Box 19">
            <a:extLst>
              <a:ext uri="{FF2B5EF4-FFF2-40B4-BE49-F238E27FC236}">
                <a16:creationId xmlns:a16="http://schemas.microsoft.com/office/drawing/2014/main" id="{844A39B4-2792-48BB-A7A6-A9BB0CEF4D12}"/>
              </a:ext>
            </a:extLst>
          </p:cNvPr>
          <p:cNvSpPr txBox="1">
            <a:spLocks noChangeArrowheads="1"/>
          </p:cNvSpPr>
          <p:nvPr/>
        </p:nvSpPr>
        <p:spPr bwMode="auto">
          <a:xfrm>
            <a:off x="3968750" y="4259263"/>
            <a:ext cx="490538"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4996" name="Text Box 20">
            <a:extLst>
              <a:ext uri="{FF2B5EF4-FFF2-40B4-BE49-F238E27FC236}">
                <a16:creationId xmlns:a16="http://schemas.microsoft.com/office/drawing/2014/main" id="{4E62C218-382F-4FAD-95D3-7E575EEC9F44}"/>
              </a:ext>
            </a:extLst>
          </p:cNvPr>
          <p:cNvSpPr txBox="1">
            <a:spLocks noChangeArrowheads="1"/>
          </p:cNvSpPr>
          <p:nvPr/>
        </p:nvSpPr>
        <p:spPr bwMode="auto">
          <a:xfrm>
            <a:off x="860425" y="2686050"/>
            <a:ext cx="5334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4997" name="Text Box 21">
            <a:extLst>
              <a:ext uri="{FF2B5EF4-FFF2-40B4-BE49-F238E27FC236}">
                <a16:creationId xmlns:a16="http://schemas.microsoft.com/office/drawing/2014/main" id="{117F583E-60C1-4F90-AF32-7DAFF29E974C}"/>
              </a:ext>
            </a:extLst>
          </p:cNvPr>
          <p:cNvSpPr txBox="1">
            <a:spLocks noChangeArrowheads="1"/>
          </p:cNvSpPr>
          <p:nvPr/>
        </p:nvSpPr>
        <p:spPr bwMode="auto">
          <a:xfrm>
            <a:off x="2897188" y="2686050"/>
            <a:ext cx="442912"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cs typeface="+mn-cs"/>
              </a:rPr>
              <a:t>No</a:t>
            </a:r>
          </a:p>
        </p:txBody>
      </p:sp>
      <p:sp>
        <p:nvSpPr>
          <p:cNvPr id="894998" name="Text Box 22">
            <a:extLst>
              <a:ext uri="{FF2B5EF4-FFF2-40B4-BE49-F238E27FC236}">
                <a16:creationId xmlns:a16="http://schemas.microsoft.com/office/drawing/2014/main" id="{27A661C0-49CA-4CD5-8B65-80E621B30298}"/>
              </a:ext>
            </a:extLst>
          </p:cNvPr>
          <p:cNvSpPr txBox="1">
            <a:spLocks noChangeArrowheads="1"/>
          </p:cNvSpPr>
          <p:nvPr/>
        </p:nvSpPr>
        <p:spPr bwMode="auto">
          <a:xfrm>
            <a:off x="4022725" y="3624263"/>
            <a:ext cx="93027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cs typeface="+mn-cs"/>
              </a:rPr>
              <a:t>Married </a:t>
            </a:r>
          </a:p>
        </p:txBody>
      </p:sp>
      <p:sp>
        <p:nvSpPr>
          <p:cNvPr id="894999" name="Text Box 23">
            <a:extLst>
              <a:ext uri="{FF2B5EF4-FFF2-40B4-BE49-F238E27FC236}">
                <a16:creationId xmlns:a16="http://schemas.microsoft.com/office/drawing/2014/main" id="{EF8667E9-8421-4125-A3CF-966B70431DF2}"/>
              </a:ext>
            </a:extLst>
          </p:cNvPr>
          <p:cNvSpPr txBox="1">
            <a:spLocks noChangeArrowheads="1"/>
          </p:cNvSpPr>
          <p:nvPr/>
        </p:nvSpPr>
        <p:spPr bwMode="auto">
          <a:xfrm>
            <a:off x="1662113" y="3659188"/>
            <a:ext cx="16605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Single, Divorced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5000" name="Text Box 24">
            <a:extLst>
              <a:ext uri="{FF2B5EF4-FFF2-40B4-BE49-F238E27FC236}">
                <a16:creationId xmlns:a16="http://schemas.microsoft.com/office/drawing/2014/main" id="{023D70A6-C17B-487D-813E-056228413553}"/>
              </a:ext>
            </a:extLst>
          </p:cNvPr>
          <p:cNvSpPr txBox="1">
            <a:spLocks noChangeArrowheads="1"/>
          </p:cNvSpPr>
          <p:nvPr/>
        </p:nvSpPr>
        <p:spPr bwMode="auto">
          <a:xfrm>
            <a:off x="1155700" y="4630738"/>
            <a:ext cx="7207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&lt;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5001" name="Text Box 25">
            <a:extLst>
              <a:ext uri="{FF2B5EF4-FFF2-40B4-BE49-F238E27FC236}">
                <a16:creationId xmlns:a16="http://schemas.microsoft.com/office/drawing/2014/main" id="{EC55B5FA-A9E1-47D2-B672-9EEDFD1D3319}"/>
              </a:ext>
            </a:extLst>
          </p:cNvPr>
          <p:cNvSpPr txBox="1">
            <a:spLocks noChangeArrowheads="1"/>
          </p:cNvSpPr>
          <p:nvPr/>
        </p:nvSpPr>
        <p:spPr bwMode="auto">
          <a:xfrm>
            <a:off x="3101975" y="4630738"/>
            <a:ext cx="7207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&gt;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graphicFrame>
        <p:nvGraphicFramePr>
          <p:cNvPr id="16409" name="Object 26">
            <a:extLst>
              <a:ext uri="{FF2B5EF4-FFF2-40B4-BE49-F238E27FC236}">
                <a16:creationId xmlns:a16="http://schemas.microsoft.com/office/drawing/2014/main" id="{7BAB6170-E6B7-4E90-805A-5DF3FCEFB024}"/>
              </a:ext>
            </a:extLst>
          </p:cNvPr>
          <p:cNvGraphicFramePr>
            <a:graphicFrameLocks noChangeAspect="1"/>
          </p:cNvGraphicFramePr>
          <p:nvPr/>
        </p:nvGraphicFramePr>
        <p:xfrm>
          <a:off x="4953000" y="1600200"/>
          <a:ext cx="3343275" cy="1133475"/>
        </p:xfrm>
        <a:graphic>
          <a:graphicData uri="http://schemas.openxmlformats.org/presentationml/2006/ole">
            <mc:AlternateContent xmlns:mc="http://schemas.openxmlformats.org/markup-compatibility/2006">
              <mc:Choice xmlns:v="urn:schemas-microsoft-com:vml" Requires="v">
                <p:oleObj name="Document" r:id="rId2" imgW="4651248" imgH="1575816" progId="Word.Document.8">
                  <p:embed/>
                </p:oleObj>
              </mc:Choice>
              <mc:Fallback>
                <p:oleObj name="Document" r:id="rId2" imgW="4651248" imgH="1575816" progId="Word.Document.8">
                  <p:embed/>
                  <p:pic>
                    <p:nvPicPr>
                      <p:cNvPr id="16409" name="Object 26">
                        <a:extLst>
                          <a:ext uri="{FF2B5EF4-FFF2-40B4-BE49-F238E27FC236}">
                            <a16:creationId xmlns:a16="http://schemas.microsoft.com/office/drawing/2014/main" id="{7BAB6170-E6B7-4E90-805A-5DF3FCEFB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00200"/>
                        <a:ext cx="3343275"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95003" name="Text Box 27">
            <a:extLst>
              <a:ext uri="{FF2B5EF4-FFF2-40B4-BE49-F238E27FC236}">
                <a16:creationId xmlns:a16="http://schemas.microsoft.com/office/drawing/2014/main" id="{6D8F310A-CD46-4AB5-B175-44290607DE5D}"/>
              </a:ext>
            </a:extLst>
          </p:cNvPr>
          <p:cNvSpPr txBox="1">
            <a:spLocks noChangeArrowheads="1"/>
          </p:cNvSpPr>
          <p:nvPr/>
        </p:nvSpPr>
        <p:spPr bwMode="auto">
          <a:xfrm>
            <a:off x="4800600" y="1143000"/>
            <a:ext cx="1600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80000"/>
              </a:lnSpc>
              <a:spcBef>
                <a:spcPct val="20000"/>
              </a:spcBef>
              <a:spcAft>
                <a:spcPct val="0"/>
              </a:spcAft>
              <a:buClr>
                <a:srgbClr val="00C0C0"/>
              </a:buClr>
              <a:buSzPct val="75000"/>
              <a:buFont typeface="Monotype Sorts" charset="0"/>
              <a:buNone/>
              <a:tabLst/>
              <a:defRPr/>
            </a:pPr>
            <a:r>
              <a:rPr kumimoji="0" lang="en-US" sz="2000" b="1" i="0" u="none" strike="noStrike" kern="1200" cap="none" spc="0" normalizeH="0" baseline="0" noProof="0">
                <a:ln>
                  <a:noFill/>
                </a:ln>
                <a:solidFill>
                  <a:srgbClr val="006B61"/>
                </a:solidFill>
                <a:effectLst/>
                <a:uLnTx/>
                <a:uFillTx/>
                <a:latin typeface="Arial" charset="0"/>
                <a:ea typeface="ＭＳ Ｐゴシック" charset="0"/>
                <a:cs typeface="+mn-cs"/>
              </a:rPr>
              <a:t>Test Data</a:t>
            </a:r>
            <a:endParaRPr kumimoji="0" lang="en-US" sz="20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5004" name="Line 28">
            <a:extLst>
              <a:ext uri="{FF2B5EF4-FFF2-40B4-BE49-F238E27FC236}">
                <a16:creationId xmlns:a16="http://schemas.microsoft.com/office/drawing/2014/main" id="{D79D7A23-2AC0-4345-B3DB-6E0755D27E4B}"/>
              </a:ext>
            </a:extLst>
          </p:cNvPr>
          <p:cNvSpPr>
            <a:spLocks noChangeShapeType="1"/>
          </p:cNvSpPr>
          <p:nvPr/>
        </p:nvSpPr>
        <p:spPr bwMode="auto">
          <a:xfrm flipH="1">
            <a:off x="4648200" y="2590800"/>
            <a:ext cx="1295400" cy="990600"/>
          </a:xfrm>
          <a:prstGeom prst="line">
            <a:avLst/>
          </a:prstGeom>
          <a:noFill/>
          <a:ln w="15875">
            <a:solidFill>
              <a:srgbClr val="FF0000"/>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 name="Rectangle 2">
            <a:extLst>
              <a:ext uri="{FF2B5EF4-FFF2-40B4-BE49-F238E27FC236}">
                <a16:creationId xmlns:a16="http://schemas.microsoft.com/office/drawing/2014/main" id="{3FF2F0CC-0322-4BCB-8212-FF7649A6B811}"/>
              </a:ext>
            </a:extLst>
          </p:cNvPr>
          <p:cNvSpPr>
            <a:spLocks noGrp="1" noChangeArrowheads="1"/>
          </p:cNvSpPr>
          <p:nvPr>
            <p:ph type="title"/>
          </p:nvPr>
        </p:nvSpPr>
        <p:spPr>
          <a:xfrm>
            <a:off x="0" y="-1"/>
            <a:ext cx="9144000" cy="844551"/>
          </a:xfrm>
        </p:spPr>
        <p:txBody>
          <a:bodyPr/>
          <a:lstStyle/>
          <a:p>
            <a:pPr algn="ctr">
              <a:defRPr/>
            </a:pPr>
            <a:r>
              <a:rPr lang="en-US" sz="5400" dirty="0">
                <a:solidFill>
                  <a:srgbClr val="0070C0"/>
                </a:solidFill>
                <a:effectLst>
                  <a:outerShdw blurRad="38100" dist="38100" dir="2700000" algn="tl">
                    <a:srgbClr val="000000">
                      <a:alpha val="43137"/>
                    </a:srgbClr>
                  </a:outerShdw>
                </a:effectLst>
                <a:latin typeface="Comic Sans MS" panose="030F0702030302020204" pitchFamily="66" charset="0"/>
                <a:ea typeface="+mj-ea"/>
                <a:cs typeface="+mj-cs"/>
              </a:rPr>
              <a:t>Apply Model to Test Data</a:t>
            </a:r>
          </a:p>
        </p:txBody>
      </p:sp>
      <p:sp>
        <p:nvSpPr>
          <p:cNvPr id="2" name="Slide Number Placeholder 1">
            <a:extLst>
              <a:ext uri="{FF2B5EF4-FFF2-40B4-BE49-F238E27FC236}">
                <a16:creationId xmlns:a16="http://schemas.microsoft.com/office/drawing/2014/main" id="{D7408A88-CA89-4356-A89E-B0D92ACBFB90}"/>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a:cs typeface="Times New Roman"/>
            </a:endParaRPr>
          </a:p>
        </p:txBody>
      </p:sp>
    </p:spTree>
    <p:extLst>
      <p:ext uri="{BB962C8B-B14F-4D97-AF65-F5344CB8AC3E}">
        <p14:creationId xmlns:p14="http://schemas.microsoft.com/office/powerpoint/2010/main" val="3327696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6003" name="Line 3">
            <a:extLst>
              <a:ext uri="{FF2B5EF4-FFF2-40B4-BE49-F238E27FC236}">
                <a16:creationId xmlns:a16="http://schemas.microsoft.com/office/drawing/2014/main" id="{93A936A1-CB82-48E6-A4BF-09D293AA772D}"/>
              </a:ext>
            </a:extLst>
          </p:cNvPr>
          <p:cNvSpPr>
            <a:spLocks noChangeShapeType="1"/>
          </p:cNvSpPr>
          <p:nvPr/>
        </p:nvSpPr>
        <p:spPr bwMode="auto">
          <a:xfrm>
            <a:off x="2898775" y="4551363"/>
            <a:ext cx="266700" cy="64611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04" name="Line 4">
            <a:extLst>
              <a:ext uri="{FF2B5EF4-FFF2-40B4-BE49-F238E27FC236}">
                <a16:creationId xmlns:a16="http://schemas.microsoft.com/office/drawing/2014/main" id="{F311D8E9-7079-49ED-9862-A840B0D1DD51}"/>
              </a:ext>
            </a:extLst>
          </p:cNvPr>
          <p:cNvSpPr>
            <a:spLocks noChangeShapeType="1"/>
          </p:cNvSpPr>
          <p:nvPr/>
        </p:nvSpPr>
        <p:spPr bwMode="auto">
          <a:xfrm flipH="1">
            <a:off x="1658938" y="4551363"/>
            <a:ext cx="355600" cy="646112"/>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05" name="Line 5">
            <a:extLst>
              <a:ext uri="{FF2B5EF4-FFF2-40B4-BE49-F238E27FC236}">
                <a16:creationId xmlns:a16="http://schemas.microsoft.com/office/drawing/2014/main" id="{C9B2B15D-0E37-41EE-9338-DF97DAB4B6AB}"/>
              </a:ext>
            </a:extLst>
          </p:cNvPr>
          <p:cNvSpPr>
            <a:spLocks noChangeShapeType="1"/>
          </p:cNvSpPr>
          <p:nvPr/>
        </p:nvSpPr>
        <p:spPr bwMode="auto">
          <a:xfrm flipH="1">
            <a:off x="2366963" y="3576638"/>
            <a:ext cx="442912" cy="649287"/>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06" name="Line 6">
            <a:extLst>
              <a:ext uri="{FF2B5EF4-FFF2-40B4-BE49-F238E27FC236}">
                <a16:creationId xmlns:a16="http://schemas.microsoft.com/office/drawing/2014/main" id="{6FBD25A6-1570-4711-BDA2-0B5242C43BB3}"/>
              </a:ext>
            </a:extLst>
          </p:cNvPr>
          <p:cNvSpPr>
            <a:spLocks noChangeShapeType="1"/>
          </p:cNvSpPr>
          <p:nvPr/>
        </p:nvSpPr>
        <p:spPr bwMode="auto">
          <a:xfrm>
            <a:off x="3695700" y="3576638"/>
            <a:ext cx="531813" cy="649287"/>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07" name="Line 7">
            <a:extLst>
              <a:ext uri="{FF2B5EF4-FFF2-40B4-BE49-F238E27FC236}">
                <a16:creationId xmlns:a16="http://schemas.microsoft.com/office/drawing/2014/main" id="{545DD934-6145-48C5-9BE7-1FE47BF8CAD5}"/>
              </a:ext>
            </a:extLst>
          </p:cNvPr>
          <p:cNvSpPr>
            <a:spLocks noChangeShapeType="1"/>
          </p:cNvSpPr>
          <p:nvPr/>
        </p:nvSpPr>
        <p:spPr bwMode="auto">
          <a:xfrm>
            <a:off x="2544763" y="2686050"/>
            <a:ext cx="620712" cy="56832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08" name="Line 8">
            <a:extLst>
              <a:ext uri="{FF2B5EF4-FFF2-40B4-BE49-F238E27FC236}">
                <a16:creationId xmlns:a16="http://schemas.microsoft.com/office/drawing/2014/main" id="{07ECEF20-B5D4-4B70-9750-40E9F2DF2292}"/>
              </a:ext>
            </a:extLst>
          </p:cNvPr>
          <p:cNvSpPr>
            <a:spLocks noChangeShapeType="1"/>
          </p:cNvSpPr>
          <p:nvPr/>
        </p:nvSpPr>
        <p:spPr bwMode="auto">
          <a:xfrm flipH="1">
            <a:off x="1039813" y="2686050"/>
            <a:ext cx="619125" cy="568325"/>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09" name="Text Box 9">
            <a:extLst>
              <a:ext uri="{FF2B5EF4-FFF2-40B4-BE49-F238E27FC236}">
                <a16:creationId xmlns:a16="http://schemas.microsoft.com/office/drawing/2014/main" id="{27BBE6C0-B49D-44B3-A9A0-4EF849B072AF}"/>
              </a:ext>
            </a:extLst>
          </p:cNvPr>
          <p:cNvSpPr txBox="1">
            <a:spLocks noChangeArrowheads="1"/>
          </p:cNvSpPr>
          <p:nvPr/>
        </p:nvSpPr>
        <p:spPr bwMode="auto">
          <a:xfrm>
            <a:off x="1606550" y="2362200"/>
            <a:ext cx="1027113"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Refund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6010" name="Text Box 10">
            <a:extLst>
              <a:ext uri="{FF2B5EF4-FFF2-40B4-BE49-F238E27FC236}">
                <a16:creationId xmlns:a16="http://schemas.microsoft.com/office/drawing/2014/main" id="{95FD632D-5CF1-4DD6-B204-7CE8F6927243}"/>
              </a:ext>
            </a:extLst>
          </p:cNvPr>
          <p:cNvSpPr txBox="1">
            <a:spLocks noChangeArrowheads="1"/>
          </p:cNvSpPr>
          <p:nvPr/>
        </p:nvSpPr>
        <p:spPr bwMode="auto">
          <a:xfrm>
            <a:off x="2720975" y="3254375"/>
            <a:ext cx="1025525" cy="347663"/>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MarSt</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6011" name="Text Box 11">
            <a:extLst>
              <a:ext uri="{FF2B5EF4-FFF2-40B4-BE49-F238E27FC236}">
                <a16:creationId xmlns:a16="http://schemas.microsoft.com/office/drawing/2014/main" id="{2566F457-9C39-4D8A-852B-DF10F4012207}"/>
              </a:ext>
            </a:extLst>
          </p:cNvPr>
          <p:cNvSpPr txBox="1">
            <a:spLocks noChangeArrowheads="1"/>
          </p:cNvSpPr>
          <p:nvPr/>
        </p:nvSpPr>
        <p:spPr bwMode="auto">
          <a:xfrm>
            <a:off x="1925638" y="4225925"/>
            <a:ext cx="1062037" cy="349250"/>
          </a:xfrm>
          <a:prstGeom prst="rect">
            <a:avLst/>
          </a:prstGeom>
          <a:solidFill>
            <a:srgbClr val="FFFF00"/>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2D1993"/>
                </a:solidFill>
                <a:effectLst/>
                <a:uLnTx/>
                <a:uFillTx/>
                <a:latin typeface="Arial" charset="0"/>
                <a:ea typeface="ＭＳ Ｐゴシック" charset="0"/>
                <a:cs typeface="+mn-cs"/>
              </a:rPr>
              <a:t>TaxInc</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6012" name="AutoShape 12">
            <a:extLst>
              <a:ext uri="{FF2B5EF4-FFF2-40B4-BE49-F238E27FC236}">
                <a16:creationId xmlns:a16="http://schemas.microsoft.com/office/drawing/2014/main" id="{7256C5A4-77FB-4E3E-B66D-317A3624E430}"/>
              </a:ext>
            </a:extLst>
          </p:cNvPr>
          <p:cNvSpPr>
            <a:spLocks noChangeArrowheads="1"/>
          </p:cNvSpPr>
          <p:nvPr/>
        </p:nvSpPr>
        <p:spPr bwMode="auto">
          <a:xfrm>
            <a:off x="2941638" y="5194300"/>
            <a:ext cx="688975" cy="449263"/>
          </a:xfrm>
          <a:prstGeom prst="roundRect">
            <a:avLst>
              <a:gd name="adj" fmla="val 16769"/>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13" name="Text Box 13">
            <a:extLst>
              <a:ext uri="{FF2B5EF4-FFF2-40B4-BE49-F238E27FC236}">
                <a16:creationId xmlns:a16="http://schemas.microsoft.com/office/drawing/2014/main" id="{C88074CA-68AA-45BF-9270-470343BC0DBA}"/>
              </a:ext>
            </a:extLst>
          </p:cNvPr>
          <p:cNvSpPr txBox="1">
            <a:spLocks noChangeArrowheads="1"/>
          </p:cNvSpPr>
          <p:nvPr/>
        </p:nvSpPr>
        <p:spPr bwMode="auto">
          <a:xfrm>
            <a:off x="2859088" y="5194300"/>
            <a:ext cx="750887"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6014" name="AutoShape 14">
            <a:extLst>
              <a:ext uri="{FF2B5EF4-FFF2-40B4-BE49-F238E27FC236}">
                <a16:creationId xmlns:a16="http://schemas.microsoft.com/office/drawing/2014/main" id="{2C845ED2-5748-4DC7-8225-AE1D2ACE3BCA}"/>
              </a:ext>
            </a:extLst>
          </p:cNvPr>
          <p:cNvSpPr>
            <a:spLocks noChangeArrowheads="1"/>
          </p:cNvSpPr>
          <p:nvPr/>
        </p:nvSpPr>
        <p:spPr bwMode="auto">
          <a:xfrm>
            <a:off x="1304925" y="5214938"/>
            <a:ext cx="717550" cy="446087"/>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15" name="Text Box 15">
            <a:extLst>
              <a:ext uri="{FF2B5EF4-FFF2-40B4-BE49-F238E27FC236}">
                <a16:creationId xmlns:a16="http://schemas.microsoft.com/office/drawing/2014/main" id="{7773D41A-C843-409B-8A03-6A49F2A74F14}"/>
              </a:ext>
            </a:extLst>
          </p:cNvPr>
          <p:cNvSpPr txBox="1">
            <a:spLocks noChangeArrowheads="1"/>
          </p:cNvSpPr>
          <p:nvPr/>
        </p:nvSpPr>
        <p:spPr bwMode="auto">
          <a:xfrm>
            <a:off x="1435100" y="5197475"/>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6016" name="AutoShape 16">
            <a:extLst>
              <a:ext uri="{FF2B5EF4-FFF2-40B4-BE49-F238E27FC236}">
                <a16:creationId xmlns:a16="http://schemas.microsoft.com/office/drawing/2014/main" id="{48329C4B-397A-4DD3-B472-96CDD1843AE1}"/>
              </a:ext>
            </a:extLst>
          </p:cNvPr>
          <p:cNvSpPr>
            <a:spLocks noChangeArrowheads="1"/>
          </p:cNvSpPr>
          <p:nvPr/>
        </p:nvSpPr>
        <p:spPr bwMode="auto">
          <a:xfrm>
            <a:off x="685800" y="3271838"/>
            <a:ext cx="752475" cy="427037"/>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17" name="Text Box 17">
            <a:extLst>
              <a:ext uri="{FF2B5EF4-FFF2-40B4-BE49-F238E27FC236}">
                <a16:creationId xmlns:a16="http://schemas.microsoft.com/office/drawing/2014/main" id="{CE56B210-43B0-46A5-A7ED-9C6606A526A1}"/>
              </a:ext>
            </a:extLst>
          </p:cNvPr>
          <p:cNvSpPr txBox="1">
            <a:spLocks noChangeArrowheads="1"/>
          </p:cNvSpPr>
          <p:nvPr/>
        </p:nvSpPr>
        <p:spPr bwMode="auto">
          <a:xfrm>
            <a:off x="814388" y="3254375"/>
            <a:ext cx="4889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00FFFF"/>
              </a:solidFill>
              <a:effectLst/>
              <a:uLnTx/>
              <a:uFillTx/>
              <a:latin typeface="Arial" charset="0"/>
              <a:ea typeface="ＭＳ Ｐゴシック" charset="0"/>
              <a:cs typeface="+mn-cs"/>
            </a:endParaRPr>
          </a:p>
        </p:txBody>
      </p:sp>
      <p:sp>
        <p:nvSpPr>
          <p:cNvPr id="896018" name="AutoShape 18">
            <a:extLst>
              <a:ext uri="{FF2B5EF4-FFF2-40B4-BE49-F238E27FC236}">
                <a16:creationId xmlns:a16="http://schemas.microsoft.com/office/drawing/2014/main" id="{5B4329D1-B3A3-4A7C-A3E8-E06F8F7F0E1A}"/>
              </a:ext>
            </a:extLst>
          </p:cNvPr>
          <p:cNvSpPr>
            <a:spLocks noChangeArrowheads="1"/>
          </p:cNvSpPr>
          <p:nvPr/>
        </p:nvSpPr>
        <p:spPr bwMode="auto">
          <a:xfrm>
            <a:off x="3860800" y="4259263"/>
            <a:ext cx="752475" cy="466725"/>
          </a:xfrm>
          <a:prstGeom prst="roundRect">
            <a:avLst>
              <a:gd name="adj" fmla="val 16667"/>
            </a:avLst>
          </a:prstGeom>
          <a:solidFill>
            <a:srgbClr val="33CC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19" name="Text Box 19">
            <a:extLst>
              <a:ext uri="{FF2B5EF4-FFF2-40B4-BE49-F238E27FC236}">
                <a16:creationId xmlns:a16="http://schemas.microsoft.com/office/drawing/2014/main" id="{CFBD5873-A486-4BA1-88BE-2EF3D46E7AA0}"/>
              </a:ext>
            </a:extLst>
          </p:cNvPr>
          <p:cNvSpPr txBox="1">
            <a:spLocks noChangeArrowheads="1"/>
          </p:cNvSpPr>
          <p:nvPr/>
        </p:nvSpPr>
        <p:spPr bwMode="auto">
          <a:xfrm>
            <a:off x="3968750" y="4259263"/>
            <a:ext cx="490538"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1" i="0" u="none" strike="noStrike" kern="1200" cap="none" spc="0" normalizeH="0" baseline="0" noProof="0">
                <a:ln>
                  <a:noFill/>
                </a:ln>
                <a:solidFill>
                  <a:srgbClr val="800000"/>
                </a:solidFill>
                <a:effectLst/>
                <a:uLnTx/>
                <a:uFillTx/>
                <a:latin typeface="Arial" charset="0"/>
                <a:ea typeface="ＭＳ Ｐゴシック" charset="0"/>
                <a:cs typeface="+mn-cs"/>
              </a:rPr>
              <a:t>NO</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6020" name="Text Box 20">
            <a:extLst>
              <a:ext uri="{FF2B5EF4-FFF2-40B4-BE49-F238E27FC236}">
                <a16:creationId xmlns:a16="http://schemas.microsoft.com/office/drawing/2014/main" id="{4DEC21ED-D887-40F6-A835-07E897C978AF}"/>
              </a:ext>
            </a:extLst>
          </p:cNvPr>
          <p:cNvSpPr txBox="1">
            <a:spLocks noChangeArrowheads="1"/>
          </p:cNvSpPr>
          <p:nvPr/>
        </p:nvSpPr>
        <p:spPr bwMode="auto">
          <a:xfrm>
            <a:off x="860425" y="2686050"/>
            <a:ext cx="5334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Yes</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6021" name="Text Box 21">
            <a:extLst>
              <a:ext uri="{FF2B5EF4-FFF2-40B4-BE49-F238E27FC236}">
                <a16:creationId xmlns:a16="http://schemas.microsoft.com/office/drawing/2014/main" id="{EC246B78-3385-488F-863F-578EE3E78B01}"/>
              </a:ext>
            </a:extLst>
          </p:cNvPr>
          <p:cNvSpPr txBox="1">
            <a:spLocks noChangeArrowheads="1"/>
          </p:cNvSpPr>
          <p:nvPr/>
        </p:nvSpPr>
        <p:spPr bwMode="auto">
          <a:xfrm>
            <a:off x="2897188" y="2686050"/>
            <a:ext cx="442912"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cs typeface="+mn-cs"/>
              </a:rPr>
              <a:t>No</a:t>
            </a:r>
          </a:p>
        </p:txBody>
      </p:sp>
      <p:sp>
        <p:nvSpPr>
          <p:cNvPr id="896022" name="Text Box 22">
            <a:extLst>
              <a:ext uri="{FF2B5EF4-FFF2-40B4-BE49-F238E27FC236}">
                <a16:creationId xmlns:a16="http://schemas.microsoft.com/office/drawing/2014/main" id="{CF0B2196-7FBB-405E-9E49-CCACDE4ADCB2}"/>
              </a:ext>
            </a:extLst>
          </p:cNvPr>
          <p:cNvSpPr txBox="1">
            <a:spLocks noChangeArrowheads="1"/>
          </p:cNvSpPr>
          <p:nvPr/>
        </p:nvSpPr>
        <p:spPr bwMode="auto">
          <a:xfrm>
            <a:off x="4022725" y="3624263"/>
            <a:ext cx="93027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cs typeface="+mn-cs"/>
              </a:rPr>
              <a:t>Married </a:t>
            </a:r>
          </a:p>
        </p:txBody>
      </p:sp>
      <p:sp>
        <p:nvSpPr>
          <p:cNvPr id="896023" name="Text Box 23">
            <a:extLst>
              <a:ext uri="{FF2B5EF4-FFF2-40B4-BE49-F238E27FC236}">
                <a16:creationId xmlns:a16="http://schemas.microsoft.com/office/drawing/2014/main" id="{233EB4D7-0BD0-42DE-982A-FD6D6C7F77A7}"/>
              </a:ext>
            </a:extLst>
          </p:cNvPr>
          <p:cNvSpPr txBox="1">
            <a:spLocks noChangeArrowheads="1"/>
          </p:cNvSpPr>
          <p:nvPr/>
        </p:nvSpPr>
        <p:spPr bwMode="auto">
          <a:xfrm>
            <a:off x="1662113" y="3659188"/>
            <a:ext cx="16605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Single, Divorced</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6024" name="Text Box 24">
            <a:extLst>
              <a:ext uri="{FF2B5EF4-FFF2-40B4-BE49-F238E27FC236}">
                <a16:creationId xmlns:a16="http://schemas.microsoft.com/office/drawing/2014/main" id="{45EE1301-4C52-4516-BB3F-91E091977750}"/>
              </a:ext>
            </a:extLst>
          </p:cNvPr>
          <p:cNvSpPr txBox="1">
            <a:spLocks noChangeArrowheads="1"/>
          </p:cNvSpPr>
          <p:nvPr/>
        </p:nvSpPr>
        <p:spPr bwMode="auto">
          <a:xfrm>
            <a:off x="1155700" y="4630738"/>
            <a:ext cx="7207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&lt;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6025" name="Text Box 25">
            <a:extLst>
              <a:ext uri="{FF2B5EF4-FFF2-40B4-BE49-F238E27FC236}">
                <a16:creationId xmlns:a16="http://schemas.microsoft.com/office/drawing/2014/main" id="{02A470B9-FCB1-45C1-B4EE-131FBB7EEF28}"/>
              </a:ext>
            </a:extLst>
          </p:cNvPr>
          <p:cNvSpPr txBox="1">
            <a:spLocks noChangeArrowheads="1"/>
          </p:cNvSpPr>
          <p:nvPr/>
        </p:nvSpPr>
        <p:spPr bwMode="auto">
          <a:xfrm>
            <a:off x="3101975" y="4630738"/>
            <a:ext cx="72072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0" fontAlgn="base" latinLnBrk="0" hangingPunct="0">
              <a:lnSpc>
                <a:spcPct val="100000"/>
              </a:lnSpc>
              <a:spcBef>
                <a:spcPct val="20000"/>
              </a:spcBef>
              <a:spcAft>
                <a:spcPct val="0"/>
              </a:spcAft>
              <a:buClr>
                <a:srgbClr val="00C0C0"/>
              </a:buClr>
              <a:buSzPct val="75000"/>
              <a:buFont typeface="Monotype Sorts" charset="0"/>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rPr>
              <a:t>&gt; 80K</a:t>
            </a:r>
            <a:endParaRPr kumimoji="0" lang="en-US" sz="16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graphicFrame>
        <p:nvGraphicFramePr>
          <p:cNvPr id="17433" name="Object 26">
            <a:extLst>
              <a:ext uri="{FF2B5EF4-FFF2-40B4-BE49-F238E27FC236}">
                <a16:creationId xmlns:a16="http://schemas.microsoft.com/office/drawing/2014/main" id="{C5C4A0D1-6B04-4EE9-8266-73D158B3F74C}"/>
              </a:ext>
            </a:extLst>
          </p:cNvPr>
          <p:cNvGraphicFramePr>
            <a:graphicFrameLocks noChangeAspect="1"/>
          </p:cNvGraphicFramePr>
          <p:nvPr/>
        </p:nvGraphicFramePr>
        <p:xfrm>
          <a:off x="4953000" y="1600200"/>
          <a:ext cx="3343275" cy="1133475"/>
        </p:xfrm>
        <a:graphic>
          <a:graphicData uri="http://schemas.openxmlformats.org/presentationml/2006/ole">
            <mc:AlternateContent xmlns:mc="http://schemas.openxmlformats.org/markup-compatibility/2006">
              <mc:Choice xmlns:v="urn:schemas-microsoft-com:vml" Requires="v">
                <p:oleObj name="Document" r:id="rId2" imgW="4651248" imgH="1575816" progId="Word.Document.8">
                  <p:embed/>
                </p:oleObj>
              </mc:Choice>
              <mc:Fallback>
                <p:oleObj name="Document" r:id="rId2" imgW="4651248" imgH="1575816" progId="Word.Document.8">
                  <p:embed/>
                  <p:pic>
                    <p:nvPicPr>
                      <p:cNvPr id="17433" name="Object 26">
                        <a:extLst>
                          <a:ext uri="{FF2B5EF4-FFF2-40B4-BE49-F238E27FC236}">
                            <a16:creationId xmlns:a16="http://schemas.microsoft.com/office/drawing/2014/main" id="{C5C4A0D1-6B04-4EE9-8266-73D158B3F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00200"/>
                        <a:ext cx="3343275"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96027" name="Text Box 27">
            <a:extLst>
              <a:ext uri="{FF2B5EF4-FFF2-40B4-BE49-F238E27FC236}">
                <a16:creationId xmlns:a16="http://schemas.microsoft.com/office/drawing/2014/main" id="{DF145DA1-E459-4AD8-905A-AC4B04C8BE79}"/>
              </a:ext>
            </a:extLst>
          </p:cNvPr>
          <p:cNvSpPr txBox="1">
            <a:spLocks noChangeArrowheads="1"/>
          </p:cNvSpPr>
          <p:nvPr/>
        </p:nvSpPr>
        <p:spPr bwMode="auto">
          <a:xfrm>
            <a:off x="4800600" y="1143000"/>
            <a:ext cx="1600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0" fontAlgn="base" latinLnBrk="0" hangingPunct="0">
              <a:lnSpc>
                <a:spcPct val="80000"/>
              </a:lnSpc>
              <a:spcBef>
                <a:spcPct val="20000"/>
              </a:spcBef>
              <a:spcAft>
                <a:spcPct val="0"/>
              </a:spcAft>
              <a:buClr>
                <a:srgbClr val="00C0C0"/>
              </a:buClr>
              <a:buSzPct val="75000"/>
              <a:buFont typeface="Monotype Sorts" charset="0"/>
              <a:buNone/>
              <a:tabLst/>
              <a:defRPr/>
            </a:pPr>
            <a:r>
              <a:rPr kumimoji="0" lang="en-US" sz="2000" b="1" i="0" u="none" strike="noStrike" kern="1200" cap="none" spc="0" normalizeH="0" baseline="0" noProof="0">
                <a:ln>
                  <a:noFill/>
                </a:ln>
                <a:solidFill>
                  <a:srgbClr val="006B61"/>
                </a:solidFill>
                <a:effectLst/>
                <a:uLnTx/>
                <a:uFillTx/>
                <a:latin typeface="Arial" charset="0"/>
                <a:ea typeface="ＭＳ Ｐゴシック" charset="0"/>
                <a:cs typeface="+mn-cs"/>
              </a:rPr>
              <a:t>Test Data</a:t>
            </a:r>
            <a:endParaRPr kumimoji="0" lang="en-US" sz="2000" b="0" i="0" u="none" strike="noStrike" kern="1200" cap="none" spc="0" normalizeH="0" baseline="0" noProof="0">
              <a:ln>
                <a:noFill/>
              </a:ln>
              <a:solidFill>
                <a:srgbClr val="C0C0C0"/>
              </a:solidFill>
              <a:effectLst/>
              <a:uLnTx/>
              <a:uFillTx/>
              <a:latin typeface="Arial" charset="0"/>
              <a:ea typeface="ＭＳ Ｐゴシック" charset="0"/>
              <a:cs typeface="+mn-cs"/>
            </a:endParaRPr>
          </a:p>
        </p:txBody>
      </p:sp>
      <p:sp>
        <p:nvSpPr>
          <p:cNvPr id="896028" name="Line 28">
            <a:extLst>
              <a:ext uri="{FF2B5EF4-FFF2-40B4-BE49-F238E27FC236}">
                <a16:creationId xmlns:a16="http://schemas.microsoft.com/office/drawing/2014/main" id="{D22E4A04-C56D-441A-9738-42F988E74EE5}"/>
              </a:ext>
            </a:extLst>
          </p:cNvPr>
          <p:cNvSpPr>
            <a:spLocks noChangeShapeType="1"/>
          </p:cNvSpPr>
          <p:nvPr/>
        </p:nvSpPr>
        <p:spPr bwMode="auto">
          <a:xfrm flipH="1">
            <a:off x="4495800" y="2590800"/>
            <a:ext cx="3124200" cy="1828800"/>
          </a:xfrm>
          <a:prstGeom prst="line">
            <a:avLst/>
          </a:prstGeom>
          <a:noFill/>
          <a:ln w="15875">
            <a:solidFill>
              <a:srgbClr val="FF0000"/>
            </a:solidFill>
            <a:prstDash val="dash"/>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96029" name="Text Box 29">
            <a:extLst>
              <a:ext uri="{FF2B5EF4-FFF2-40B4-BE49-F238E27FC236}">
                <a16:creationId xmlns:a16="http://schemas.microsoft.com/office/drawing/2014/main" id="{4843FBF6-B559-411D-BF16-74E6F057D7D6}"/>
              </a:ext>
            </a:extLst>
          </p:cNvPr>
          <p:cNvSpPr txBox="1">
            <a:spLocks noChangeArrowheads="1"/>
          </p:cNvSpPr>
          <p:nvPr/>
        </p:nvSpPr>
        <p:spPr bwMode="auto">
          <a:xfrm>
            <a:off x="6019800" y="3581400"/>
            <a:ext cx="2667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1400" b="1">
                <a:solidFill>
                  <a:schemeClr val="tx1"/>
                </a:solidFill>
                <a:latin typeface="Arial" panose="020B0604020202020204" pitchFamily="34" charset="0"/>
                <a:ea typeface="MS PGothic" panose="020B0600070205080204" pitchFamily="34" charset="-128"/>
              </a:defRPr>
            </a:lvl1pPr>
            <a:lvl2pPr marL="742950" indent="-285750">
              <a:defRPr sz="1400" b="1">
                <a:solidFill>
                  <a:schemeClr val="tx1"/>
                </a:solidFill>
                <a:latin typeface="Arial" panose="020B0604020202020204" pitchFamily="34" charset="0"/>
                <a:ea typeface="MS PGothic" panose="020B0600070205080204" pitchFamily="34" charset="-128"/>
              </a:defRPr>
            </a:lvl2pPr>
            <a:lvl3pPr marL="1143000" indent="-228600">
              <a:defRPr sz="1400" b="1">
                <a:solidFill>
                  <a:schemeClr val="tx1"/>
                </a:solidFill>
                <a:latin typeface="Arial" panose="020B0604020202020204" pitchFamily="34" charset="0"/>
                <a:ea typeface="MS PGothic" panose="020B0600070205080204" pitchFamily="34" charset="-128"/>
              </a:defRPr>
            </a:lvl3pPr>
            <a:lvl4pPr marL="1600200" indent="-228600">
              <a:defRPr sz="1400" b="1">
                <a:solidFill>
                  <a:schemeClr val="tx1"/>
                </a:solidFill>
                <a:latin typeface="Arial" panose="020B0604020202020204" pitchFamily="34" charset="0"/>
                <a:ea typeface="MS PGothic" panose="020B0600070205080204" pitchFamily="34" charset="-128"/>
              </a:defRPr>
            </a:lvl4pPr>
            <a:lvl5pPr marL="2057400" indent="-22860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80000"/>
              </a:lnSpc>
              <a:spcBef>
                <a:spcPct val="20000"/>
              </a:spcBef>
              <a:spcAft>
                <a:spcPct val="0"/>
              </a:spcAft>
              <a:buClr>
                <a:srgbClr val="00C0C0"/>
              </a:buClr>
              <a:buSzPct val="75000"/>
              <a:buFont typeface="Monotype Sorts" pitchFamily="2" charset="2"/>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Assign Cheat to </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t>
            </a:r>
            <a:r>
              <a:rPr kumimoji="0" lang="en-US" altLang="ja-JP"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No</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2" name="Rectangle 2">
            <a:extLst>
              <a:ext uri="{FF2B5EF4-FFF2-40B4-BE49-F238E27FC236}">
                <a16:creationId xmlns:a16="http://schemas.microsoft.com/office/drawing/2014/main" id="{671EBC86-758F-42C5-A7FF-2283EFAFE7C8}"/>
              </a:ext>
            </a:extLst>
          </p:cNvPr>
          <p:cNvSpPr>
            <a:spLocks noGrp="1" noChangeArrowheads="1"/>
          </p:cNvSpPr>
          <p:nvPr>
            <p:ph type="title"/>
          </p:nvPr>
        </p:nvSpPr>
        <p:spPr>
          <a:xfrm>
            <a:off x="0" y="-1"/>
            <a:ext cx="9144000" cy="844551"/>
          </a:xfrm>
        </p:spPr>
        <p:txBody>
          <a:bodyPr/>
          <a:lstStyle/>
          <a:p>
            <a:pPr algn="ctr">
              <a:defRPr/>
            </a:pPr>
            <a:r>
              <a:rPr lang="en-US" sz="5400" dirty="0">
                <a:solidFill>
                  <a:srgbClr val="0070C0"/>
                </a:solidFill>
                <a:effectLst>
                  <a:outerShdw blurRad="38100" dist="38100" dir="2700000" algn="tl">
                    <a:srgbClr val="000000">
                      <a:alpha val="43137"/>
                    </a:srgbClr>
                  </a:outerShdw>
                </a:effectLst>
                <a:latin typeface="Comic Sans MS" panose="030F0702030302020204" pitchFamily="66" charset="0"/>
                <a:ea typeface="+mj-ea"/>
                <a:cs typeface="+mj-cs"/>
              </a:rPr>
              <a:t>Apply Model to Test Data</a:t>
            </a:r>
          </a:p>
        </p:txBody>
      </p:sp>
      <p:sp>
        <p:nvSpPr>
          <p:cNvPr id="2" name="Slide Number Placeholder 1">
            <a:extLst>
              <a:ext uri="{FF2B5EF4-FFF2-40B4-BE49-F238E27FC236}">
                <a16:creationId xmlns:a16="http://schemas.microsoft.com/office/drawing/2014/main" id="{CAB03269-FE9C-4BE1-9AA5-3C0E3E2E12EA}"/>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a:cs typeface="Times New Roman"/>
            </a:endParaRPr>
          </a:p>
        </p:txBody>
      </p:sp>
    </p:spTree>
    <p:extLst>
      <p:ext uri="{BB962C8B-B14F-4D97-AF65-F5344CB8AC3E}">
        <p14:creationId xmlns:p14="http://schemas.microsoft.com/office/powerpoint/2010/main" val="2618520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8D990B6-A601-444D-AC72-C8230086B469}"/>
              </a:ext>
            </a:extLst>
          </p:cNvPr>
          <p:cNvSpPr>
            <a:spLocks noGrp="1" noChangeArrowheads="1"/>
          </p:cNvSpPr>
          <p:nvPr>
            <p:ph type="title"/>
          </p:nvPr>
        </p:nvSpPr>
        <p:spPr>
          <a:xfrm>
            <a:off x="0" y="7374"/>
            <a:ext cx="9144000" cy="830826"/>
          </a:xfrm>
        </p:spPr>
        <p:txBody>
          <a:bodyPr/>
          <a:lstStyle/>
          <a:p>
            <a:pPr algn="ctr"/>
            <a:r>
              <a:rPr lang="en-US" altLang="en-US" sz="5400" dirty="0">
                <a:solidFill>
                  <a:srgbClr val="0070C0"/>
                </a:solidFill>
                <a:effectLst>
                  <a:outerShdw blurRad="38100" dist="38100" dir="2700000" algn="tl">
                    <a:srgbClr val="000000">
                      <a:alpha val="43137"/>
                    </a:srgbClr>
                  </a:outerShdw>
                </a:effectLst>
                <a:latin typeface="Comic Sans MS" panose="030F0702030302020204" pitchFamily="66" charset="0"/>
              </a:rPr>
              <a:t>Example 3: Waiting</a:t>
            </a:r>
          </a:p>
        </p:txBody>
      </p:sp>
      <p:sp>
        <p:nvSpPr>
          <p:cNvPr id="71683" name="Rectangle 3">
            <a:extLst>
              <a:ext uri="{FF2B5EF4-FFF2-40B4-BE49-F238E27FC236}">
                <a16:creationId xmlns:a16="http://schemas.microsoft.com/office/drawing/2014/main" id="{924BFD13-1A0D-4EC2-B343-DDE731E2BF1A}"/>
              </a:ext>
            </a:extLst>
          </p:cNvPr>
          <p:cNvSpPr>
            <a:spLocks noGrp="1" noChangeArrowheads="1"/>
          </p:cNvSpPr>
          <p:nvPr>
            <p:ph type="body" sz="half" idx="1"/>
          </p:nvPr>
        </p:nvSpPr>
        <p:spPr>
          <a:xfrm>
            <a:off x="609600" y="1219200"/>
            <a:ext cx="7924800" cy="609600"/>
          </a:xfrm>
        </p:spPr>
        <p:txBody>
          <a:bodyPr/>
          <a:lstStyle/>
          <a:p>
            <a:pPr algn="ctr">
              <a:buFontTx/>
              <a:buNone/>
            </a:pPr>
            <a:r>
              <a:rPr lang="en-US" altLang="en-US" sz="2400" i="1"/>
              <a:t>Should I wait at this restaurant?</a:t>
            </a:r>
          </a:p>
        </p:txBody>
      </p:sp>
      <p:pic>
        <p:nvPicPr>
          <p:cNvPr id="71684" name="Picture 4">
            <a:extLst>
              <a:ext uri="{FF2B5EF4-FFF2-40B4-BE49-F238E27FC236}">
                <a16:creationId xmlns:a16="http://schemas.microsoft.com/office/drawing/2014/main" id="{7E87F0A8-A088-4796-ADBA-A0CEC121CB0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00200" y="1893888"/>
            <a:ext cx="6364288" cy="4125912"/>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5" name="Slide Number Placeholder 1">
            <a:extLst>
              <a:ext uri="{FF2B5EF4-FFF2-40B4-BE49-F238E27FC236}">
                <a16:creationId xmlns:a16="http://schemas.microsoft.com/office/drawing/2014/main" id="{A4EBCFBB-BD99-4C23-84B2-04CFBD81C0E6}"/>
              </a:ext>
            </a:extLst>
          </p:cNvPr>
          <p:cNvSpPr>
            <a:spLocks noGrp="1"/>
          </p:cNvSpPr>
          <p:nvPr>
            <p:ph type="sldNum" sz="quarter" idx="11"/>
          </p:nvPr>
        </p:nvSpPr>
        <p:spPr>
          <a:xfrm>
            <a:off x="7239000" y="6629400"/>
            <a:ext cx="1905000" cy="228600"/>
          </a:xfrm>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 name="Oval 1">
            <a:extLst>
              <a:ext uri="{FF2B5EF4-FFF2-40B4-BE49-F238E27FC236}">
                <a16:creationId xmlns:a16="http://schemas.microsoft.com/office/drawing/2014/main" id="{0A4C7812-0516-BF4F-A4D2-F844E8043229}"/>
              </a:ext>
            </a:extLst>
          </p:cNvPr>
          <p:cNvSpPr/>
          <p:nvPr/>
        </p:nvSpPr>
        <p:spPr>
          <a:xfrm>
            <a:off x="2133600" y="1828800"/>
            <a:ext cx="1371600" cy="6096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Oval 6">
            <a:extLst>
              <a:ext uri="{FF2B5EF4-FFF2-40B4-BE49-F238E27FC236}">
                <a16:creationId xmlns:a16="http://schemas.microsoft.com/office/drawing/2014/main" id="{F4DA8EB6-3CDC-8ECD-E83D-AD4CBC7CBE68}"/>
              </a:ext>
            </a:extLst>
          </p:cNvPr>
          <p:cNvSpPr/>
          <p:nvPr/>
        </p:nvSpPr>
        <p:spPr>
          <a:xfrm>
            <a:off x="3263900" y="2516188"/>
            <a:ext cx="1689100" cy="6096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22CB57B3-31E6-2BA8-69EA-3A166C074C2A}"/>
              </a:ext>
            </a:extLst>
          </p:cNvPr>
          <p:cNvSpPr/>
          <p:nvPr/>
        </p:nvSpPr>
        <p:spPr>
          <a:xfrm>
            <a:off x="4965700" y="3385344"/>
            <a:ext cx="1689100" cy="6096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981427EC-E188-7D67-F1A2-F9A52B926575}"/>
              </a:ext>
            </a:extLst>
          </p:cNvPr>
          <p:cNvSpPr/>
          <p:nvPr/>
        </p:nvSpPr>
        <p:spPr>
          <a:xfrm>
            <a:off x="2667000" y="3994944"/>
            <a:ext cx="1371600" cy="6096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32F5CC20-1AD9-AB29-6493-B9A0697FE133}"/>
              </a:ext>
            </a:extLst>
          </p:cNvPr>
          <p:cNvSpPr/>
          <p:nvPr/>
        </p:nvSpPr>
        <p:spPr>
          <a:xfrm>
            <a:off x="6211888" y="4724400"/>
            <a:ext cx="1331912" cy="489744"/>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35797DC8-F2C9-7E6D-8470-CAB424C7386C}"/>
              </a:ext>
            </a:extLst>
          </p:cNvPr>
          <p:cNvSpPr/>
          <p:nvPr/>
        </p:nvSpPr>
        <p:spPr>
          <a:xfrm>
            <a:off x="4013200" y="4007644"/>
            <a:ext cx="1168400" cy="6096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2475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Introduction</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1928309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Building  Trees</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4189282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31A1CD34-5E0F-439F-BF4A-AFAD50EDB867}"/>
              </a:ext>
            </a:extLst>
          </p:cNvPr>
          <p:cNvSpPr>
            <a:spLocks noChangeArrowheads="1"/>
          </p:cNvSpPr>
          <p:nvPr/>
        </p:nvSpPr>
        <p:spPr bwMode="auto">
          <a:xfrm>
            <a:off x="0" y="0"/>
            <a:ext cx="9144000" cy="53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zh-TW"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PMingLiU" panose="02020500000000000000" pitchFamily="18" charset="-120"/>
              </a:rPr>
              <a:t>Weather data: Play or not to Play?</a:t>
            </a: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zh-TW"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PMingLiU" panose="02020500000000000000" pitchFamily="18" charset="-120"/>
            </a:endParaRPr>
          </a:p>
        </p:txBody>
      </p:sp>
      <p:graphicFrame>
        <p:nvGraphicFramePr>
          <p:cNvPr id="45084" name="Group 28">
            <a:extLst>
              <a:ext uri="{FF2B5EF4-FFF2-40B4-BE49-F238E27FC236}">
                <a16:creationId xmlns:a16="http://schemas.microsoft.com/office/drawing/2014/main" id="{0CF05614-51C6-4419-A178-A8C62CE234D5}"/>
              </a:ext>
            </a:extLst>
          </p:cNvPr>
          <p:cNvGraphicFramePr>
            <a:graphicFrameLocks noGrp="1"/>
          </p:cNvGraphicFramePr>
          <p:nvPr/>
        </p:nvGraphicFramePr>
        <p:xfrm>
          <a:off x="762000" y="1173595"/>
          <a:ext cx="7248525" cy="5578475"/>
        </p:xfrm>
        <a:graphic>
          <a:graphicData uri="http://schemas.openxmlformats.org/drawingml/2006/table">
            <a:tbl>
              <a:tblPr/>
              <a:tblGrid>
                <a:gridCol w="1319213">
                  <a:extLst>
                    <a:ext uri="{9D8B030D-6E8A-4147-A177-3AD203B41FA5}">
                      <a16:colId xmlns:a16="http://schemas.microsoft.com/office/drawing/2014/main" val="20000"/>
                    </a:ext>
                  </a:extLst>
                </a:gridCol>
                <a:gridCol w="1100137">
                  <a:extLst>
                    <a:ext uri="{9D8B030D-6E8A-4147-A177-3AD203B41FA5}">
                      <a16:colId xmlns:a16="http://schemas.microsoft.com/office/drawing/2014/main" val="20001"/>
                    </a:ext>
                  </a:extLst>
                </a:gridCol>
                <a:gridCol w="1612900">
                  <a:extLst>
                    <a:ext uri="{9D8B030D-6E8A-4147-A177-3AD203B41FA5}">
                      <a16:colId xmlns:a16="http://schemas.microsoft.com/office/drawing/2014/main" val="20002"/>
                    </a:ext>
                  </a:extLst>
                </a:gridCol>
                <a:gridCol w="1255713">
                  <a:extLst>
                    <a:ext uri="{9D8B030D-6E8A-4147-A177-3AD203B41FA5}">
                      <a16:colId xmlns:a16="http://schemas.microsoft.com/office/drawing/2014/main" val="20003"/>
                    </a:ext>
                  </a:extLst>
                </a:gridCol>
                <a:gridCol w="944562">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4267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200" b="0" i="0" u="none" strike="noStrike" cap="none" normalizeH="0" baseline="0" dirty="0">
                          <a:ln>
                            <a:noFill/>
                          </a:ln>
                          <a:solidFill>
                            <a:schemeClr val="tx1"/>
                          </a:solidFill>
                          <a:effectLst/>
                          <a:latin typeface="Times New Roman" charset="0"/>
                          <a:ea typeface="新細明體" pitchFamily="18" charset="-120"/>
                        </a:rPr>
                        <a:t>ID code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200" b="0" i="0" u="none" strike="noStrike" cap="none" normalizeH="0" baseline="0">
                          <a:ln>
                            <a:noFill/>
                          </a:ln>
                          <a:solidFill>
                            <a:schemeClr val="tx1"/>
                          </a:solidFill>
                          <a:effectLst/>
                          <a:latin typeface="Times New Roman" charset="0"/>
                          <a:ea typeface="新細明體" pitchFamily="18" charset="-120"/>
                        </a:rPr>
                        <a:t>Outlook</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200" b="0" i="0" u="none" strike="noStrike" cap="none" normalizeH="0" baseline="0">
                          <a:ln>
                            <a:noFill/>
                          </a:ln>
                          <a:solidFill>
                            <a:schemeClr val="tx1"/>
                          </a:solidFill>
                          <a:effectLst/>
                          <a:latin typeface="Times New Roman" charset="0"/>
                          <a:ea typeface="新細明體" pitchFamily="18" charset="-120"/>
                        </a:rPr>
                        <a:t>Temperature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200" b="0" i="0" u="none" strike="noStrike" cap="none" normalizeH="0" baseline="0">
                          <a:ln>
                            <a:noFill/>
                          </a:ln>
                          <a:solidFill>
                            <a:schemeClr val="tx1"/>
                          </a:solidFill>
                          <a:effectLst/>
                          <a:latin typeface="Times New Roman" charset="0"/>
                          <a:ea typeface="新細明體" pitchFamily="18" charset="-120"/>
                        </a:rPr>
                        <a:t>Humidity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200" b="0" i="0" u="none" strike="noStrike" cap="none" normalizeH="0" baseline="0">
                          <a:ln>
                            <a:noFill/>
                          </a:ln>
                          <a:solidFill>
                            <a:schemeClr val="tx1"/>
                          </a:solidFill>
                          <a:effectLst/>
                          <a:latin typeface="Times New Roman" charset="0"/>
                          <a:ea typeface="新細明體" pitchFamily="18" charset="-120"/>
                        </a:rPr>
                        <a:t>Windy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200" b="0" i="0" u="none" strike="noStrike" cap="none" normalizeH="0" baseline="0">
                          <a:ln>
                            <a:noFill/>
                          </a:ln>
                          <a:solidFill>
                            <a:schemeClr val="tx1"/>
                          </a:solidFill>
                          <a:effectLst/>
                          <a:latin typeface="Times New Roman" charset="0"/>
                          <a:ea typeface="新細明體" pitchFamily="18" charset="-120"/>
                        </a:rPr>
                        <a:t>Play</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5170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a</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b</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c</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f</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g</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i</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j</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k</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m</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Rainy</a:t>
                      </a:r>
                      <a:endParaRPr kumimoji="1" lang="en-US" altLang="zh-TW" sz="2800" b="0" i="0" u="none" strike="noStrike" cap="none" normalizeH="0" baseline="0" dirty="0">
                        <a:ln>
                          <a:noFill/>
                        </a:ln>
                        <a:solidFill>
                          <a:schemeClr val="tx1"/>
                        </a:solidFill>
                        <a:effectLst/>
                        <a:latin typeface="Times New Roman" charset="0"/>
                        <a:ea typeface="新細明體" pitchFamily="18" charset="-12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Mild</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High</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a:ln>
                            <a:noFill/>
                          </a:ln>
                          <a:solidFill>
                            <a:schemeClr val="tx1"/>
                          </a:solidFill>
                          <a:effectLst/>
                          <a:latin typeface="Times New Roman" charset="0"/>
                          <a:ea typeface="新細明體" pitchFamily="18" charset="-120"/>
                        </a:rPr>
                        <a:t>True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2000" b="0" i="0" u="none" strike="noStrike" cap="none" normalizeH="0" baseline="0" dirty="0">
                          <a:ln>
                            <a:noFill/>
                          </a:ln>
                          <a:solidFill>
                            <a:schemeClr val="tx1"/>
                          </a:solidFill>
                          <a:effectLst/>
                          <a:latin typeface="Times New Roman" charset="0"/>
                          <a:ea typeface="新細明體" pitchFamily="18" charset="-120"/>
                        </a:rPr>
                        <a:t>No</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3627" name="Slide Number Placeholder 1">
            <a:extLst>
              <a:ext uri="{FF2B5EF4-FFF2-40B4-BE49-F238E27FC236}">
                <a16:creationId xmlns:a16="http://schemas.microsoft.com/office/drawing/2014/main" id="{BCEEE862-F554-4721-A480-39952256D820}"/>
              </a:ext>
            </a:extLst>
          </p:cNvPr>
          <p:cNvSpPr>
            <a:spLocks noGrp="1"/>
          </p:cNvSpPr>
          <p:nvPr>
            <p:ph type="sldNum" sz="quarter" idx="12"/>
          </p:nvPr>
        </p:nvSpPr>
        <p:spPr>
          <a:xfrm>
            <a:off x="8686800" y="6488668"/>
            <a:ext cx="457200" cy="369332"/>
          </a:xfrm>
          <a:noFill/>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10413F-1D7A-4325-ACB5-16AD9252DB91}" type="slidenum">
              <a:rPr kumimoji="0" lang="en-CA" altLang="en-US" sz="1200" b="0" i="0" u="none" strike="noStrike" kern="1200" cap="none" spc="0" normalizeH="0" baseline="0" noProof="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CA" altLang="en-US" sz="1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ight Brace 3">
            <a:extLst>
              <a:ext uri="{FF2B5EF4-FFF2-40B4-BE49-F238E27FC236}">
                <a16:creationId xmlns:a16="http://schemas.microsoft.com/office/drawing/2014/main" id="{9671D0BC-68CE-4051-868D-0BA7066D7DCC}"/>
              </a:ext>
            </a:extLst>
          </p:cNvPr>
          <p:cNvSpPr/>
          <p:nvPr/>
        </p:nvSpPr>
        <p:spPr>
          <a:xfrm rot="16200000">
            <a:off x="4271168" y="-1499257"/>
            <a:ext cx="457199" cy="4951413"/>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a:ea typeface="+mn-ea"/>
              <a:cs typeface="Arial"/>
            </a:endParaRPr>
          </a:p>
        </p:txBody>
      </p:sp>
      <p:sp>
        <p:nvSpPr>
          <p:cNvPr id="5" name="Arrow: Down 4">
            <a:extLst>
              <a:ext uri="{FF2B5EF4-FFF2-40B4-BE49-F238E27FC236}">
                <a16:creationId xmlns:a16="http://schemas.microsoft.com/office/drawing/2014/main" id="{1E1C8137-0E12-4136-AA56-D900C61B72CA}"/>
              </a:ext>
            </a:extLst>
          </p:cNvPr>
          <p:cNvSpPr/>
          <p:nvPr/>
        </p:nvSpPr>
        <p:spPr>
          <a:xfrm>
            <a:off x="7247219" y="716654"/>
            <a:ext cx="484632" cy="42536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TextBox 9">
            <a:extLst>
              <a:ext uri="{FF2B5EF4-FFF2-40B4-BE49-F238E27FC236}">
                <a16:creationId xmlns:a16="http://schemas.microsoft.com/office/drawing/2014/main" id="{0A188B38-58C5-4BDC-AB7C-8989FE28F445}"/>
              </a:ext>
            </a:extLst>
          </p:cNvPr>
          <p:cNvSpPr txBox="1"/>
          <p:nvPr/>
        </p:nvSpPr>
        <p:spPr>
          <a:xfrm>
            <a:off x="7640911" y="570067"/>
            <a:ext cx="7489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0000"/>
                </a:solidFill>
                <a:effectLst/>
                <a:uLnTx/>
                <a:uFillTx/>
                <a:latin typeface="Arial"/>
                <a:ea typeface="+mn-ea"/>
                <a:cs typeface="Arial"/>
              </a:rPr>
              <a:t>Label</a:t>
            </a:r>
          </a:p>
        </p:txBody>
      </p:sp>
      <p:sp>
        <p:nvSpPr>
          <p:cNvPr id="7" name="Left Brace 6">
            <a:extLst>
              <a:ext uri="{FF2B5EF4-FFF2-40B4-BE49-F238E27FC236}">
                <a16:creationId xmlns:a16="http://schemas.microsoft.com/office/drawing/2014/main" id="{3847C484-8AE0-420B-A91C-BDC283CD3CEA}"/>
              </a:ext>
            </a:extLst>
          </p:cNvPr>
          <p:cNvSpPr/>
          <p:nvPr/>
        </p:nvSpPr>
        <p:spPr>
          <a:xfrm>
            <a:off x="85725" y="1142018"/>
            <a:ext cx="221649" cy="5610052"/>
          </a:xfrm>
          <a:prstGeom prst="lef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Arial"/>
              <a:ea typeface="+mn-ea"/>
              <a:cs typeface="Arial"/>
            </a:endParaRPr>
          </a:p>
        </p:txBody>
      </p:sp>
      <p:sp>
        <p:nvSpPr>
          <p:cNvPr id="8" name="TextBox 7">
            <a:extLst>
              <a:ext uri="{FF2B5EF4-FFF2-40B4-BE49-F238E27FC236}">
                <a16:creationId xmlns:a16="http://schemas.microsoft.com/office/drawing/2014/main" id="{27D23071-AD4B-4C5C-9280-F430B390C03D}"/>
              </a:ext>
            </a:extLst>
          </p:cNvPr>
          <p:cNvSpPr txBox="1"/>
          <p:nvPr/>
        </p:nvSpPr>
        <p:spPr>
          <a:xfrm rot="16200000">
            <a:off x="-1085925" y="3984547"/>
            <a:ext cx="30935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FF0000"/>
                </a:solidFill>
                <a:effectLst/>
                <a:uLnTx/>
                <a:uFillTx/>
                <a:latin typeface="Arial"/>
                <a:ea typeface="+mn-ea"/>
                <a:cs typeface="Arial"/>
              </a:rPr>
              <a:t>14</a:t>
            </a:r>
            <a:r>
              <a:rPr kumimoji="0" lang="en-CA" sz="1800" b="0" i="0" u="none" strike="noStrike" kern="1200" cap="none" spc="0" normalizeH="0" baseline="0" noProof="0" dirty="0">
                <a:ln>
                  <a:noFill/>
                </a:ln>
                <a:solidFill>
                  <a:srgbClr val="FF0000"/>
                </a:solidFill>
                <a:effectLst/>
                <a:uLnTx/>
                <a:uFillTx/>
                <a:latin typeface="Arial"/>
                <a:ea typeface="+mn-ea"/>
                <a:cs typeface="Arial"/>
              </a:rPr>
              <a:t> Records </a:t>
            </a:r>
            <a:r>
              <a:rPr kumimoji="0" lang="en-CA" sz="18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 </a:t>
            </a:r>
            <a:r>
              <a:rPr kumimoji="0" lang="en-CA" sz="1800" b="0" i="0" u="none" strike="noStrike" kern="1200" cap="none" spc="0" normalizeH="0" baseline="0" noProof="0" dirty="0">
                <a:ln>
                  <a:noFill/>
                </a:ln>
                <a:solidFill>
                  <a:srgbClr val="FF0000"/>
                </a:solidFill>
                <a:effectLst/>
                <a:uLnTx/>
                <a:uFillTx/>
                <a:latin typeface="Arial"/>
                <a:ea typeface="+mn-ea"/>
                <a:cs typeface="Arial"/>
              </a:rPr>
              <a:t>Training Data</a:t>
            </a:r>
          </a:p>
        </p:txBody>
      </p:sp>
      <p:sp>
        <p:nvSpPr>
          <p:cNvPr id="15" name="TextBox 14">
            <a:extLst>
              <a:ext uri="{FF2B5EF4-FFF2-40B4-BE49-F238E27FC236}">
                <a16:creationId xmlns:a16="http://schemas.microsoft.com/office/drawing/2014/main" id="{F9BF6339-D964-41F1-B0A6-27D7DAF1FCAA}"/>
              </a:ext>
            </a:extLst>
          </p:cNvPr>
          <p:cNvSpPr txBox="1"/>
          <p:nvPr/>
        </p:nvSpPr>
        <p:spPr>
          <a:xfrm>
            <a:off x="3838676" y="897177"/>
            <a:ext cx="1287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mn-ea"/>
                <a:cs typeface="Arial"/>
              </a:rPr>
              <a:t>4</a:t>
            </a:r>
            <a:r>
              <a:rPr kumimoji="0" lang="en-US" sz="1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a:ea typeface="+mn-ea"/>
                <a:cs typeface="Arial"/>
              </a:rPr>
              <a:t> Features</a:t>
            </a:r>
          </a:p>
        </p:txBody>
      </p:sp>
      <p:sp>
        <p:nvSpPr>
          <p:cNvPr id="2" name="TextBox 1">
            <a:extLst>
              <a:ext uri="{FF2B5EF4-FFF2-40B4-BE49-F238E27FC236}">
                <a16:creationId xmlns:a16="http://schemas.microsoft.com/office/drawing/2014/main" id="{C51B68CB-FFB5-9C9A-5181-E4E27BDB9B62}"/>
              </a:ext>
            </a:extLst>
          </p:cNvPr>
          <p:cNvSpPr txBox="1"/>
          <p:nvPr/>
        </p:nvSpPr>
        <p:spPr>
          <a:xfrm>
            <a:off x="8046222" y="3846047"/>
            <a:ext cx="1069524" cy="646331"/>
          </a:xfrm>
          <a:prstGeom prst="rect">
            <a:avLst/>
          </a:prstGeom>
          <a:solidFill>
            <a:srgbClr val="FFFFCC"/>
          </a:solidFill>
        </p:spPr>
        <p:txBody>
          <a:bodyPr wrap="none" rtlCol="0">
            <a:spAutoFit/>
          </a:bodyPr>
          <a:lstStyle/>
          <a:p>
            <a:pPr algn="ctr"/>
            <a:r>
              <a:rPr lang="en-US" dirty="0">
                <a:effectLst>
                  <a:outerShdw blurRad="38100" dist="38100" dir="2700000" algn="tl">
                    <a:srgbClr val="000000">
                      <a:alpha val="43137"/>
                    </a:srgbClr>
                  </a:outerShdw>
                </a:effectLst>
              </a:rPr>
              <a:t>Decision</a:t>
            </a:r>
          </a:p>
          <a:p>
            <a:pPr algn="ctr"/>
            <a:r>
              <a:rPr lang="en-US" dirty="0">
                <a:effectLst>
                  <a:outerShdw blurRad="38100" dist="38100" dir="2700000" algn="tl">
                    <a:srgbClr val="000000">
                      <a:alpha val="43137"/>
                    </a:srgbClr>
                  </a:outerShdw>
                </a:effectLst>
              </a:rPr>
              <a:t>Tree?</a:t>
            </a:r>
          </a:p>
        </p:txBody>
      </p:sp>
      <p:sp>
        <p:nvSpPr>
          <p:cNvPr id="3" name="TextBox 2">
            <a:extLst>
              <a:ext uri="{FF2B5EF4-FFF2-40B4-BE49-F238E27FC236}">
                <a16:creationId xmlns:a16="http://schemas.microsoft.com/office/drawing/2014/main" id="{11F082C5-D3F3-6F89-4F70-2F4C180D6E09}"/>
              </a:ext>
            </a:extLst>
          </p:cNvPr>
          <p:cNvSpPr txBox="1"/>
          <p:nvPr/>
        </p:nvSpPr>
        <p:spPr>
          <a:xfrm>
            <a:off x="8078520" y="4792653"/>
            <a:ext cx="979755" cy="923330"/>
          </a:xfrm>
          <a:prstGeom prst="rect">
            <a:avLst/>
          </a:prstGeom>
          <a:solidFill>
            <a:srgbClr val="FF0000"/>
          </a:solidFill>
        </p:spPr>
        <p:txBody>
          <a:bodyPr wrap="none" rtlCol="0">
            <a:spAutoFit/>
          </a:bodyPr>
          <a:lstStyle/>
          <a:p>
            <a:pPr algn="ctr"/>
            <a:r>
              <a:rPr lang="en-US" dirty="0">
                <a:solidFill>
                  <a:schemeClr val="bg1"/>
                </a:solidFill>
              </a:rPr>
              <a:t>Feature</a:t>
            </a:r>
          </a:p>
          <a:p>
            <a:pPr algn="ctr"/>
            <a:r>
              <a:rPr lang="en-US" dirty="0">
                <a:solidFill>
                  <a:schemeClr val="bg1"/>
                </a:solidFill>
              </a:rPr>
              <a:t>At the</a:t>
            </a:r>
          </a:p>
          <a:p>
            <a:pPr algn="ctr"/>
            <a:r>
              <a:rPr lang="en-US" dirty="0">
                <a:solidFill>
                  <a:schemeClr val="bg1"/>
                </a:solidFill>
              </a:rPr>
              <a:t>Root?</a:t>
            </a:r>
          </a:p>
        </p:txBody>
      </p:sp>
    </p:spTree>
    <p:extLst>
      <p:ext uri="{BB962C8B-B14F-4D97-AF65-F5344CB8AC3E}">
        <p14:creationId xmlns:p14="http://schemas.microsoft.com/office/powerpoint/2010/main" val="133658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2" name="Rectangle 7">
            <a:extLst>
              <a:ext uri="{FF2B5EF4-FFF2-40B4-BE49-F238E27FC236}">
                <a16:creationId xmlns:a16="http://schemas.microsoft.com/office/drawing/2014/main" id="{C1A4241F-1DE5-4DC9-835F-343BB1D3A26F}"/>
              </a:ext>
            </a:extLst>
          </p:cNvPr>
          <p:cNvSpPr>
            <a:spLocks noGrp="1" noChangeArrowheads="1"/>
          </p:cNvSpPr>
          <p:nvPr>
            <p:ph type="title"/>
          </p:nvPr>
        </p:nvSpPr>
        <p:spPr>
          <a:xfrm>
            <a:off x="0" y="0"/>
            <a:ext cx="9144000" cy="774251"/>
          </a:xfrm>
        </p:spPr>
        <p:txBody>
          <a:bodyPr/>
          <a:lstStyle/>
          <a:p>
            <a:pPr algn="ctr" eaLnBrk="1" hangingPunct="1"/>
            <a:r>
              <a:rPr lang="en-US" altLang="en-US" sz="5400" dirty="0">
                <a:solidFill>
                  <a:srgbClr val="0070C0"/>
                </a:solidFill>
                <a:latin typeface="Comic Sans MS" panose="030F0702030302020204" pitchFamily="66" charset="0"/>
              </a:rPr>
              <a:t>Internal vs. Leaf Nodes</a:t>
            </a:r>
          </a:p>
        </p:txBody>
      </p:sp>
      <p:grpSp>
        <p:nvGrpSpPr>
          <p:cNvPr id="7" name="Group 6">
            <a:extLst>
              <a:ext uri="{FF2B5EF4-FFF2-40B4-BE49-F238E27FC236}">
                <a16:creationId xmlns:a16="http://schemas.microsoft.com/office/drawing/2014/main" id="{881FC89A-E272-9D2F-90CF-31384364965E}"/>
              </a:ext>
            </a:extLst>
          </p:cNvPr>
          <p:cNvGrpSpPr/>
          <p:nvPr/>
        </p:nvGrpSpPr>
        <p:grpSpPr>
          <a:xfrm>
            <a:off x="152400" y="1752600"/>
            <a:ext cx="6629400" cy="4533900"/>
            <a:chOff x="152400" y="1752600"/>
            <a:chExt cx="6629400" cy="4533900"/>
          </a:xfrm>
        </p:grpSpPr>
        <p:sp>
          <p:nvSpPr>
            <p:cNvPr id="6148" name="Line 3">
              <a:extLst>
                <a:ext uri="{FF2B5EF4-FFF2-40B4-BE49-F238E27FC236}">
                  <a16:creationId xmlns:a16="http://schemas.microsoft.com/office/drawing/2014/main" id="{FF913291-731C-4460-91CD-17FC4C0F0EF8}"/>
                </a:ext>
              </a:extLst>
            </p:cNvPr>
            <p:cNvSpPr>
              <a:spLocks noChangeShapeType="1"/>
            </p:cNvSpPr>
            <p:nvPr/>
          </p:nvSpPr>
          <p:spPr bwMode="auto">
            <a:xfrm>
              <a:off x="4876800" y="2209800"/>
              <a:ext cx="1905000" cy="1676400"/>
            </a:xfrm>
            <a:prstGeom prst="line">
              <a:avLst/>
            </a:prstGeom>
            <a:noFill/>
            <a:ln w="381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6151" name="Line 6">
              <a:extLst>
                <a:ext uri="{FF2B5EF4-FFF2-40B4-BE49-F238E27FC236}">
                  <a16:creationId xmlns:a16="http://schemas.microsoft.com/office/drawing/2014/main" id="{4DEB80D6-83CD-4F17-B244-BDB02E1358D7}"/>
                </a:ext>
              </a:extLst>
            </p:cNvPr>
            <p:cNvSpPr>
              <a:spLocks noChangeShapeType="1"/>
            </p:cNvSpPr>
            <p:nvPr/>
          </p:nvSpPr>
          <p:spPr bwMode="auto">
            <a:xfrm>
              <a:off x="4419600" y="2286000"/>
              <a:ext cx="0" cy="1600200"/>
            </a:xfrm>
            <a:prstGeom prst="line">
              <a:avLst/>
            </a:prstGeom>
            <a:noFill/>
            <a:ln w="381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grpSp>
          <p:nvGrpSpPr>
            <p:cNvPr id="5" name="Group 4">
              <a:extLst>
                <a:ext uri="{FF2B5EF4-FFF2-40B4-BE49-F238E27FC236}">
                  <a16:creationId xmlns:a16="http://schemas.microsoft.com/office/drawing/2014/main" id="{F7FF3EB0-8725-7099-5C93-281405655D7B}"/>
                </a:ext>
              </a:extLst>
            </p:cNvPr>
            <p:cNvGrpSpPr/>
            <p:nvPr/>
          </p:nvGrpSpPr>
          <p:grpSpPr>
            <a:xfrm>
              <a:off x="152400" y="1752600"/>
              <a:ext cx="6145213" cy="4533900"/>
              <a:chOff x="152400" y="1752600"/>
              <a:chExt cx="6145213" cy="4533900"/>
            </a:xfrm>
          </p:grpSpPr>
          <p:sp>
            <p:nvSpPr>
              <p:cNvPr id="6147" name="Line 2">
                <a:extLst>
                  <a:ext uri="{FF2B5EF4-FFF2-40B4-BE49-F238E27FC236}">
                    <a16:creationId xmlns:a16="http://schemas.microsoft.com/office/drawing/2014/main" id="{10881A01-2FC2-4ECE-B52F-5763855C225A}"/>
                  </a:ext>
                </a:extLst>
              </p:cNvPr>
              <p:cNvSpPr>
                <a:spLocks noChangeShapeType="1"/>
              </p:cNvSpPr>
              <p:nvPr/>
            </p:nvSpPr>
            <p:spPr bwMode="auto">
              <a:xfrm flipH="1">
                <a:off x="1600200" y="2209800"/>
                <a:ext cx="2590800" cy="16764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6149" name="Line 4">
                <a:extLst>
                  <a:ext uri="{FF2B5EF4-FFF2-40B4-BE49-F238E27FC236}">
                    <a16:creationId xmlns:a16="http://schemas.microsoft.com/office/drawing/2014/main" id="{827DCA4D-1ACA-4969-92C6-5D7CC4E3A9EC}"/>
                  </a:ext>
                </a:extLst>
              </p:cNvPr>
              <p:cNvSpPr>
                <a:spLocks noChangeShapeType="1"/>
              </p:cNvSpPr>
              <p:nvPr/>
            </p:nvSpPr>
            <p:spPr bwMode="auto">
              <a:xfrm flipH="1">
                <a:off x="457200" y="4343400"/>
                <a:ext cx="9144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6150" name="Line 5">
                <a:extLst>
                  <a:ext uri="{FF2B5EF4-FFF2-40B4-BE49-F238E27FC236}">
                    <a16:creationId xmlns:a16="http://schemas.microsoft.com/office/drawing/2014/main" id="{783C7F7A-1E66-4B7B-8125-A1FE74F69FFA}"/>
                  </a:ext>
                </a:extLst>
              </p:cNvPr>
              <p:cNvSpPr>
                <a:spLocks noChangeShapeType="1"/>
              </p:cNvSpPr>
              <p:nvPr/>
            </p:nvSpPr>
            <p:spPr bwMode="auto">
              <a:xfrm>
                <a:off x="1676400" y="4343400"/>
                <a:ext cx="1066800" cy="144780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6153" name="Text Box 8">
                <a:extLst>
                  <a:ext uri="{FF2B5EF4-FFF2-40B4-BE49-F238E27FC236}">
                    <a16:creationId xmlns:a16="http://schemas.microsoft.com/office/drawing/2014/main" id="{1764D394-A93E-445B-AE7A-9FE1C501C49B}"/>
                  </a:ext>
                </a:extLst>
              </p:cNvPr>
              <p:cNvSpPr txBox="1">
                <a:spLocks noChangeArrowheads="1"/>
              </p:cNvSpPr>
              <p:nvPr/>
            </p:nvSpPr>
            <p:spPr bwMode="auto">
              <a:xfrm>
                <a:off x="3810000" y="1752600"/>
                <a:ext cx="1262063"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Outlook</a:t>
                </a:r>
              </a:p>
            </p:txBody>
          </p:sp>
          <p:sp>
            <p:nvSpPr>
              <p:cNvPr id="6154" name="Text Box 9">
                <a:extLst>
                  <a:ext uri="{FF2B5EF4-FFF2-40B4-BE49-F238E27FC236}">
                    <a16:creationId xmlns:a16="http://schemas.microsoft.com/office/drawing/2014/main" id="{99E8ADB1-BE41-4D49-96FA-324C9E517172}"/>
                  </a:ext>
                </a:extLst>
              </p:cNvPr>
              <p:cNvSpPr txBox="1">
                <a:spLocks noChangeArrowheads="1"/>
              </p:cNvSpPr>
              <p:nvPr/>
            </p:nvSpPr>
            <p:spPr bwMode="auto">
              <a:xfrm>
                <a:off x="2362200" y="2743200"/>
                <a:ext cx="1054100"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Sunny</a:t>
                </a:r>
              </a:p>
            </p:txBody>
          </p:sp>
          <p:sp>
            <p:nvSpPr>
              <p:cNvPr id="6155" name="Text Box 10">
                <a:extLst>
                  <a:ext uri="{FF2B5EF4-FFF2-40B4-BE49-F238E27FC236}">
                    <a16:creationId xmlns:a16="http://schemas.microsoft.com/office/drawing/2014/main" id="{8720431C-2694-4B6A-89AA-0B8D163CECC8}"/>
                  </a:ext>
                </a:extLst>
              </p:cNvPr>
              <p:cNvSpPr txBox="1">
                <a:spLocks noChangeArrowheads="1"/>
              </p:cNvSpPr>
              <p:nvPr/>
            </p:nvSpPr>
            <p:spPr bwMode="auto">
              <a:xfrm>
                <a:off x="3733800" y="2743200"/>
                <a:ext cx="1400175" cy="495300"/>
              </a:xfrm>
              <a:prstGeom prst="rect">
                <a:avLst/>
              </a:prstGeom>
              <a:solidFill>
                <a:schemeClr val="bg1"/>
              </a:solidFill>
              <a:ln w="38100">
                <a:solidFill>
                  <a:schemeClr val="tx2"/>
                </a:solidFill>
                <a:prstDash val="dash"/>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Overcast</a:t>
                </a:r>
              </a:p>
            </p:txBody>
          </p:sp>
          <p:sp>
            <p:nvSpPr>
              <p:cNvPr id="6156" name="Text Box 11">
                <a:extLst>
                  <a:ext uri="{FF2B5EF4-FFF2-40B4-BE49-F238E27FC236}">
                    <a16:creationId xmlns:a16="http://schemas.microsoft.com/office/drawing/2014/main" id="{3E7FBD20-83B9-468D-9F7E-B28E5C32DA2C}"/>
                  </a:ext>
                </a:extLst>
              </p:cNvPr>
              <p:cNvSpPr txBox="1">
                <a:spLocks noChangeArrowheads="1"/>
              </p:cNvSpPr>
              <p:nvPr/>
            </p:nvSpPr>
            <p:spPr bwMode="auto">
              <a:xfrm>
                <a:off x="5486400" y="2743200"/>
                <a:ext cx="811213" cy="495300"/>
              </a:xfrm>
              <a:prstGeom prst="rect">
                <a:avLst/>
              </a:prstGeom>
              <a:solidFill>
                <a:schemeClr val="bg1"/>
              </a:solidFill>
              <a:ln w="38100">
                <a:solidFill>
                  <a:schemeClr val="tx2"/>
                </a:solidFill>
                <a:prstDash val="dash"/>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Rain</a:t>
                </a:r>
              </a:p>
            </p:txBody>
          </p:sp>
          <p:sp>
            <p:nvSpPr>
              <p:cNvPr id="6157" name="Text Box 12">
                <a:extLst>
                  <a:ext uri="{FF2B5EF4-FFF2-40B4-BE49-F238E27FC236}">
                    <a16:creationId xmlns:a16="http://schemas.microsoft.com/office/drawing/2014/main" id="{5FE754A2-9DDC-4984-8D49-0282FE31A056}"/>
                  </a:ext>
                </a:extLst>
              </p:cNvPr>
              <p:cNvSpPr txBox="1">
                <a:spLocks noChangeArrowheads="1"/>
              </p:cNvSpPr>
              <p:nvPr/>
            </p:nvSpPr>
            <p:spPr bwMode="auto">
              <a:xfrm>
                <a:off x="838200" y="3886200"/>
                <a:ext cx="1416050" cy="495300"/>
              </a:xfrm>
              <a:prstGeom prst="rect">
                <a:avLst/>
              </a:prstGeom>
              <a:solidFill>
                <a:schemeClr val="bg1"/>
              </a:solidFill>
              <a:ln w="38100">
                <a:solidFill>
                  <a:schemeClr val="hlink"/>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Humidity</a:t>
                </a:r>
              </a:p>
            </p:txBody>
          </p:sp>
          <p:sp>
            <p:nvSpPr>
              <p:cNvPr id="6158" name="Text Box 13">
                <a:extLst>
                  <a:ext uri="{FF2B5EF4-FFF2-40B4-BE49-F238E27FC236}">
                    <a16:creationId xmlns:a16="http://schemas.microsoft.com/office/drawing/2014/main" id="{9F158752-67F6-41CF-A921-76448296CB02}"/>
                  </a:ext>
                </a:extLst>
              </p:cNvPr>
              <p:cNvSpPr txBox="1">
                <a:spLocks noChangeArrowheads="1"/>
              </p:cNvSpPr>
              <p:nvPr/>
            </p:nvSpPr>
            <p:spPr bwMode="auto">
              <a:xfrm>
                <a:off x="304800" y="4953000"/>
                <a:ext cx="83661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High</a:t>
                </a:r>
              </a:p>
            </p:txBody>
          </p:sp>
          <p:sp>
            <p:nvSpPr>
              <p:cNvPr id="6159" name="Text Box 14">
                <a:extLst>
                  <a:ext uri="{FF2B5EF4-FFF2-40B4-BE49-F238E27FC236}">
                    <a16:creationId xmlns:a16="http://schemas.microsoft.com/office/drawing/2014/main" id="{97AEDF0A-FD7F-4AD6-88FB-BFD5D9C55519}"/>
                  </a:ext>
                </a:extLst>
              </p:cNvPr>
              <p:cNvSpPr txBox="1">
                <a:spLocks noChangeArrowheads="1"/>
              </p:cNvSpPr>
              <p:nvPr/>
            </p:nvSpPr>
            <p:spPr bwMode="auto">
              <a:xfrm>
                <a:off x="1828800" y="4953000"/>
                <a:ext cx="1185863" cy="495300"/>
              </a:xfrm>
              <a:prstGeom prst="rect">
                <a:avLst/>
              </a:prstGeom>
              <a:solidFill>
                <a:schemeClr val="bg1"/>
              </a:solidFill>
              <a:ln w="38100">
                <a:solidFill>
                  <a:schemeClr val="tx2"/>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Normal</a:t>
                </a:r>
              </a:p>
            </p:txBody>
          </p:sp>
          <p:sp>
            <p:nvSpPr>
              <p:cNvPr id="6160" name="Text Box 15">
                <a:extLst>
                  <a:ext uri="{FF2B5EF4-FFF2-40B4-BE49-F238E27FC236}">
                    <a16:creationId xmlns:a16="http://schemas.microsoft.com/office/drawing/2014/main" id="{23717AE7-2ECE-46EC-B7FD-F86F53AA27EC}"/>
                  </a:ext>
                </a:extLst>
              </p:cNvPr>
              <p:cNvSpPr txBox="1">
                <a:spLocks noChangeArrowheads="1"/>
              </p:cNvSpPr>
              <p:nvPr/>
            </p:nvSpPr>
            <p:spPr bwMode="auto">
              <a:xfrm>
                <a:off x="152400" y="5791200"/>
                <a:ext cx="590550"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No</a:t>
                </a:r>
              </a:p>
            </p:txBody>
          </p:sp>
          <p:sp>
            <p:nvSpPr>
              <p:cNvPr id="6161" name="Text Box 16">
                <a:extLst>
                  <a:ext uri="{FF2B5EF4-FFF2-40B4-BE49-F238E27FC236}">
                    <a16:creationId xmlns:a16="http://schemas.microsoft.com/office/drawing/2014/main" id="{50FEA35D-C83F-47B8-B4EC-4E875ABD549F}"/>
                  </a:ext>
                </a:extLst>
              </p:cNvPr>
              <p:cNvSpPr txBox="1">
                <a:spLocks noChangeArrowheads="1"/>
              </p:cNvSpPr>
              <p:nvPr/>
            </p:nvSpPr>
            <p:spPr bwMode="auto">
              <a:xfrm>
                <a:off x="2438400" y="5791200"/>
                <a:ext cx="695325" cy="495300"/>
              </a:xfrm>
              <a:prstGeom prst="rect">
                <a:avLst/>
              </a:prstGeom>
              <a:solidFill>
                <a:schemeClr val="bg1"/>
              </a:solidFill>
              <a:ln w="38100">
                <a:solidFill>
                  <a:schemeClr val="accent2"/>
                </a:solidFill>
                <a:miter lim="800000"/>
                <a:headEnd/>
                <a:tailEnd/>
              </a:ln>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Times New Roman"/>
                  </a:rPr>
                  <a:t>Yes</a:t>
                </a:r>
              </a:p>
            </p:txBody>
          </p:sp>
        </p:grpSp>
      </p:grpSp>
      <p:grpSp>
        <p:nvGrpSpPr>
          <p:cNvPr id="2" name="Group 17">
            <a:extLst>
              <a:ext uri="{FF2B5EF4-FFF2-40B4-BE49-F238E27FC236}">
                <a16:creationId xmlns:a16="http://schemas.microsoft.com/office/drawing/2014/main" id="{B0CC6FFA-496B-4CDB-B8C3-03DB2C3AFCD5}"/>
              </a:ext>
            </a:extLst>
          </p:cNvPr>
          <p:cNvGrpSpPr>
            <a:grpSpLocks/>
          </p:cNvGrpSpPr>
          <p:nvPr/>
        </p:nvGrpSpPr>
        <p:grpSpPr bwMode="auto">
          <a:xfrm>
            <a:off x="2286000" y="3886200"/>
            <a:ext cx="6078538" cy="457200"/>
            <a:chOff x="1440" y="2448"/>
            <a:chExt cx="3829" cy="288"/>
          </a:xfrm>
        </p:grpSpPr>
        <p:sp>
          <p:nvSpPr>
            <p:cNvPr id="6169" name="Text Box 18">
              <a:extLst>
                <a:ext uri="{FF2B5EF4-FFF2-40B4-BE49-F238E27FC236}">
                  <a16:creationId xmlns:a16="http://schemas.microsoft.com/office/drawing/2014/main" id="{5D2CE91B-2D77-4258-B72B-8E58897416A6}"/>
                </a:ext>
              </a:extLst>
            </p:cNvPr>
            <p:cNvSpPr txBox="1">
              <a:spLocks noChangeArrowheads="1"/>
            </p:cNvSpPr>
            <p:nvPr/>
          </p:nvSpPr>
          <p:spPr bwMode="auto">
            <a:xfrm>
              <a:off x="2064" y="2448"/>
              <a:ext cx="320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Each </a:t>
              </a:r>
              <a:r>
                <a:rPr kumimoji="0" lang="en-US" alt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mn-ea"/>
                  <a:cs typeface="Times New Roman"/>
                </a:rPr>
                <a:t>internal node </a:t>
              </a: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tests an attribute</a:t>
              </a:r>
            </a:p>
          </p:txBody>
        </p:sp>
        <p:sp>
          <p:nvSpPr>
            <p:cNvPr id="6170" name="Line 19">
              <a:extLst>
                <a:ext uri="{FF2B5EF4-FFF2-40B4-BE49-F238E27FC236}">
                  <a16:creationId xmlns:a16="http://schemas.microsoft.com/office/drawing/2014/main" id="{D5F38312-C991-4216-9E43-0202FBEEED0E}"/>
                </a:ext>
              </a:extLst>
            </p:cNvPr>
            <p:cNvSpPr>
              <a:spLocks noChangeShapeType="1"/>
            </p:cNvSpPr>
            <p:nvPr/>
          </p:nvSpPr>
          <p:spPr bwMode="auto">
            <a:xfrm flipH="1" flipV="1">
              <a:off x="1440" y="2592"/>
              <a:ext cx="624" cy="0"/>
            </a:xfrm>
            <a:prstGeom prst="line">
              <a:avLst/>
            </a:prstGeom>
            <a:noFill/>
            <a:ln w="38100">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grpSp>
      <p:grpSp>
        <p:nvGrpSpPr>
          <p:cNvPr id="3" name="Group 20">
            <a:extLst>
              <a:ext uri="{FF2B5EF4-FFF2-40B4-BE49-F238E27FC236}">
                <a16:creationId xmlns:a16="http://schemas.microsoft.com/office/drawing/2014/main" id="{E3EFD244-D104-41F6-8D52-32A4BCCDADCB}"/>
              </a:ext>
            </a:extLst>
          </p:cNvPr>
          <p:cNvGrpSpPr>
            <a:grpSpLocks/>
          </p:cNvGrpSpPr>
          <p:nvPr/>
        </p:nvGrpSpPr>
        <p:grpSpPr bwMode="auto">
          <a:xfrm>
            <a:off x="3065463" y="4953003"/>
            <a:ext cx="5380037" cy="830263"/>
            <a:chOff x="1931" y="3120"/>
            <a:chExt cx="3389" cy="523"/>
          </a:xfrm>
        </p:grpSpPr>
        <p:sp>
          <p:nvSpPr>
            <p:cNvPr id="6167" name="Text Box 21">
              <a:extLst>
                <a:ext uri="{FF2B5EF4-FFF2-40B4-BE49-F238E27FC236}">
                  <a16:creationId xmlns:a16="http://schemas.microsoft.com/office/drawing/2014/main" id="{C146CA0E-72ED-4149-8D61-6ACBE187EA89}"/>
                </a:ext>
              </a:extLst>
            </p:cNvPr>
            <p:cNvSpPr txBox="1">
              <a:spLocks noChangeArrowheads="1"/>
            </p:cNvSpPr>
            <p:nvPr/>
          </p:nvSpPr>
          <p:spPr bwMode="auto">
            <a:xfrm>
              <a:off x="2555" y="3120"/>
              <a:ext cx="276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Each </a:t>
              </a:r>
              <a:r>
                <a:rPr kumimoji="0" lang="en-US" altLang="en-US" sz="2400" b="0" i="0" u="sng"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ahoma" panose="020B0604030504040204" pitchFamily="34" charset="0"/>
                  <a:ea typeface="+mn-ea"/>
                  <a:cs typeface="Times New Roman"/>
                </a:rPr>
                <a:t>branch</a:t>
              </a: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 corresponds to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attribute value node</a:t>
              </a:r>
            </a:p>
          </p:txBody>
        </p:sp>
        <p:sp>
          <p:nvSpPr>
            <p:cNvPr id="6168" name="Line 22">
              <a:extLst>
                <a:ext uri="{FF2B5EF4-FFF2-40B4-BE49-F238E27FC236}">
                  <a16:creationId xmlns:a16="http://schemas.microsoft.com/office/drawing/2014/main" id="{1A821F52-8CC5-42A3-BA8F-3813053CD4FA}"/>
                </a:ext>
              </a:extLst>
            </p:cNvPr>
            <p:cNvSpPr>
              <a:spLocks noChangeShapeType="1"/>
            </p:cNvSpPr>
            <p:nvPr/>
          </p:nvSpPr>
          <p:spPr bwMode="auto">
            <a:xfrm flipH="1" flipV="1">
              <a:off x="1931" y="3264"/>
              <a:ext cx="624" cy="0"/>
            </a:xfrm>
            <a:prstGeom prst="line">
              <a:avLst/>
            </a:prstGeom>
            <a:noFill/>
            <a:ln w="38100">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grpSp>
      <p:grpSp>
        <p:nvGrpSpPr>
          <p:cNvPr id="4" name="Group 23">
            <a:extLst>
              <a:ext uri="{FF2B5EF4-FFF2-40B4-BE49-F238E27FC236}">
                <a16:creationId xmlns:a16="http://schemas.microsoft.com/office/drawing/2014/main" id="{FC545591-5FC4-4945-BC80-83E2FBBD3571}"/>
              </a:ext>
            </a:extLst>
          </p:cNvPr>
          <p:cNvGrpSpPr>
            <a:grpSpLocks/>
          </p:cNvGrpSpPr>
          <p:nvPr/>
        </p:nvGrpSpPr>
        <p:grpSpPr bwMode="auto">
          <a:xfrm>
            <a:off x="3200400" y="5791200"/>
            <a:ext cx="5943600" cy="457200"/>
            <a:chOff x="2016" y="3648"/>
            <a:chExt cx="3744" cy="288"/>
          </a:xfrm>
        </p:grpSpPr>
        <p:sp>
          <p:nvSpPr>
            <p:cNvPr id="6165" name="Text Box 24">
              <a:extLst>
                <a:ext uri="{FF2B5EF4-FFF2-40B4-BE49-F238E27FC236}">
                  <a16:creationId xmlns:a16="http://schemas.microsoft.com/office/drawing/2014/main" id="{51449896-0E24-4287-9FCD-2700D3BD8555}"/>
                </a:ext>
              </a:extLst>
            </p:cNvPr>
            <p:cNvSpPr txBox="1">
              <a:spLocks noChangeArrowheads="1"/>
            </p:cNvSpPr>
            <p:nvPr/>
          </p:nvSpPr>
          <p:spPr bwMode="auto">
            <a:xfrm>
              <a:off x="2433" y="3648"/>
              <a:ext cx="33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Each </a:t>
              </a:r>
              <a:r>
                <a:rPr kumimoji="0" lang="en-US" alt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ahoma" panose="020B0604030504040204" pitchFamily="34" charset="0"/>
                  <a:ea typeface="+mn-ea"/>
                  <a:cs typeface="Times New Roman"/>
                </a:rPr>
                <a:t>leaf node </a:t>
              </a: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a:rPr>
                <a:t>assigns a classification</a:t>
              </a:r>
            </a:p>
          </p:txBody>
        </p:sp>
        <p:sp>
          <p:nvSpPr>
            <p:cNvPr id="6166" name="Line 25">
              <a:extLst>
                <a:ext uri="{FF2B5EF4-FFF2-40B4-BE49-F238E27FC236}">
                  <a16:creationId xmlns:a16="http://schemas.microsoft.com/office/drawing/2014/main" id="{81025A97-535F-414E-9A62-C74109684947}"/>
                </a:ext>
              </a:extLst>
            </p:cNvPr>
            <p:cNvSpPr>
              <a:spLocks noChangeShapeType="1"/>
            </p:cNvSpPr>
            <p:nvPr/>
          </p:nvSpPr>
          <p:spPr bwMode="auto">
            <a:xfrm flipH="1" flipV="1">
              <a:off x="2016" y="3792"/>
              <a:ext cx="384" cy="0"/>
            </a:xfrm>
            <a:prstGeom prst="line">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Times New Roman"/>
              </a:endParaRPr>
            </a:p>
          </p:txBody>
        </p:sp>
      </p:grpSp>
      <p:sp>
        <p:nvSpPr>
          <p:cNvPr id="27" name="Slide Number Placeholder 1">
            <a:extLst>
              <a:ext uri="{FF2B5EF4-FFF2-40B4-BE49-F238E27FC236}">
                <a16:creationId xmlns:a16="http://schemas.microsoft.com/office/drawing/2014/main" id="{CFA46F9A-3886-4D48-A17F-75A47886DB70}"/>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graphicFrame>
        <p:nvGraphicFramePr>
          <p:cNvPr id="28" name="Group 28">
            <a:extLst>
              <a:ext uri="{FF2B5EF4-FFF2-40B4-BE49-F238E27FC236}">
                <a16:creationId xmlns:a16="http://schemas.microsoft.com/office/drawing/2014/main" id="{2E0C878F-7677-DDC7-3025-573A56AA1805}"/>
              </a:ext>
            </a:extLst>
          </p:cNvPr>
          <p:cNvGraphicFramePr>
            <a:graphicFrameLocks noGrp="1"/>
          </p:cNvGraphicFramePr>
          <p:nvPr>
            <p:extLst>
              <p:ext uri="{D42A27DB-BD31-4B8C-83A1-F6EECF244321}">
                <p14:modId xmlns:p14="http://schemas.microsoft.com/office/powerpoint/2010/main" val="1177258539"/>
              </p:ext>
            </p:extLst>
          </p:nvPr>
        </p:nvGraphicFramePr>
        <p:xfrm>
          <a:off x="602853" y="1486213"/>
          <a:ext cx="3637756" cy="2533337"/>
        </p:xfrm>
        <a:graphic>
          <a:graphicData uri="http://schemas.openxmlformats.org/drawingml/2006/table">
            <a:tbl>
              <a:tblPr/>
              <a:tblGrid>
                <a:gridCol w="662061">
                  <a:extLst>
                    <a:ext uri="{9D8B030D-6E8A-4147-A177-3AD203B41FA5}">
                      <a16:colId xmlns:a16="http://schemas.microsoft.com/office/drawing/2014/main" val="20000"/>
                    </a:ext>
                  </a:extLst>
                </a:gridCol>
                <a:gridCol w="552116">
                  <a:extLst>
                    <a:ext uri="{9D8B030D-6E8A-4147-A177-3AD203B41FA5}">
                      <a16:colId xmlns:a16="http://schemas.microsoft.com/office/drawing/2014/main" val="20001"/>
                    </a:ext>
                  </a:extLst>
                </a:gridCol>
                <a:gridCol w="489241">
                  <a:extLst>
                    <a:ext uri="{9D8B030D-6E8A-4147-A177-3AD203B41FA5}">
                      <a16:colId xmlns:a16="http://schemas.microsoft.com/office/drawing/2014/main" val="20002"/>
                    </a:ext>
                  </a:extLst>
                </a:gridCol>
                <a:gridCol w="591155">
                  <a:extLst>
                    <a:ext uri="{9D8B030D-6E8A-4147-A177-3AD203B41FA5}">
                      <a16:colId xmlns:a16="http://schemas.microsoft.com/office/drawing/2014/main" val="20003"/>
                    </a:ext>
                  </a:extLst>
                </a:gridCol>
                <a:gridCol w="517260">
                  <a:extLst>
                    <a:ext uri="{9D8B030D-6E8A-4147-A177-3AD203B41FA5}">
                      <a16:colId xmlns:a16="http://schemas.microsoft.com/office/drawing/2014/main" val="20004"/>
                    </a:ext>
                  </a:extLst>
                </a:gridCol>
                <a:gridCol w="825923">
                  <a:extLst>
                    <a:ext uri="{9D8B030D-6E8A-4147-A177-3AD203B41FA5}">
                      <a16:colId xmlns:a16="http://schemas.microsoft.com/office/drawing/2014/main" val="20005"/>
                    </a:ext>
                  </a:extLst>
                </a:gridCol>
              </a:tblGrid>
              <a:tr h="289080">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ID code</a:t>
                      </a:r>
                    </a:p>
                  </a:txBody>
                  <a:tcPr marT="45725" marB="45725"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Outlook</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Temp</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Humidity</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Windy</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Play</a:t>
                      </a:r>
                    </a:p>
                  </a:txBody>
                  <a:tcPr marT="45725" marB="45725"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44257">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a</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b</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c</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f</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g</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i</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j</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k</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m</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a:ln>
                            <a:noFill/>
                          </a:ln>
                          <a:solidFill>
                            <a:schemeClr val="tx1"/>
                          </a:solidFill>
                          <a:effectLst/>
                          <a:latin typeface="Times New Roman" charset="0"/>
                          <a:ea typeface="新細明體" pitchFamily="18" charset="-120"/>
                        </a:rPr>
                        <a:t>n</a:t>
                      </a:r>
                    </a:p>
                  </a:txBody>
                  <a:tcPr marT="45725" marB="45725"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Rainy</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Mild</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High</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True</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Arial"/>
                          <a:cs typeface="Arial"/>
                        </a:defRPr>
                      </a:lvl1pPr>
                      <a:lvl2pPr marL="342900" algn="l" defTabSz="685800" rtl="0" eaLnBrk="1" latinLnBrk="0" hangingPunct="1">
                        <a:defRPr sz="1350" kern="1200">
                          <a:solidFill>
                            <a:schemeClr val="tx1"/>
                          </a:solidFill>
                          <a:latin typeface="Arial"/>
                          <a:cs typeface="Arial"/>
                        </a:defRPr>
                      </a:lvl2pPr>
                      <a:lvl3pPr marL="685800" algn="l" defTabSz="685800" rtl="0" eaLnBrk="1" latinLnBrk="0" hangingPunct="1">
                        <a:defRPr sz="1350" kern="1200">
                          <a:solidFill>
                            <a:schemeClr val="tx1"/>
                          </a:solidFill>
                          <a:latin typeface="Arial"/>
                          <a:cs typeface="Arial"/>
                        </a:defRPr>
                      </a:lvl3pPr>
                      <a:lvl4pPr marL="1028700" algn="l" defTabSz="685800" rtl="0" eaLnBrk="1" latinLnBrk="0" hangingPunct="1">
                        <a:defRPr sz="1350" kern="1200">
                          <a:solidFill>
                            <a:schemeClr val="tx1"/>
                          </a:solidFill>
                          <a:latin typeface="Arial"/>
                          <a:cs typeface="Arial"/>
                        </a:defRPr>
                      </a:lvl4pPr>
                      <a:lvl5pPr marL="1371600" algn="l" defTabSz="685800" rtl="0" eaLnBrk="1" latinLnBrk="0" hangingPunct="1">
                        <a:defRPr sz="1350" kern="1200">
                          <a:solidFill>
                            <a:schemeClr val="tx1"/>
                          </a:solidFill>
                          <a:latin typeface="Arial"/>
                          <a:cs typeface="Arial"/>
                        </a:defRPr>
                      </a:lvl5pPr>
                      <a:lvl6pPr marL="1714500" algn="l" defTabSz="685800" rtl="0" eaLnBrk="1" latinLnBrk="0" hangingPunct="1">
                        <a:defRPr sz="1350" kern="1200">
                          <a:solidFill>
                            <a:schemeClr val="tx1"/>
                          </a:solidFill>
                          <a:latin typeface="Arial"/>
                          <a:cs typeface="Arial"/>
                        </a:defRPr>
                      </a:lvl6pPr>
                      <a:lvl7pPr marL="2057400" algn="l" defTabSz="685800" rtl="0" eaLnBrk="1" latinLnBrk="0" hangingPunct="1">
                        <a:defRPr sz="1350" kern="1200">
                          <a:solidFill>
                            <a:schemeClr val="tx1"/>
                          </a:solidFill>
                          <a:latin typeface="Arial"/>
                          <a:cs typeface="Arial"/>
                        </a:defRPr>
                      </a:lvl7pPr>
                      <a:lvl8pPr marL="2400300" algn="l" defTabSz="685800" rtl="0" eaLnBrk="1" latinLnBrk="0" hangingPunct="1">
                        <a:defRPr sz="1350" kern="1200">
                          <a:solidFill>
                            <a:schemeClr val="tx1"/>
                          </a:solidFill>
                          <a:latin typeface="Arial"/>
                          <a:cs typeface="Arial"/>
                        </a:defRPr>
                      </a:lvl8pPr>
                      <a:lvl9pPr marL="2743200" algn="l" defTabSz="685800" rtl="0" eaLnBrk="1" latinLnBrk="0" hangingPunct="1">
                        <a:defRPr sz="135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800" b="0" i="0" u="none" strike="noStrike" cap="none" normalizeH="0" baseline="0" dirty="0">
                          <a:ln>
                            <a:noFill/>
                          </a:ln>
                          <a:solidFill>
                            <a:schemeClr val="tx1"/>
                          </a:solidFill>
                          <a:effectLst/>
                          <a:latin typeface="Times New Roman" charset="0"/>
                          <a:ea typeface="新細明體" pitchFamily="18" charset="-120"/>
                        </a:rPr>
                        <a:t>No</a:t>
                      </a:r>
                    </a:p>
                  </a:txBody>
                  <a:tcPr marT="45725" marB="45725"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 name="Arrow: Down 5">
            <a:extLst>
              <a:ext uri="{FF2B5EF4-FFF2-40B4-BE49-F238E27FC236}">
                <a16:creationId xmlns:a16="http://schemas.microsoft.com/office/drawing/2014/main" id="{F333A017-293F-91A2-6673-1CD8F4973DF0}"/>
              </a:ext>
            </a:extLst>
          </p:cNvPr>
          <p:cNvSpPr/>
          <p:nvPr/>
        </p:nvSpPr>
        <p:spPr bwMode="auto">
          <a:xfrm>
            <a:off x="1371600" y="987357"/>
            <a:ext cx="304800" cy="384243"/>
          </a:xfrm>
          <a:prstGeom prst="downArrow">
            <a:avLst/>
          </a:prstGeom>
          <a:solidFill>
            <a:srgbClr val="FF0000"/>
          </a:solidFill>
          <a:ln>
            <a:noFill/>
          </a:ln>
          <a:effec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8" name="Arrow: Down 7">
            <a:extLst>
              <a:ext uri="{FF2B5EF4-FFF2-40B4-BE49-F238E27FC236}">
                <a16:creationId xmlns:a16="http://schemas.microsoft.com/office/drawing/2014/main" id="{3E3D6B2E-F541-B0D7-E1D3-05C3077D9A31}"/>
              </a:ext>
            </a:extLst>
          </p:cNvPr>
          <p:cNvSpPr/>
          <p:nvPr/>
        </p:nvSpPr>
        <p:spPr bwMode="auto">
          <a:xfrm>
            <a:off x="4324944" y="1219044"/>
            <a:ext cx="331391" cy="419413"/>
          </a:xfrm>
          <a:prstGeom prst="downArrow">
            <a:avLst/>
          </a:prstGeom>
          <a:solidFill>
            <a:schemeClr val="accent1"/>
          </a:solidFill>
          <a:ln w="28575">
            <a:solidFill>
              <a:schemeClr val="tx1"/>
            </a:solidFill>
          </a:ln>
          <a:effec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64813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Building the Tree</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1" name="TextBox 10">
            <a:extLst>
              <a:ext uri="{FF2B5EF4-FFF2-40B4-BE49-F238E27FC236}">
                <a16:creationId xmlns:a16="http://schemas.microsoft.com/office/drawing/2014/main" id="{72F822AA-5A61-45C0-A23D-6A444D582CA8}"/>
              </a:ext>
            </a:extLst>
          </p:cNvPr>
          <p:cNvSpPr txBox="1"/>
          <p:nvPr/>
        </p:nvSpPr>
        <p:spPr>
          <a:xfrm>
            <a:off x="304800" y="914400"/>
            <a:ext cx="8610600" cy="18466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
                <a:ea typeface="+mn-ea"/>
                <a:cs typeface="+mn-cs"/>
              </a:rPr>
              <a:t>The basic idea behind any decision tree algorithm is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imes "/>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
                <a:ea typeface="+mn-ea"/>
                <a:cs typeface="+mn-cs"/>
              </a:rPr>
              <a:t>Split Data into Training and Testing records.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
                <a:ea typeface="+mn-ea"/>
                <a:cs typeface="+mn-cs"/>
              </a:rPr>
              <a:t>Start tree building </a:t>
            </a:r>
            <a:r>
              <a:rPr lang="en-US" dirty="0">
                <a:solidFill>
                  <a:srgbClr val="0000FF"/>
                </a:solidFill>
                <a:latin typeface="Times "/>
              </a:rPr>
              <a:t>(select an attribute at a root node and decision node)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00FF"/>
                </a:solidFill>
                <a:effectLst/>
                <a:uLnTx/>
                <a:uFillTx/>
                <a:latin typeface="Times "/>
                <a:ea typeface="+mn-ea"/>
                <a:cs typeface="+mn-cs"/>
              </a:rPr>
              <a:t>Evaluate</a:t>
            </a:r>
            <a:r>
              <a:rPr kumimoji="0" lang="en-US" sz="1800" b="0" i="0" u="none" strike="noStrike" kern="1200" cap="none" spc="0" normalizeH="0" noProof="0" dirty="0">
                <a:ln>
                  <a:noFill/>
                </a:ln>
                <a:solidFill>
                  <a:srgbClr val="0000FF"/>
                </a:solidFill>
                <a:effectLst/>
                <a:uLnTx/>
                <a:uFillTx/>
                <a:latin typeface="Times "/>
                <a:ea typeface="+mn-ea"/>
                <a:cs typeface="+mn-cs"/>
              </a:rPr>
              <a:t> the Tree using all performance measures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noProof="0" dirty="0">
                <a:solidFill>
                  <a:srgbClr val="0000FF"/>
                </a:solidFill>
                <a:latin typeface="Times "/>
              </a:rPr>
              <a:t>Pick the best tree that solves the problem at hand.</a:t>
            </a:r>
            <a:endParaRPr kumimoji="0" lang="en-US" sz="1800" b="0" i="0" u="none" strike="noStrike" kern="1200" cap="none" spc="0" normalizeH="0" baseline="0" noProof="0" dirty="0">
              <a:ln>
                <a:noFill/>
              </a:ln>
              <a:solidFill>
                <a:srgbClr val="0000FF"/>
              </a:solidFill>
              <a:effectLst/>
              <a:uLnTx/>
              <a:uFillTx/>
              <a:latin typeface="Times "/>
              <a:ea typeface="+mn-ea"/>
              <a:cs typeface="+mn-cs"/>
            </a:endParaRPr>
          </a:p>
        </p:txBody>
      </p:sp>
      <p:pic>
        <p:nvPicPr>
          <p:cNvPr id="10242" name="Picture 2">
            <a:extLst>
              <a:ext uri="{FF2B5EF4-FFF2-40B4-BE49-F238E27FC236}">
                <a16:creationId xmlns:a16="http://schemas.microsoft.com/office/drawing/2014/main" id="{951C82F9-F6D8-482D-A950-125B62DE45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451"/>
          <a:stretch/>
        </p:blipFill>
        <p:spPr bwMode="auto">
          <a:xfrm>
            <a:off x="1083629" y="3762685"/>
            <a:ext cx="2040572" cy="2914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324162B-BD79-623D-F047-D0C80E78E1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50" r="2037" b="43475"/>
          <a:stretch/>
        </p:blipFill>
        <p:spPr bwMode="auto">
          <a:xfrm>
            <a:off x="3124201" y="3762685"/>
            <a:ext cx="4724400" cy="16475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340ED9-7426-487E-8CC8-5027673B31D2}"/>
              </a:ext>
            </a:extLst>
          </p:cNvPr>
          <p:cNvSpPr/>
          <p:nvPr/>
        </p:nvSpPr>
        <p:spPr>
          <a:xfrm>
            <a:off x="3429001" y="3733678"/>
            <a:ext cx="4419600" cy="1647515"/>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E68E024F-FDF9-C771-F2AF-B66013D039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50" t="59140"/>
          <a:stretch/>
        </p:blipFill>
        <p:spPr bwMode="auto">
          <a:xfrm>
            <a:off x="3135948" y="5486400"/>
            <a:ext cx="4865053" cy="1190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9B24C99-5579-8716-354D-55040A1FE09D}"/>
              </a:ext>
            </a:extLst>
          </p:cNvPr>
          <p:cNvSpPr/>
          <p:nvPr/>
        </p:nvSpPr>
        <p:spPr>
          <a:xfrm>
            <a:off x="5105400" y="5853268"/>
            <a:ext cx="1110774" cy="609600"/>
          </a:xfrm>
          <a:prstGeom prst="rect">
            <a:avLst/>
          </a:prstGeom>
          <a:noFill/>
          <a:ln w="539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CED08B-BA32-E00E-B1AC-3C3A01A078F5}"/>
              </a:ext>
            </a:extLst>
          </p:cNvPr>
          <p:cNvSpPr txBox="1"/>
          <p:nvPr/>
        </p:nvSpPr>
        <p:spPr>
          <a:xfrm>
            <a:off x="4532614" y="3368347"/>
            <a:ext cx="2693686" cy="369332"/>
          </a:xfrm>
          <a:prstGeom prst="rect">
            <a:avLst/>
          </a:prstGeom>
          <a:noFill/>
        </p:spPr>
        <p:txBody>
          <a:bodyPr wrap="none" rtlCol="0">
            <a:spAutoFit/>
          </a:bodyPr>
          <a:lstStyle/>
          <a:p>
            <a:r>
              <a:rPr lang="en-US" dirty="0"/>
              <a:t>Building the Tree: Learning</a:t>
            </a:r>
          </a:p>
        </p:txBody>
      </p:sp>
      <p:sp>
        <p:nvSpPr>
          <p:cNvPr id="3" name="Rectangle 2">
            <a:extLst>
              <a:ext uri="{FF2B5EF4-FFF2-40B4-BE49-F238E27FC236}">
                <a16:creationId xmlns:a16="http://schemas.microsoft.com/office/drawing/2014/main" id="{5EFB7934-5F2A-30A8-DE54-A291F9C59C23}"/>
              </a:ext>
            </a:extLst>
          </p:cNvPr>
          <p:cNvSpPr/>
          <p:nvPr/>
        </p:nvSpPr>
        <p:spPr>
          <a:xfrm>
            <a:off x="1828800" y="4343400"/>
            <a:ext cx="1459547" cy="2286000"/>
          </a:xfrm>
          <a:prstGeom prst="rect">
            <a:avLst/>
          </a:pr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12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p:bldP spid="3" grpId="0" animBg="1"/>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2" name="Rectangle 7">
            <a:extLst>
              <a:ext uri="{FF2B5EF4-FFF2-40B4-BE49-F238E27FC236}">
                <a16:creationId xmlns:a16="http://schemas.microsoft.com/office/drawing/2014/main" id="{C1A4241F-1DE5-4DC9-835F-343BB1D3A26F}"/>
              </a:ext>
            </a:extLst>
          </p:cNvPr>
          <p:cNvSpPr>
            <a:spLocks noGrp="1" noChangeArrowheads="1"/>
          </p:cNvSpPr>
          <p:nvPr>
            <p:ph type="title"/>
          </p:nvPr>
        </p:nvSpPr>
        <p:spPr>
          <a:xfrm>
            <a:off x="0" y="0"/>
            <a:ext cx="9144000" cy="774251"/>
          </a:xfrm>
        </p:spPr>
        <p:txBody>
          <a:bodyPr/>
          <a:lstStyle/>
          <a:p>
            <a:pPr algn="ctr" eaLnBrk="1" hangingPunct="1"/>
            <a:r>
              <a:rPr lang="en-US" altLang="en-US" sz="5400" dirty="0">
                <a:solidFill>
                  <a:srgbClr val="0070C0"/>
                </a:solidFill>
                <a:latin typeface="Comic Sans MS" panose="030F0702030302020204" pitchFamily="66" charset="0"/>
              </a:rPr>
              <a:t>A Tree from Data</a:t>
            </a:r>
          </a:p>
        </p:txBody>
      </p:sp>
      <p:sp>
        <p:nvSpPr>
          <p:cNvPr id="27" name="Slide Number Placeholder 1">
            <a:extLst>
              <a:ext uri="{FF2B5EF4-FFF2-40B4-BE49-F238E27FC236}">
                <a16:creationId xmlns:a16="http://schemas.microsoft.com/office/drawing/2014/main" id="{CFA46F9A-3886-4D48-A17F-75A47886DB70}"/>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Times New Roman"/>
            </a:endParaRPr>
          </a:p>
        </p:txBody>
      </p:sp>
      <p:graphicFrame>
        <p:nvGraphicFramePr>
          <p:cNvPr id="28" name="Group 28">
            <a:extLst>
              <a:ext uri="{FF2B5EF4-FFF2-40B4-BE49-F238E27FC236}">
                <a16:creationId xmlns:a16="http://schemas.microsoft.com/office/drawing/2014/main" id="{765C2E8B-5743-B72B-E9E3-280DA4701ADF}"/>
              </a:ext>
            </a:extLst>
          </p:cNvPr>
          <p:cNvGraphicFramePr>
            <a:graphicFrameLocks noGrp="1"/>
          </p:cNvGraphicFramePr>
          <p:nvPr>
            <p:extLst>
              <p:ext uri="{D42A27DB-BD31-4B8C-83A1-F6EECF244321}">
                <p14:modId xmlns:p14="http://schemas.microsoft.com/office/powerpoint/2010/main" val="2861774801"/>
              </p:ext>
            </p:extLst>
          </p:nvPr>
        </p:nvGraphicFramePr>
        <p:xfrm>
          <a:off x="4794478" y="838200"/>
          <a:ext cx="4348667" cy="2982913"/>
        </p:xfrm>
        <a:graphic>
          <a:graphicData uri="http://schemas.openxmlformats.org/drawingml/2006/table">
            <a:tbl>
              <a:tblPr/>
              <a:tblGrid>
                <a:gridCol w="791447">
                  <a:extLst>
                    <a:ext uri="{9D8B030D-6E8A-4147-A177-3AD203B41FA5}">
                      <a16:colId xmlns:a16="http://schemas.microsoft.com/office/drawing/2014/main" val="20000"/>
                    </a:ext>
                  </a:extLst>
                </a:gridCol>
                <a:gridCol w="660013">
                  <a:extLst>
                    <a:ext uri="{9D8B030D-6E8A-4147-A177-3AD203B41FA5}">
                      <a16:colId xmlns:a16="http://schemas.microsoft.com/office/drawing/2014/main" val="20001"/>
                    </a:ext>
                  </a:extLst>
                </a:gridCol>
                <a:gridCol w="967640">
                  <a:extLst>
                    <a:ext uri="{9D8B030D-6E8A-4147-A177-3AD203B41FA5}">
                      <a16:colId xmlns:a16="http://schemas.microsoft.com/office/drawing/2014/main" val="20002"/>
                    </a:ext>
                  </a:extLst>
                </a:gridCol>
                <a:gridCol w="753351">
                  <a:extLst>
                    <a:ext uri="{9D8B030D-6E8A-4147-A177-3AD203B41FA5}">
                      <a16:colId xmlns:a16="http://schemas.microsoft.com/office/drawing/2014/main" val="20003"/>
                    </a:ext>
                  </a:extLst>
                </a:gridCol>
                <a:gridCol w="566679">
                  <a:extLst>
                    <a:ext uri="{9D8B030D-6E8A-4147-A177-3AD203B41FA5}">
                      <a16:colId xmlns:a16="http://schemas.microsoft.com/office/drawing/2014/main" val="20004"/>
                    </a:ext>
                  </a:extLst>
                </a:gridCol>
                <a:gridCol w="609537">
                  <a:extLst>
                    <a:ext uri="{9D8B030D-6E8A-4147-A177-3AD203B41FA5}">
                      <a16:colId xmlns:a16="http://schemas.microsoft.com/office/drawing/2014/main" val="20005"/>
                    </a:ext>
                  </a:extLst>
                </a:gridCol>
              </a:tblGrid>
              <a:tr h="25123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ID code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Outlook</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Temperature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Humidity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Windy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Play</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3167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a</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b</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c</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g</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err="1">
                          <a:ln>
                            <a:noFill/>
                          </a:ln>
                          <a:solidFill>
                            <a:schemeClr val="tx1"/>
                          </a:solidFill>
                          <a:effectLst/>
                          <a:latin typeface="Times New Roman" charset="0"/>
                          <a:ea typeface="新細明體" pitchFamily="18" charset="-120"/>
                        </a:rPr>
                        <a:t>i</a:t>
                      </a:r>
                      <a:endParaRPr kumimoji="1" lang="en-US" altLang="zh-TW" sz="1000" b="0" i="0" u="none" strike="noStrike" cap="none" normalizeH="0" baseline="0" dirty="0">
                        <a:ln>
                          <a:noFill/>
                        </a:ln>
                        <a:solidFill>
                          <a:schemeClr val="tx1"/>
                        </a:solidFill>
                        <a:effectLst/>
                        <a:latin typeface="Times New Roman" charset="0"/>
                        <a:ea typeface="新細明體" pitchFamily="18" charset="-120"/>
                      </a:endParaRP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j</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k</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Rainy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3314" name="Picture 2">
            <a:extLst>
              <a:ext uri="{FF2B5EF4-FFF2-40B4-BE49-F238E27FC236}">
                <a16:creationId xmlns:a16="http://schemas.microsoft.com/office/drawing/2014/main" id="{4409C2D3-8E71-D57D-3668-BC876B042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17887"/>
            <a:ext cx="4495800" cy="33639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A67D4B-5178-D18C-F4EB-D5C94F693AB6}"/>
              </a:ext>
            </a:extLst>
          </p:cNvPr>
          <p:cNvSpPr/>
          <p:nvPr/>
        </p:nvSpPr>
        <p:spPr bwMode="auto">
          <a:xfrm>
            <a:off x="5562600" y="774251"/>
            <a:ext cx="685800" cy="3046862"/>
          </a:xfrm>
          <a:prstGeom prst="rect">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7" name="Rectangle 6">
            <a:extLst>
              <a:ext uri="{FF2B5EF4-FFF2-40B4-BE49-F238E27FC236}">
                <a16:creationId xmlns:a16="http://schemas.microsoft.com/office/drawing/2014/main" id="{A98BB6D0-45D2-6732-9B47-11AED2C60158}"/>
              </a:ext>
            </a:extLst>
          </p:cNvPr>
          <p:cNvSpPr/>
          <p:nvPr/>
        </p:nvSpPr>
        <p:spPr bwMode="auto">
          <a:xfrm>
            <a:off x="1898878" y="3657600"/>
            <a:ext cx="1225322" cy="608462"/>
          </a:xfrm>
          <a:prstGeom prst="rect">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8" name="Rectangle 7">
            <a:extLst>
              <a:ext uri="{FF2B5EF4-FFF2-40B4-BE49-F238E27FC236}">
                <a16:creationId xmlns:a16="http://schemas.microsoft.com/office/drawing/2014/main" id="{EAD7438F-82F2-5AEC-7F52-9D2179BD59C4}"/>
              </a:ext>
            </a:extLst>
          </p:cNvPr>
          <p:cNvSpPr/>
          <p:nvPr/>
        </p:nvSpPr>
        <p:spPr bwMode="auto">
          <a:xfrm>
            <a:off x="7239000" y="812351"/>
            <a:ext cx="685800" cy="3046862"/>
          </a:xfrm>
          <a:prstGeom prst="rect">
            <a:avLst/>
          </a:prstGeom>
          <a:noFill/>
          <a:ln w="635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9" name="Rectangle 8">
            <a:extLst>
              <a:ext uri="{FF2B5EF4-FFF2-40B4-BE49-F238E27FC236}">
                <a16:creationId xmlns:a16="http://schemas.microsoft.com/office/drawing/2014/main" id="{46995A1D-5DA1-4B67-816F-91B38E9096E0}"/>
              </a:ext>
            </a:extLst>
          </p:cNvPr>
          <p:cNvSpPr/>
          <p:nvPr/>
        </p:nvSpPr>
        <p:spPr bwMode="auto">
          <a:xfrm>
            <a:off x="762000" y="4877938"/>
            <a:ext cx="1149122" cy="608462"/>
          </a:xfrm>
          <a:prstGeom prst="rect">
            <a:avLst/>
          </a:prstGeom>
          <a:noFill/>
          <a:ln w="635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0" name="Rectangle 9">
            <a:extLst>
              <a:ext uri="{FF2B5EF4-FFF2-40B4-BE49-F238E27FC236}">
                <a16:creationId xmlns:a16="http://schemas.microsoft.com/office/drawing/2014/main" id="{21426748-D804-E022-1A07-9E0A367B679E}"/>
              </a:ext>
            </a:extLst>
          </p:cNvPr>
          <p:cNvSpPr/>
          <p:nvPr/>
        </p:nvSpPr>
        <p:spPr bwMode="auto">
          <a:xfrm>
            <a:off x="7924800" y="812351"/>
            <a:ext cx="609172" cy="3046862"/>
          </a:xfrm>
          <a:prstGeom prst="rect">
            <a:avLst/>
          </a:prstGeom>
          <a:noFill/>
          <a:ln w="635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1" name="Rectangle 10">
            <a:extLst>
              <a:ext uri="{FF2B5EF4-FFF2-40B4-BE49-F238E27FC236}">
                <a16:creationId xmlns:a16="http://schemas.microsoft.com/office/drawing/2014/main" id="{556C78B3-9F88-94BA-B626-6CE7EF6DFEBC}"/>
              </a:ext>
            </a:extLst>
          </p:cNvPr>
          <p:cNvSpPr/>
          <p:nvPr/>
        </p:nvSpPr>
        <p:spPr bwMode="auto">
          <a:xfrm>
            <a:off x="3124200" y="4877938"/>
            <a:ext cx="1149122" cy="608462"/>
          </a:xfrm>
          <a:prstGeom prst="rect">
            <a:avLst/>
          </a:prstGeom>
          <a:noFill/>
          <a:ln w="635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8671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8" grpId="0" animBg="1"/>
      <p:bldP spid="8" grpId="1" animBg="1"/>
      <p:bldP spid="9" grpId="0" animBg="1"/>
      <p:bldP spid="9" grpId="1"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246E7BB3-0E84-45AC-A88B-C5BBFD31EC8D}"/>
              </a:ext>
            </a:extLst>
          </p:cNvPr>
          <p:cNvSpPr>
            <a:spLocks noGrp="1" noChangeArrowheads="1"/>
          </p:cNvSpPr>
          <p:nvPr>
            <p:ph type="title"/>
          </p:nvPr>
        </p:nvSpPr>
        <p:spPr>
          <a:xfrm>
            <a:off x="0" y="0"/>
            <a:ext cx="9143999" cy="774251"/>
          </a:xfrm>
        </p:spPr>
        <p:txBody>
          <a:bodyPr/>
          <a:lstStyle/>
          <a:p>
            <a:pPr algn="ctr"/>
            <a:r>
              <a:rPr lang="en-US" altLang="en-US" sz="5400" dirty="0">
                <a:solidFill>
                  <a:srgbClr val="0070C0"/>
                </a:solidFill>
                <a:latin typeface="Comic Sans MS" panose="030F0702030302020204" pitchFamily="66" charset="0"/>
              </a:rPr>
              <a:t>The Key Idea</a:t>
            </a:r>
          </a:p>
        </p:txBody>
      </p:sp>
      <p:sp>
        <p:nvSpPr>
          <p:cNvPr id="417795" name="Rectangle 3">
            <a:extLst>
              <a:ext uri="{FF2B5EF4-FFF2-40B4-BE49-F238E27FC236}">
                <a16:creationId xmlns:a16="http://schemas.microsoft.com/office/drawing/2014/main" id="{8FDE0B35-B399-4B4B-9E0E-2D750C831FBE}"/>
              </a:ext>
            </a:extLst>
          </p:cNvPr>
          <p:cNvSpPr>
            <a:spLocks noGrp="1" noChangeArrowheads="1"/>
          </p:cNvSpPr>
          <p:nvPr>
            <p:ph type="body" idx="1"/>
          </p:nvPr>
        </p:nvSpPr>
        <p:spPr>
          <a:xfrm>
            <a:off x="457200" y="1066800"/>
            <a:ext cx="8229600" cy="4443268"/>
          </a:xfrm>
        </p:spPr>
        <p:txBody>
          <a:bodyPr/>
          <a:lstStyle/>
          <a:p>
            <a:pPr algn="ctr">
              <a:lnSpc>
                <a:spcPct val="90000"/>
              </a:lnSpc>
              <a:buFont typeface="Wingdings" panose="05000000000000000000" pitchFamily="2" charset="2"/>
              <a:buNone/>
            </a:pPr>
            <a:r>
              <a:rPr lang="en-US" altLang="en-US" sz="2800" i="1" u="sng" dirty="0">
                <a:solidFill>
                  <a:schemeClr val="tx1"/>
                </a:solidFill>
                <a:latin typeface="Times "/>
              </a:rPr>
              <a:t>Recursive Partitioning</a:t>
            </a:r>
          </a:p>
          <a:p>
            <a:pPr>
              <a:lnSpc>
                <a:spcPct val="90000"/>
              </a:lnSpc>
              <a:buClr>
                <a:srgbClr val="0000FF"/>
              </a:buClr>
              <a:buFont typeface="Wingdings" panose="05000000000000000000" pitchFamily="2" charset="2"/>
              <a:buChar char="§"/>
            </a:pPr>
            <a:r>
              <a:rPr lang="en-US" altLang="en-US" sz="2400" dirty="0">
                <a:solidFill>
                  <a:srgbClr val="0000FF"/>
                </a:solidFill>
                <a:latin typeface="Times "/>
              </a:rPr>
              <a:t>Take all of your data.</a:t>
            </a:r>
          </a:p>
          <a:p>
            <a:pPr>
              <a:lnSpc>
                <a:spcPct val="90000"/>
              </a:lnSpc>
              <a:buClr>
                <a:srgbClr val="0000FF"/>
              </a:buClr>
              <a:buFont typeface="Wingdings" panose="05000000000000000000" pitchFamily="2" charset="2"/>
              <a:buChar char="§"/>
            </a:pPr>
            <a:r>
              <a:rPr lang="en-US" altLang="en-US" sz="2400" dirty="0">
                <a:solidFill>
                  <a:srgbClr val="0000FF"/>
                </a:solidFill>
                <a:latin typeface="Times "/>
              </a:rPr>
              <a:t>Consider </a:t>
            </a:r>
            <a:r>
              <a:rPr lang="en-US" altLang="en-US" sz="2400" i="1" dirty="0">
                <a:solidFill>
                  <a:srgbClr val="0000FF"/>
                </a:solidFill>
                <a:latin typeface="Times "/>
              </a:rPr>
              <a:t>all</a:t>
            </a:r>
            <a:r>
              <a:rPr lang="en-US" altLang="en-US" sz="2400" dirty="0">
                <a:solidFill>
                  <a:srgbClr val="0000FF"/>
                </a:solidFill>
                <a:latin typeface="Times "/>
              </a:rPr>
              <a:t> possible values of </a:t>
            </a:r>
            <a:r>
              <a:rPr lang="en-US" altLang="en-US" sz="2400" i="1" dirty="0">
                <a:solidFill>
                  <a:srgbClr val="0000FF"/>
                </a:solidFill>
                <a:latin typeface="Times "/>
              </a:rPr>
              <a:t>all</a:t>
            </a:r>
            <a:r>
              <a:rPr lang="en-US" altLang="en-US" sz="2400" dirty="0">
                <a:solidFill>
                  <a:srgbClr val="0000FF"/>
                </a:solidFill>
                <a:latin typeface="Times "/>
              </a:rPr>
              <a:t> </a:t>
            </a:r>
            <a:r>
              <a:rPr lang="en-US" altLang="en-US" sz="2400" dirty="0">
                <a:solidFill>
                  <a:srgbClr val="FF0000"/>
                </a:solidFill>
                <a:latin typeface="Times "/>
              </a:rPr>
              <a:t>variables</a:t>
            </a:r>
            <a:r>
              <a:rPr lang="en-US" altLang="en-US" sz="2400" dirty="0">
                <a:latin typeface="Times "/>
              </a:rPr>
              <a:t>.</a:t>
            </a:r>
          </a:p>
          <a:p>
            <a:pPr>
              <a:lnSpc>
                <a:spcPct val="90000"/>
              </a:lnSpc>
              <a:buClr>
                <a:srgbClr val="0000FF"/>
              </a:buClr>
              <a:buFont typeface="Wingdings" panose="05000000000000000000" pitchFamily="2" charset="2"/>
              <a:buChar char="§"/>
            </a:pPr>
            <a:r>
              <a:rPr lang="en-US" altLang="en-US" sz="2400" dirty="0">
                <a:solidFill>
                  <a:srgbClr val="0000FF"/>
                </a:solidFill>
                <a:latin typeface="Times "/>
              </a:rPr>
              <a:t>Select the variable/value </a:t>
            </a:r>
            <a:r>
              <a:rPr lang="en-US" altLang="en-US" sz="2400" b="1" dirty="0">
                <a:solidFill>
                  <a:schemeClr val="tx2"/>
                </a:solidFill>
                <a:latin typeface="Times "/>
              </a:rPr>
              <a:t>(</a:t>
            </a:r>
            <a:r>
              <a:rPr lang="en-US" altLang="en-US" sz="2400" b="1" i="1" dirty="0">
                <a:solidFill>
                  <a:schemeClr val="tx2"/>
                </a:solidFill>
                <a:latin typeface="Times "/>
              </a:rPr>
              <a:t>X</a:t>
            </a:r>
            <a:r>
              <a:rPr lang="en-US" altLang="en-US" sz="2400" b="1" dirty="0">
                <a:solidFill>
                  <a:schemeClr val="tx2"/>
                </a:solidFill>
                <a:latin typeface="Times "/>
              </a:rPr>
              <a:t>=</a:t>
            </a:r>
            <a:r>
              <a:rPr lang="en-US" altLang="en-US" sz="2400" b="1" i="1" dirty="0">
                <a:solidFill>
                  <a:schemeClr val="tx2"/>
                </a:solidFill>
                <a:latin typeface="Times "/>
              </a:rPr>
              <a:t>t</a:t>
            </a:r>
            <a:r>
              <a:rPr lang="en-US" altLang="en-US" sz="2400" b="1" i="1" baseline="-25000" dirty="0">
                <a:solidFill>
                  <a:schemeClr val="tx2"/>
                </a:solidFill>
                <a:latin typeface="Times "/>
              </a:rPr>
              <a:t>1</a:t>
            </a:r>
            <a:r>
              <a:rPr lang="en-US" altLang="en-US" sz="2400" b="1" dirty="0">
                <a:solidFill>
                  <a:schemeClr val="tx2"/>
                </a:solidFill>
                <a:latin typeface="Times "/>
              </a:rPr>
              <a:t>)</a:t>
            </a:r>
            <a:r>
              <a:rPr lang="en-US" altLang="en-US" sz="2400" dirty="0">
                <a:latin typeface="Times "/>
              </a:rPr>
              <a:t> </a:t>
            </a:r>
            <a:r>
              <a:rPr lang="en-US" altLang="en-US" sz="2400" dirty="0">
                <a:solidFill>
                  <a:srgbClr val="0000FF"/>
                </a:solidFill>
                <a:latin typeface="Times "/>
              </a:rPr>
              <a:t>that </a:t>
            </a:r>
            <a:r>
              <a:rPr lang="en-US" altLang="en-US" sz="2400" dirty="0">
                <a:solidFill>
                  <a:srgbClr val="FF0000"/>
                </a:solidFill>
                <a:latin typeface="Times "/>
              </a:rPr>
              <a:t>produces the greatest “separation” in the target</a:t>
            </a:r>
            <a:r>
              <a:rPr lang="en-US" altLang="en-US" sz="2400" dirty="0">
                <a:solidFill>
                  <a:srgbClr val="0000FF"/>
                </a:solidFill>
                <a:latin typeface="Times "/>
              </a:rPr>
              <a:t>.</a:t>
            </a:r>
          </a:p>
          <a:p>
            <a:pPr lvl="2">
              <a:lnSpc>
                <a:spcPct val="90000"/>
              </a:lnSpc>
            </a:pPr>
            <a:r>
              <a:rPr lang="en-US" altLang="en-US" b="1" dirty="0">
                <a:solidFill>
                  <a:schemeClr val="tx2"/>
                </a:solidFill>
                <a:latin typeface="Times "/>
              </a:rPr>
              <a:t>(</a:t>
            </a:r>
            <a:r>
              <a:rPr lang="en-US" altLang="en-US" b="1" i="1" dirty="0">
                <a:solidFill>
                  <a:schemeClr val="tx2"/>
                </a:solidFill>
                <a:latin typeface="Times "/>
              </a:rPr>
              <a:t>X</a:t>
            </a:r>
            <a:r>
              <a:rPr lang="en-US" altLang="en-US" b="1" dirty="0">
                <a:solidFill>
                  <a:schemeClr val="tx2"/>
                </a:solidFill>
                <a:latin typeface="Times "/>
              </a:rPr>
              <a:t>=</a:t>
            </a:r>
            <a:r>
              <a:rPr lang="en-US" altLang="en-US" b="1" i="1" dirty="0">
                <a:solidFill>
                  <a:schemeClr val="tx2"/>
                </a:solidFill>
                <a:latin typeface="Times "/>
              </a:rPr>
              <a:t>t</a:t>
            </a:r>
            <a:r>
              <a:rPr lang="en-US" altLang="en-US" b="1" i="1" baseline="-25000" dirty="0">
                <a:solidFill>
                  <a:schemeClr val="tx2"/>
                </a:solidFill>
                <a:latin typeface="Times "/>
              </a:rPr>
              <a:t>1</a:t>
            </a:r>
            <a:r>
              <a:rPr lang="en-US" altLang="en-US" b="1" dirty="0">
                <a:solidFill>
                  <a:schemeClr val="tx2"/>
                </a:solidFill>
                <a:latin typeface="Times "/>
              </a:rPr>
              <a:t>)</a:t>
            </a:r>
            <a:r>
              <a:rPr lang="en-US" altLang="en-US" dirty="0">
                <a:solidFill>
                  <a:schemeClr val="tx2"/>
                </a:solidFill>
                <a:latin typeface="Times "/>
              </a:rPr>
              <a:t> </a:t>
            </a:r>
            <a:r>
              <a:rPr lang="en-US" altLang="en-US" dirty="0">
                <a:latin typeface="Times "/>
              </a:rPr>
              <a:t>is called a “split”.</a:t>
            </a:r>
          </a:p>
          <a:p>
            <a:pPr>
              <a:lnSpc>
                <a:spcPct val="90000"/>
              </a:lnSpc>
              <a:buClr>
                <a:srgbClr val="0000FF"/>
              </a:buClr>
              <a:buFont typeface="Wingdings" panose="05000000000000000000" pitchFamily="2" charset="2"/>
              <a:buChar char="§"/>
            </a:pPr>
            <a:r>
              <a:rPr lang="en-US" altLang="en-US" sz="2400" dirty="0">
                <a:solidFill>
                  <a:srgbClr val="0000FF"/>
                </a:solidFill>
                <a:latin typeface="Times "/>
              </a:rPr>
              <a:t>If </a:t>
            </a:r>
            <a:r>
              <a:rPr lang="en-US" altLang="en-US" sz="2400" i="1" dirty="0">
                <a:solidFill>
                  <a:srgbClr val="0000FF"/>
                </a:solidFill>
                <a:latin typeface="Times "/>
              </a:rPr>
              <a:t>X</a:t>
            </a:r>
            <a:r>
              <a:rPr lang="en-US" altLang="en-US" sz="2400" dirty="0">
                <a:solidFill>
                  <a:srgbClr val="0000FF"/>
                </a:solidFill>
                <a:latin typeface="Times "/>
              </a:rPr>
              <a:t>&lt; </a:t>
            </a:r>
            <a:r>
              <a:rPr lang="en-US" altLang="en-US" sz="2400" i="1" dirty="0">
                <a:solidFill>
                  <a:srgbClr val="0000FF"/>
                </a:solidFill>
                <a:latin typeface="Times "/>
              </a:rPr>
              <a:t>t</a:t>
            </a:r>
            <a:r>
              <a:rPr lang="en-US" altLang="en-US" sz="2400" i="1" baseline="-25000" dirty="0">
                <a:solidFill>
                  <a:srgbClr val="0000FF"/>
                </a:solidFill>
                <a:latin typeface="Times "/>
              </a:rPr>
              <a:t>1 </a:t>
            </a:r>
            <a:r>
              <a:rPr lang="en-US" altLang="en-US" sz="2400" dirty="0">
                <a:solidFill>
                  <a:srgbClr val="0000FF"/>
                </a:solidFill>
                <a:latin typeface="Times "/>
              </a:rPr>
              <a:t>then send the data to the “left”; otherwise, send data point to the “right”.</a:t>
            </a:r>
          </a:p>
          <a:p>
            <a:pPr>
              <a:lnSpc>
                <a:spcPct val="90000"/>
              </a:lnSpc>
              <a:buClr>
                <a:srgbClr val="0000FF"/>
              </a:buClr>
              <a:buFont typeface="Wingdings" panose="05000000000000000000" pitchFamily="2" charset="2"/>
              <a:buChar char="§"/>
            </a:pPr>
            <a:r>
              <a:rPr lang="en-US" altLang="en-US" sz="2400" dirty="0">
                <a:solidFill>
                  <a:srgbClr val="0000FF"/>
                </a:solidFill>
                <a:latin typeface="Times "/>
              </a:rPr>
              <a:t>Now repeat same process on these two “nodes”</a:t>
            </a:r>
          </a:p>
          <a:p>
            <a:pPr lvl="2">
              <a:lnSpc>
                <a:spcPct val="90000"/>
              </a:lnSpc>
            </a:pPr>
            <a:r>
              <a:rPr lang="en-US" altLang="en-US" sz="2000" dirty="0">
                <a:latin typeface="Times "/>
              </a:rPr>
              <a:t>You get a “tree”</a:t>
            </a:r>
          </a:p>
        </p:txBody>
      </p:sp>
      <p:sp>
        <p:nvSpPr>
          <p:cNvPr id="2" name="Slide Number Placeholder 1">
            <a:extLst>
              <a:ext uri="{FF2B5EF4-FFF2-40B4-BE49-F238E27FC236}">
                <a16:creationId xmlns:a16="http://schemas.microsoft.com/office/drawing/2014/main" id="{BEFB5A51-429A-4A5C-B54C-48902E83A9A0}"/>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Times New Roman"/>
            </a:endParaRPr>
          </a:p>
        </p:txBody>
      </p:sp>
    </p:spTree>
    <p:extLst>
      <p:ext uri="{BB962C8B-B14F-4D97-AF65-F5344CB8AC3E}">
        <p14:creationId xmlns:p14="http://schemas.microsoft.com/office/powerpoint/2010/main" val="20284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779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779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779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779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7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2" name="Rectangle 7">
            <a:extLst>
              <a:ext uri="{FF2B5EF4-FFF2-40B4-BE49-F238E27FC236}">
                <a16:creationId xmlns:a16="http://schemas.microsoft.com/office/drawing/2014/main" id="{C1A4241F-1DE5-4DC9-835F-343BB1D3A26F}"/>
              </a:ext>
            </a:extLst>
          </p:cNvPr>
          <p:cNvSpPr>
            <a:spLocks noGrp="1" noChangeArrowheads="1"/>
          </p:cNvSpPr>
          <p:nvPr>
            <p:ph type="title"/>
          </p:nvPr>
        </p:nvSpPr>
        <p:spPr>
          <a:xfrm>
            <a:off x="0" y="0"/>
            <a:ext cx="9144000" cy="774251"/>
          </a:xfrm>
        </p:spPr>
        <p:txBody>
          <a:bodyPr/>
          <a:lstStyle/>
          <a:p>
            <a:pPr algn="ctr" eaLnBrk="1" hangingPunct="1"/>
            <a:r>
              <a:rPr lang="en-US" altLang="en-US" sz="5400" dirty="0">
                <a:solidFill>
                  <a:srgbClr val="0070C0"/>
                </a:solidFill>
                <a:latin typeface="Comic Sans MS" panose="030F0702030302020204" pitchFamily="66" charset="0"/>
              </a:rPr>
              <a:t>DT: Algorithm</a:t>
            </a:r>
          </a:p>
        </p:txBody>
      </p:sp>
      <p:sp>
        <p:nvSpPr>
          <p:cNvPr id="27" name="Slide Number Placeholder 1">
            <a:extLst>
              <a:ext uri="{FF2B5EF4-FFF2-40B4-BE49-F238E27FC236}">
                <a16:creationId xmlns:a16="http://schemas.microsoft.com/office/drawing/2014/main" id="{CFA46F9A-3886-4D48-A17F-75A47886DB70}"/>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a:rPr>
              <a:pPr marL="0" marR="0" lvl="0" indent="0" algn="r" defTabSz="914400" rtl="0" eaLnBrk="0" fontAlgn="auto" latinLnBrk="0" hangingPunct="0">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Times New Roman"/>
            </a:endParaRPr>
          </a:p>
        </p:txBody>
      </p:sp>
      <p:graphicFrame>
        <p:nvGraphicFramePr>
          <p:cNvPr id="28" name="Group 28">
            <a:extLst>
              <a:ext uri="{FF2B5EF4-FFF2-40B4-BE49-F238E27FC236}">
                <a16:creationId xmlns:a16="http://schemas.microsoft.com/office/drawing/2014/main" id="{765C2E8B-5743-B72B-E9E3-280DA4701ADF}"/>
              </a:ext>
            </a:extLst>
          </p:cNvPr>
          <p:cNvGraphicFramePr>
            <a:graphicFrameLocks noGrp="1"/>
          </p:cNvGraphicFramePr>
          <p:nvPr>
            <p:extLst>
              <p:ext uri="{D42A27DB-BD31-4B8C-83A1-F6EECF244321}">
                <p14:modId xmlns:p14="http://schemas.microsoft.com/office/powerpoint/2010/main" val="202306104"/>
              </p:ext>
            </p:extLst>
          </p:nvPr>
        </p:nvGraphicFramePr>
        <p:xfrm>
          <a:off x="4794478" y="3646487"/>
          <a:ext cx="4348667" cy="2982913"/>
        </p:xfrm>
        <a:graphic>
          <a:graphicData uri="http://schemas.openxmlformats.org/drawingml/2006/table">
            <a:tbl>
              <a:tblPr/>
              <a:tblGrid>
                <a:gridCol w="791447">
                  <a:extLst>
                    <a:ext uri="{9D8B030D-6E8A-4147-A177-3AD203B41FA5}">
                      <a16:colId xmlns:a16="http://schemas.microsoft.com/office/drawing/2014/main" val="20000"/>
                    </a:ext>
                  </a:extLst>
                </a:gridCol>
                <a:gridCol w="660013">
                  <a:extLst>
                    <a:ext uri="{9D8B030D-6E8A-4147-A177-3AD203B41FA5}">
                      <a16:colId xmlns:a16="http://schemas.microsoft.com/office/drawing/2014/main" val="20001"/>
                    </a:ext>
                  </a:extLst>
                </a:gridCol>
                <a:gridCol w="967640">
                  <a:extLst>
                    <a:ext uri="{9D8B030D-6E8A-4147-A177-3AD203B41FA5}">
                      <a16:colId xmlns:a16="http://schemas.microsoft.com/office/drawing/2014/main" val="20002"/>
                    </a:ext>
                  </a:extLst>
                </a:gridCol>
                <a:gridCol w="753351">
                  <a:extLst>
                    <a:ext uri="{9D8B030D-6E8A-4147-A177-3AD203B41FA5}">
                      <a16:colId xmlns:a16="http://schemas.microsoft.com/office/drawing/2014/main" val="20003"/>
                    </a:ext>
                  </a:extLst>
                </a:gridCol>
                <a:gridCol w="566679">
                  <a:extLst>
                    <a:ext uri="{9D8B030D-6E8A-4147-A177-3AD203B41FA5}">
                      <a16:colId xmlns:a16="http://schemas.microsoft.com/office/drawing/2014/main" val="20004"/>
                    </a:ext>
                  </a:extLst>
                </a:gridCol>
                <a:gridCol w="609537">
                  <a:extLst>
                    <a:ext uri="{9D8B030D-6E8A-4147-A177-3AD203B41FA5}">
                      <a16:colId xmlns:a16="http://schemas.microsoft.com/office/drawing/2014/main" val="20005"/>
                    </a:ext>
                  </a:extLst>
                </a:gridCol>
              </a:tblGrid>
              <a:tr h="25123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ID code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Outlook</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Temperature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Humidity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Windy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Play</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3167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a</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b</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c</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g</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err="1">
                          <a:ln>
                            <a:noFill/>
                          </a:ln>
                          <a:solidFill>
                            <a:schemeClr val="tx1"/>
                          </a:solidFill>
                          <a:effectLst/>
                          <a:latin typeface="Times New Roman" charset="0"/>
                          <a:ea typeface="新細明體" pitchFamily="18" charset="-120"/>
                        </a:rPr>
                        <a:t>i</a:t>
                      </a:r>
                      <a:endParaRPr kumimoji="1" lang="en-US" altLang="zh-TW" sz="1000" b="0" i="0" u="none" strike="noStrike" cap="none" normalizeH="0" baseline="0" dirty="0">
                        <a:ln>
                          <a:noFill/>
                        </a:ln>
                        <a:solidFill>
                          <a:schemeClr val="tx1"/>
                        </a:solidFill>
                        <a:effectLst/>
                        <a:latin typeface="Times New Roman" charset="0"/>
                        <a:ea typeface="新細明體" pitchFamily="18" charset="-120"/>
                      </a:endParaRP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j</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k</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Rainy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Sunny</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Overcast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Rainy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Cool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Hot</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Mild</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Normal</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High</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False</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True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Yes</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1" lang="en-US" altLang="zh-TW" sz="1000" b="0" i="0" u="none" strike="noStrike" cap="none" normalizeH="0" baseline="0" dirty="0">
                          <a:ln>
                            <a:noFill/>
                          </a:ln>
                          <a:solidFill>
                            <a:schemeClr val="tx1"/>
                          </a:solidFill>
                          <a:effectLst/>
                          <a:latin typeface="Times New Roman" charset="0"/>
                          <a:ea typeface="新細明體" pitchFamily="18" charset="-120"/>
                        </a:rPr>
                        <a:t>No</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3314" name="Picture 2">
            <a:extLst>
              <a:ext uri="{FF2B5EF4-FFF2-40B4-BE49-F238E27FC236}">
                <a16:creationId xmlns:a16="http://schemas.microsoft.com/office/drawing/2014/main" id="{4409C2D3-8E71-D57D-3668-BC876B042E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896"/>
          <a:stretch/>
        </p:blipFill>
        <p:spPr bwMode="auto">
          <a:xfrm>
            <a:off x="152400" y="3417887"/>
            <a:ext cx="4495800" cy="13827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D19063-34AF-8466-D6E1-E2C703744CF3}"/>
              </a:ext>
            </a:extLst>
          </p:cNvPr>
          <p:cNvSpPr txBox="1"/>
          <p:nvPr/>
        </p:nvSpPr>
        <p:spPr>
          <a:xfrm>
            <a:off x="152400" y="774251"/>
            <a:ext cx="8839200" cy="2062103"/>
          </a:xfrm>
          <a:prstGeom prst="rect">
            <a:avLst/>
          </a:prstGeom>
          <a:noFill/>
        </p:spPr>
        <p:txBody>
          <a:bodyPr wrap="square">
            <a:spAutoFit/>
          </a:bodyPr>
          <a:lstStyle/>
          <a:p>
            <a:pPr marL="342900" indent="-342900">
              <a:buFont typeface="+mj-lt"/>
              <a:buAutoNum type="arabicPeriod"/>
            </a:pPr>
            <a:r>
              <a:rPr lang="en-US" dirty="0">
                <a:effectLst>
                  <a:outerShdw blurRad="38100" dist="38100" dir="2700000" algn="tl">
                    <a:srgbClr val="000000">
                      <a:alpha val="43137"/>
                    </a:srgbClr>
                  </a:outerShdw>
                </a:effectLst>
              </a:rPr>
              <a:t>Start with a training data </a:t>
            </a:r>
            <a:r>
              <a:rPr lang="en-US" dirty="0">
                <a:solidFill>
                  <a:srgbClr val="0000FF"/>
                </a:solidFill>
              </a:rPr>
              <a:t>set which we’ll call S. It should have attributes and classification.</a:t>
            </a:r>
          </a:p>
          <a:p>
            <a:pPr marL="342900" indent="-342900">
              <a:buFont typeface="+mj-lt"/>
              <a:buAutoNum type="arabicPeriod"/>
            </a:pPr>
            <a:r>
              <a:rPr lang="en-US" dirty="0">
                <a:solidFill>
                  <a:srgbClr val="0000FF"/>
                </a:solidFill>
              </a:rPr>
              <a:t>Determine the </a:t>
            </a:r>
            <a:r>
              <a:rPr lang="en-US" sz="2000" u="sng" dirty="0">
                <a:effectLst>
                  <a:outerShdw blurRad="38100" dist="38100" dir="2700000" algn="tl">
                    <a:srgbClr val="000000">
                      <a:alpha val="43137"/>
                    </a:srgbClr>
                  </a:outerShdw>
                </a:effectLst>
              </a:rPr>
              <a:t>best attribute</a:t>
            </a:r>
            <a:r>
              <a:rPr lang="en-US" u="sng" dirty="0">
                <a:effectLst>
                  <a:outerShdw blurRad="38100" dist="38100" dir="2700000" algn="tl">
                    <a:srgbClr val="000000">
                      <a:alpha val="43137"/>
                    </a:srgbClr>
                  </a:outerShdw>
                </a:effectLst>
              </a:rPr>
              <a:t> </a:t>
            </a:r>
            <a:r>
              <a:rPr lang="en-US" dirty="0">
                <a:solidFill>
                  <a:srgbClr val="0000FF"/>
                </a:solidFill>
              </a:rPr>
              <a:t>in the dataset. (</a:t>
            </a:r>
            <a:r>
              <a:rPr lang="en-US" dirty="0">
                <a:solidFill>
                  <a:srgbClr val="FF0000"/>
                </a:solidFill>
              </a:rPr>
              <a:t>We will cover the definition of best attribute</a:t>
            </a:r>
            <a:r>
              <a:rPr lang="en-US" dirty="0">
                <a:solidFill>
                  <a:srgbClr val="0000FF"/>
                </a:solidFill>
              </a:rPr>
              <a:t>)</a:t>
            </a:r>
          </a:p>
          <a:p>
            <a:pPr marL="342900" indent="-342900">
              <a:buFont typeface="+mj-lt"/>
              <a:buAutoNum type="arabicPeriod"/>
            </a:pPr>
            <a:r>
              <a:rPr lang="en-US" dirty="0">
                <a:effectLst>
                  <a:outerShdw blurRad="38100" dist="38100" dir="2700000" algn="tl">
                    <a:srgbClr val="000000">
                      <a:alpha val="43137"/>
                    </a:srgbClr>
                  </a:outerShdw>
                </a:effectLst>
              </a:rPr>
              <a:t>Split S</a:t>
            </a:r>
            <a:r>
              <a:rPr lang="en-US" dirty="0">
                <a:solidFill>
                  <a:srgbClr val="0000FF"/>
                </a:solidFill>
              </a:rPr>
              <a:t> into subset that contains the possible values for the best attribute.</a:t>
            </a:r>
          </a:p>
          <a:p>
            <a:pPr marL="342900" indent="-342900">
              <a:buFont typeface="+mj-lt"/>
              <a:buAutoNum type="arabicPeriod"/>
            </a:pPr>
            <a:r>
              <a:rPr lang="en-US" dirty="0">
                <a:effectLst>
                  <a:outerShdw blurRad="38100" dist="38100" dir="2700000" algn="tl">
                    <a:srgbClr val="000000">
                      <a:alpha val="43137"/>
                    </a:srgbClr>
                  </a:outerShdw>
                </a:effectLst>
              </a:rPr>
              <a:t>Make decision tree node </a:t>
            </a:r>
            <a:r>
              <a:rPr lang="en-US" dirty="0">
                <a:solidFill>
                  <a:srgbClr val="0000FF"/>
                </a:solidFill>
              </a:rPr>
              <a:t>that contains the best attribute.</a:t>
            </a:r>
          </a:p>
          <a:p>
            <a:pPr marL="342900" indent="-342900">
              <a:buFont typeface="+mj-lt"/>
              <a:buAutoNum type="arabicPeriod"/>
            </a:pPr>
            <a:r>
              <a:rPr lang="en-US" dirty="0">
                <a:effectLst>
                  <a:outerShdw blurRad="38100" dist="38100" dir="2700000" algn="tl">
                    <a:srgbClr val="000000">
                      <a:alpha val="43137"/>
                    </a:srgbClr>
                  </a:outerShdw>
                </a:effectLst>
              </a:rPr>
              <a:t>Recursively generate new decision trees </a:t>
            </a:r>
            <a:r>
              <a:rPr lang="en-US" dirty="0">
                <a:solidFill>
                  <a:srgbClr val="0000FF"/>
                </a:solidFill>
              </a:rPr>
              <a:t>by using the subset of data created from step 3 until a stage is reached where you cannot classify the data further. </a:t>
            </a:r>
            <a:r>
              <a:rPr lang="en-US" dirty="0">
                <a:solidFill>
                  <a:srgbClr val="00B050"/>
                </a:solidFill>
                <a:effectLst>
                  <a:outerShdw blurRad="38100" dist="38100" dir="2700000" algn="tl">
                    <a:srgbClr val="000000">
                      <a:alpha val="43137"/>
                    </a:srgbClr>
                  </a:outerShdw>
                </a:effectLst>
              </a:rPr>
              <a:t>Represent the class as leaf node.</a:t>
            </a:r>
          </a:p>
        </p:txBody>
      </p:sp>
      <p:sp>
        <p:nvSpPr>
          <p:cNvPr id="3" name="Rectangle 2">
            <a:extLst>
              <a:ext uri="{FF2B5EF4-FFF2-40B4-BE49-F238E27FC236}">
                <a16:creationId xmlns:a16="http://schemas.microsoft.com/office/drawing/2014/main" id="{0E3E8AC9-B91E-B876-8F4C-51D7C0CB6759}"/>
              </a:ext>
            </a:extLst>
          </p:cNvPr>
          <p:cNvSpPr/>
          <p:nvPr/>
        </p:nvSpPr>
        <p:spPr bwMode="auto">
          <a:xfrm>
            <a:off x="5562600" y="3581400"/>
            <a:ext cx="685800" cy="3200400"/>
          </a:xfrm>
          <a:prstGeom prst="rect">
            <a:avLst/>
          </a:prstGeom>
          <a:noFill/>
          <a:ln w="412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pic>
        <p:nvPicPr>
          <p:cNvPr id="9" name="Picture 2">
            <a:extLst>
              <a:ext uri="{FF2B5EF4-FFF2-40B4-BE49-F238E27FC236}">
                <a16:creationId xmlns:a16="http://schemas.microsoft.com/office/drawing/2014/main" id="{7717092F-0EBB-1DD2-B7E1-874C951462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5" t="38839" r="57627" b="33979"/>
          <a:stretch/>
        </p:blipFill>
        <p:spPr bwMode="auto">
          <a:xfrm>
            <a:off x="228600" y="4724400"/>
            <a:ext cx="18288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4006EA5-8F9E-F26F-E475-66BE2B2E7E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73" t="38839" r="37288" b="36243"/>
          <a:stretch/>
        </p:blipFill>
        <p:spPr bwMode="auto">
          <a:xfrm>
            <a:off x="2057400" y="4724400"/>
            <a:ext cx="914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ECA3B953-D8C6-A295-9958-82DF3131E4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712" t="38839" b="33978"/>
          <a:stretch/>
        </p:blipFill>
        <p:spPr bwMode="auto">
          <a:xfrm>
            <a:off x="2971800" y="4724400"/>
            <a:ext cx="1676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014DF2F-F93A-56F0-6EEE-9887C668BE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757"/>
          <a:stretch/>
        </p:blipFill>
        <p:spPr bwMode="auto">
          <a:xfrm>
            <a:off x="152400" y="5562600"/>
            <a:ext cx="44958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B43A252-41A3-FF26-20E5-84CAE04247FC}"/>
              </a:ext>
            </a:extLst>
          </p:cNvPr>
          <p:cNvSpPr/>
          <p:nvPr/>
        </p:nvSpPr>
        <p:spPr bwMode="auto">
          <a:xfrm>
            <a:off x="4794478" y="4267200"/>
            <a:ext cx="4197122" cy="228600"/>
          </a:xfrm>
          <a:prstGeom prst="rect">
            <a:avLst/>
          </a:prstGeom>
          <a:noFill/>
          <a:ln w="28575"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3" name="Rectangle 12">
            <a:extLst>
              <a:ext uri="{FF2B5EF4-FFF2-40B4-BE49-F238E27FC236}">
                <a16:creationId xmlns:a16="http://schemas.microsoft.com/office/drawing/2014/main" id="{62411FC8-4B4A-B579-E7A7-2B09987C396E}"/>
              </a:ext>
            </a:extLst>
          </p:cNvPr>
          <p:cNvSpPr/>
          <p:nvPr/>
        </p:nvSpPr>
        <p:spPr bwMode="auto">
          <a:xfrm>
            <a:off x="4794478" y="5016357"/>
            <a:ext cx="4197122" cy="228600"/>
          </a:xfrm>
          <a:prstGeom prst="rect">
            <a:avLst/>
          </a:prstGeom>
          <a:noFill/>
          <a:ln w="28575"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0F2DD78C-8F5A-16AC-2860-910FBD93406C}"/>
              </a:ext>
            </a:extLst>
          </p:cNvPr>
          <p:cNvSpPr/>
          <p:nvPr/>
        </p:nvSpPr>
        <p:spPr bwMode="auto">
          <a:xfrm>
            <a:off x="4802184" y="5880243"/>
            <a:ext cx="4197122" cy="228600"/>
          </a:xfrm>
          <a:prstGeom prst="rect">
            <a:avLst/>
          </a:prstGeom>
          <a:noFill/>
          <a:ln w="28575"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5" name="Rectangle 14">
            <a:extLst>
              <a:ext uri="{FF2B5EF4-FFF2-40B4-BE49-F238E27FC236}">
                <a16:creationId xmlns:a16="http://schemas.microsoft.com/office/drawing/2014/main" id="{1A2DF2AE-3556-EF17-B8ED-B2EDA0FBDCBA}"/>
              </a:ext>
            </a:extLst>
          </p:cNvPr>
          <p:cNvSpPr/>
          <p:nvPr/>
        </p:nvSpPr>
        <p:spPr bwMode="auto">
          <a:xfrm>
            <a:off x="4794478" y="6096000"/>
            <a:ext cx="4197122" cy="228600"/>
          </a:xfrm>
          <a:prstGeom prst="rect">
            <a:avLst/>
          </a:prstGeom>
          <a:noFill/>
          <a:ln w="28575"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pPr>
            <a:endParaRPr kumimoji="0" lang="en-US" sz="18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1742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animBg="1"/>
      <p:bldP spid="2" grpId="1" animBg="1"/>
      <p:bldP spid="13" grpId="0" animBg="1"/>
      <p:bldP spid="13" grpId="1" animBg="1"/>
      <p:bldP spid="14" grpId="0" animBg="1"/>
      <p:bldP spid="14" grpId="1" animBg="1"/>
      <p:bldP spid="15" grpId="0" animBg="1"/>
      <p:bldP spid="15"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Decision </a:t>
            </a: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Boundaries</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134085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 name="Group 323"/>
          <p:cNvGrpSpPr/>
          <p:nvPr/>
        </p:nvGrpSpPr>
        <p:grpSpPr>
          <a:xfrm>
            <a:off x="932353" y="747539"/>
            <a:ext cx="7137522" cy="5317489"/>
            <a:chOff x="1046688" y="470424"/>
            <a:chExt cx="7137522" cy="5317489"/>
          </a:xfrm>
        </p:grpSpPr>
        <p:grpSp>
          <p:nvGrpSpPr>
            <p:cNvPr id="313" name="Group 312"/>
            <p:cNvGrpSpPr/>
            <p:nvPr/>
          </p:nvGrpSpPr>
          <p:grpSpPr>
            <a:xfrm>
              <a:off x="1046688" y="470424"/>
              <a:ext cx="4793272" cy="2706688"/>
              <a:chOff x="1174750" y="611187"/>
              <a:chExt cx="4793272" cy="2706688"/>
            </a:xfrm>
          </p:grpSpPr>
          <p:grpSp>
            <p:nvGrpSpPr>
              <p:cNvPr id="32" name="Group 31"/>
              <p:cNvGrpSpPr/>
              <p:nvPr/>
            </p:nvGrpSpPr>
            <p:grpSpPr>
              <a:xfrm>
                <a:off x="3435350" y="2178050"/>
                <a:ext cx="1600200" cy="987425"/>
                <a:chOff x="1174750" y="904875"/>
                <a:chExt cx="1600200" cy="987425"/>
              </a:xfrm>
            </p:grpSpPr>
            <p:sp>
              <p:nvSpPr>
                <p:cNvPr id="33" name="Oval 32"/>
                <p:cNvSpPr/>
                <p:nvPr/>
              </p:nvSpPr>
              <p:spPr>
                <a:xfrm>
                  <a:off x="1174750" y="9525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Oval 33"/>
                <p:cNvSpPr/>
                <p:nvPr/>
              </p:nvSpPr>
              <p:spPr>
                <a:xfrm>
                  <a:off x="2009775" y="9048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Oval 34"/>
                <p:cNvSpPr/>
                <p:nvPr/>
              </p:nvSpPr>
              <p:spPr>
                <a:xfrm>
                  <a:off x="1704975" y="1120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Oval 35"/>
                <p:cNvSpPr/>
                <p:nvPr/>
              </p:nvSpPr>
              <p:spPr>
                <a:xfrm>
                  <a:off x="2368550" y="12954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Oval 36"/>
                <p:cNvSpPr/>
                <p:nvPr/>
              </p:nvSpPr>
              <p:spPr>
                <a:xfrm>
                  <a:off x="1327150" y="12636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2003425" y="1501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Oval 38"/>
                <p:cNvSpPr/>
                <p:nvPr/>
              </p:nvSpPr>
              <p:spPr>
                <a:xfrm>
                  <a:off x="1685925" y="16541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Oval 39"/>
                <p:cNvSpPr/>
                <p:nvPr/>
              </p:nvSpPr>
              <p:spPr>
                <a:xfrm>
                  <a:off x="2520950" y="16065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10" name="Group 309"/>
              <p:cNvGrpSpPr/>
              <p:nvPr/>
            </p:nvGrpSpPr>
            <p:grpSpPr>
              <a:xfrm>
                <a:off x="1174750" y="611187"/>
                <a:ext cx="4793272" cy="2706688"/>
                <a:chOff x="1174750" y="611187"/>
                <a:chExt cx="4793272" cy="2706688"/>
              </a:xfrm>
            </p:grpSpPr>
            <p:grpSp>
              <p:nvGrpSpPr>
                <p:cNvPr id="22" name="Group 21"/>
                <p:cNvGrpSpPr/>
                <p:nvPr/>
              </p:nvGrpSpPr>
              <p:grpSpPr>
                <a:xfrm>
                  <a:off x="2089150" y="611187"/>
                  <a:ext cx="1600200" cy="987425"/>
                  <a:chOff x="1174750" y="904875"/>
                  <a:chExt cx="1600200" cy="987425"/>
                </a:xfrm>
              </p:grpSpPr>
              <p:sp>
                <p:nvSpPr>
                  <p:cNvPr id="5" name="Oval 4"/>
                  <p:cNvSpPr/>
                  <p:nvPr/>
                </p:nvSpPr>
                <p:spPr>
                  <a:xfrm>
                    <a:off x="1174750" y="9525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p:cNvSpPr/>
                  <p:nvPr/>
                </p:nvSpPr>
                <p:spPr>
                  <a:xfrm>
                    <a:off x="2009775" y="9048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1704975" y="1120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Oval 7"/>
                  <p:cNvSpPr/>
                  <p:nvPr/>
                </p:nvSpPr>
                <p:spPr>
                  <a:xfrm>
                    <a:off x="2368550" y="12954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327150" y="12636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2003425" y="1501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1685925" y="16541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p:cNvSpPr/>
                  <p:nvPr/>
                </p:nvSpPr>
                <p:spPr>
                  <a:xfrm>
                    <a:off x="2520950" y="16065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3" name="Group 22"/>
                <p:cNvGrpSpPr/>
                <p:nvPr/>
              </p:nvGrpSpPr>
              <p:grpSpPr>
                <a:xfrm>
                  <a:off x="1289050" y="2330450"/>
                  <a:ext cx="1600200" cy="987425"/>
                  <a:chOff x="1174750" y="904875"/>
                  <a:chExt cx="1600200" cy="987425"/>
                </a:xfrm>
              </p:grpSpPr>
              <p:sp>
                <p:nvSpPr>
                  <p:cNvPr id="24" name="Oval 23"/>
                  <p:cNvSpPr/>
                  <p:nvPr/>
                </p:nvSpPr>
                <p:spPr>
                  <a:xfrm>
                    <a:off x="1174750" y="9525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p:cNvSpPr/>
                  <p:nvPr/>
                </p:nvSpPr>
                <p:spPr>
                  <a:xfrm>
                    <a:off x="2009775" y="9048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p:cNvSpPr/>
                  <p:nvPr/>
                </p:nvSpPr>
                <p:spPr>
                  <a:xfrm>
                    <a:off x="1704975" y="1120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Oval 26"/>
                  <p:cNvSpPr/>
                  <p:nvPr/>
                </p:nvSpPr>
                <p:spPr>
                  <a:xfrm>
                    <a:off x="2368550" y="12954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Oval 27"/>
                  <p:cNvSpPr/>
                  <p:nvPr/>
                </p:nvSpPr>
                <p:spPr>
                  <a:xfrm>
                    <a:off x="1327150" y="12636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Oval 28"/>
                  <p:cNvSpPr/>
                  <p:nvPr/>
                </p:nvSpPr>
                <p:spPr>
                  <a:xfrm>
                    <a:off x="2003425" y="1501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 29"/>
                  <p:cNvSpPr/>
                  <p:nvPr/>
                </p:nvSpPr>
                <p:spPr>
                  <a:xfrm>
                    <a:off x="1685925" y="16541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Oval 30"/>
                  <p:cNvSpPr/>
                  <p:nvPr/>
                </p:nvSpPr>
                <p:spPr>
                  <a:xfrm>
                    <a:off x="2520950" y="16065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1" name="Group 40"/>
                <p:cNvGrpSpPr/>
                <p:nvPr/>
              </p:nvGrpSpPr>
              <p:grpSpPr>
                <a:xfrm>
                  <a:off x="1174750" y="904875"/>
                  <a:ext cx="1600200" cy="987425"/>
                  <a:chOff x="1174750" y="904875"/>
                  <a:chExt cx="1600200" cy="987425"/>
                </a:xfrm>
              </p:grpSpPr>
              <p:sp>
                <p:nvSpPr>
                  <p:cNvPr id="42" name="Oval 41"/>
                  <p:cNvSpPr/>
                  <p:nvPr/>
                </p:nvSpPr>
                <p:spPr>
                  <a:xfrm>
                    <a:off x="1174750" y="9525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Oval 42"/>
                  <p:cNvSpPr/>
                  <p:nvPr/>
                </p:nvSpPr>
                <p:spPr>
                  <a:xfrm>
                    <a:off x="2009775" y="9048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Oval 43"/>
                  <p:cNvSpPr/>
                  <p:nvPr/>
                </p:nvSpPr>
                <p:spPr>
                  <a:xfrm>
                    <a:off x="1704975" y="1120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Oval 44"/>
                  <p:cNvSpPr/>
                  <p:nvPr/>
                </p:nvSpPr>
                <p:spPr>
                  <a:xfrm>
                    <a:off x="2368550" y="12954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Oval 45"/>
                  <p:cNvSpPr/>
                  <p:nvPr/>
                </p:nvSpPr>
                <p:spPr>
                  <a:xfrm>
                    <a:off x="1327150" y="12636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Oval 46"/>
                  <p:cNvSpPr/>
                  <p:nvPr/>
                </p:nvSpPr>
                <p:spPr>
                  <a:xfrm>
                    <a:off x="2003425" y="1501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Oval 47"/>
                  <p:cNvSpPr/>
                  <p:nvPr/>
                </p:nvSpPr>
                <p:spPr>
                  <a:xfrm>
                    <a:off x="1685925" y="16541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Oval 48"/>
                  <p:cNvSpPr/>
                  <p:nvPr/>
                </p:nvSpPr>
                <p:spPr>
                  <a:xfrm>
                    <a:off x="2520950" y="16065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04" name="Group 103"/>
                <p:cNvGrpSpPr/>
                <p:nvPr/>
              </p:nvGrpSpPr>
              <p:grpSpPr>
                <a:xfrm>
                  <a:off x="4367822" y="1616837"/>
                  <a:ext cx="1600200" cy="987425"/>
                  <a:chOff x="1174750" y="904875"/>
                  <a:chExt cx="1600200" cy="987425"/>
                </a:xfrm>
              </p:grpSpPr>
              <p:sp>
                <p:nvSpPr>
                  <p:cNvPr id="105" name="Oval 104"/>
                  <p:cNvSpPr/>
                  <p:nvPr/>
                </p:nvSpPr>
                <p:spPr>
                  <a:xfrm>
                    <a:off x="1174750" y="9525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 name="Oval 105"/>
                  <p:cNvSpPr/>
                  <p:nvPr/>
                </p:nvSpPr>
                <p:spPr>
                  <a:xfrm>
                    <a:off x="2009775" y="9048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7" name="Oval 106"/>
                  <p:cNvSpPr/>
                  <p:nvPr/>
                </p:nvSpPr>
                <p:spPr>
                  <a:xfrm>
                    <a:off x="1704975" y="1120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Oval 107"/>
                  <p:cNvSpPr/>
                  <p:nvPr/>
                </p:nvSpPr>
                <p:spPr>
                  <a:xfrm>
                    <a:off x="2368550" y="12954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9" name="Oval 108"/>
                  <p:cNvSpPr/>
                  <p:nvPr/>
                </p:nvSpPr>
                <p:spPr>
                  <a:xfrm>
                    <a:off x="1327150" y="12636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0" name="Oval 109"/>
                  <p:cNvSpPr/>
                  <p:nvPr/>
                </p:nvSpPr>
                <p:spPr>
                  <a:xfrm>
                    <a:off x="2003425" y="1501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1" name="Oval 110"/>
                  <p:cNvSpPr/>
                  <p:nvPr/>
                </p:nvSpPr>
                <p:spPr>
                  <a:xfrm>
                    <a:off x="1685925" y="16541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2" name="Oval 111"/>
                  <p:cNvSpPr/>
                  <p:nvPr/>
                </p:nvSpPr>
                <p:spPr>
                  <a:xfrm>
                    <a:off x="2520950" y="16065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13" name="Group 112"/>
                <p:cNvGrpSpPr/>
                <p:nvPr/>
              </p:nvGrpSpPr>
              <p:grpSpPr>
                <a:xfrm>
                  <a:off x="2752725" y="2044700"/>
                  <a:ext cx="1600200" cy="987425"/>
                  <a:chOff x="1174750" y="904875"/>
                  <a:chExt cx="1600200" cy="987425"/>
                </a:xfrm>
              </p:grpSpPr>
              <p:sp>
                <p:nvSpPr>
                  <p:cNvPr id="114" name="Oval 113"/>
                  <p:cNvSpPr/>
                  <p:nvPr/>
                </p:nvSpPr>
                <p:spPr>
                  <a:xfrm>
                    <a:off x="1174750" y="9525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009775" y="9048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6" name="Oval 115"/>
                  <p:cNvSpPr/>
                  <p:nvPr/>
                </p:nvSpPr>
                <p:spPr>
                  <a:xfrm>
                    <a:off x="1704975" y="1120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7" name="Oval 116"/>
                  <p:cNvSpPr/>
                  <p:nvPr/>
                </p:nvSpPr>
                <p:spPr>
                  <a:xfrm>
                    <a:off x="2368550" y="129540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8" name="Oval 117"/>
                  <p:cNvSpPr/>
                  <p:nvPr/>
                </p:nvSpPr>
                <p:spPr>
                  <a:xfrm>
                    <a:off x="1327150" y="12636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9" name="Oval 118"/>
                  <p:cNvSpPr/>
                  <p:nvPr/>
                </p:nvSpPr>
                <p:spPr>
                  <a:xfrm>
                    <a:off x="2003425" y="15017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0" name="Oval 119"/>
                  <p:cNvSpPr/>
                  <p:nvPr/>
                </p:nvSpPr>
                <p:spPr>
                  <a:xfrm>
                    <a:off x="1685925" y="1654175"/>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1" name="Oval 120"/>
                  <p:cNvSpPr/>
                  <p:nvPr/>
                </p:nvSpPr>
                <p:spPr>
                  <a:xfrm>
                    <a:off x="2520950" y="16065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grpSp>
          <p:nvGrpSpPr>
            <p:cNvPr id="311" name="Group 310"/>
            <p:cNvGrpSpPr/>
            <p:nvPr/>
          </p:nvGrpSpPr>
          <p:grpSpPr>
            <a:xfrm>
              <a:off x="1839420" y="2504202"/>
              <a:ext cx="3653490" cy="3283711"/>
              <a:chOff x="1817116" y="2813431"/>
              <a:chExt cx="3653490" cy="3283711"/>
            </a:xfrm>
          </p:grpSpPr>
          <p:grpSp>
            <p:nvGrpSpPr>
              <p:cNvPr id="193" name="Group 192"/>
              <p:cNvGrpSpPr/>
              <p:nvPr/>
            </p:nvGrpSpPr>
            <p:grpSpPr>
              <a:xfrm>
                <a:off x="3109341" y="3265138"/>
                <a:ext cx="1464818" cy="1606359"/>
                <a:chOff x="2124075" y="4010406"/>
                <a:chExt cx="1464818" cy="1606359"/>
              </a:xfrm>
            </p:grpSpPr>
            <p:grpSp>
              <p:nvGrpSpPr>
                <p:cNvPr id="185" name="Group 184"/>
                <p:cNvGrpSpPr/>
                <p:nvPr/>
              </p:nvGrpSpPr>
              <p:grpSpPr>
                <a:xfrm>
                  <a:off x="2124075" y="4010406"/>
                  <a:ext cx="963168" cy="977709"/>
                  <a:chOff x="2124075" y="4010406"/>
                  <a:chExt cx="963168" cy="977709"/>
                </a:xfrm>
              </p:grpSpPr>
              <p:sp>
                <p:nvSpPr>
                  <p:cNvPr id="179" name="Rectangle 178"/>
                  <p:cNvSpPr>
                    <a:spLocks noChangeAspect="1"/>
                  </p:cNvSpPr>
                  <p:nvPr/>
                </p:nvSpPr>
                <p:spPr>
                  <a:xfrm>
                    <a:off x="2124075" y="41794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0" name="Rectangle 179"/>
                  <p:cNvSpPr>
                    <a:spLocks noChangeAspect="1"/>
                  </p:cNvSpPr>
                  <p:nvPr/>
                </p:nvSpPr>
                <p:spPr>
                  <a:xfrm>
                    <a:off x="2276475" y="43318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1" name="Rectangle 180"/>
                  <p:cNvSpPr>
                    <a:spLocks noChangeAspect="1"/>
                  </p:cNvSpPr>
                  <p:nvPr/>
                </p:nvSpPr>
                <p:spPr>
                  <a:xfrm>
                    <a:off x="2716657" y="4010406"/>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2" name="Rectangle 181"/>
                  <p:cNvSpPr>
                    <a:spLocks noChangeAspect="1"/>
                  </p:cNvSpPr>
                  <p:nvPr/>
                </p:nvSpPr>
                <p:spPr>
                  <a:xfrm>
                    <a:off x="2581275" y="4353560"/>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3" name="Rectangle 182"/>
                  <p:cNvSpPr>
                    <a:spLocks noChangeAspect="1"/>
                  </p:cNvSpPr>
                  <p:nvPr/>
                </p:nvSpPr>
                <p:spPr>
                  <a:xfrm>
                    <a:off x="2176907" y="47890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4" name="Rectangle 183"/>
                  <p:cNvSpPr>
                    <a:spLocks noChangeAspect="1"/>
                  </p:cNvSpPr>
                  <p:nvPr/>
                </p:nvSpPr>
                <p:spPr>
                  <a:xfrm>
                    <a:off x="2886075" y="4544059"/>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6" name="Group 185"/>
                <p:cNvGrpSpPr/>
                <p:nvPr/>
              </p:nvGrpSpPr>
              <p:grpSpPr>
                <a:xfrm>
                  <a:off x="2625725" y="4639056"/>
                  <a:ext cx="963168" cy="977709"/>
                  <a:chOff x="2124075" y="4010406"/>
                  <a:chExt cx="963168" cy="977709"/>
                </a:xfrm>
              </p:grpSpPr>
              <p:sp>
                <p:nvSpPr>
                  <p:cNvPr id="187" name="Rectangle 186"/>
                  <p:cNvSpPr>
                    <a:spLocks noChangeAspect="1"/>
                  </p:cNvSpPr>
                  <p:nvPr/>
                </p:nvSpPr>
                <p:spPr>
                  <a:xfrm>
                    <a:off x="2124075" y="41794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8" name="Rectangle 187"/>
                  <p:cNvSpPr>
                    <a:spLocks noChangeAspect="1"/>
                  </p:cNvSpPr>
                  <p:nvPr/>
                </p:nvSpPr>
                <p:spPr>
                  <a:xfrm>
                    <a:off x="2276475" y="43318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9" name="Rectangle 188"/>
                  <p:cNvSpPr>
                    <a:spLocks noChangeAspect="1"/>
                  </p:cNvSpPr>
                  <p:nvPr/>
                </p:nvSpPr>
                <p:spPr>
                  <a:xfrm>
                    <a:off x="2716657" y="4010406"/>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0" name="Rectangle 189"/>
                  <p:cNvSpPr>
                    <a:spLocks noChangeAspect="1"/>
                  </p:cNvSpPr>
                  <p:nvPr/>
                </p:nvSpPr>
                <p:spPr>
                  <a:xfrm>
                    <a:off x="2581275" y="4353560"/>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1" name="Rectangle 190"/>
                  <p:cNvSpPr>
                    <a:spLocks noChangeAspect="1"/>
                  </p:cNvSpPr>
                  <p:nvPr/>
                </p:nvSpPr>
                <p:spPr>
                  <a:xfrm>
                    <a:off x="2176907" y="47890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2" name="Rectangle 191"/>
                  <p:cNvSpPr>
                    <a:spLocks noChangeAspect="1"/>
                  </p:cNvSpPr>
                  <p:nvPr/>
                </p:nvSpPr>
                <p:spPr>
                  <a:xfrm>
                    <a:off x="2886075" y="4544059"/>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194" name="Group 193"/>
              <p:cNvGrpSpPr/>
              <p:nvPr/>
            </p:nvGrpSpPr>
            <p:grpSpPr>
              <a:xfrm>
                <a:off x="4005788" y="4490783"/>
                <a:ext cx="1464818" cy="1606359"/>
                <a:chOff x="2124075" y="4010406"/>
                <a:chExt cx="1464818" cy="1606359"/>
              </a:xfrm>
            </p:grpSpPr>
            <p:grpSp>
              <p:nvGrpSpPr>
                <p:cNvPr id="195" name="Group 194"/>
                <p:cNvGrpSpPr/>
                <p:nvPr/>
              </p:nvGrpSpPr>
              <p:grpSpPr>
                <a:xfrm>
                  <a:off x="2124075" y="4010406"/>
                  <a:ext cx="963168" cy="977709"/>
                  <a:chOff x="2124075" y="4010406"/>
                  <a:chExt cx="963168" cy="977709"/>
                </a:xfrm>
              </p:grpSpPr>
              <p:sp>
                <p:nvSpPr>
                  <p:cNvPr id="203" name="Rectangle 202"/>
                  <p:cNvSpPr>
                    <a:spLocks noChangeAspect="1"/>
                  </p:cNvSpPr>
                  <p:nvPr/>
                </p:nvSpPr>
                <p:spPr>
                  <a:xfrm>
                    <a:off x="2124075" y="41794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4" name="Rectangle 203"/>
                  <p:cNvSpPr>
                    <a:spLocks noChangeAspect="1"/>
                  </p:cNvSpPr>
                  <p:nvPr/>
                </p:nvSpPr>
                <p:spPr>
                  <a:xfrm>
                    <a:off x="2276475" y="43318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5" name="Rectangle 204"/>
                  <p:cNvSpPr>
                    <a:spLocks noChangeAspect="1"/>
                  </p:cNvSpPr>
                  <p:nvPr/>
                </p:nvSpPr>
                <p:spPr>
                  <a:xfrm>
                    <a:off x="2716657" y="4010406"/>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6" name="Rectangle 205"/>
                  <p:cNvSpPr>
                    <a:spLocks noChangeAspect="1"/>
                  </p:cNvSpPr>
                  <p:nvPr/>
                </p:nvSpPr>
                <p:spPr>
                  <a:xfrm>
                    <a:off x="2581275" y="4353560"/>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7" name="Rectangle 206"/>
                  <p:cNvSpPr>
                    <a:spLocks noChangeAspect="1"/>
                  </p:cNvSpPr>
                  <p:nvPr/>
                </p:nvSpPr>
                <p:spPr>
                  <a:xfrm>
                    <a:off x="2176907" y="47890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8" name="Rectangle 207"/>
                  <p:cNvSpPr>
                    <a:spLocks noChangeAspect="1"/>
                  </p:cNvSpPr>
                  <p:nvPr/>
                </p:nvSpPr>
                <p:spPr>
                  <a:xfrm>
                    <a:off x="2886075" y="4544059"/>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6" name="Group 195"/>
                <p:cNvGrpSpPr/>
                <p:nvPr/>
              </p:nvGrpSpPr>
              <p:grpSpPr>
                <a:xfrm>
                  <a:off x="2625725" y="4639056"/>
                  <a:ext cx="963168" cy="977709"/>
                  <a:chOff x="2124075" y="4010406"/>
                  <a:chExt cx="963168" cy="977709"/>
                </a:xfrm>
              </p:grpSpPr>
              <p:sp>
                <p:nvSpPr>
                  <p:cNvPr id="197" name="Rectangle 196"/>
                  <p:cNvSpPr>
                    <a:spLocks noChangeAspect="1"/>
                  </p:cNvSpPr>
                  <p:nvPr/>
                </p:nvSpPr>
                <p:spPr>
                  <a:xfrm>
                    <a:off x="2124075" y="41794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8" name="Rectangle 197"/>
                  <p:cNvSpPr>
                    <a:spLocks noChangeAspect="1"/>
                  </p:cNvSpPr>
                  <p:nvPr/>
                </p:nvSpPr>
                <p:spPr>
                  <a:xfrm>
                    <a:off x="2276475" y="43318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9" name="Rectangle 198"/>
                  <p:cNvSpPr>
                    <a:spLocks noChangeAspect="1"/>
                  </p:cNvSpPr>
                  <p:nvPr/>
                </p:nvSpPr>
                <p:spPr>
                  <a:xfrm>
                    <a:off x="2716657" y="4010406"/>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0" name="Rectangle 199"/>
                  <p:cNvSpPr>
                    <a:spLocks noChangeAspect="1"/>
                  </p:cNvSpPr>
                  <p:nvPr/>
                </p:nvSpPr>
                <p:spPr>
                  <a:xfrm>
                    <a:off x="2581275" y="4353560"/>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1" name="Rectangle 200"/>
                  <p:cNvSpPr>
                    <a:spLocks noChangeAspect="1"/>
                  </p:cNvSpPr>
                  <p:nvPr/>
                </p:nvSpPr>
                <p:spPr>
                  <a:xfrm>
                    <a:off x="2176907" y="47890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2" name="Rectangle 201"/>
                  <p:cNvSpPr>
                    <a:spLocks noChangeAspect="1"/>
                  </p:cNvSpPr>
                  <p:nvPr/>
                </p:nvSpPr>
                <p:spPr>
                  <a:xfrm>
                    <a:off x="2886075" y="4544059"/>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209" name="Group 208"/>
              <p:cNvGrpSpPr/>
              <p:nvPr/>
            </p:nvGrpSpPr>
            <p:grpSpPr>
              <a:xfrm>
                <a:off x="2124075" y="4010406"/>
                <a:ext cx="1464818" cy="1606359"/>
                <a:chOff x="2124075" y="4010406"/>
                <a:chExt cx="1464818" cy="1606359"/>
              </a:xfrm>
            </p:grpSpPr>
            <p:grpSp>
              <p:nvGrpSpPr>
                <p:cNvPr id="210" name="Group 209"/>
                <p:cNvGrpSpPr/>
                <p:nvPr/>
              </p:nvGrpSpPr>
              <p:grpSpPr>
                <a:xfrm>
                  <a:off x="2124075" y="4010406"/>
                  <a:ext cx="963168" cy="977709"/>
                  <a:chOff x="2124075" y="4010406"/>
                  <a:chExt cx="963168" cy="977709"/>
                </a:xfrm>
              </p:grpSpPr>
              <p:sp>
                <p:nvSpPr>
                  <p:cNvPr id="218" name="Rectangle 217"/>
                  <p:cNvSpPr>
                    <a:spLocks noChangeAspect="1"/>
                  </p:cNvSpPr>
                  <p:nvPr/>
                </p:nvSpPr>
                <p:spPr>
                  <a:xfrm>
                    <a:off x="2124075" y="41794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9" name="Rectangle 218"/>
                  <p:cNvSpPr>
                    <a:spLocks noChangeAspect="1"/>
                  </p:cNvSpPr>
                  <p:nvPr/>
                </p:nvSpPr>
                <p:spPr>
                  <a:xfrm>
                    <a:off x="2276475" y="43318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0" name="Rectangle 219"/>
                  <p:cNvSpPr>
                    <a:spLocks noChangeAspect="1"/>
                  </p:cNvSpPr>
                  <p:nvPr/>
                </p:nvSpPr>
                <p:spPr>
                  <a:xfrm>
                    <a:off x="2716657" y="4010406"/>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1" name="Rectangle 220"/>
                  <p:cNvSpPr>
                    <a:spLocks noChangeAspect="1"/>
                  </p:cNvSpPr>
                  <p:nvPr/>
                </p:nvSpPr>
                <p:spPr>
                  <a:xfrm>
                    <a:off x="2581275" y="4353560"/>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2" name="Rectangle 221"/>
                  <p:cNvSpPr>
                    <a:spLocks noChangeAspect="1"/>
                  </p:cNvSpPr>
                  <p:nvPr/>
                </p:nvSpPr>
                <p:spPr>
                  <a:xfrm>
                    <a:off x="2176907" y="47890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3" name="Rectangle 222"/>
                  <p:cNvSpPr>
                    <a:spLocks noChangeAspect="1"/>
                  </p:cNvSpPr>
                  <p:nvPr/>
                </p:nvSpPr>
                <p:spPr>
                  <a:xfrm>
                    <a:off x="2886075" y="4544059"/>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11" name="Group 210"/>
                <p:cNvGrpSpPr/>
                <p:nvPr/>
              </p:nvGrpSpPr>
              <p:grpSpPr>
                <a:xfrm>
                  <a:off x="2625725" y="4639056"/>
                  <a:ext cx="963168" cy="977709"/>
                  <a:chOff x="2124075" y="4010406"/>
                  <a:chExt cx="963168" cy="977709"/>
                </a:xfrm>
              </p:grpSpPr>
              <p:sp>
                <p:nvSpPr>
                  <p:cNvPr id="212" name="Rectangle 211"/>
                  <p:cNvSpPr>
                    <a:spLocks noChangeAspect="1"/>
                  </p:cNvSpPr>
                  <p:nvPr/>
                </p:nvSpPr>
                <p:spPr>
                  <a:xfrm>
                    <a:off x="2124075" y="41794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3" name="Rectangle 212"/>
                  <p:cNvSpPr>
                    <a:spLocks noChangeAspect="1"/>
                  </p:cNvSpPr>
                  <p:nvPr/>
                </p:nvSpPr>
                <p:spPr>
                  <a:xfrm>
                    <a:off x="2276475" y="43318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4" name="Rectangle 213"/>
                  <p:cNvSpPr>
                    <a:spLocks noChangeAspect="1"/>
                  </p:cNvSpPr>
                  <p:nvPr/>
                </p:nvSpPr>
                <p:spPr>
                  <a:xfrm>
                    <a:off x="2716657" y="4010406"/>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5" name="Rectangle 214"/>
                  <p:cNvSpPr>
                    <a:spLocks noChangeAspect="1"/>
                  </p:cNvSpPr>
                  <p:nvPr/>
                </p:nvSpPr>
                <p:spPr>
                  <a:xfrm>
                    <a:off x="2581275" y="4353560"/>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6" name="Rectangle 215"/>
                  <p:cNvSpPr>
                    <a:spLocks noChangeAspect="1"/>
                  </p:cNvSpPr>
                  <p:nvPr/>
                </p:nvSpPr>
                <p:spPr>
                  <a:xfrm>
                    <a:off x="2176907" y="47890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7" name="Rectangle 216"/>
                  <p:cNvSpPr>
                    <a:spLocks noChangeAspect="1"/>
                  </p:cNvSpPr>
                  <p:nvPr/>
                </p:nvSpPr>
                <p:spPr>
                  <a:xfrm>
                    <a:off x="2886075" y="4544059"/>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224" name="Group 223"/>
              <p:cNvGrpSpPr/>
              <p:nvPr/>
            </p:nvGrpSpPr>
            <p:grpSpPr>
              <a:xfrm>
                <a:off x="1817116" y="2813431"/>
                <a:ext cx="1464818" cy="1606359"/>
                <a:chOff x="2124075" y="4010406"/>
                <a:chExt cx="1464818" cy="1606359"/>
              </a:xfrm>
            </p:grpSpPr>
            <p:grpSp>
              <p:nvGrpSpPr>
                <p:cNvPr id="225" name="Group 224"/>
                <p:cNvGrpSpPr/>
                <p:nvPr/>
              </p:nvGrpSpPr>
              <p:grpSpPr>
                <a:xfrm>
                  <a:off x="2124075" y="4010406"/>
                  <a:ext cx="963168" cy="977709"/>
                  <a:chOff x="2124075" y="4010406"/>
                  <a:chExt cx="963168" cy="977709"/>
                </a:xfrm>
              </p:grpSpPr>
              <p:sp>
                <p:nvSpPr>
                  <p:cNvPr id="233" name="Rectangle 232"/>
                  <p:cNvSpPr>
                    <a:spLocks noChangeAspect="1"/>
                  </p:cNvSpPr>
                  <p:nvPr/>
                </p:nvSpPr>
                <p:spPr>
                  <a:xfrm>
                    <a:off x="2124075" y="41794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4" name="Rectangle 233"/>
                  <p:cNvSpPr>
                    <a:spLocks noChangeAspect="1"/>
                  </p:cNvSpPr>
                  <p:nvPr/>
                </p:nvSpPr>
                <p:spPr>
                  <a:xfrm>
                    <a:off x="2276475" y="43318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5" name="Rectangle 234"/>
                  <p:cNvSpPr>
                    <a:spLocks noChangeAspect="1"/>
                  </p:cNvSpPr>
                  <p:nvPr/>
                </p:nvSpPr>
                <p:spPr>
                  <a:xfrm>
                    <a:off x="2716657" y="4010406"/>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6" name="Rectangle 235"/>
                  <p:cNvSpPr>
                    <a:spLocks noChangeAspect="1"/>
                  </p:cNvSpPr>
                  <p:nvPr/>
                </p:nvSpPr>
                <p:spPr>
                  <a:xfrm>
                    <a:off x="2581275" y="4353560"/>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7" name="Rectangle 236"/>
                  <p:cNvSpPr>
                    <a:spLocks noChangeAspect="1"/>
                  </p:cNvSpPr>
                  <p:nvPr/>
                </p:nvSpPr>
                <p:spPr>
                  <a:xfrm>
                    <a:off x="2176907" y="47890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8" name="Rectangle 237"/>
                  <p:cNvSpPr>
                    <a:spLocks noChangeAspect="1"/>
                  </p:cNvSpPr>
                  <p:nvPr/>
                </p:nvSpPr>
                <p:spPr>
                  <a:xfrm>
                    <a:off x="2886075" y="4544059"/>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26" name="Group 225"/>
                <p:cNvGrpSpPr/>
                <p:nvPr/>
              </p:nvGrpSpPr>
              <p:grpSpPr>
                <a:xfrm>
                  <a:off x="2625725" y="4639056"/>
                  <a:ext cx="963168" cy="977709"/>
                  <a:chOff x="2124075" y="4010406"/>
                  <a:chExt cx="963168" cy="977709"/>
                </a:xfrm>
              </p:grpSpPr>
              <p:sp>
                <p:nvSpPr>
                  <p:cNvPr id="227" name="Rectangle 226"/>
                  <p:cNvSpPr>
                    <a:spLocks noChangeAspect="1"/>
                  </p:cNvSpPr>
                  <p:nvPr/>
                </p:nvSpPr>
                <p:spPr>
                  <a:xfrm>
                    <a:off x="2124075" y="41794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8" name="Rectangle 227"/>
                  <p:cNvSpPr>
                    <a:spLocks noChangeAspect="1"/>
                  </p:cNvSpPr>
                  <p:nvPr/>
                </p:nvSpPr>
                <p:spPr>
                  <a:xfrm>
                    <a:off x="2276475" y="43318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9" name="Rectangle 228"/>
                  <p:cNvSpPr>
                    <a:spLocks noChangeAspect="1"/>
                  </p:cNvSpPr>
                  <p:nvPr/>
                </p:nvSpPr>
                <p:spPr>
                  <a:xfrm>
                    <a:off x="2716657" y="4010406"/>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0" name="Rectangle 229"/>
                  <p:cNvSpPr>
                    <a:spLocks noChangeAspect="1"/>
                  </p:cNvSpPr>
                  <p:nvPr/>
                </p:nvSpPr>
                <p:spPr>
                  <a:xfrm>
                    <a:off x="2581275" y="4353560"/>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1" name="Rectangle 230"/>
                  <p:cNvSpPr>
                    <a:spLocks noChangeAspect="1"/>
                  </p:cNvSpPr>
                  <p:nvPr/>
                </p:nvSpPr>
                <p:spPr>
                  <a:xfrm>
                    <a:off x="2176907" y="4789043"/>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2" name="Rectangle 231"/>
                  <p:cNvSpPr>
                    <a:spLocks noChangeAspect="1"/>
                  </p:cNvSpPr>
                  <p:nvPr/>
                </p:nvSpPr>
                <p:spPr>
                  <a:xfrm>
                    <a:off x="2886075" y="4544059"/>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grpSp>
          <p:nvGrpSpPr>
            <p:cNvPr id="312" name="Group 311"/>
            <p:cNvGrpSpPr/>
            <p:nvPr/>
          </p:nvGrpSpPr>
          <p:grpSpPr>
            <a:xfrm>
              <a:off x="4523434" y="499063"/>
              <a:ext cx="3660776" cy="5032596"/>
              <a:chOff x="4585797" y="894969"/>
              <a:chExt cx="3660776" cy="5032596"/>
            </a:xfrm>
          </p:grpSpPr>
          <p:grpSp>
            <p:nvGrpSpPr>
              <p:cNvPr id="123" name="Group 122"/>
              <p:cNvGrpSpPr/>
              <p:nvPr/>
            </p:nvGrpSpPr>
            <p:grpSpPr>
              <a:xfrm>
                <a:off x="4987924" y="894969"/>
                <a:ext cx="2415198" cy="2187257"/>
                <a:chOff x="4987924" y="894969"/>
                <a:chExt cx="2415198" cy="2187257"/>
              </a:xfrm>
            </p:grpSpPr>
            <p:grpSp>
              <p:nvGrpSpPr>
                <p:cNvPr id="55" name="Group 54"/>
                <p:cNvGrpSpPr/>
                <p:nvPr/>
              </p:nvGrpSpPr>
              <p:grpSpPr>
                <a:xfrm>
                  <a:off x="6550024" y="1079119"/>
                  <a:ext cx="516548" cy="588518"/>
                  <a:chOff x="6238874" y="1037844"/>
                  <a:chExt cx="516548" cy="588518"/>
                </a:xfrm>
                <a:solidFill>
                  <a:srgbClr val="F79646"/>
                </a:solidFill>
              </p:grpSpPr>
              <p:sp>
                <p:nvSpPr>
                  <p:cNvPr id="56" name="Diamond 55"/>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Diamond 56"/>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Diamond 57"/>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22" name="Group 121"/>
                <p:cNvGrpSpPr/>
                <p:nvPr/>
              </p:nvGrpSpPr>
              <p:grpSpPr>
                <a:xfrm>
                  <a:off x="4987924" y="894969"/>
                  <a:ext cx="2415198" cy="2187257"/>
                  <a:chOff x="4956174" y="1037844"/>
                  <a:chExt cx="2415198" cy="2187257"/>
                </a:xfrm>
                <a:solidFill>
                  <a:schemeClr val="accent6"/>
                </a:solidFill>
              </p:grpSpPr>
              <p:grpSp>
                <p:nvGrpSpPr>
                  <p:cNvPr id="54" name="Group 53"/>
                  <p:cNvGrpSpPr/>
                  <p:nvPr/>
                </p:nvGrpSpPr>
                <p:grpSpPr>
                  <a:xfrm>
                    <a:off x="6238874" y="1037844"/>
                    <a:ext cx="516548" cy="588518"/>
                    <a:chOff x="6238874" y="1037844"/>
                    <a:chExt cx="516548" cy="588518"/>
                  </a:xfrm>
                  <a:grpFill/>
                </p:grpSpPr>
                <p:sp>
                  <p:nvSpPr>
                    <p:cNvPr id="51" name="Diamond 50"/>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Diamond 51"/>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Diamond 52"/>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7" name="Group 66"/>
                  <p:cNvGrpSpPr/>
                  <p:nvPr/>
                </p:nvGrpSpPr>
                <p:grpSpPr>
                  <a:xfrm>
                    <a:off x="5565773" y="1667637"/>
                    <a:ext cx="827698" cy="629793"/>
                    <a:chOff x="6391274" y="1491869"/>
                    <a:chExt cx="827698" cy="629793"/>
                  </a:xfrm>
                  <a:grpFill/>
                </p:grpSpPr>
                <p:grpSp>
                  <p:nvGrpSpPr>
                    <p:cNvPr id="59" name="Group 58"/>
                    <p:cNvGrpSpPr/>
                    <p:nvPr/>
                  </p:nvGrpSpPr>
                  <p:grpSpPr>
                    <a:xfrm>
                      <a:off x="6391274" y="1491869"/>
                      <a:ext cx="516548" cy="588518"/>
                      <a:chOff x="6238874" y="1037844"/>
                      <a:chExt cx="516548" cy="588518"/>
                    </a:xfrm>
                    <a:grpFill/>
                  </p:grpSpPr>
                  <p:sp>
                    <p:nvSpPr>
                      <p:cNvPr id="60" name="Diamond 59"/>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Diamond 60"/>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Diamond 61"/>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3" name="Group 62"/>
                    <p:cNvGrpSpPr/>
                    <p:nvPr/>
                  </p:nvGrpSpPr>
                  <p:grpSpPr>
                    <a:xfrm>
                      <a:off x="6702424" y="1533144"/>
                      <a:ext cx="516548" cy="588518"/>
                      <a:chOff x="6238874" y="1037844"/>
                      <a:chExt cx="516548" cy="588518"/>
                    </a:xfrm>
                    <a:grpFill/>
                  </p:grpSpPr>
                  <p:sp>
                    <p:nvSpPr>
                      <p:cNvPr id="64" name="Diamond 63"/>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Diamond 64"/>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Diamond 65"/>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68" name="Group 67"/>
                  <p:cNvGrpSpPr/>
                  <p:nvPr/>
                </p:nvGrpSpPr>
                <p:grpSpPr>
                  <a:xfrm>
                    <a:off x="4956174" y="1311465"/>
                    <a:ext cx="827698" cy="629793"/>
                    <a:chOff x="6391274" y="1491869"/>
                    <a:chExt cx="827698" cy="629793"/>
                  </a:xfrm>
                  <a:grpFill/>
                </p:grpSpPr>
                <p:grpSp>
                  <p:nvGrpSpPr>
                    <p:cNvPr id="69" name="Group 68"/>
                    <p:cNvGrpSpPr/>
                    <p:nvPr/>
                  </p:nvGrpSpPr>
                  <p:grpSpPr>
                    <a:xfrm>
                      <a:off x="6391274" y="1491869"/>
                      <a:ext cx="516548" cy="588518"/>
                      <a:chOff x="6238874" y="1037844"/>
                      <a:chExt cx="516548" cy="588518"/>
                    </a:xfrm>
                    <a:grpFill/>
                  </p:grpSpPr>
                  <p:sp>
                    <p:nvSpPr>
                      <p:cNvPr id="74" name="Diamond 73"/>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Diamond 74"/>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Diamond 75"/>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70" name="Group 69"/>
                    <p:cNvGrpSpPr/>
                    <p:nvPr/>
                  </p:nvGrpSpPr>
                  <p:grpSpPr>
                    <a:xfrm>
                      <a:off x="6702424" y="1533144"/>
                      <a:ext cx="516548" cy="588518"/>
                      <a:chOff x="6238874" y="1037844"/>
                      <a:chExt cx="516548" cy="588518"/>
                    </a:xfrm>
                    <a:grpFill/>
                  </p:grpSpPr>
                  <p:sp>
                    <p:nvSpPr>
                      <p:cNvPr id="71" name="Diamond 70"/>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Diamond 71"/>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 name="Diamond 72"/>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77" name="Group 76"/>
                  <p:cNvGrpSpPr/>
                  <p:nvPr/>
                </p:nvGrpSpPr>
                <p:grpSpPr>
                  <a:xfrm>
                    <a:off x="6543674" y="1644269"/>
                    <a:ext cx="827698" cy="629793"/>
                    <a:chOff x="6391274" y="1491869"/>
                    <a:chExt cx="827698" cy="629793"/>
                  </a:xfrm>
                  <a:grpFill/>
                </p:grpSpPr>
                <p:grpSp>
                  <p:nvGrpSpPr>
                    <p:cNvPr id="78" name="Group 77"/>
                    <p:cNvGrpSpPr/>
                    <p:nvPr/>
                  </p:nvGrpSpPr>
                  <p:grpSpPr>
                    <a:xfrm>
                      <a:off x="6391274" y="1491869"/>
                      <a:ext cx="516548" cy="588518"/>
                      <a:chOff x="6238874" y="1037844"/>
                      <a:chExt cx="516548" cy="588518"/>
                    </a:xfrm>
                    <a:grpFill/>
                  </p:grpSpPr>
                  <p:sp>
                    <p:nvSpPr>
                      <p:cNvPr id="83" name="Diamond 82"/>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4" name="Diamond 83"/>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Diamond 84"/>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79" name="Group 78"/>
                    <p:cNvGrpSpPr/>
                    <p:nvPr/>
                  </p:nvGrpSpPr>
                  <p:grpSpPr>
                    <a:xfrm>
                      <a:off x="6702424" y="1533144"/>
                      <a:ext cx="516548" cy="588518"/>
                      <a:chOff x="6238874" y="1037844"/>
                      <a:chExt cx="516548" cy="588518"/>
                    </a:xfrm>
                    <a:grpFill/>
                  </p:grpSpPr>
                  <p:sp>
                    <p:nvSpPr>
                      <p:cNvPr id="80" name="Diamond 79"/>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Diamond 80"/>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Diamond 81"/>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86" name="Group 85"/>
                  <p:cNvGrpSpPr/>
                  <p:nvPr/>
                </p:nvGrpSpPr>
                <p:grpSpPr>
                  <a:xfrm>
                    <a:off x="6036773" y="2595308"/>
                    <a:ext cx="827698" cy="629793"/>
                    <a:chOff x="6391274" y="1491869"/>
                    <a:chExt cx="827698" cy="629793"/>
                  </a:xfrm>
                  <a:grpFill/>
                </p:grpSpPr>
                <p:grpSp>
                  <p:nvGrpSpPr>
                    <p:cNvPr id="87" name="Group 86"/>
                    <p:cNvGrpSpPr/>
                    <p:nvPr/>
                  </p:nvGrpSpPr>
                  <p:grpSpPr>
                    <a:xfrm>
                      <a:off x="6391274" y="1491869"/>
                      <a:ext cx="516548" cy="588518"/>
                      <a:chOff x="6238874" y="1037844"/>
                      <a:chExt cx="516548" cy="588518"/>
                    </a:xfrm>
                    <a:grpFill/>
                  </p:grpSpPr>
                  <p:sp>
                    <p:nvSpPr>
                      <p:cNvPr id="92" name="Diamond 91"/>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3" name="Diamond 92"/>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4" name="Diamond 93"/>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8" name="Group 87"/>
                    <p:cNvGrpSpPr/>
                    <p:nvPr/>
                  </p:nvGrpSpPr>
                  <p:grpSpPr>
                    <a:xfrm>
                      <a:off x="6702424" y="1533144"/>
                      <a:ext cx="516548" cy="588518"/>
                      <a:chOff x="6238874" y="1037844"/>
                      <a:chExt cx="516548" cy="588518"/>
                    </a:xfrm>
                    <a:grpFill/>
                  </p:grpSpPr>
                  <p:sp>
                    <p:nvSpPr>
                      <p:cNvPr id="89" name="Diamond 88"/>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Diamond 89"/>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Diamond 90"/>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95" name="Group 94"/>
                  <p:cNvGrpSpPr/>
                  <p:nvPr/>
                </p:nvGrpSpPr>
                <p:grpSpPr>
                  <a:xfrm>
                    <a:off x="5472722" y="2206053"/>
                    <a:ext cx="827698" cy="629793"/>
                    <a:chOff x="6391274" y="1491869"/>
                    <a:chExt cx="827698" cy="629793"/>
                  </a:xfrm>
                  <a:grpFill/>
                </p:grpSpPr>
                <p:grpSp>
                  <p:nvGrpSpPr>
                    <p:cNvPr id="96" name="Group 95"/>
                    <p:cNvGrpSpPr/>
                    <p:nvPr/>
                  </p:nvGrpSpPr>
                  <p:grpSpPr>
                    <a:xfrm>
                      <a:off x="6391274" y="1491869"/>
                      <a:ext cx="516548" cy="588518"/>
                      <a:chOff x="6238874" y="1037844"/>
                      <a:chExt cx="516548" cy="588518"/>
                    </a:xfrm>
                    <a:grpFill/>
                  </p:grpSpPr>
                  <p:sp>
                    <p:nvSpPr>
                      <p:cNvPr id="101" name="Diamond 100"/>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2" name="Diamond 101"/>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3" name="Diamond 102"/>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97" name="Group 96"/>
                    <p:cNvGrpSpPr/>
                    <p:nvPr/>
                  </p:nvGrpSpPr>
                  <p:grpSpPr>
                    <a:xfrm>
                      <a:off x="6702424" y="1533144"/>
                      <a:ext cx="516548" cy="588518"/>
                      <a:chOff x="6238874" y="1037844"/>
                      <a:chExt cx="516548" cy="588518"/>
                    </a:xfrm>
                    <a:grpFill/>
                  </p:grpSpPr>
                  <p:sp>
                    <p:nvSpPr>
                      <p:cNvPr id="98" name="Diamond 97"/>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Diamond 98"/>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0" name="Diamond 99"/>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grpSp>
          <p:grpSp>
            <p:nvGrpSpPr>
              <p:cNvPr id="124" name="Group 123"/>
              <p:cNvGrpSpPr/>
              <p:nvPr/>
            </p:nvGrpSpPr>
            <p:grpSpPr>
              <a:xfrm>
                <a:off x="4585797" y="2984500"/>
                <a:ext cx="2415198" cy="2187257"/>
                <a:chOff x="4987924" y="894969"/>
                <a:chExt cx="2415198" cy="2187257"/>
              </a:xfrm>
            </p:grpSpPr>
            <p:grpSp>
              <p:nvGrpSpPr>
                <p:cNvPr id="125" name="Group 124"/>
                <p:cNvGrpSpPr/>
                <p:nvPr/>
              </p:nvGrpSpPr>
              <p:grpSpPr>
                <a:xfrm>
                  <a:off x="6550024" y="1079119"/>
                  <a:ext cx="516548" cy="588518"/>
                  <a:chOff x="6238874" y="1037844"/>
                  <a:chExt cx="516548" cy="588518"/>
                </a:xfrm>
                <a:solidFill>
                  <a:srgbClr val="F79646"/>
                </a:solidFill>
              </p:grpSpPr>
              <p:sp>
                <p:nvSpPr>
                  <p:cNvPr id="176" name="Diamond 175"/>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7" name="Diamond 176"/>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8" name="Diamond 177"/>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26" name="Group 125"/>
                <p:cNvGrpSpPr/>
                <p:nvPr/>
              </p:nvGrpSpPr>
              <p:grpSpPr>
                <a:xfrm>
                  <a:off x="4987924" y="894969"/>
                  <a:ext cx="2415198" cy="2187257"/>
                  <a:chOff x="4956174" y="1037844"/>
                  <a:chExt cx="2415198" cy="2187257"/>
                </a:xfrm>
                <a:solidFill>
                  <a:schemeClr val="accent6"/>
                </a:solidFill>
              </p:grpSpPr>
              <p:grpSp>
                <p:nvGrpSpPr>
                  <p:cNvPr id="127" name="Group 126"/>
                  <p:cNvGrpSpPr/>
                  <p:nvPr/>
                </p:nvGrpSpPr>
                <p:grpSpPr>
                  <a:xfrm>
                    <a:off x="6238874" y="1037844"/>
                    <a:ext cx="516548" cy="588518"/>
                    <a:chOff x="6238874" y="1037844"/>
                    <a:chExt cx="516548" cy="588518"/>
                  </a:xfrm>
                  <a:grpFill/>
                </p:grpSpPr>
                <p:sp>
                  <p:nvSpPr>
                    <p:cNvPr id="173" name="Diamond 172"/>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4" name="Diamond 173"/>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5" name="Diamond 174"/>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28" name="Group 127"/>
                  <p:cNvGrpSpPr/>
                  <p:nvPr/>
                </p:nvGrpSpPr>
                <p:grpSpPr>
                  <a:xfrm>
                    <a:off x="5565773" y="1667637"/>
                    <a:ext cx="827698" cy="629793"/>
                    <a:chOff x="6391274" y="1491869"/>
                    <a:chExt cx="827698" cy="629793"/>
                  </a:xfrm>
                  <a:grpFill/>
                </p:grpSpPr>
                <p:grpSp>
                  <p:nvGrpSpPr>
                    <p:cNvPr id="165" name="Group 164"/>
                    <p:cNvGrpSpPr/>
                    <p:nvPr/>
                  </p:nvGrpSpPr>
                  <p:grpSpPr>
                    <a:xfrm>
                      <a:off x="6391274" y="1491869"/>
                      <a:ext cx="516548" cy="588518"/>
                      <a:chOff x="6238874" y="1037844"/>
                      <a:chExt cx="516548" cy="588518"/>
                    </a:xfrm>
                    <a:grpFill/>
                  </p:grpSpPr>
                  <p:sp>
                    <p:nvSpPr>
                      <p:cNvPr id="170" name="Diamond 169"/>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1" name="Diamond 170"/>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2" name="Diamond 171"/>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66" name="Group 165"/>
                    <p:cNvGrpSpPr/>
                    <p:nvPr/>
                  </p:nvGrpSpPr>
                  <p:grpSpPr>
                    <a:xfrm>
                      <a:off x="6702424" y="1533144"/>
                      <a:ext cx="516548" cy="588518"/>
                      <a:chOff x="6238874" y="1037844"/>
                      <a:chExt cx="516548" cy="588518"/>
                    </a:xfrm>
                    <a:grpFill/>
                  </p:grpSpPr>
                  <p:sp>
                    <p:nvSpPr>
                      <p:cNvPr id="167" name="Diamond 166"/>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8" name="Diamond 167"/>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9" name="Diamond 168"/>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129" name="Group 128"/>
                  <p:cNvGrpSpPr/>
                  <p:nvPr/>
                </p:nvGrpSpPr>
                <p:grpSpPr>
                  <a:xfrm>
                    <a:off x="4956174" y="1311465"/>
                    <a:ext cx="827698" cy="629793"/>
                    <a:chOff x="6391274" y="1491869"/>
                    <a:chExt cx="827698" cy="629793"/>
                  </a:xfrm>
                  <a:grpFill/>
                </p:grpSpPr>
                <p:grpSp>
                  <p:nvGrpSpPr>
                    <p:cNvPr id="157" name="Group 156"/>
                    <p:cNvGrpSpPr/>
                    <p:nvPr/>
                  </p:nvGrpSpPr>
                  <p:grpSpPr>
                    <a:xfrm>
                      <a:off x="6391274" y="1491869"/>
                      <a:ext cx="516548" cy="588518"/>
                      <a:chOff x="6238874" y="1037844"/>
                      <a:chExt cx="516548" cy="588518"/>
                    </a:xfrm>
                    <a:grpFill/>
                  </p:grpSpPr>
                  <p:sp>
                    <p:nvSpPr>
                      <p:cNvPr id="162" name="Diamond 161"/>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3" name="Diamond 162"/>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4" name="Diamond 163"/>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58" name="Group 157"/>
                    <p:cNvGrpSpPr/>
                    <p:nvPr/>
                  </p:nvGrpSpPr>
                  <p:grpSpPr>
                    <a:xfrm>
                      <a:off x="6702424" y="1533144"/>
                      <a:ext cx="516548" cy="588518"/>
                      <a:chOff x="6238874" y="1037844"/>
                      <a:chExt cx="516548" cy="588518"/>
                    </a:xfrm>
                    <a:grpFill/>
                  </p:grpSpPr>
                  <p:sp>
                    <p:nvSpPr>
                      <p:cNvPr id="159" name="Diamond 158"/>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0" name="Diamond 159"/>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1" name="Diamond 160"/>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130" name="Group 129"/>
                  <p:cNvGrpSpPr/>
                  <p:nvPr/>
                </p:nvGrpSpPr>
                <p:grpSpPr>
                  <a:xfrm>
                    <a:off x="6543674" y="1644269"/>
                    <a:ext cx="827698" cy="629793"/>
                    <a:chOff x="6391274" y="1491869"/>
                    <a:chExt cx="827698" cy="629793"/>
                  </a:xfrm>
                  <a:grpFill/>
                </p:grpSpPr>
                <p:grpSp>
                  <p:nvGrpSpPr>
                    <p:cNvPr id="149" name="Group 148"/>
                    <p:cNvGrpSpPr/>
                    <p:nvPr/>
                  </p:nvGrpSpPr>
                  <p:grpSpPr>
                    <a:xfrm>
                      <a:off x="6391274" y="1491869"/>
                      <a:ext cx="516548" cy="588518"/>
                      <a:chOff x="6238874" y="1037844"/>
                      <a:chExt cx="516548" cy="588518"/>
                    </a:xfrm>
                    <a:grpFill/>
                  </p:grpSpPr>
                  <p:sp>
                    <p:nvSpPr>
                      <p:cNvPr id="154" name="Diamond 153"/>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5" name="Diamond 154"/>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6" name="Diamond 155"/>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50" name="Group 149"/>
                    <p:cNvGrpSpPr/>
                    <p:nvPr/>
                  </p:nvGrpSpPr>
                  <p:grpSpPr>
                    <a:xfrm>
                      <a:off x="6702424" y="1533144"/>
                      <a:ext cx="516548" cy="588518"/>
                      <a:chOff x="6238874" y="1037844"/>
                      <a:chExt cx="516548" cy="588518"/>
                    </a:xfrm>
                    <a:grpFill/>
                  </p:grpSpPr>
                  <p:sp>
                    <p:nvSpPr>
                      <p:cNvPr id="151" name="Diamond 150"/>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2" name="Diamond 151"/>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3" name="Diamond 152"/>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131" name="Group 130"/>
                  <p:cNvGrpSpPr/>
                  <p:nvPr/>
                </p:nvGrpSpPr>
                <p:grpSpPr>
                  <a:xfrm>
                    <a:off x="6036773" y="2595308"/>
                    <a:ext cx="827698" cy="629793"/>
                    <a:chOff x="6391274" y="1491869"/>
                    <a:chExt cx="827698" cy="629793"/>
                  </a:xfrm>
                  <a:grpFill/>
                </p:grpSpPr>
                <p:grpSp>
                  <p:nvGrpSpPr>
                    <p:cNvPr id="141" name="Group 140"/>
                    <p:cNvGrpSpPr/>
                    <p:nvPr/>
                  </p:nvGrpSpPr>
                  <p:grpSpPr>
                    <a:xfrm>
                      <a:off x="6391274" y="1491869"/>
                      <a:ext cx="516548" cy="588518"/>
                      <a:chOff x="6238874" y="1037844"/>
                      <a:chExt cx="516548" cy="588518"/>
                    </a:xfrm>
                    <a:grpFill/>
                  </p:grpSpPr>
                  <p:sp>
                    <p:nvSpPr>
                      <p:cNvPr id="146" name="Diamond 145"/>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7" name="Diamond 146"/>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8" name="Diamond 147"/>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42" name="Group 141"/>
                    <p:cNvGrpSpPr/>
                    <p:nvPr/>
                  </p:nvGrpSpPr>
                  <p:grpSpPr>
                    <a:xfrm>
                      <a:off x="6702424" y="1533144"/>
                      <a:ext cx="516548" cy="588518"/>
                      <a:chOff x="6238874" y="1037844"/>
                      <a:chExt cx="516548" cy="588518"/>
                    </a:xfrm>
                    <a:grpFill/>
                  </p:grpSpPr>
                  <p:sp>
                    <p:nvSpPr>
                      <p:cNvPr id="143" name="Diamond 142"/>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4" name="Diamond 143"/>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5" name="Diamond 144"/>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132" name="Group 131"/>
                  <p:cNvGrpSpPr/>
                  <p:nvPr/>
                </p:nvGrpSpPr>
                <p:grpSpPr>
                  <a:xfrm>
                    <a:off x="5472722" y="2206053"/>
                    <a:ext cx="827698" cy="629793"/>
                    <a:chOff x="6391274" y="1491869"/>
                    <a:chExt cx="827698" cy="629793"/>
                  </a:xfrm>
                  <a:grpFill/>
                </p:grpSpPr>
                <p:grpSp>
                  <p:nvGrpSpPr>
                    <p:cNvPr id="133" name="Group 132"/>
                    <p:cNvGrpSpPr/>
                    <p:nvPr/>
                  </p:nvGrpSpPr>
                  <p:grpSpPr>
                    <a:xfrm>
                      <a:off x="6391274" y="1491869"/>
                      <a:ext cx="516548" cy="588518"/>
                      <a:chOff x="6238874" y="1037844"/>
                      <a:chExt cx="516548" cy="588518"/>
                    </a:xfrm>
                    <a:grpFill/>
                  </p:grpSpPr>
                  <p:sp>
                    <p:nvSpPr>
                      <p:cNvPr id="138" name="Diamond 137"/>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9" name="Diamond 138"/>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0" name="Diamond 139"/>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34" name="Group 133"/>
                    <p:cNvGrpSpPr/>
                    <p:nvPr/>
                  </p:nvGrpSpPr>
                  <p:grpSpPr>
                    <a:xfrm>
                      <a:off x="6702424" y="1533144"/>
                      <a:ext cx="516548" cy="588518"/>
                      <a:chOff x="6238874" y="1037844"/>
                      <a:chExt cx="516548" cy="588518"/>
                    </a:xfrm>
                    <a:grpFill/>
                  </p:grpSpPr>
                  <p:sp>
                    <p:nvSpPr>
                      <p:cNvPr id="135" name="Diamond 134"/>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6" name="Diamond 135"/>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7" name="Diamond 136"/>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grpSp>
          <p:grpSp>
            <p:nvGrpSpPr>
              <p:cNvPr id="244" name="Group 243"/>
              <p:cNvGrpSpPr/>
              <p:nvPr/>
            </p:nvGrpSpPr>
            <p:grpSpPr>
              <a:xfrm>
                <a:off x="5831375" y="3740308"/>
                <a:ext cx="2415198" cy="2187257"/>
                <a:chOff x="4987924" y="894969"/>
                <a:chExt cx="2415198" cy="2187257"/>
              </a:xfrm>
            </p:grpSpPr>
            <p:grpSp>
              <p:nvGrpSpPr>
                <p:cNvPr id="245" name="Group 244"/>
                <p:cNvGrpSpPr/>
                <p:nvPr/>
              </p:nvGrpSpPr>
              <p:grpSpPr>
                <a:xfrm>
                  <a:off x="6550024" y="1079119"/>
                  <a:ext cx="516548" cy="588518"/>
                  <a:chOff x="6238874" y="1037844"/>
                  <a:chExt cx="516548" cy="588518"/>
                </a:xfrm>
                <a:solidFill>
                  <a:srgbClr val="F79646"/>
                </a:solidFill>
              </p:grpSpPr>
              <p:sp>
                <p:nvSpPr>
                  <p:cNvPr id="296" name="Diamond 295"/>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7" name="Diamond 296"/>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8" name="Diamond 297"/>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46" name="Group 245"/>
                <p:cNvGrpSpPr/>
                <p:nvPr/>
              </p:nvGrpSpPr>
              <p:grpSpPr>
                <a:xfrm>
                  <a:off x="4987924" y="894969"/>
                  <a:ext cx="2415198" cy="2187257"/>
                  <a:chOff x="4956174" y="1037844"/>
                  <a:chExt cx="2415198" cy="2187257"/>
                </a:xfrm>
                <a:solidFill>
                  <a:schemeClr val="accent6"/>
                </a:solidFill>
              </p:grpSpPr>
              <p:grpSp>
                <p:nvGrpSpPr>
                  <p:cNvPr id="247" name="Group 246"/>
                  <p:cNvGrpSpPr/>
                  <p:nvPr/>
                </p:nvGrpSpPr>
                <p:grpSpPr>
                  <a:xfrm>
                    <a:off x="6238874" y="1037844"/>
                    <a:ext cx="516548" cy="588518"/>
                    <a:chOff x="6238874" y="1037844"/>
                    <a:chExt cx="516548" cy="588518"/>
                  </a:xfrm>
                  <a:grpFill/>
                </p:grpSpPr>
                <p:sp>
                  <p:nvSpPr>
                    <p:cNvPr id="293" name="Diamond 292"/>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4" name="Diamond 293"/>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5" name="Diamond 294"/>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48" name="Group 247"/>
                  <p:cNvGrpSpPr/>
                  <p:nvPr/>
                </p:nvGrpSpPr>
                <p:grpSpPr>
                  <a:xfrm>
                    <a:off x="5565773" y="1667637"/>
                    <a:ext cx="827698" cy="629793"/>
                    <a:chOff x="6391274" y="1491869"/>
                    <a:chExt cx="827698" cy="629793"/>
                  </a:xfrm>
                  <a:grpFill/>
                </p:grpSpPr>
                <p:grpSp>
                  <p:nvGrpSpPr>
                    <p:cNvPr id="285" name="Group 284"/>
                    <p:cNvGrpSpPr/>
                    <p:nvPr/>
                  </p:nvGrpSpPr>
                  <p:grpSpPr>
                    <a:xfrm>
                      <a:off x="6391274" y="1491869"/>
                      <a:ext cx="516548" cy="588518"/>
                      <a:chOff x="6238874" y="1037844"/>
                      <a:chExt cx="516548" cy="588518"/>
                    </a:xfrm>
                    <a:grpFill/>
                  </p:grpSpPr>
                  <p:sp>
                    <p:nvSpPr>
                      <p:cNvPr id="290" name="Diamond 289"/>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1" name="Diamond 290"/>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2" name="Diamond 291"/>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86" name="Group 285"/>
                    <p:cNvGrpSpPr/>
                    <p:nvPr/>
                  </p:nvGrpSpPr>
                  <p:grpSpPr>
                    <a:xfrm>
                      <a:off x="6702424" y="1533144"/>
                      <a:ext cx="516548" cy="588518"/>
                      <a:chOff x="6238874" y="1037844"/>
                      <a:chExt cx="516548" cy="588518"/>
                    </a:xfrm>
                    <a:grpFill/>
                  </p:grpSpPr>
                  <p:sp>
                    <p:nvSpPr>
                      <p:cNvPr id="287" name="Diamond 286"/>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8" name="Diamond 287"/>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9" name="Diamond 288"/>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249" name="Group 248"/>
                  <p:cNvGrpSpPr/>
                  <p:nvPr/>
                </p:nvGrpSpPr>
                <p:grpSpPr>
                  <a:xfrm>
                    <a:off x="4956174" y="1311465"/>
                    <a:ext cx="827698" cy="629793"/>
                    <a:chOff x="6391274" y="1491869"/>
                    <a:chExt cx="827698" cy="629793"/>
                  </a:xfrm>
                  <a:grpFill/>
                </p:grpSpPr>
                <p:grpSp>
                  <p:nvGrpSpPr>
                    <p:cNvPr id="277" name="Group 276"/>
                    <p:cNvGrpSpPr/>
                    <p:nvPr/>
                  </p:nvGrpSpPr>
                  <p:grpSpPr>
                    <a:xfrm>
                      <a:off x="6391274" y="1491869"/>
                      <a:ext cx="516548" cy="588518"/>
                      <a:chOff x="6238874" y="1037844"/>
                      <a:chExt cx="516548" cy="588518"/>
                    </a:xfrm>
                    <a:grpFill/>
                  </p:grpSpPr>
                  <p:sp>
                    <p:nvSpPr>
                      <p:cNvPr id="282" name="Diamond 281"/>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3" name="Diamond 282"/>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4" name="Diamond 283"/>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78" name="Group 277"/>
                    <p:cNvGrpSpPr/>
                    <p:nvPr/>
                  </p:nvGrpSpPr>
                  <p:grpSpPr>
                    <a:xfrm>
                      <a:off x="6702424" y="1533144"/>
                      <a:ext cx="516548" cy="588518"/>
                      <a:chOff x="6238874" y="1037844"/>
                      <a:chExt cx="516548" cy="588518"/>
                    </a:xfrm>
                    <a:grpFill/>
                  </p:grpSpPr>
                  <p:sp>
                    <p:nvSpPr>
                      <p:cNvPr id="279" name="Diamond 278"/>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0" name="Diamond 279"/>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1" name="Diamond 280"/>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250" name="Group 249"/>
                  <p:cNvGrpSpPr/>
                  <p:nvPr/>
                </p:nvGrpSpPr>
                <p:grpSpPr>
                  <a:xfrm>
                    <a:off x="6543674" y="1644269"/>
                    <a:ext cx="827698" cy="629793"/>
                    <a:chOff x="6391274" y="1491869"/>
                    <a:chExt cx="827698" cy="629793"/>
                  </a:xfrm>
                  <a:grpFill/>
                </p:grpSpPr>
                <p:grpSp>
                  <p:nvGrpSpPr>
                    <p:cNvPr id="269" name="Group 268"/>
                    <p:cNvGrpSpPr/>
                    <p:nvPr/>
                  </p:nvGrpSpPr>
                  <p:grpSpPr>
                    <a:xfrm>
                      <a:off x="6391274" y="1491869"/>
                      <a:ext cx="516548" cy="588518"/>
                      <a:chOff x="6238874" y="1037844"/>
                      <a:chExt cx="516548" cy="588518"/>
                    </a:xfrm>
                    <a:grpFill/>
                  </p:grpSpPr>
                  <p:sp>
                    <p:nvSpPr>
                      <p:cNvPr id="274" name="Diamond 273"/>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5" name="Diamond 274"/>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6" name="Diamond 275"/>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70" name="Group 269"/>
                    <p:cNvGrpSpPr/>
                    <p:nvPr/>
                  </p:nvGrpSpPr>
                  <p:grpSpPr>
                    <a:xfrm>
                      <a:off x="6702424" y="1533144"/>
                      <a:ext cx="516548" cy="588518"/>
                      <a:chOff x="6238874" y="1037844"/>
                      <a:chExt cx="516548" cy="588518"/>
                    </a:xfrm>
                    <a:grpFill/>
                  </p:grpSpPr>
                  <p:sp>
                    <p:nvSpPr>
                      <p:cNvPr id="271" name="Diamond 270"/>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2" name="Diamond 271"/>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3" name="Diamond 272"/>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251" name="Group 250"/>
                  <p:cNvGrpSpPr/>
                  <p:nvPr/>
                </p:nvGrpSpPr>
                <p:grpSpPr>
                  <a:xfrm>
                    <a:off x="6036773" y="2595308"/>
                    <a:ext cx="827698" cy="629793"/>
                    <a:chOff x="6391274" y="1491869"/>
                    <a:chExt cx="827698" cy="629793"/>
                  </a:xfrm>
                  <a:grpFill/>
                </p:grpSpPr>
                <p:grpSp>
                  <p:nvGrpSpPr>
                    <p:cNvPr id="261" name="Group 260"/>
                    <p:cNvGrpSpPr/>
                    <p:nvPr/>
                  </p:nvGrpSpPr>
                  <p:grpSpPr>
                    <a:xfrm>
                      <a:off x="6391274" y="1491869"/>
                      <a:ext cx="516548" cy="588518"/>
                      <a:chOff x="6238874" y="1037844"/>
                      <a:chExt cx="516548" cy="588518"/>
                    </a:xfrm>
                    <a:grpFill/>
                  </p:grpSpPr>
                  <p:sp>
                    <p:nvSpPr>
                      <p:cNvPr id="266" name="Diamond 265"/>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7" name="Diamond 266"/>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8" name="Diamond 267"/>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62" name="Group 261"/>
                    <p:cNvGrpSpPr/>
                    <p:nvPr/>
                  </p:nvGrpSpPr>
                  <p:grpSpPr>
                    <a:xfrm>
                      <a:off x="6702424" y="1533144"/>
                      <a:ext cx="516548" cy="588518"/>
                      <a:chOff x="6238874" y="1037844"/>
                      <a:chExt cx="516548" cy="588518"/>
                    </a:xfrm>
                    <a:grpFill/>
                  </p:grpSpPr>
                  <p:sp>
                    <p:nvSpPr>
                      <p:cNvPr id="263" name="Diamond 262"/>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4" name="Diamond 263"/>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5" name="Diamond 264"/>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252" name="Group 251"/>
                  <p:cNvGrpSpPr/>
                  <p:nvPr/>
                </p:nvGrpSpPr>
                <p:grpSpPr>
                  <a:xfrm>
                    <a:off x="5472722" y="2206053"/>
                    <a:ext cx="827698" cy="629793"/>
                    <a:chOff x="6391274" y="1491869"/>
                    <a:chExt cx="827698" cy="629793"/>
                  </a:xfrm>
                  <a:grpFill/>
                </p:grpSpPr>
                <p:grpSp>
                  <p:nvGrpSpPr>
                    <p:cNvPr id="253" name="Group 252"/>
                    <p:cNvGrpSpPr/>
                    <p:nvPr/>
                  </p:nvGrpSpPr>
                  <p:grpSpPr>
                    <a:xfrm>
                      <a:off x="6391274" y="1491869"/>
                      <a:ext cx="516548" cy="588518"/>
                      <a:chOff x="6238874" y="1037844"/>
                      <a:chExt cx="516548" cy="588518"/>
                    </a:xfrm>
                    <a:grpFill/>
                  </p:grpSpPr>
                  <p:sp>
                    <p:nvSpPr>
                      <p:cNvPr id="258" name="Diamond 257"/>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9" name="Diamond 258"/>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0" name="Diamond 259"/>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54" name="Group 253"/>
                    <p:cNvGrpSpPr/>
                    <p:nvPr/>
                  </p:nvGrpSpPr>
                  <p:grpSpPr>
                    <a:xfrm>
                      <a:off x="6702424" y="1533144"/>
                      <a:ext cx="516548" cy="588518"/>
                      <a:chOff x="6238874" y="1037844"/>
                      <a:chExt cx="516548" cy="588518"/>
                    </a:xfrm>
                    <a:grpFill/>
                  </p:grpSpPr>
                  <p:sp>
                    <p:nvSpPr>
                      <p:cNvPr id="255" name="Diamond 254"/>
                      <p:cNvSpPr>
                        <a:spLocks noChangeAspect="1"/>
                      </p:cNvSpPr>
                      <p:nvPr/>
                    </p:nvSpPr>
                    <p:spPr>
                      <a:xfrm>
                        <a:off x="6238874" y="12636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6" name="Diamond 255"/>
                      <p:cNvSpPr>
                        <a:spLocks noChangeAspect="1"/>
                      </p:cNvSpPr>
                      <p:nvPr/>
                    </p:nvSpPr>
                    <p:spPr>
                      <a:xfrm>
                        <a:off x="6391274" y="1416050"/>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7" name="Diamond 256"/>
                      <p:cNvSpPr>
                        <a:spLocks noChangeAspect="1"/>
                      </p:cNvSpPr>
                      <p:nvPr/>
                    </p:nvSpPr>
                    <p:spPr>
                      <a:xfrm>
                        <a:off x="6543674" y="1037844"/>
                        <a:ext cx="211748" cy="210312"/>
                      </a:xfrm>
                      <a:prstGeom prst="diamond">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grpSp>
        </p:grpSp>
      </p:grpSp>
      <p:cxnSp>
        <p:nvCxnSpPr>
          <p:cNvPr id="301" name="Straight Arrow Connector 300"/>
          <p:cNvCxnSpPr/>
          <p:nvPr/>
        </p:nvCxnSpPr>
        <p:spPr>
          <a:xfrm>
            <a:off x="857798" y="6113017"/>
            <a:ext cx="77607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2" name="Straight Arrow Connector 301"/>
          <p:cNvCxnSpPr/>
          <p:nvPr/>
        </p:nvCxnSpPr>
        <p:spPr>
          <a:xfrm flipV="1">
            <a:off x="932353" y="396876"/>
            <a:ext cx="0" cy="5700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5" name="TextBox 304"/>
          <p:cNvSpPr txBox="1"/>
          <p:nvPr/>
        </p:nvSpPr>
        <p:spPr>
          <a:xfrm>
            <a:off x="8102719" y="6266418"/>
            <a:ext cx="364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6" name="TextBox 305"/>
          <p:cNvSpPr txBox="1"/>
          <p:nvPr/>
        </p:nvSpPr>
        <p:spPr>
          <a:xfrm>
            <a:off x="415237" y="396875"/>
            <a:ext cx="364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25" name="Group 324"/>
          <p:cNvGrpSpPr/>
          <p:nvPr/>
        </p:nvGrpSpPr>
        <p:grpSpPr>
          <a:xfrm>
            <a:off x="2673350" y="1758950"/>
            <a:ext cx="4143495" cy="3231578"/>
            <a:chOff x="2673350" y="1758950"/>
            <a:chExt cx="4143495" cy="3231578"/>
          </a:xfrm>
        </p:grpSpPr>
        <p:sp>
          <p:nvSpPr>
            <p:cNvPr id="314" name="Oval 313"/>
            <p:cNvSpPr/>
            <p:nvPr/>
          </p:nvSpPr>
          <p:spPr>
            <a:xfrm>
              <a:off x="2673350" y="1758950"/>
              <a:ext cx="254000" cy="238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5" name="Rectangle 314"/>
            <p:cNvSpPr>
              <a:spLocks noChangeAspect="1"/>
            </p:cNvSpPr>
            <p:nvPr/>
          </p:nvSpPr>
          <p:spPr>
            <a:xfrm>
              <a:off x="3370707" y="4791456"/>
              <a:ext cx="201168" cy="19907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6" name="Diamond 315"/>
            <p:cNvSpPr>
              <a:spLocks noChangeAspect="1"/>
            </p:cNvSpPr>
            <p:nvPr/>
          </p:nvSpPr>
          <p:spPr>
            <a:xfrm>
              <a:off x="6605097" y="3321050"/>
              <a:ext cx="211748" cy="210312"/>
            </a:xfrm>
            <a:prstGeom prst="diamond">
              <a:avLst/>
            </a:prstGeom>
            <a:solidFill>
              <a:srgbClr val="F7964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23" name="Group 322"/>
          <p:cNvGrpSpPr/>
          <p:nvPr/>
        </p:nvGrpSpPr>
        <p:grpSpPr>
          <a:xfrm>
            <a:off x="1049532" y="448326"/>
            <a:ext cx="7776359" cy="3609514"/>
            <a:chOff x="1049532" y="448326"/>
            <a:chExt cx="7776359" cy="3609514"/>
          </a:xfrm>
        </p:grpSpPr>
        <p:sp>
          <p:nvSpPr>
            <p:cNvPr id="320" name="TextBox 319"/>
            <p:cNvSpPr txBox="1"/>
            <p:nvPr/>
          </p:nvSpPr>
          <p:spPr>
            <a:xfrm>
              <a:off x="7879410" y="709375"/>
              <a:ext cx="9464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Region1</a:t>
              </a:r>
            </a:p>
          </p:txBody>
        </p:sp>
        <p:sp>
          <p:nvSpPr>
            <p:cNvPr id="321" name="TextBox 320"/>
            <p:cNvSpPr txBox="1"/>
            <p:nvPr/>
          </p:nvSpPr>
          <p:spPr>
            <a:xfrm>
              <a:off x="3434570" y="448326"/>
              <a:ext cx="9464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mn-cs"/>
                </a:rPr>
                <a:t>Region2</a:t>
              </a:r>
            </a:p>
          </p:txBody>
        </p:sp>
        <p:sp>
          <p:nvSpPr>
            <p:cNvPr id="322" name="TextBox 321"/>
            <p:cNvSpPr txBox="1"/>
            <p:nvPr/>
          </p:nvSpPr>
          <p:spPr>
            <a:xfrm>
              <a:off x="1049532" y="3688508"/>
              <a:ext cx="9464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Region3</a:t>
              </a:r>
            </a:p>
          </p:txBody>
        </p:sp>
      </p:grpSp>
      <p:grpSp>
        <p:nvGrpSpPr>
          <p:cNvPr id="328" name="Group 327"/>
          <p:cNvGrpSpPr/>
          <p:nvPr/>
        </p:nvGrpSpPr>
        <p:grpSpPr>
          <a:xfrm>
            <a:off x="4859425" y="159766"/>
            <a:ext cx="893920" cy="6348983"/>
            <a:chOff x="4859425" y="159766"/>
            <a:chExt cx="893920" cy="6348983"/>
          </a:xfrm>
        </p:grpSpPr>
        <p:cxnSp>
          <p:nvCxnSpPr>
            <p:cNvPr id="240" name="Straight Connector 239"/>
            <p:cNvCxnSpPr/>
            <p:nvPr/>
          </p:nvCxnSpPr>
          <p:spPr>
            <a:xfrm>
              <a:off x="4939111" y="159766"/>
              <a:ext cx="29845" cy="593737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6" name="TextBox 325"/>
            <p:cNvSpPr txBox="1"/>
            <p:nvPr/>
          </p:nvSpPr>
          <p:spPr>
            <a:xfrm>
              <a:off x="4859425" y="6139417"/>
              <a:ext cx="8939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3000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29" name="Group 328"/>
          <p:cNvGrpSpPr/>
          <p:nvPr/>
        </p:nvGrpSpPr>
        <p:grpSpPr>
          <a:xfrm>
            <a:off x="190833" y="3225301"/>
            <a:ext cx="4783413" cy="369332"/>
            <a:chOff x="190833" y="3225301"/>
            <a:chExt cx="4783413" cy="369332"/>
          </a:xfrm>
        </p:grpSpPr>
        <p:cxnSp>
          <p:nvCxnSpPr>
            <p:cNvPr id="241" name="Straight Connector 240"/>
            <p:cNvCxnSpPr/>
            <p:nvPr/>
          </p:nvCxnSpPr>
          <p:spPr>
            <a:xfrm flipV="1">
              <a:off x="932353" y="3363277"/>
              <a:ext cx="4041893" cy="311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7" name="TextBox 326"/>
            <p:cNvSpPr txBox="1"/>
            <p:nvPr/>
          </p:nvSpPr>
          <p:spPr>
            <a:xfrm>
              <a:off x="190833" y="3225301"/>
              <a:ext cx="8939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3000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Slide Number Placeholder 1">
            <a:extLst>
              <a:ext uri="{FF2B5EF4-FFF2-40B4-BE49-F238E27FC236}">
                <a16:creationId xmlns:a16="http://schemas.microsoft.com/office/drawing/2014/main" id="{FDD5A631-6B70-4FB6-B610-343006136C82}"/>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3" name="Arrow: Left 2">
            <a:extLst>
              <a:ext uri="{FF2B5EF4-FFF2-40B4-BE49-F238E27FC236}">
                <a16:creationId xmlns:a16="http://schemas.microsoft.com/office/drawing/2014/main" id="{47E374F1-9230-F1CC-13A3-AA629864C0B2}"/>
              </a:ext>
            </a:extLst>
          </p:cNvPr>
          <p:cNvSpPr/>
          <p:nvPr/>
        </p:nvSpPr>
        <p:spPr>
          <a:xfrm>
            <a:off x="3760352" y="6358001"/>
            <a:ext cx="778801" cy="359250"/>
          </a:xfrm>
          <a:prstGeom prst="leftArrow">
            <a:avLst/>
          </a:prstGeom>
          <a:solidFill>
            <a:srgbClr val="C00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D539FCA2-511B-16C0-BD68-9D83D8A0D14D}"/>
              </a:ext>
            </a:extLst>
          </p:cNvPr>
          <p:cNvSpPr/>
          <p:nvPr/>
        </p:nvSpPr>
        <p:spPr>
          <a:xfrm>
            <a:off x="5365996" y="6312332"/>
            <a:ext cx="739652" cy="350168"/>
          </a:xfrm>
          <a:prstGeom prst="rightArrow">
            <a:avLst/>
          </a:prstGeom>
          <a:solidFill>
            <a:srgbClr val="FFC000"/>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1D7D43-5AA4-FC6C-9E50-C8D173210E56}"/>
              </a:ext>
            </a:extLst>
          </p:cNvPr>
          <p:cNvSpPr txBox="1"/>
          <p:nvPr/>
        </p:nvSpPr>
        <p:spPr>
          <a:xfrm>
            <a:off x="5516863" y="9466"/>
            <a:ext cx="3517310" cy="523220"/>
          </a:xfrm>
          <a:prstGeom prst="rect">
            <a:avLst/>
          </a:prstGeom>
          <a:noFill/>
        </p:spPr>
        <p:txBody>
          <a:bodyPr wrap="none" rtlCol="0">
            <a:spAutoFit/>
          </a:bodyPr>
          <a:lstStyle/>
          <a:p>
            <a:r>
              <a:rPr lang="en-US" sz="2800" dirty="0">
                <a:solidFill>
                  <a:srgbClr val="0070C0"/>
                </a:solidFill>
                <a:effectLst>
                  <a:outerShdw blurRad="38100" dist="38100" dir="2700000" algn="tl">
                    <a:srgbClr val="000000">
                      <a:alpha val="43137"/>
                    </a:srgbClr>
                  </a:outerShdw>
                </a:effectLst>
                <a:latin typeface="Comic Sans MS" panose="030F0702030302020204" pitchFamily="66" charset="0"/>
              </a:rPr>
              <a:t>Decision Boundaries</a:t>
            </a:r>
          </a:p>
        </p:txBody>
      </p:sp>
      <p:sp>
        <p:nvSpPr>
          <p:cNvPr id="14" name="Arrow: Up 13">
            <a:extLst>
              <a:ext uri="{FF2B5EF4-FFF2-40B4-BE49-F238E27FC236}">
                <a16:creationId xmlns:a16="http://schemas.microsoft.com/office/drawing/2014/main" id="{0E4A94E0-455B-8018-2ABA-C1C4161DAE25}"/>
              </a:ext>
            </a:extLst>
          </p:cNvPr>
          <p:cNvSpPr/>
          <p:nvPr/>
        </p:nvSpPr>
        <p:spPr>
          <a:xfrm>
            <a:off x="292007" y="2169463"/>
            <a:ext cx="364202" cy="721677"/>
          </a:xfrm>
          <a:prstGeom prst="upArrow">
            <a:avLst/>
          </a:prstGeom>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Arrow: Up 308">
            <a:extLst>
              <a:ext uri="{FF2B5EF4-FFF2-40B4-BE49-F238E27FC236}">
                <a16:creationId xmlns:a16="http://schemas.microsoft.com/office/drawing/2014/main" id="{84EA1EFC-E317-08D8-1DF4-CD564A72C7FA}"/>
              </a:ext>
            </a:extLst>
          </p:cNvPr>
          <p:cNvSpPr/>
          <p:nvPr/>
        </p:nvSpPr>
        <p:spPr>
          <a:xfrm rot="10800000">
            <a:off x="285256" y="3835084"/>
            <a:ext cx="364202" cy="721677"/>
          </a:xfrm>
          <a:prstGeom prst="upArrow">
            <a:avLst/>
          </a:prstGeom>
          <a:solidFill>
            <a:srgbClr val="C00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414577-F12E-72FC-CA8F-E461FB023D43}"/>
              </a:ext>
            </a:extLst>
          </p:cNvPr>
          <p:cNvSpPr txBox="1"/>
          <p:nvPr/>
        </p:nvSpPr>
        <p:spPr>
          <a:xfrm>
            <a:off x="7627449" y="2312501"/>
            <a:ext cx="1432315" cy="923330"/>
          </a:xfrm>
          <a:prstGeom prst="rect">
            <a:avLst/>
          </a:prstGeom>
          <a:noFill/>
        </p:spPr>
        <p:txBody>
          <a:bodyPr wrap="none" rtlCol="0">
            <a:spAutoFit/>
          </a:bodyPr>
          <a:lstStyle/>
          <a:p>
            <a:r>
              <a:rPr lang="en-US" dirty="0">
                <a:solidFill>
                  <a:srgbClr val="0000FF"/>
                </a:solidFill>
              </a:rPr>
              <a:t>Two Features</a:t>
            </a:r>
          </a:p>
          <a:p>
            <a:pPr marL="285750" indent="-285750">
              <a:buFont typeface="Arial" panose="020B0604020202020204" pitchFamily="34" charset="0"/>
              <a:buChar char="•"/>
            </a:pPr>
            <a:r>
              <a:rPr lang="en-US" dirty="0">
                <a:solidFill>
                  <a:srgbClr val="0000FF"/>
                </a:solidFill>
              </a:rPr>
              <a:t>X</a:t>
            </a:r>
            <a:r>
              <a:rPr lang="en-US" baseline="-25000" dirty="0">
                <a:solidFill>
                  <a:srgbClr val="0000FF"/>
                </a:solidFill>
              </a:rPr>
              <a:t>1</a:t>
            </a:r>
          </a:p>
          <a:p>
            <a:pPr marL="285750" indent="-285750">
              <a:buFont typeface="Arial" panose="020B0604020202020204" pitchFamily="34" charset="0"/>
              <a:buChar char="•"/>
            </a:pPr>
            <a:r>
              <a:rPr lang="en-US" dirty="0">
                <a:solidFill>
                  <a:srgbClr val="0000FF"/>
                </a:solidFill>
              </a:rPr>
              <a:t>X</a:t>
            </a:r>
            <a:r>
              <a:rPr lang="en-US" baseline="-25000" dirty="0">
                <a:solidFill>
                  <a:srgbClr val="0000FF"/>
                </a:solidFill>
              </a:rPr>
              <a:t>2</a:t>
            </a:r>
          </a:p>
        </p:txBody>
      </p:sp>
    </p:spTree>
    <p:extLst>
      <p:ext uri="{BB962C8B-B14F-4D97-AF65-F5344CB8AC3E}">
        <p14:creationId xmlns:p14="http://schemas.microsoft.com/office/powerpoint/2010/main" val="370687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2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3"/>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0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14" grpId="0" animBg="1"/>
      <p:bldP spid="14" grpId="1" animBg="1"/>
      <p:bldP spid="309" grpId="0" animBg="1"/>
      <p:bldP spid="309" grpId="1" animBg="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a:spLocks noChangeAspect="1"/>
          </p:cNvSpPr>
          <p:nvPr/>
        </p:nvSpPr>
        <p:spPr>
          <a:xfrm>
            <a:off x="3828143" y="1233714"/>
            <a:ext cx="489857" cy="471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p:cNvSpPr>
            <a:spLocks noChangeAspect="1"/>
          </p:cNvSpPr>
          <p:nvPr/>
        </p:nvSpPr>
        <p:spPr>
          <a:xfrm>
            <a:off x="5069114" y="2873829"/>
            <a:ext cx="489857" cy="471715"/>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a:spLocks noChangeAspect="1"/>
          </p:cNvSpPr>
          <p:nvPr/>
        </p:nvSpPr>
        <p:spPr>
          <a:xfrm>
            <a:off x="3018972" y="2873829"/>
            <a:ext cx="489857" cy="471715"/>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a:spLocks noChangeAspect="1"/>
          </p:cNvSpPr>
          <p:nvPr/>
        </p:nvSpPr>
        <p:spPr>
          <a:xfrm>
            <a:off x="4053114" y="4288971"/>
            <a:ext cx="489857" cy="471715"/>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a:spLocks noChangeAspect="1"/>
          </p:cNvSpPr>
          <p:nvPr/>
        </p:nvSpPr>
        <p:spPr>
          <a:xfrm>
            <a:off x="2293257" y="4288971"/>
            <a:ext cx="489857" cy="4717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Arrow Connector 9"/>
          <p:cNvCxnSpPr>
            <a:stCxn id="4" idx="4"/>
            <a:endCxn id="5" idx="1"/>
          </p:cNvCxnSpPr>
          <p:nvPr/>
        </p:nvCxnSpPr>
        <p:spPr>
          <a:xfrm>
            <a:off x="4073072" y="1705429"/>
            <a:ext cx="1067780" cy="12374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4" idx="4"/>
            <a:endCxn id="6" idx="0"/>
          </p:cNvCxnSpPr>
          <p:nvPr/>
        </p:nvCxnSpPr>
        <p:spPr>
          <a:xfrm flipH="1">
            <a:off x="3263901" y="1705429"/>
            <a:ext cx="809171" cy="1168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flipH="1">
            <a:off x="2538186" y="3345544"/>
            <a:ext cx="725715" cy="9434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7" idx="1"/>
          </p:cNvCxnSpPr>
          <p:nvPr/>
        </p:nvCxnSpPr>
        <p:spPr>
          <a:xfrm>
            <a:off x="3263901" y="3345544"/>
            <a:ext cx="860951" cy="10125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701064" y="1923143"/>
            <a:ext cx="7505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&gt;x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3000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a:off x="2935943" y="1966686"/>
            <a:ext cx="7491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&lt;x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3000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3705022" y="3545114"/>
            <a:ext cx="7505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&gt;x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3000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p:cNvSpPr txBox="1"/>
          <p:nvPr/>
        </p:nvSpPr>
        <p:spPr>
          <a:xfrm>
            <a:off x="2023607" y="3556391"/>
            <a:ext cx="7491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&lt;x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3000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Creating the Tree</a:t>
            </a:r>
          </a:p>
        </p:txBody>
      </p:sp>
      <p:sp>
        <p:nvSpPr>
          <p:cNvPr id="2" name="Slide Number Placeholder 1">
            <a:extLst>
              <a:ext uri="{FF2B5EF4-FFF2-40B4-BE49-F238E27FC236}">
                <a16:creationId xmlns:a16="http://schemas.microsoft.com/office/drawing/2014/main" id="{AB03453D-BE77-48FB-891F-7BB0607EF093}"/>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7" name="TextBox 16">
            <a:extLst>
              <a:ext uri="{FF2B5EF4-FFF2-40B4-BE49-F238E27FC236}">
                <a16:creationId xmlns:a16="http://schemas.microsoft.com/office/drawing/2014/main" id="{3EE97DAC-3FE8-03B9-B88C-8263ECE79E8F}"/>
              </a:ext>
            </a:extLst>
          </p:cNvPr>
          <p:cNvSpPr txBox="1"/>
          <p:nvPr/>
        </p:nvSpPr>
        <p:spPr>
          <a:xfrm>
            <a:off x="5528858" y="1923143"/>
            <a:ext cx="946481" cy="369332"/>
          </a:xfrm>
          <a:prstGeom prst="rect">
            <a:avLst/>
          </a:prstGeom>
          <a:solidFill>
            <a:srgbClr val="FFC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Region1</a:t>
            </a:r>
          </a:p>
        </p:txBody>
      </p:sp>
      <p:sp>
        <p:nvSpPr>
          <p:cNvPr id="19" name="TextBox 18">
            <a:extLst>
              <a:ext uri="{FF2B5EF4-FFF2-40B4-BE49-F238E27FC236}">
                <a16:creationId xmlns:a16="http://schemas.microsoft.com/office/drawing/2014/main" id="{93056138-A424-8015-CCB1-BF472F681447}"/>
              </a:ext>
            </a:extLst>
          </p:cNvPr>
          <p:cNvSpPr txBox="1"/>
          <p:nvPr/>
        </p:nvSpPr>
        <p:spPr>
          <a:xfrm>
            <a:off x="1812570" y="1875231"/>
            <a:ext cx="946481" cy="369332"/>
          </a:xfrm>
          <a:prstGeom prst="rect">
            <a:avLst/>
          </a:prstGeom>
          <a:solidFill>
            <a:srgbClr val="00B0F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Region2</a:t>
            </a:r>
          </a:p>
        </p:txBody>
      </p:sp>
      <p:sp>
        <p:nvSpPr>
          <p:cNvPr id="20" name="TextBox 19">
            <a:extLst>
              <a:ext uri="{FF2B5EF4-FFF2-40B4-BE49-F238E27FC236}">
                <a16:creationId xmlns:a16="http://schemas.microsoft.com/office/drawing/2014/main" id="{20DB42D7-F719-2510-C84A-7119484162D4}"/>
              </a:ext>
            </a:extLst>
          </p:cNvPr>
          <p:cNvSpPr txBox="1"/>
          <p:nvPr/>
        </p:nvSpPr>
        <p:spPr>
          <a:xfrm>
            <a:off x="1831870" y="2257234"/>
            <a:ext cx="943656" cy="369332"/>
          </a:xfrm>
          <a:prstGeom prst="rect">
            <a:avLst/>
          </a:prstGeom>
          <a:solidFill>
            <a:srgbClr val="FF0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Region3</a:t>
            </a:r>
          </a:p>
        </p:txBody>
      </p:sp>
      <p:sp>
        <p:nvSpPr>
          <p:cNvPr id="25" name="TextBox 24">
            <a:extLst>
              <a:ext uri="{FF2B5EF4-FFF2-40B4-BE49-F238E27FC236}">
                <a16:creationId xmlns:a16="http://schemas.microsoft.com/office/drawing/2014/main" id="{73F62806-BE61-9448-DBC1-423E6BBEDEFD}"/>
              </a:ext>
            </a:extLst>
          </p:cNvPr>
          <p:cNvSpPr txBox="1"/>
          <p:nvPr/>
        </p:nvSpPr>
        <p:spPr>
          <a:xfrm>
            <a:off x="4471509" y="3645278"/>
            <a:ext cx="946481" cy="369332"/>
          </a:xfrm>
          <a:prstGeom prst="rect">
            <a:avLst/>
          </a:prstGeom>
          <a:solidFill>
            <a:srgbClr val="00B0F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Region2</a:t>
            </a:r>
          </a:p>
        </p:txBody>
      </p:sp>
      <p:sp>
        <p:nvSpPr>
          <p:cNvPr id="26" name="TextBox 25">
            <a:extLst>
              <a:ext uri="{FF2B5EF4-FFF2-40B4-BE49-F238E27FC236}">
                <a16:creationId xmlns:a16="http://schemas.microsoft.com/office/drawing/2014/main" id="{DCE30A7E-C77A-881B-443A-2F4C6EA2BBDC}"/>
              </a:ext>
            </a:extLst>
          </p:cNvPr>
          <p:cNvSpPr txBox="1"/>
          <p:nvPr/>
        </p:nvSpPr>
        <p:spPr>
          <a:xfrm>
            <a:off x="1040614" y="3542880"/>
            <a:ext cx="943656" cy="369332"/>
          </a:xfrm>
          <a:prstGeom prst="rect">
            <a:avLst/>
          </a:prstGeom>
          <a:solidFill>
            <a:srgbClr val="FF0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Region3</a:t>
            </a:r>
          </a:p>
        </p:txBody>
      </p:sp>
      <p:sp>
        <p:nvSpPr>
          <p:cNvPr id="3" name="TextBox 2">
            <a:extLst>
              <a:ext uri="{FF2B5EF4-FFF2-40B4-BE49-F238E27FC236}">
                <a16:creationId xmlns:a16="http://schemas.microsoft.com/office/drawing/2014/main" id="{92612E70-F160-D33E-E593-720039BA87E3}"/>
              </a:ext>
            </a:extLst>
          </p:cNvPr>
          <p:cNvSpPr txBox="1"/>
          <p:nvPr/>
        </p:nvSpPr>
        <p:spPr>
          <a:xfrm>
            <a:off x="4625972" y="1202627"/>
            <a:ext cx="1264513" cy="369332"/>
          </a:xfrm>
          <a:prstGeom prst="rect">
            <a:avLst/>
          </a:prstGeom>
          <a:noFill/>
        </p:spPr>
        <p:txBody>
          <a:bodyPr wrap="none" rtlCol="0">
            <a:spAutoFit/>
          </a:bodyPr>
          <a:lstStyle/>
          <a:p>
            <a:r>
              <a:rPr lang="en-US" dirty="0">
                <a:solidFill>
                  <a:srgbClr val="0000FF"/>
                </a:solidFill>
              </a:rPr>
              <a:t>Vertical Cut</a:t>
            </a:r>
          </a:p>
        </p:txBody>
      </p:sp>
      <p:sp>
        <p:nvSpPr>
          <p:cNvPr id="27" name="TextBox 26">
            <a:extLst>
              <a:ext uri="{FF2B5EF4-FFF2-40B4-BE49-F238E27FC236}">
                <a16:creationId xmlns:a16="http://schemas.microsoft.com/office/drawing/2014/main" id="{9CA7DC02-C635-5EB1-9690-4368AD5DD393}"/>
              </a:ext>
            </a:extLst>
          </p:cNvPr>
          <p:cNvSpPr txBox="1"/>
          <p:nvPr/>
        </p:nvSpPr>
        <p:spPr>
          <a:xfrm>
            <a:off x="1321390" y="2870789"/>
            <a:ext cx="1524392" cy="369332"/>
          </a:xfrm>
          <a:prstGeom prst="rect">
            <a:avLst/>
          </a:prstGeom>
          <a:noFill/>
        </p:spPr>
        <p:txBody>
          <a:bodyPr wrap="none" rtlCol="0">
            <a:spAutoFit/>
          </a:bodyPr>
          <a:lstStyle/>
          <a:p>
            <a:r>
              <a:rPr lang="en-US" dirty="0">
                <a:solidFill>
                  <a:srgbClr val="00B050"/>
                </a:solidFill>
                <a:effectLst>
                  <a:outerShdw blurRad="38100" dist="38100" dir="2700000" algn="tl">
                    <a:srgbClr val="000000">
                      <a:alpha val="43137"/>
                    </a:srgbClr>
                  </a:outerShdw>
                </a:effectLst>
              </a:rPr>
              <a:t>Horizontal Cut</a:t>
            </a:r>
          </a:p>
        </p:txBody>
      </p:sp>
      <p:cxnSp>
        <p:nvCxnSpPr>
          <p:cNvPr id="12" name="Straight Arrow Connector 11">
            <a:extLst>
              <a:ext uri="{FF2B5EF4-FFF2-40B4-BE49-F238E27FC236}">
                <a16:creationId xmlns:a16="http://schemas.microsoft.com/office/drawing/2014/main" id="{DE5F906D-6C5B-3662-1EFA-C350694CE37B}"/>
              </a:ext>
            </a:extLst>
          </p:cNvPr>
          <p:cNvCxnSpPr>
            <a:cxnSpLocks/>
          </p:cNvCxnSpPr>
          <p:nvPr/>
        </p:nvCxnSpPr>
        <p:spPr>
          <a:xfrm>
            <a:off x="6248400" y="5943600"/>
            <a:ext cx="24384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572A40F-9AD5-B6E7-5730-5A4A5D106F4E}"/>
              </a:ext>
            </a:extLst>
          </p:cNvPr>
          <p:cNvCxnSpPr>
            <a:cxnSpLocks/>
          </p:cNvCxnSpPr>
          <p:nvPr/>
        </p:nvCxnSpPr>
        <p:spPr>
          <a:xfrm flipV="1">
            <a:off x="6248400" y="3574144"/>
            <a:ext cx="0" cy="23694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485FBE1-99B5-0E1E-4AC1-2BD16A7D3CDC}"/>
              </a:ext>
            </a:extLst>
          </p:cNvPr>
          <p:cNvCxnSpPr/>
          <p:nvPr/>
        </p:nvCxnSpPr>
        <p:spPr>
          <a:xfrm flipV="1">
            <a:off x="7391400" y="3645278"/>
            <a:ext cx="0" cy="229832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D704C53-0066-979E-4035-F0311136E50F}"/>
              </a:ext>
            </a:extLst>
          </p:cNvPr>
          <p:cNvCxnSpPr/>
          <p:nvPr/>
        </p:nvCxnSpPr>
        <p:spPr>
          <a:xfrm>
            <a:off x="6248400" y="4760686"/>
            <a:ext cx="1143000" cy="0"/>
          </a:xfrm>
          <a:prstGeom prst="line">
            <a:avLst/>
          </a:prstGeom>
          <a:ln w="44450">
            <a:solidFill>
              <a:srgbClr val="00B050"/>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AE1ED3D4-3C2A-AF48-D410-63AEC7E5DFAE}"/>
              </a:ext>
            </a:extLst>
          </p:cNvPr>
          <p:cNvSpPr txBox="1"/>
          <p:nvPr/>
        </p:nvSpPr>
        <p:spPr>
          <a:xfrm>
            <a:off x="5515222" y="4524828"/>
            <a:ext cx="7505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&gt;x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3000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9B496236-A319-40A3-1A35-2B4F8F5C700E}"/>
              </a:ext>
            </a:extLst>
          </p:cNvPr>
          <p:cNvSpPr txBox="1"/>
          <p:nvPr/>
        </p:nvSpPr>
        <p:spPr>
          <a:xfrm>
            <a:off x="7016137" y="5994792"/>
            <a:ext cx="7505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&gt;x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30000" noProof="0" dirty="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35F0ECAB-7F3F-A2E3-4AEF-E3E0B2FAA292}"/>
              </a:ext>
            </a:extLst>
          </p:cNvPr>
          <p:cNvSpPr txBox="1"/>
          <p:nvPr/>
        </p:nvSpPr>
        <p:spPr>
          <a:xfrm>
            <a:off x="7612725" y="4609773"/>
            <a:ext cx="946481" cy="369332"/>
          </a:xfrm>
          <a:prstGeom prst="rect">
            <a:avLst/>
          </a:prstGeom>
          <a:solidFill>
            <a:srgbClr val="FFC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Region1</a:t>
            </a:r>
          </a:p>
        </p:txBody>
      </p:sp>
      <p:sp>
        <p:nvSpPr>
          <p:cNvPr id="36" name="TextBox 35">
            <a:extLst>
              <a:ext uri="{FF2B5EF4-FFF2-40B4-BE49-F238E27FC236}">
                <a16:creationId xmlns:a16="http://schemas.microsoft.com/office/drawing/2014/main" id="{D32734DF-FCB9-B2B4-B108-BE5ADA4694FB}"/>
              </a:ext>
            </a:extLst>
          </p:cNvPr>
          <p:cNvSpPr txBox="1"/>
          <p:nvPr/>
        </p:nvSpPr>
        <p:spPr>
          <a:xfrm>
            <a:off x="6292519" y="3817257"/>
            <a:ext cx="946481" cy="369332"/>
          </a:xfrm>
          <a:prstGeom prst="rect">
            <a:avLst/>
          </a:prstGeom>
          <a:solidFill>
            <a:srgbClr val="00B0F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Region2</a:t>
            </a:r>
          </a:p>
        </p:txBody>
      </p:sp>
      <p:sp>
        <p:nvSpPr>
          <p:cNvPr id="37" name="TextBox 36">
            <a:extLst>
              <a:ext uri="{FF2B5EF4-FFF2-40B4-BE49-F238E27FC236}">
                <a16:creationId xmlns:a16="http://schemas.microsoft.com/office/drawing/2014/main" id="{AAEB6437-C962-D36A-8AB3-ADC0F65E7A04}"/>
              </a:ext>
            </a:extLst>
          </p:cNvPr>
          <p:cNvSpPr txBox="1"/>
          <p:nvPr/>
        </p:nvSpPr>
        <p:spPr>
          <a:xfrm>
            <a:off x="6346361" y="5231369"/>
            <a:ext cx="943656" cy="369332"/>
          </a:xfrm>
          <a:prstGeom prst="rect">
            <a:avLst/>
          </a:prstGeom>
          <a:solidFill>
            <a:srgbClr val="FF0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Region3</a:t>
            </a:r>
          </a:p>
        </p:txBody>
      </p:sp>
    </p:spTree>
    <p:extLst>
      <p:ext uri="{BB962C8B-B14F-4D97-AF65-F5344CB8AC3E}">
        <p14:creationId xmlns:p14="http://schemas.microsoft.com/office/powerpoint/2010/main" val="425749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3" grpId="0"/>
      <p:bldP spid="24" grpId="0"/>
      <p:bldP spid="17" grpId="0" animBg="1"/>
      <p:bldP spid="19" grpId="0" animBg="1"/>
      <p:bldP spid="20" grpId="0" animBg="1"/>
      <p:bldP spid="25" grpId="0" animBg="1"/>
      <p:bldP spid="26" grpId="0" animBg="1"/>
      <p:bldP spid="3" grpId="0"/>
      <p:bldP spid="27" grpId="0"/>
      <p:bldP spid="33" grpId="0"/>
      <p:bldP spid="34" grpId="0"/>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1570C14-1F58-475D-8EBA-2CA7EB283184}"/>
              </a:ext>
            </a:extLst>
          </p:cNvPr>
          <p:cNvSpPr>
            <a:spLocks noGrp="1" noChangeArrowheads="1"/>
          </p:cNvSpPr>
          <p:nvPr>
            <p:ph type="title"/>
          </p:nvPr>
        </p:nvSpPr>
        <p:spPr>
          <a:xfrm>
            <a:off x="0" y="0"/>
            <a:ext cx="9144000" cy="609600"/>
          </a:xfrm>
        </p:spPr>
        <p:txBody>
          <a:bodyPr/>
          <a:lstStyle/>
          <a:p>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Classification Algorithms</a:t>
            </a:r>
          </a:p>
        </p:txBody>
      </p:sp>
      <p:sp>
        <p:nvSpPr>
          <p:cNvPr id="49155" name="Rectangle 3">
            <a:extLst>
              <a:ext uri="{FF2B5EF4-FFF2-40B4-BE49-F238E27FC236}">
                <a16:creationId xmlns:a16="http://schemas.microsoft.com/office/drawing/2014/main" id="{7A6A0D1D-F110-4C95-8C71-C8D66435BCE3}"/>
              </a:ext>
            </a:extLst>
          </p:cNvPr>
          <p:cNvSpPr>
            <a:spLocks noGrp="1" noChangeArrowheads="1"/>
          </p:cNvSpPr>
          <p:nvPr>
            <p:ph type="body" idx="1"/>
          </p:nvPr>
        </p:nvSpPr>
        <p:spPr>
          <a:xfrm>
            <a:off x="171450" y="3429000"/>
            <a:ext cx="3790950" cy="3048000"/>
          </a:xfrm>
        </p:spPr>
        <p:txBody>
          <a:bodyPr/>
          <a:lstStyle/>
          <a:p>
            <a:r>
              <a:rPr lang="en-US" altLang="en-US" sz="2400" b="1" dirty="0">
                <a:effectLst>
                  <a:outerShdw blurRad="38100" dist="38100" dir="2700000" algn="tl">
                    <a:srgbClr val="000000">
                      <a:alpha val="43137"/>
                    </a:srgbClr>
                  </a:outerShdw>
                </a:effectLst>
              </a:rPr>
              <a:t>Decision Trees</a:t>
            </a:r>
          </a:p>
          <a:p>
            <a:r>
              <a:rPr lang="en-US" altLang="en-US" sz="2400" dirty="0">
                <a:solidFill>
                  <a:srgbClr val="0000FF"/>
                </a:solidFill>
              </a:rPr>
              <a:t>Rule-based induction</a:t>
            </a:r>
          </a:p>
          <a:p>
            <a:r>
              <a:rPr lang="en-US" altLang="en-US" sz="2400" dirty="0">
                <a:solidFill>
                  <a:srgbClr val="0000FF"/>
                </a:solidFill>
              </a:rPr>
              <a:t>Neural networks</a:t>
            </a:r>
          </a:p>
          <a:p>
            <a:r>
              <a:rPr lang="en-US" altLang="en-US" sz="2400" dirty="0">
                <a:solidFill>
                  <a:srgbClr val="0000FF"/>
                </a:solidFill>
              </a:rPr>
              <a:t>K-Nearest Neighbor </a:t>
            </a:r>
          </a:p>
          <a:p>
            <a:r>
              <a:rPr lang="en-US" altLang="en-US" sz="2400" dirty="0">
                <a:solidFill>
                  <a:srgbClr val="0000FF"/>
                </a:solidFill>
              </a:rPr>
              <a:t>Random Forests</a:t>
            </a:r>
          </a:p>
          <a:p>
            <a:r>
              <a:rPr lang="en-US" altLang="en-US" sz="2400" dirty="0">
                <a:solidFill>
                  <a:srgbClr val="0000FF"/>
                </a:solidFill>
              </a:rPr>
              <a:t>Bayesian networks</a:t>
            </a:r>
          </a:p>
          <a:p>
            <a:r>
              <a:rPr lang="en-US" altLang="en-US" sz="2400" dirty="0">
                <a:solidFill>
                  <a:srgbClr val="0000FF"/>
                </a:solidFill>
              </a:rPr>
              <a:t>Support Vector Machines</a:t>
            </a:r>
          </a:p>
        </p:txBody>
      </p:sp>
      <p:sp>
        <p:nvSpPr>
          <p:cNvPr id="49156" name="Text Box 4">
            <a:extLst>
              <a:ext uri="{FF2B5EF4-FFF2-40B4-BE49-F238E27FC236}">
                <a16:creationId xmlns:a16="http://schemas.microsoft.com/office/drawing/2014/main" id="{8E9589F1-9FC0-40EA-8081-33C815B31DC6}"/>
              </a:ext>
            </a:extLst>
          </p:cNvPr>
          <p:cNvSpPr txBox="1">
            <a:spLocks noChangeArrowheads="1"/>
          </p:cNvSpPr>
          <p:nvPr/>
        </p:nvSpPr>
        <p:spPr bwMode="auto">
          <a:xfrm>
            <a:off x="444500" y="1033602"/>
            <a:ext cx="8382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lang="en-GB" altLang="en-US" dirty="0">
                <a:solidFill>
                  <a:srgbClr val="0000FF"/>
                </a:solidFill>
                <a:latin typeface="Times "/>
              </a:rPr>
              <a:t>Introduced in the </a:t>
            </a:r>
            <a:r>
              <a:rPr lang="en-GB" altLang="en-US" dirty="0">
                <a:latin typeface="Times "/>
              </a:rPr>
              <a:t>early 60’s </a:t>
            </a:r>
            <a:r>
              <a:rPr lang="en-GB" altLang="en-US" dirty="0">
                <a:solidFill>
                  <a:srgbClr val="0000FF"/>
                </a:solidFill>
                <a:latin typeface="Times "/>
              </a:rPr>
              <a:t>by Morgan &amp; </a:t>
            </a:r>
            <a:r>
              <a:rPr lang="en-GB" altLang="en-US" dirty="0" err="1">
                <a:solidFill>
                  <a:srgbClr val="0000FF"/>
                </a:solidFill>
                <a:latin typeface="Times "/>
              </a:rPr>
              <a:t>Sonquist</a:t>
            </a:r>
            <a:endParaRPr lang="en-GB" altLang="en-US" dirty="0">
              <a:solidFill>
                <a:srgbClr val="0000FF"/>
              </a:solidFill>
              <a:latin typeface="Times "/>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lang="en-GB" altLang="en-US" dirty="0">
                <a:solidFill>
                  <a:srgbClr val="0000FF"/>
                </a:solidFill>
                <a:latin typeface="Times "/>
              </a:rPr>
              <a:t>DTs can be used for both </a:t>
            </a:r>
            <a:r>
              <a:rPr lang="en-GB" altLang="en-US" dirty="0">
                <a:latin typeface="Times "/>
              </a:rPr>
              <a:t>classification and regression</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lang="en-GB" altLang="en-US" dirty="0">
                <a:latin typeface="Times "/>
              </a:rPr>
              <a:t>Easy to understand </a:t>
            </a:r>
            <a:r>
              <a:rPr lang="en-GB" altLang="en-US" dirty="0">
                <a:solidFill>
                  <a:srgbClr val="0000FF"/>
                </a:solidFill>
                <a:latin typeface="Times "/>
              </a:rPr>
              <a:t>and interpret</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GB" altLang="en-US" sz="1600" b="0" i="0" u="none" strike="noStrike" kern="1200" cap="none" spc="0" normalizeH="0" baseline="0" noProof="0" dirty="0">
              <a:ln>
                <a:noFill/>
              </a:ln>
              <a:solidFill>
                <a:srgbClr val="0000FF"/>
              </a:solidFill>
              <a:effectLst/>
              <a:uLnTx/>
              <a:uFillTx/>
              <a:latin typeface="Times "/>
            </a:endParaRPr>
          </a:p>
        </p:txBody>
      </p:sp>
      <p:sp>
        <p:nvSpPr>
          <p:cNvPr id="49157" name="Text Box 5">
            <a:extLst>
              <a:ext uri="{FF2B5EF4-FFF2-40B4-BE49-F238E27FC236}">
                <a16:creationId xmlns:a16="http://schemas.microsoft.com/office/drawing/2014/main" id="{C3DD7F12-4FD2-4D9F-863E-F5A889C85CE5}"/>
              </a:ext>
            </a:extLst>
          </p:cNvPr>
          <p:cNvSpPr txBox="1">
            <a:spLocks noChangeArrowheads="1"/>
          </p:cNvSpPr>
          <p:nvPr/>
        </p:nvSpPr>
        <p:spPr bwMode="auto">
          <a:xfrm>
            <a:off x="593725" y="2936875"/>
            <a:ext cx="2930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Typical Algorithms:</a:t>
            </a:r>
            <a:r>
              <a:rPr kumimoji="0" lang="en-GB"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GB"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
        <p:nvSpPr>
          <p:cNvPr id="6" name="Slide Number Placeholder 1">
            <a:extLst>
              <a:ext uri="{FF2B5EF4-FFF2-40B4-BE49-F238E27FC236}">
                <a16:creationId xmlns:a16="http://schemas.microsoft.com/office/drawing/2014/main" id="{F05C8084-8C67-48A6-BDCD-C7DA42379B58}"/>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098" name="Picture 2" descr="Image result for machine learning algorithms">
            <a:extLst>
              <a:ext uri="{FF2B5EF4-FFF2-40B4-BE49-F238E27FC236}">
                <a16:creationId xmlns:a16="http://schemas.microsoft.com/office/drawing/2014/main" id="{EB80B509-354E-4055-AC25-FF6EDADD5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592512"/>
            <a:ext cx="4572000" cy="288448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3DE03B8-66E3-4A29-9CE4-D2FC75703217}"/>
              </a:ext>
            </a:extLst>
          </p:cNvPr>
          <p:cNvSpPr/>
          <p:nvPr/>
        </p:nvSpPr>
        <p:spPr bwMode="auto">
          <a:xfrm>
            <a:off x="7543800" y="4724400"/>
            <a:ext cx="1143000" cy="838200"/>
          </a:xfrm>
          <a:prstGeom prst="ellipse">
            <a:avLst/>
          </a:prstGeom>
          <a:noFill/>
          <a:ln w="254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737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5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15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uiExpand="1" build="p"/>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2" name="Rectangle 2">
            <a:extLst>
              <a:ext uri="{FF2B5EF4-FFF2-40B4-BE49-F238E27FC236}">
                <a16:creationId xmlns:a16="http://schemas.microsoft.com/office/drawing/2014/main" id="{8DEB29F6-3EC2-46E8-B088-61F256402F08}"/>
              </a:ext>
            </a:extLst>
          </p:cNvPr>
          <p:cNvSpPr>
            <a:spLocks noGrp="1" noChangeArrowheads="1"/>
          </p:cNvSpPr>
          <p:nvPr>
            <p:ph type="title"/>
          </p:nvPr>
        </p:nvSpPr>
        <p:spPr>
          <a:xfrm>
            <a:off x="0" y="0"/>
            <a:ext cx="9144000" cy="719138"/>
          </a:xfrm>
        </p:spPr>
        <p:txBody>
          <a:bodyPr/>
          <a:lstStyle/>
          <a:p>
            <a:pPr algn="ctr" eaLnBrk="1" hangingPunct="1"/>
            <a:r>
              <a:rPr lang="en-US" altLang="en-US" sz="4000" b="1" dirty="0">
                <a:solidFill>
                  <a:srgbClr val="0070C0"/>
                </a:solidFill>
                <a:effectLst>
                  <a:outerShdw blurRad="38100" dist="38100" dir="2700000" algn="tl">
                    <a:srgbClr val="000000">
                      <a:alpha val="43137"/>
                    </a:srgbClr>
                  </a:outerShdw>
                </a:effectLst>
                <a:latin typeface="Comic Sans MS" panose="030F0702030302020204" pitchFamily="66" charset="0"/>
              </a:rPr>
              <a:t>Example: data (Loan Application)</a:t>
            </a:r>
          </a:p>
        </p:txBody>
      </p:sp>
      <p:sp>
        <p:nvSpPr>
          <p:cNvPr id="12293" name="Text Box 7">
            <a:extLst>
              <a:ext uri="{FF2B5EF4-FFF2-40B4-BE49-F238E27FC236}">
                <a16:creationId xmlns:a16="http://schemas.microsoft.com/office/drawing/2014/main" id="{F17607A8-4BEB-4B0D-BEA0-A1513077D48F}"/>
              </a:ext>
            </a:extLst>
          </p:cNvPr>
          <p:cNvSpPr txBox="1">
            <a:spLocks noChangeArrowheads="1"/>
          </p:cNvSpPr>
          <p:nvPr/>
        </p:nvSpPr>
        <p:spPr bwMode="auto">
          <a:xfrm>
            <a:off x="6872493" y="734742"/>
            <a:ext cx="21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50000"/>
              </a:spcBef>
              <a:spcAft>
                <a:spcPct val="0"/>
              </a:spcAft>
              <a:buClr>
                <a:srgbClr val="CC9900"/>
              </a:buClr>
              <a:buSzPct val="65000"/>
              <a:buFont typeface="Wingdings" panose="05000000000000000000" pitchFamily="2" charset="2"/>
              <a:buNone/>
              <a:tabLst/>
              <a:defRPr/>
            </a:pPr>
            <a:r>
              <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Approve: Yes/No</a:t>
            </a:r>
          </a:p>
        </p:txBody>
      </p:sp>
      <p:pic>
        <p:nvPicPr>
          <p:cNvPr id="12294" name="Picture 8">
            <a:extLst>
              <a:ext uri="{FF2B5EF4-FFF2-40B4-BE49-F238E27FC236}">
                <a16:creationId xmlns:a16="http://schemas.microsoft.com/office/drawing/2014/main" id="{180F8CE3-377B-4966-8EF9-B291C3ECC0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8775" y="1341438"/>
            <a:ext cx="8229600" cy="4789487"/>
          </a:xfrm>
        </p:spPr>
      </p:pic>
      <p:sp>
        <p:nvSpPr>
          <p:cNvPr id="7" name="Slide Number Placeholder 4">
            <a:extLst>
              <a:ext uri="{FF2B5EF4-FFF2-40B4-BE49-F238E27FC236}">
                <a16:creationId xmlns:a16="http://schemas.microsoft.com/office/drawing/2014/main" id="{A1E28421-FC26-4EB6-B41D-CF25BDE79207}"/>
              </a:ext>
            </a:extLst>
          </p:cNvPr>
          <p:cNvSpPr>
            <a:spLocks noGrp="1"/>
          </p:cNvSpPr>
          <p:nvPr>
            <p:ph type="sldNum" sz="quarter" idx="11"/>
          </p:nvPr>
        </p:nvSpPr>
        <p:spPr>
          <a:xfrm>
            <a:off x="8610600" y="6387548"/>
            <a:ext cx="52346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9BA600-6700-478C-B868-1637B8BEF228}" type="slidenum">
              <a:rPr kumimoji="0" lang="en-US" altLang="en-US" sz="1200" b="0" i="0" u="none" strike="noStrike" kern="1200" cap="none" spc="0" normalizeH="0" baseline="0" noProof="0" smtClean="0">
                <a:ln>
                  <a:noFill/>
                </a:ln>
                <a:solidFill>
                  <a:srgbClr val="000000"/>
                </a:solidFill>
                <a:effectLst/>
                <a:uLnTx/>
                <a:uFillTx/>
                <a:latin typeface="Times "/>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Times "/>
            </a:endParaRPr>
          </a:p>
        </p:txBody>
      </p:sp>
      <p:sp>
        <p:nvSpPr>
          <p:cNvPr id="2" name="Rectangle 1">
            <a:extLst>
              <a:ext uri="{FF2B5EF4-FFF2-40B4-BE49-F238E27FC236}">
                <a16:creationId xmlns:a16="http://schemas.microsoft.com/office/drawing/2014/main" id="{30826214-A12B-5A71-83DB-CB11E28B440F}"/>
              </a:ext>
            </a:extLst>
          </p:cNvPr>
          <p:cNvSpPr/>
          <p:nvPr/>
        </p:nvSpPr>
        <p:spPr bwMode="auto">
          <a:xfrm>
            <a:off x="7315199" y="1341438"/>
            <a:ext cx="1273175" cy="4678362"/>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endParaRPr kumimoji="0" lang="en-US" sz="3000" b="0" i="0" u="none" strike="noStrike" cap="none" normalizeH="0" baseline="0">
              <a:ln>
                <a:noFill/>
              </a:ln>
              <a:solidFill>
                <a:schemeClr val="tx1"/>
              </a:solidFill>
              <a:effectLst/>
              <a:latin typeface="Arial" charset="0"/>
            </a:endParaRPr>
          </a:p>
        </p:txBody>
      </p:sp>
      <p:sp>
        <p:nvSpPr>
          <p:cNvPr id="3" name="Left Brace 2">
            <a:extLst>
              <a:ext uri="{FF2B5EF4-FFF2-40B4-BE49-F238E27FC236}">
                <a16:creationId xmlns:a16="http://schemas.microsoft.com/office/drawing/2014/main" id="{B3B55C67-73A4-46B4-6BD4-3E1BC4B2B0A2}"/>
              </a:ext>
            </a:extLst>
          </p:cNvPr>
          <p:cNvSpPr/>
          <p:nvPr/>
        </p:nvSpPr>
        <p:spPr bwMode="auto">
          <a:xfrm rot="5400000">
            <a:off x="3951287" y="-2004185"/>
            <a:ext cx="403224" cy="6324598"/>
          </a:xfrm>
          <a:prstGeom prst="leftBrace">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endParaRPr kumimoji="0" lang="en-US" sz="3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41871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7" name="Rectangle 3">
            <a:extLst>
              <a:ext uri="{FF2B5EF4-FFF2-40B4-BE49-F238E27FC236}">
                <a16:creationId xmlns:a16="http://schemas.microsoft.com/office/drawing/2014/main" id="{5E811110-F87B-4D6C-A372-08AA375CFF1F}"/>
              </a:ext>
            </a:extLst>
          </p:cNvPr>
          <p:cNvSpPr>
            <a:spLocks noGrp="1" noChangeArrowheads="1"/>
          </p:cNvSpPr>
          <p:nvPr>
            <p:ph type="body" sz="half" idx="1"/>
          </p:nvPr>
        </p:nvSpPr>
        <p:spPr>
          <a:xfrm>
            <a:off x="152400" y="1423670"/>
            <a:ext cx="8458200" cy="2930525"/>
          </a:xfrm>
        </p:spPr>
        <p:txBody>
          <a:bodyPr/>
          <a:lstStyle/>
          <a:p>
            <a:pPr eaLnBrk="1" hangingPunct="1">
              <a:buClr>
                <a:srgbClr val="0000FF"/>
              </a:buClr>
              <a:buFont typeface="Wingdings" panose="05000000000000000000" pitchFamily="2" charset="2"/>
              <a:buChar char="§"/>
            </a:pPr>
            <a:r>
              <a:rPr lang="en-US" altLang="en-US" sz="2600" dirty="0">
                <a:effectLst>
                  <a:outerShdw blurRad="38100" dist="38100" dir="2700000" algn="tl">
                    <a:srgbClr val="000000">
                      <a:alpha val="43137"/>
                    </a:srgbClr>
                  </a:outerShdw>
                </a:effectLst>
                <a:latin typeface="Times "/>
              </a:rPr>
              <a:t>Learn a classification model </a:t>
            </a:r>
            <a:r>
              <a:rPr lang="en-US" altLang="en-US" sz="2600" dirty="0">
                <a:solidFill>
                  <a:srgbClr val="0000FF"/>
                </a:solidFill>
                <a:latin typeface="Times "/>
              </a:rPr>
              <a:t>from the data </a:t>
            </a:r>
          </a:p>
          <a:p>
            <a:pPr eaLnBrk="1" hangingPunct="1">
              <a:buClr>
                <a:srgbClr val="0000FF"/>
              </a:buClr>
              <a:buFont typeface="Wingdings" panose="05000000000000000000" pitchFamily="2" charset="2"/>
              <a:buChar char="§"/>
            </a:pPr>
            <a:r>
              <a:rPr lang="en-US" altLang="en-US" sz="2600" dirty="0">
                <a:solidFill>
                  <a:srgbClr val="0000FF"/>
                </a:solidFill>
                <a:latin typeface="Times "/>
              </a:rPr>
              <a:t>Use the model to classify future loan applications into </a:t>
            </a:r>
          </a:p>
          <a:p>
            <a:pPr lvl="1" eaLnBrk="1" hangingPunct="1">
              <a:buClr>
                <a:srgbClr val="0000FF"/>
              </a:buClr>
              <a:buFont typeface="Courier New" panose="02070309020205020404" pitchFamily="49" charset="0"/>
              <a:buChar char="o"/>
            </a:pPr>
            <a:r>
              <a:rPr lang="en-US" altLang="en-US" sz="2200" dirty="0">
                <a:solidFill>
                  <a:srgbClr val="00B050"/>
                </a:solidFill>
                <a:latin typeface="Times "/>
              </a:rPr>
              <a:t>Yes (approved) and </a:t>
            </a:r>
          </a:p>
          <a:p>
            <a:pPr lvl="1" eaLnBrk="1" hangingPunct="1">
              <a:buClr>
                <a:srgbClr val="0000FF"/>
              </a:buClr>
              <a:buFont typeface="Courier New" panose="02070309020205020404" pitchFamily="49" charset="0"/>
              <a:buChar char="o"/>
            </a:pPr>
            <a:r>
              <a:rPr lang="en-US" altLang="en-US" sz="2200" dirty="0">
                <a:solidFill>
                  <a:srgbClr val="FFC000"/>
                </a:solidFill>
                <a:latin typeface="Times "/>
              </a:rPr>
              <a:t>No (not approved)</a:t>
            </a:r>
          </a:p>
          <a:p>
            <a:pPr eaLnBrk="1" hangingPunct="1">
              <a:buClr>
                <a:srgbClr val="0000FF"/>
              </a:buClr>
              <a:buFont typeface="Wingdings" panose="05000000000000000000" pitchFamily="2" charset="2"/>
              <a:buChar char="§"/>
            </a:pPr>
            <a:r>
              <a:rPr lang="en-US" altLang="en-US" sz="2600" dirty="0">
                <a:solidFill>
                  <a:srgbClr val="FF0000"/>
                </a:solidFill>
                <a:latin typeface="Times "/>
              </a:rPr>
              <a:t>What is the class for following case/instance?</a:t>
            </a:r>
          </a:p>
        </p:txBody>
      </p:sp>
      <p:pic>
        <p:nvPicPr>
          <p:cNvPr id="13318" name="Picture 4">
            <a:extLst>
              <a:ext uri="{FF2B5EF4-FFF2-40B4-BE49-F238E27FC236}">
                <a16:creationId xmlns:a16="http://schemas.microsoft.com/office/drawing/2014/main" id="{FC2AAAE5-32BF-48AC-A6C7-DAEF341CADF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9750" y="4545013"/>
            <a:ext cx="8208963" cy="936625"/>
          </a:xfrm>
          <a:noFill/>
        </p:spPr>
      </p:pic>
      <p:sp>
        <p:nvSpPr>
          <p:cNvPr id="8" name="Rectangle 2">
            <a:extLst>
              <a:ext uri="{FF2B5EF4-FFF2-40B4-BE49-F238E27FC236}">
                <a16:creationId xmlns:a16="http://schemas.microsoft.com/office/drawing/2014/main" id="{7054A475-9156-491B-8630-4563D3727EF8}"/>
              </a:ext>
            </a:extLst>
          </p:cNvPr>
          <p:cNvSpPr>
            <a:spLocks noGrp="1" noChangeArrowheads="1"/>
          </p:cNvSpPr>
          <p:nvPr>
            <p:ph type="title"/>
          </p:nvPr>
        </p:nvSpPr>
        <p:spPr>
          <a:xfrm>
            <a:off x="0" y="0"/>
            <a:ext cx="9144000" cy="719138"/>
          </a:xfrm>
        </p:spPr>
        <p:txBody>
          <a:bodyPr/>
          <a:lstStyle/>
          <a:p>
            <a:pPr algn="ctr" eaLnBrk="1" hangingPunct="1"/>
            <a:r>
              <a:rPr lang="en-US" altLang="en-US" sz="4000" b="1" dirty="0">
                <a:solidFill>
                  <a:srgbClr val="0070C0"/>
                </a:solidFill>
                <a:effectLst>
                  <a:outerShdw blurRad="38100" dist="38100" dir="2700000" algn="tl">
                    <a:srgbClr val="000000">
                      <a:alpha val="43137"/>
                    </a:srgbClr>
                  </a:outerShdw>
                </a:effectLst>
                <a:latin typeface="Comic Sans MS" panose="030F0702030302020204" pitchFamily="66" charset="0"/>
              </a:rPr>
              <a:t>Loan Application: The learning task</a:t>
            </a:r>
          </a:p>
        </p:txBody>
      </p:sp>
      <p:sp>
        <p:nvSpPr>
          <p:cNvPr id="5" name="Slide Number Placeholder 4">
            <a:extLst>
              <a:ext uri="{FF2B5EF4-FFF2-40B4-BE49-F238E27FC236}">
                <a16:creationId xmlns:a16="http://schemas.microsoft.com/office/drawing/2014/main" id="{09592FDF-1D55-475B-84AA-5F12994396EB}"/>
              </a:ext>
            </a:extLst>
          </p:cNvPr>
          <p:cNvSpPr>
            <a:spLocks noGrp="1"/>
          </p:cNvSpPr>
          <p:nvPr>
            <p:ph type="sldNum" sz="quarter" idx="11"/>
          </p:nvPr>
        </p:nvSpPr>
        <p:spPr>
          <a:xfrm>
            <a:off x="8610600" y="6387548"/>
            <a:ext cx="52346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9BA600-6700-478C-B868-1637B8BEF228}" type="slidenum">
              <a:rPr kumimoji="0" lang="en-US" altLang="en-US" sz="1200" b="0" i="0" u="none" strike="noStrike" kern="1200" cap="none" spc="0" normalizeH="0" baseline="0" noProof="0" smtClean="0">
                <a:ln>
                  <a:noFill/>
                </a:ln>
                <a:solidFill>
                  <a:srgbClr val="000000"/>
                </a:solidFill>
                <a:effectLst/>
                <a:uLnTx/>
                <a:uFillTx/>
                <a:latin typeface="Times "/>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srgbClr val="000000"/>
              </a:solidFill>
              <a:effectLst/>
              <a:uLnTx/>
              <a:uFillTx/>
              <a:latin typeface="Times "/>
            </a:endParaRPr>
          </a:p>
        </p:txBody>
      </p:sp>
    </p:spTree>
    <p:extLst>
      <p:ext uri="{BB962C8B-B14F-4D97-AF65-F5344CB8AC3E}">
        <p14:creationId xmlns:p14="http://schemas.microsoft.com/office/powerpoint/2010/main" val="85342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2" name="Rectangle 2">
            <a:extLst>
              <a:ext uri="{FF2B5EF4-FFF2-40B4-BE49-F238E27FC236}">
                <a16:creationId xmlns:a16="http://schemas.microsoft.com/office/drawing/2014/main" id="{6864A8CE-9795-4E6A-8C7E-DBED9F777572}"/>
              </a:ext>
            </a:extLst>
          </p:cNvPr>
          <p:cNvSpPr>
            <a:spLocks noGrp="1" noChangeArrowheads="1"/>
          </p:cNvSpPr>
          <p:nvPr>
            <p:ph type="title"/>
          </p:nvPr>
        </p:nvSpPr>
        <p:spPr>
          <a:xfrm>
            <a:off x="0" y="0"/>
            <a:ext cx="9144000" cy="773112"/>
          </a:xfrm>
        </p:spPr>
        <p:txBody>
          <a:bodyPr/>
          <a:lstStyle/>
          <a:p>
            <a:pPr algn="ctr" eaLnBrk="1" hangingPunct="1"/>
            <a:r>
              <a:rPr lang="en-US" altLang="en-US" sz="3800" b="1" dirty="0">
                <a:solidFill>
                  <a:srgbClr val="0070C0"/>
                </a:solidFill>
                <a:effectLst>
                  <a:outerShdw blurRad="38100" dist="38100" dir="2700000" algn="tl">
                    <a:srgbClr val="000000">
                      <a:alpha val="43137"/>
                    </a:srgbClr>
                  </a:outerShdw>
                </a:effectLst>
                <a:latin typeface="Comic Sans MS" panose="030F0702030302020204" pitchFamily="66" charset="0"/>
              </a:rPr>
              <a:t>A Decision Tree: Loan Data Example</a:t>
            </a:r>
          </a:p>
        </p:txBody>
      </p:sp>
      <p:sp>
        <p:nvSpPr>
          <p:cNvPr id="22533" name="Text Box 4">
            <a:extLst>
              <a:ext uri="{FF2B5EF4-FFF2-40B4-BE49-F238E27FC236}">
                <a16:creationId xmlns:a16="http://schemas.microsoft.com/office/drawing/2014/main" id="{7F9528D6-7E4F-4EE1-892E-F1BFA55511AE}"/>
              </a:ext>
            </a:extLst>
          </p:cNvPr>
          <p:cNvSpPr txBox="1">
            <a:spLocks noChangeArrowheads="1"/>
          </p:cNvSpPr>
          <p:nvPr/>
        </p:nvSpPr>
        <p:spPr bwMode="auto">
          <a:xfrm>
            <a:off x="558006" y="1427162"/>
            <a:ext cx="80279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R="0" lvl="0" algn="l" defTabSz="914400" rtl="0" eaLnBrk="1" fontAlgn="base" latinLnBrk="0" hangingPunct="1">
              <a:lnSpc>
                <a:spcPct val="100000"/>
              </a:lnSpc>
              <a:spcBef>
                <a:spcPct val="50000"/>
              </a:spcBef>
              <a:spcAft>
                <a:spcPct val="0"/>
              </a:spcAft>
              <a:buClr>
                <a:srgbClr val="0000FF"/>
              </a:buClr>
              <a:buSzPct val="65000"/>
              <a:buFont typeface="Wingdings" panose="05000000000000000000" pitchFamily="2" charset="2"/>
              <a:buChar char="§"/>
              <a:tabLst/>
              <a:defRPr/>
            </a:pPr>
            <a:r>
              <a:rPr kumimoji="0" lang="en-US" altLang="en-US" sz="30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Decision nodes </a:t>
            </a:r>
            <a:r>
              <a:rPr kumimoji="0" lang="en-US" altLang="en-US" sz="3000" b="0" i="0" u="none" strike="noStrike" kern="1200" cap="none" spc="0" normalizeH="0" baseline="0" noProof="0" dirty="0">
                <a:ln>
                  <a:noFill/>
                </a:ln>
                <a:effectLst/>
                <a:uLnTx/>
                <a:uFillTx/>
                <a:latin typeface="Arial" panose="020B0604020202020204" pitchFamily="34" charset="0"/>
                <a:ea typeface="+mn-ea"/>
                <a:cs typeface="+mn-cs"/>
              </a:rPr>
              <a:t>and</a:t>
            </a:r>
            <a:r>
              <a:rPr kumimoji="0" lang="en-US" altLang="en-US" sz="30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leaf nodes (classes)</a:t>
            </a:r>
          </a:p>
        </p:txBody>
      </p:sp>
      <p:pic>
        <p:nvPicPr>
          <p:cNvPr id="22534" name="Picture 5">
            <a:extLst>
              <a:ext uri="{FF2B5EF4-FFF2-40B4-BE49-F238E27FC236}">
                <a16:creationId xmlns:a16="http://schemas.microsoft.com/office/drawing/2014/main" id="{A0FE1D74-0D55-46A9-96C0-84D9597CCFF4}"/>
              </a:ext>
            </a:extLst>
          </p:cNvPr>
          <p:cNvPicPr>
            <a:picLocks noGrp="1" noChangeAspect="1" noChangeArrowheads="1"/>
          </p:cNvPicPr>
          <p:nvPr>
            <p:ph type="body" idx="1"/>
          </p:nvPr>
        </p:nvPicPr>
        <p:blipFill rotWithShape="1">
          <a:blip r:embed="rId3">
            <a:extLst>
              <a:ext uri="{28A0092B-C50C-407E-A947-70E740481C1C}">
                <a14:useLocalDpi xmlns:a14="http://schemas.microsoft.com/office/drawing/2010/main" val="0"/>
              </a:ext>
            </a:extLst>
          </a:blip>
          <a:srcRect b="64099"/>
          <a:stretch/>
        </p:blipFill>
        <p:spPr>
          <a:xfrm>
            <a:off x="431800" y="2630488"/>
            <a:ext cx="8229600" cy="1331912"/>
          </a:xfrm>
        </p:spPr>
      </p:pic>
      <p:pic>
        <p:nvPicPr>
          <p:cNvPr id="7" name="Picture 5">
            <a:extLst>
              <a:ext uri="{FF2B5EF4-FFF2-40B4-BE49-F238E27FC236}">
                <a16:creationId xmlns:a16="http://schemas.microsoft.com/office/drawing/2014/main" id="{F2A405F8-4F2F-4529-A227-B61477F6CB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01"/>
          <a:stretch/>
        </p:blipFill>
        <p:spPr bwMode="auto">
          <a:xfrm>
            <a:off x="431800" y="3946525"/>
            <a:ext cx="8229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0AE0A97F-AAEE-4365-8D44-EC9326129214}"/>
              </a:ext>
            </a:extLst>
          </p:cNvPr>
          <p:cNvSpPr>
            <a:spLocks noGrp="1"/>
          </p:cNvSpPr>
          <p:nvPr>
            <p:ph type="sldNum" sz="quarter" idx="11"/>
          </p:nvPr>
        </p:nvSpPr>
        <p:spPr>
          <a:xfrm>
            <a:off x="8610600" y="6387548"/>
            <a:ext cx="52346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9BA600-6700-478C-B868-1637B8BEF228}" type="slidenum">
              <a:rPr kumimoji="0" lang="en-US" altLang="en-US" sz="1200" b="0" i="0" u="none" strike="noStrike" kern="1200" cap="none" spc="0" normalizeH="0" baseline="0" noProof="0" smtClean="0">
                <a:ln>
                  <a:noFill/>
                </a:ln>
                <a:solidFill>
                  <a:srgbClr val="000000"/>
                </a:solidFill>
                <a:effectLst/>
                <a:uLnTx/>
                <a:uFillTx/>
                <a:latin typeface="Times "/>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dirty="0">
              <a:ln>
                <a:noFill/>
              </a:ln>
              <a:solidFill>
                <a:srgbClr val="000000"/>
              </a:solidFill>
              <a:effectLst/>
              <a:uLnTx/>
              <a:uFillTx/>
              <a:latin typeface="Times "/>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2" name="Rectangle 2">
            <a:extLst>
              <a:ext uri="{FF2B5EF4-FFF2-40B4-BE49-F238E27FC236}">
                <a16:creationId xmlns:a16="http://schemas.microsoft.com/office/drawing/2014/main" id="{6864A8CE-9795-4E6A-8C7E-DBED9F777572}"/>
              </a:ext>
            </a:extLst>
          </p:cNvPr>
          <p:cNvSpPr>
            <a:spLocks noGrp="1" noChangeArrowheads="1"/>
          </p:cNvSpPr>
          <p:nvPr>
            <p:ph type="title"/>
          </p:nvPr>
        </p:nvSpPr>
        <p:spPr>
          <a:xfrm>
            <a:off x="0" y="0"/>
            <a:ext cx="9144000" cy="773112"/>
          </a:xfrm>
        </p:spPr>
        <p:txBody>
          <a:bodyPr/>
          <a:lstStyle/>
          <a:p>
            <a:pPr algn="ctr" eaLnBrk="1" hangingPunct="1"/>
            <a:r>
              <a:rPr lang="en-US" altLang="en-US" sz="3800" b="1" dirty="0">
                <a:solidFill>
                  <a:srgbClr val="0070C0"/>
                </a:solidFill>
                <a:effectLst>
                  <a:outerShdw blurRad="38100" dist="38100" dir="2700000" algn="tl">
                    <a:srgbClr val="000000">
                      <a:alpha val="43137"/>
                    </a:srgbClr>
                  </a:outerShdw>
                </a:effectLst>
                <a:latin typeface="Comic Sans MS" panose="030F0702030302020204" pitchFamily="66" charset="0"/>
              </a:rPr>
              <a:t>A Decision Tree: Loan Data Example</a:t>
            </a:r>
          </a:p>
        </p:txBody>
      </p:sp>
      <p:pic>
        <p:nvPicPr>
          <p:cNvPr id="22534" name="Picture 5">
            <a:extLst>
              <a:ext uri="{FF2B5EF4-FFF2-40B4-BE49-F238E27FC236}">
                <a16:creationId xmlns:a16="http://schemas.microsoft.com/office/drawing/2014/main" id="{A0FE1D74-0D55-46A9-96C0-84D9597CCFF4}"/>
              </a:ext>
            </a:extLst>
          </p:cNvPr>
          <p:cNvPicPr>
            <a:picLocks noGrp="1" noChangeAspect="1" noChangeArrowheads="1"/>
          </p:cNvPicPr>
          <p:nvPr>
            <p:ph type="body" idx="1"/>
          </p:nvPr>
        </p:nvPicPr>
        <p:blipFill rotWithShape="1">
          <a:blip r:embed="rId3">
            <a:extLst>
              <a:ext uri="{28A0092B-C50C-407E-A947-70E740481C1C}">
                <a14:useLocalDpi xmlns:a14="http://schemas.microsoft.com/office/drawing/2010/main" val="0"/>
              </a:ext>
            </a:extLst>
          </a:blip>
          <a:srcRect b="64099"/>
          <a:stretch/>
        </p:blipFill>
        <p:spPr>
          <a:xfrm>
            <a:off x="431800" y="2630488"/>
            <a:ext cx="8229600" cy="1331912"/>
          </a:xfrm>
        </p:spPr>
      </p:pic>
      <p:pic>
        <p:nvPicPr>
          <p:cNvPr id="7" name="Picture 5">
            <a:extLst>
              <a:ext uri="{FF2B5EF4-FFF2-40B4-BE49-F238E27FC236}">
                <a16:creationId xmlns:a16="http://schemas.microsoft.com/office/drawing/2014/main" id="{F2A405F8-4F2F-4529-A227-B61477F6CB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01"/>
          <a:stretch/>
        </p:blipFill>
        <p:spPr bwMode="auto">
          <a:xfrm>
            <a:off x="431800" y="3946525"/>
            <a:ext cx="8229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0AE0A97F-AAEE-4365-8D44-EC9326129214}"/>
              </a:ext>
            </a:extLst>
          </p:cNvPr>
          <p:cNvSpPr>
            <a:spLocks noGrp="1"/>
          </p:cNvSpPr>
          <p:nvPr>
            <p:ph type="sldNum" sz="quarter" idx="11"/>
          </p:nvPr>
        </p:nvSpPr>
        <p:spPr>
          <a:xfrm>
            <a:off x="8610600" y="6387548"/>
            <a:ext cx="52346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9BA600-6700-478C-B868-1637B8BEF228}" type="slidenum">
              <a:rPr kumimoji="0" lang="en-US" altLang="en-US" sz="1200" b="0" i="0" u="none" strike="noStrike" kern="1200" cap="none" spc="0" normalizeH="0" baseline="0" noProof="0" smtClean="0">
                <a:ln>
                  <a:noFill/>
                </a:ln>
                <a:solidFill>
                  <a:srgbClr val="000000"/>
                </a:solidFill>
                <a:effectLst/>
                <a:uLnTx/>
                <a:uFillTx/>
                <a:latin typeface="Times "/>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srgbClr val="000000"/>
              </a:solidFill>
              <a:effectLst/>
              <a:uLnTx/>
              <a:uFillTx/>
              <a:latin typeface="Times "/>
              <a:ea typeface="+mn-ea"/>
              <a:cs typeface="+mn-cs"/>
            </a:endParaRPr>
          </a:p>
        </p:txBody>
      </p:sp>
      <p:pic>
        <p:nvPicPr>
          <p:cNvPr id="9" name="Picture 5">
            <a:extLst>
              <a:ext uri="{FF2B5EF4-FFF2-40B4-BE49-F238E27FC236}">
                <a16:creationId xmlns:a16="http://schemas.microsoft.com/office/drawing/2014/main" id="{AE1D99E0-44B7-D0AA-8EB1-1C1197629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1414463"/>
            <a:ext cx="80279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a:extLst>
              <a:ext uri="{FF2B5EF4-FFF2-40B4-BE49-F238E27FC236}">
                <a16:creationId xmlns:a16="http://schemas.microsoft.com/office/drawing/2014/main" id="{B65A4611-5F81-71BF-6094-9250D05A6BAA}"/>
              </a:ext>
            </a:extLst>
          </p:cNvPr>
          <p:cNvSpPr txBox="1">
            <a:spLocks noChangeArrowheads="1"/>
          </p:cNvSpPr>
          <p:nvPr/>
        </p:nvSpPr>
        <p:spPr bwMode="auto">
          <a:xfrm>
            <a:off x="7524750" y="2097088"/>
            <a:ext cx="11890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50000"/>
              </a:spcBef>
              <a:spcAft>
                <a:spcPct val="0"/>
              </a:spcAft>
              <a:buClr>
                <a:srgbClr val="CC9900"/>
              </a:buClr>
              <a:buSzPct val="65000"/>
              <a:buFont typeface="Wingdings" panose="05000000000000000000" pitchFamily="2" charset="2"/>
              <a:buNone/>
              <a:tabLst/>
              <a:defRPr/>
            </a:pPr>
            <a:r>
              <a:rPr kumimoji="0" lang="en-US" altLang="en-US" sz="3000" b="0" i="0" u="none" strike="noStrike" kern="1200" cap="none" spc="0" normalizeH="0" baseline="0" noProof="0" dirty="0">
                <a:ln>
                  <a:noFill/>
                </a:ln>
                <a:effectLst/>
                <a:uLnTx/>
                <a:uFillTx/>
                <a:latin typeface="Arial" panose="020B0604020202020204" pitchFamily="34" charset="0"/>
                <a:ea typeface="+mn-ea"/>
                <a:cs typeface="+mn-cs"/>
              </a:rPr>
              <a:t>No</a:t>
            </a:r>
          </a:p>
        </p:txBody>
      </p:sp>
      <p:sp>
        <p:nvSpPr>
          <p:cNvPr id="11" name="Line 7">
            <a:extLst>
              <a:ext uri="{FF2B5EF4-FFF2-40B4-BE49-F238E27FC236}">
                <a16:creationId xmlns:a16="http://schemas.microsoft.com/office/drawing/2014/main" id="{B3E4766C-7B2F-6FB6-AA92-5F3AAB47C9E8}"/>
              </a:ext>
            </a:extLst>
          </p:cNvPr>
          <p:cNvSpPr>
            <a:spLocks noChangeShapeType="1"/>
          </p:cNvSpPr>
          <p:nvPr/>
        </p:nvSpPr>
        <p:spPr bwMode="auto">
          <a:xfrm flipH="1">
            <a:off x="1752600" y="3153865"/>
            <a:ext cx="1476375" cy="576262"/>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000000"/>
              </a:solidFill>
              <a:effectLst/>
              <a:highlight>
                <a:srgbClr val="0000FF"/>
              </a:highlight>
              <a:uLnTx/>
              <a:uFillTx/>
              <a:latin typeface="Arial" panose="020B0604020202020204" pitchFamily="34" charset="0"/>
              <a:ea typeface="+mn-ea"/>
              <a:cs typeface="+mn-cs"/>
            </a:endParaRPr>
          </a:p>
        </p:txBody>
      </p:sp>
      <p:sp>
        <p:nvSpPr>
          <p:cNvPr id="12" name="Line 9">
            <a:extLst>
              <a:ext uri="{FF2B5EF4-FFF2-40B4-BE49-F238E27FC236}">
                <a16:creationId xmlns:a16="http://schemas.microsoft.com/office/drawing/2014/main" id="{5933FEC8-2E68-6779-A3BB-AF28B789F4BB}"/>
              </a:ext>
            </a:extLst>
          </p:cNvPr>
          <p:cNvSpPr>
            <a:spLocks noChangeShapeType="1"/>
          </p:cNvSpPr>
          <p:nvPr/>
        </p:nvSpPr>
        <p:spPr bwMode="auto">
          <a:xfrm>
            <a:off x="1979613" y="4756531"/>
            <a:ext cx="612775" cy="755650"/>
          </a:xfrm>
          <a:prstGeom prst="line">
            <a:avLst/>
          </a:prstGeom>
          <a:noFill/>
          <a:ln w="5715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2547BEE7-F8E9-9552-7445-228720FFBBE7}"/>
              </a:ext>
            </a:extLst>
          </p:cNvPr>
          <p:cNvSpPr txBox="1"/>
          <p:nvPr/>
        </p:nvSpPr>
        <p:spPr>
          <a:xfrm>
            <a:off x="2362200" y="6409991"/>
            <a:ext cx="4940776" cy="461665"/>
          </a:xfrm>
          <a:prstGeom prst="rect">
            <a:avLst/>
          </a:prstGeom>
          <a:noFill/>
        </p:spPr>
        <p:txBody>
          <a:bodyPr wrap="none" rtlCol="0">
            <a:spAutoFit/>
          </a:bodyPr>
          <a:lstStyle/>
          <a:p>
            <a:r>
              <a:rPr lang="en-US" sz="2400" dirty="0">
                <a:solidFill>
                  <a:srgbClr val="FF0000"/>
                </a:solidFill>
              </a:rPr>
              <a:t>Is this the only tree we can create?</a:t>
            </a:r>
          </a:p>
        </p:txBody>
      </p:sp>
      <p:sp>
        <p:nvSpPr>
          <p:cNvPr id="3" name="Oval 2">
            <a:extLst>
              <a:ext uri="{FF2B5EF4-FFF2-40B4-BE49-F238E27FC236}">
                <a16:creationId xmlns:a16="http://schemas.microsoft.com/office/drawing/2014/main" id="{86D3BE7E-74AE-AAF1-B56E-CA813B252035}"/>
              </a:ext>
            </a:extLst>
          </p:cNvPr>
          <p:cNvSpPr/>
          <p:nvPr/>
        </p:nvSpPr>
        <p:spPr bwMode="auto">
          <a:xfrm>
            <a:off x="304800" y="1414463"/>
            <a:ext cx="1189038" cy="935037"/>
          </a:xfrm>
          <a:prstGeom prst="ellipse">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endParaRPr kumimoji="0" lang="en-US" sz="3000" b="0" i="0" u="none" strike="noStrike" cap="none" normalizeH="0" baseline="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04A7DCD1-C048-7099-A44B-637B77FFA237}"/>
              </a:ext>
            </a:extLst>
          </p:cNvPr>
          <p:cNvSpPr/>
          <p:nvPr/>
        </p:nvSpPr>
        <p:spPr bwMode="auto">
          <a:xfrm>
            <a:off x="1692276" y="1345819"/>
            <a:ext cx="1431924" cy="935037"/>
          </a:xfrm>
          <a:prstGeom prst="ellipse">
            <a:avLst/>
          </a:prstGeom>
          <a:noFill/>
          <a:ln w="317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endParaRPr kumimoji="0" lang="en-US" sz="3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32085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2" grpId="0"/>
      <p:bldP spid="3"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80" name="Rectangle 2">
            <a:extLst>
              <a:ext uri="{FF2B5EF4-FFF2-40B4-BE49-F238E27FC236}">
                <a16:creationId xmlns:a16="http://schemas.microsoft.com/office/drawing/2014/main" id="{DCBF7BD1-1F35-404F-921D-E2DD301F9491}"/>
              </a:ext>
            </a:extLst>
          </p:cNvPr>
          <p:cNvSpPr>
            <a:spLocks noGrp="1" noChangeArrowheads="1"/>
          </p:cNvSpPr>
          <p:nvPr>
            <p:ph type="title"/>
          </p:nvPr>
        </p:nvSpPr>
        <p:spPr>
          <a:xfrm>
            <a:off x="0" y="-10478"/>
            <a:ext cx="9144000" cy="717549"/>
          </a:xfrm>
        </p:spPr>
        <p:txBody>
          <a:bodyPr/>
          <a:lstStyle/>
          <a:p>
            <a:pPr algn="ctr" eaLnBrk="1" hangingPunct="1"/>
            <a:r>
              <a:rPr lang="en-US" altLang="en-US" b="1" dirty="0">
                <a:solidFill>
                  <a:srgbClr val="0070C0"/>
                </a:solidFill>
                <a:effectLst>
                  <a:outerShdw blurRad="38100" dist="38100" dir="2700000" algn="tl">
                    <a:srgbClr val="000000">
                      <a:alpha val="43137"/>
                    </a:srgbClr>
                  </a:outerShdw>
                </a:effectLst>
                <a:latin typeface="Comic Sans MS" panose="030F0702030302020204" pitchFamily="66" charset="0"/>
              </a:rPr>
              <a:t>Is the Decision Tree Unique?</a:t>
            </a:r>
          </a:p>
        </p:txBody>
      </p:sp>
      <p:pic>
        <p:nvPicPr>
          <p:cNvPr id="24581" name="Picture 3">
            <a:extLst>
              <a:ext uri="{FF2B5EF4-FFF2-40B4-BE49-F238E27FC236}">
                <a16:creationId xmlns:a16="http://schemas.microsoft.com/office/drawing/2014/main" id="{880FD4EB-403C-42F5-88AA-7DA2D641E0EB}"/>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716463" y="2633663"/>
            <a:ext cx="4103687" cy="3495675"/>
          </a:xfrm>
        </p:spPr>
      </p:pic>
      <p:sp>
        <p:nvSpPr>
          <p:cNvPr id="24582" name="Text Box 4">
            <a:extLst>
              <a:ext uri="{FF2B5EF4-FFF2-40B4-BE49-F238E27FC236}">
                <a16:creationId xmlns:a16="http://schemas.microsoft.com/office/drawing/2014/main" id="{563EFF84-78CB-43E1-A688-2D9D9F042BD0}"/>
              </a:ext>
            </a:extLst>
          </p:cNvPr>
          <p:cNvSpPr txBox="1">
            <a:spLocks noChangeArrowheads="1"/>
          </p:cNvSpPr>
          <p:nvPr/>
        </p:nvSpPr>
        <p:spPr bwMode="auto">
          <a:xfrm>
            <a:off x="287338" y="1196975"/>
            <a:ext cx="77041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R="0" lvl="0" algn="l" defTabSz="914400" rtl="0" eaLnBrk="1" fontAlgn="base" latinLnBrk="0" hangingPunct="1">
              <a:lnSpc>
                <a:spcPct val="100000"/>
              </a:lnSpc>
              <a:spcBef>
                <a:spcPct val="50000"/>
              </a:spcBef>
              <a:spcAft>
                <a:spcPct val="0"/>
              </a:spcAft>
              <a:buClr>
                <a:srgbClr val="0000FF"/>
              </a:buClr>
              <a:buSzPct val="65000"/>
              <a:buFont typeface="Wingdings" panose="05000000000000000000" pitchFamily="2" charset="2"/>
              <a:buChar char="§"/>
              <a:tabLst/>
              <a:defRPr/>
            </a:pPr>
            <a:r>
              <a:rPr kumimoji="0" lang="en-US" altLang="en-US" sz="3000" b="0" i="0" u="none" strike="noStrike" kern="1200" cap="none" spc="0" normalizeH="0" baseline="0" noProof="0" dirty="0">
                <a:ln>
                  <a:noFill/>
                </a:ln>
                <a:solidFill>
                  <a:srgbClr val="FF0000"/>
                </a:solidFill>
                <a:effectLst/>
                <a:uLnTx/>
                <a:uFillTx/>
                <a:latin typeface="Times "/>
              </a:rPr>
              <a:t>No</a:t>
            </a:r>
            <a:r>
              <a:rPr kumimoji="0" lang="en-US" altLang="en-US" sz="3000" b="0" i="0" u="none" strike="noStrike" kern="1200" cap="none" spc="0" normalizeH="0" baseline="0" noProof="0" dirty="0">
                <a:ln>
                  <a:noFill/>
                </a:ln>
                <a:solidFill>
                  <a:srgbClr val="0000FF"/>
                </a:solidFill>
                <a:effectLst/>
                <a:uLnTx/>
                <a:uFillTx/>
                <a:latin typeface="Times "/>
              </a:rPr>
              <a:t>. Here is a simpler tree. </a:t>
            </a:r>
          </a:p>
          <a:p>
            <a:pPr marR="0" lvl="0" algn="l" defTabSz="914400" rtl="0" eaLnBrk="1" fontAlgn="base" latinLnBrk="0" hangingPunct="1">
              <a:lnSpc>
                <a:spcPct val="100000"/>
              </a:lnSpc>
              <a:spcBef>
                <a:spcPct val="0"/>
              </a:spcBef>
              <a:spcAft>
                <a:spcPct val="0"/>
              </a:spcAft>
              <a:buClr>
                <a:srgbClr val="0000FF"/>
              </a:buClr>
              <a:buSzPct val="65000"/>
              <a:buFont typeface="Wingdings" panose="05000000000000000000" pitchFamily="2" charset="2"/>
              <a:buChar char="§"/>
              <a:tabLst/>
              <a:defRPr/>
            </a:pPr>
            <a:r>
              <a:rPr kumimoji="0" lang="en-US" altLang="en-US" sz="3000" b="0" i="0" u="none" strike="noStrike" kern="1200" cap="none" spc="0" normalizeH="0" baseline="0" noProof="0" dirty="0">
                <a:ln>
                  <a:noFill/>
                </a:ln>
                <a:solidFill>
                  <a:srgbClr val="0000FF"/>
                </a:solidFill>
                <a:effectLst/>
                <a:uLnTx/>
                <a:uFillTx/>
                <a:latin typeface="Times "/>
              </a:rPr>
              <a:t>We want smaller and accurate trees.</a:t>
            </a:r>
          </a:p>
          <a:p>
            <a:pPr marL="800100" marR="0" lvl="1" indent="-342900" algn="l" defTabSz="914400" rtl="0" eaLnBrk="1" fontAlgn="base" latinLnBrk="0" hangingPunct="1">
              <a:lnSpc>
                <a:spcPct val="100000"/>
              </a:lnSpc>
              <a:spcBef>
                <a:spcPct val="0"/>
              </a:spcBef>
              <a:spcAft>
                <a:spcPct val="0"/>
              </a:spcAft>
              <a:buClr>
                <a:srgbClr val="0000FF"/>
              </a:buClr>
              <a:buSzPct val="65000"/>
              <a:buFont typeface="Courier New" panose="02070309020205020404" pitchFamily="49" charset="0"/>
              <a:buChar char="o"/>
              <a:tabLst/>
              <a:defRPr/>
            </a:pPr>
            <a:r>
              <a:rPr kumimoji="0" lang="en-US" altLang="en-US" sz="2000" b="0" i="0" u="none" strike="noStrike" kern="1200" cap="none" spc="0" normalizeH="0" baseline="0" noProof="0" dirty="0">
                <a:ln>
                  <a:noFill/>
                </a:ln>
                <a:solidFill>
                  <a:srgbClr val="0000FF"/>
                </a:solidFill>
                <a:effectLst/>
                <a:uLnTx/>
                <a:uFillTx/>
                <a:latin typeface="Times "/>
              </a:rPr>
              <a:t>  </a:t>
            </a:r>
            <a:r>
              <a:rPr kumimoji="0" lang="en-US" altLang="en-US" sz="2400" b="0" i="0" u="none" strike="noStrike" kern="1200" cap="none" spc="0" normalizeH="0" baseline="0" noProof="0" dirty="0">
                <a:ln>
                  <a:noFill/>
                </a:ln>
                <a:solidFill>
                  <a:srgbClr val="0000FF"/>
                </a:solidFill>
                <a:effectLst/>
                <a:uLnTx/>
                <a:uFillTx/>
                <a:latin typeface="Times "/>
              </a:rPr>
              <a:t>Easy to understand and perform better.</a:t>
            </a:r>
            <a:r>
              <a:rPr kumimoji="0" lang="en-US" altLang="en-US" sz="2000" b="0" i="0" u="none" strike="noStrike" kern="1200" cap="none" spc="0" normalizeH="0" baseline="0" noProof="0" dirty="0">
                <a:ln>
                  <a:noFill/>
                </a:ln>
                <a:solidFill>
                  <a:srgbClr val="0000FF"/>
                </a:solidFill>
                <a:effectLst/>
                <a:uLnTx/>
                <a:uFillTx/>
                <a:latin typeface="Times "/>
              </a:rPr>
              <a:t> </a:t>
            </a:r>
          </a:p>
        </p:txBody>
      </p:sp>
      <p:sp>
        <p:nvSpPr>
          <p:cNvPr id="24583" name="Text Box 5">
            <a:extLst>
              <a:ext uri="{FF2B5EF4-FFF2-40B4-BE49-F238E27FC236}">
                <a16:creationId xmlns:a16="http://schemas.microsoft.com/office/drawing/2014/main" id="{6DFABFB7-039F-4F08-80EE-3B516251EC39}"/>
              </a:ext>
            </a:extLst>
          </p:cNvPr>
          <p:cNvSpPr txBox="1">
            <a:spLocks noChangeArrowheads="1"/>
          </p:cNvSpPr>
          <p:nvPr/>
        </p:nvSpPr>
        <p:spPr bwMode="auto">
          <a:xfrm>
            <a:off x="287338" y="3321050"/>
            <a:ext cx="4572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R="0" lvl="0" algn="l" defTabSz="914400" rtl="0" eaLnBrk="1" fontAlgn="base" latinLnBrk="0" hangingPunct="1">
              <a:lnSpc>
                <a:spcPct val="100000"/>
              </a:lnSpc>
              <a:spcBef>
                <a:spcPct val="50000"/>
              </a:spcBef>
              <a:spcAft>
                <a:spcPct val="0"/>
              </a:spcAft>
              <a:buClr>
                <a:srgbClr val="0000FF"/>
              </a:buClr>
              <a:buSzPct val="65000"/>
              <a:buFont typeface="Wingdings" panose="05000000000000000000" pitchFamily="2" charset="2"/>
              <a:buChar char="§"/>
              <a:tabLst/>
              <a:defRPr/>
            </a:pPr>
            <a:r>
              <a:rPr kumimoji="0" lang="en-US" altLang="en-US" sz="3000" b="0" i="0" u="none" strike="noStrike" kern="1200" cap="none" spc="0" normalizeH="0" baseline="0" noProof="0" dirty="0">
                <a:ln>
                  <a:noFill/>
                </a:ln>
                <a:solidFill>
                  <a:srgbClr val="0000FF"/>
                </a:solidFill>
                <a:effectLst/>
                <a:uLnTx/>
                <a:uFillTx/>
                <a:latin typeface="Times "/>
              </a:rPr>
              <a:t>Finding the best tree is </a:t>
            </a:r>
            <a:r>
              <a:rPr kumimoji="0" lang="en-US" altLang="en-US" sz="3000" b="0" i="0" u="none" strike="noStrike" kern="1200" cap="none" spc="0" normalizeH="0" baseline="0" noProof="0" dirty="0">
                <a:ln>
                  <a:noFill/>
                </a:ln>
                <a:solidFill>
                  <a:srgbClr val="FF0000"/>
                </a:solidFill>
                <a:effectLst/>
                <a:uLnTx/>
                <a:uFillTx/>
                <a:latin typeface="Times "/>
              </a:rPr>
              <a:t>NP-hard.</a:t>
            </a:r>
          </a:p>
          <a:p>
            <a:pPr marR="0" lvl="0" algn="l" defTabSz="914400" rtl="0" eaLnBrk="1" fontAlgn="base" latinLnBrk="0" hangingPunct="1">
              <a:lnSpc>
                <a:spcPct val="100000"/>
              </a:lnSpc>
              <a:spcBef>
                <a:spcPct val="50000"/>
              </a:spcBef>
              <a:spcAft>
                <a:spcPct val="0"/>
              </a:spcAft>
              <a:buClr>
                <a:srgbClr val="0000FF"/>
              </a:buClr>
              <a:buSzPct val="65000"/>
              <a:buFont typeface="Wingdings" panose="05000000000000000000" pitchFamily="2" charset="2"/>
              <a:buChar char="§"/>
              <a:tabLst/>
              <a:defRPr/>
            </a:pPr>
            <a:r>
              <a:rPr kumimoji="0" lang="en-US" altLang="en-US" sz="3000" b="0" i="0" u="none" strike="noStrike" kern="1200" cap="none" spc="0" normalizeH="0" baseline="0" noProof="0" dirty="0">
                <a:ln>
                  <a:noFill/>
                </a:ln>
                <a:solidFill>
                  <a:srgbClr val="0000FF"/>
                </a:solidFill>
                <a:effectLst/>
                <a:uLnTx/>
                <a:uFillTx/>
                <a:latin typeface="Times "/>
              </a:rPr>
              <a:t>All current tree building algorithms are heuristic algorithms</a:t>
            </a:r>
          </a:p>
        </p:txBody>
      </p:sp>
      <p:sp>
        <p:nvSpPr>
          <p:cNvPr id="8" name="Slide Number Placeholder 4">
            <a:extLst>
              <a:ext uri="{FF2B5EF4-FFF2-40B4-BE49-F238E27FC236}">
                <a16:creationId xmlns:a16="http://schemas.microsoft.com/office/drawing/2014/main" id="{F49F8638-B7BF-427C-B274-C698513FA03C}"/>
              </a:ext>
            </a:extLst>
          </p:cNvPr>
          <p:cNvSpPr>
            <a:spLocks noGrp="1"/>
          </p:cNvSpPr>
          <p:nvPr>
            <p:ph type="sldNum" sz="quarter" idx="11"/>
          </p:nvPr>
        </p:nvSpPr>
        <p:spPr>
          <a:xfrm>
            <a:off x="8610600" y="6387548"/>
            <a:ext cx="52346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9BA600-6700-478C-B868-1637B8BEF228}" type="slidenum">
              <a:rPr kumimoji="0" lang="en-US" altLang="en-US" sz="1200" b="0" i="0" u="none" strike="noStrike" kern="1200" cap="none" spc="0" normalizeH="0" baseline="0" noProof="0" smtClean="0">
                <a:ln>
                  <a:noFill/>
                </a:ln>
                <a:solidFill>
                  <a:srgbClr val="000000"/>
                </a:solidFill>
                <a:effectLst/>
                <a:uLnTx/>
                <a:uFillTx/>
                <a:latin typeface="Times "/>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dirty="0">
              <a:ln>
                <a:noFill/>
              </a:ln>
              <a:solidFill>
                <a:srgbClr val="000000"/>
              </a:solidFill>
              <a:effectLst/>
              <a:uLnTx/>
              <a:uFillTx/>
              <a:latin typeface="Times "/>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8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4500" i="1" kern="0" dirty="0">
                <a:solidFill>
                  <a:srgbClr val="FFFF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a:rPr>
              <a:t>Attribute Selection Measure</a:t>
            </a:r>
            <a:endPar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endParaRPr>
          </a:p>
        </p:txBody>
      </p:sp>
    </p:spTree>
    <p:extLst>
      <p:ext uri="{BB962C8B-B14F-4D97-AF65-F5344CB8AC3E}">
        <p14:creationId xmlns:p14="http://schemas.microsoft.com/office/powerpoint/2010/main" val="246508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Building the Tree (ASM)</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1" name="TextBox 10">
            <a:extLst>
              <a:ext uri="{FF2B5EF4-FFF2-40B4-BE49-F238E27FC236}">
                <a16:creationId xmlns:a16="http://schemas.microsoft.com/office/drawing/2014/main" id="{72F822AA-5A61-45C0-A23D-6A444D582CA8}"/>
              </a:ext>
            </a:extLst>
          </p:cNvPr>
          <p:cNvSpPr txBox="1"/>
          <p:nvPr/>
        </p:nvSpPr>
        <p:spPr>
          <a:xfrm>
            <a:off x="304800" y="902202"/>
            <a:ext cx="8610600" cy="3016210"/>
          </a:xfrm>
          <a:prstGeom prst="rect">
            <a:avLst/>
          </a:prstGeom>
          <a:noFill/>
        </p:spPr>
        <p:txBody>
          <a:bodyPr wrap="square">
            <a:spAutoFit/>
          </a:bodyPr>
          <a:lstStyle/>
          <a:p>
            <a:pPr marL="342900" lvl="0" indent="-342900">
              <a:buFont typeface="Wingdings" panose="05000000000000000000" pitchFamily="2" charset="2"/>
              <a:buChar char="Ø"/>
              <a:defRPr/>
            </a:pPr>
            <a:r>
              <a:rPr lang="en-US" sz="2200" dirty="0">
                <a:solidFill>
                  <a:srgbClr val="FF0000"/>
                </a:solidFill>
                <a:latin typeface="Times "/>
              </a:rPr>
              <a:t>Attribute Selection Measure </a:t>
            </a:r>
            <a:r>
              <a:rPr lang="en-US" sz="2200" dirty="0">
                <a:solidFill>
                  <a:srgbClr val="0000FF"/>
                </a:solidFill>
                <a:latin typeface="Times "/>
              </a:rPr>
              <a:t>(ASM) is a </a:t>
            </a:r>
            <a:r>
              <a:rPr lang="en-US" sz="2200" dirty="0">
                <a:solidFill>
                  <a:prstClr val="black"/>
                </a:solidFill>
                <a:latin typeface="Times "/>
              </a:rPr>
              <a:t>heuristic for selecting the splitting criterion</a:t>
            </a:r>
            <a:r>
              <a:rPr lang="en-US" sz="2200" dirty="0">
                <a:solidFill>
                  <a:srgbClr val="0000FF"/>
                </a:solidFill>
                <a:latin typeface="Times "/>
              </a:rPr>
              <a:t> that partition data into the best possible manner. </a:t>
            </a:r>
          </a:p>
          <a:p>
            <a:pPr marL="342900" lvl="0" indent="-342900">
              <a:buFont typeface="Wingdings" panose="05000000000000000000" pitchFamily="2" charset="2"/>
              <a:buChar char="Ø"/>
              <a:defRPr/>
            </a:pPr>
            <a:r>
              <a:rPr lang="en-US" sz="2200" dirty="0">
                <a:solidFill>
                  <a:srgbClr val="0000FF"/>
                </a:solidFill>
                <a:latin typeface="Times "/>
              </a:rPr>
              <a:t>It is also known as </a:t>
            </a:r>
            <a:r>
              <a:rPr lang="en-US" sz="2200" dirty="0">
                <a:solidFill>
                  <a:srgbClr val="FF0000"/>
                </a:solidFill>
                <a:latin typeface="Times "/>
              </a:rPr>
              <a:t>splitting rules </a:t>
            </a:r>
            <a:r>
              <a:rPr lang="en-US" sz="2200" dirty="0">
                <a:solidFill>
                  <a:srgbClr val="0000FF"/>
                </a:solidFill>
                <a:latin typeface="Times "/>
              </a:rPr>
              <a:t>because it helps us to determine breakpoints for tuples on a given node.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FF"/>
                </a:solidFill>
                <a:effectLst/>
                <a:uLnTx/>
                <a:uFillTx/>
                <a:latin typeface="Times "/>
                <a:ea typeface="+mn-ea"/>
                <a:cs typeface="+mn-cs"/>
              </a:rPr>
              <a:t>The </a:t>
            </a:r>
            <a:r>
              <a:rPr kumimoji="0" lang="en-US" sz="2400" b="1" i="0" u="sng" strike="noStrike" kern="1200" cap="none" spc="0" normalizeH="0" baseline="0" noProof="0" dirty="0">
                <a:ln>
                  <a:noFill/>
                </a:ln>
                <a:effectLst>
                  <a:outerShdw blurRad="38100" dist="38100" dir="2700000" algn="tl">
                    <a:srgbClr val="000000">
                      <a:alpha val="43137"/>
                    </a:srgbClr>
                  </a:outerShdw>
                </a:effectLst>
                <a:uLnTx/>
                <a:uFillTx/>
                <a:latin typeface="Times "/>
                <a:ea typeface="+mn-ea"/>
                <a:cs typeface="+mn-cs"/>
              </a:rPr>
              <a:t>basic idea</a:t>
            </a:r>
            <a:r>
              <a:rPr kumimoji="0" lang="en-US" sz="2400" b="0" i="0" u="none" strike="noStrike" kern="1200" cap="none" spc="0" normalizeH="0" baseline="0" noProof="0" dirty="0">
                <a:ln>
                  <a:noFill/>
                </a:ln>
                <a:solidFill>
                  <a:srgbClr val="0000FF"/>
                </a:solidFill>
                <a:effectLst/>
                <a:uLnTx/>
                <a:uFillTx/>
                <a:latin typeface="Times "/>
                <a:ea typeface="+mn-ea"/>
                <a:cs typeface="+mn-cs"/>
              </a:rPr>
              <a:t> behind any decision tree algorithm is as follows:</a:t>
            </a:r>
          </a:p>
          <a:p>
            <a:pPr marL="800100" lvl="1" indent="-342900">
              <a:buFont typeface="+mj-lt"/>
              <a:buAutoNum type="arabicPeriod"/>
            </a:pPr>
            <a:r>
              <a:rPr kumimoji="0" lang="en-US" sz="2000" b="1" i="0" u="none" strike="noStrike" kern="1200" cap="none" spc="0" normalizeH="0" baseline="0" noProof="0" dirty="0">
                <a:ln>
                  <a:noFill/>
                </a:ln>
                <a:solidFill>
                  <a:prstClr val="black"/>
                </a:solidFill>
                <a:effectLst/>
                <a:uLnTx/>
                <a:uFillTx/>
                <a:latin typeface="Times "/>
              </a:rPr>
              <a:t>Select </a:t>
            </a:r>
            <a:r>
              <a:rPr kumimoji="0" lang="en-US" sz="2000" b="1" i="0" u="sng" strike="noStrike" kern="1200" cap="none" spc="0" normalizeH="0" baseline="0" noProof="0" dirty="0">
                <a:ln>
                  <a:noFill/>
                </a:ln>
                <a:solidFill>
                  <a:prstClr val="black"/>
                </a:solidFill>
                <a:effectLst/>
                <a:uLnTx/>
                <a:uFillTx/>
                <a:latin typeface="Times "/>
              </a:rPr>
              <a:t>the best attribute </a:t>
            </a:r>
            <a:r>
              <a:rPr kumimoji="0" lang="en-US" sz="2000" b="1" i="0" u="none" strike="noStrike" kern="1200" cap="none" spc="0" normalizeH="0" baseline="0" noProof="0" dirty="0">
                <a:ln>
                  <a:noFill/>
                </a:ln>
                <a:solidFill>
                  <a:srgbClr val="0000FF"/>
                </a:solidFill>
                <a:effectLst/>
                <a:uLnTx/>
                <a:uFillTx/>
                <a:latin typeface="Times "/>
              </a:rPr>
              <a:t>using </a:t>
            </a:r>
            <a:r>
              <a:rPr kumimoji="0" lang="en-US" sz="2000" b="1" i="0" u="none" strike="noStrike" kern="1200" cap="none" spc="0" normalizeH="0" baseline="0" noProof="0" dirty="0">
                <a:ln>
                  <a:noFill/>
                </a:ln>
                <a:solidFill>
                  <a:srgbClr val="FF0000"/>
                </a:solidFill>
                <a:effectLst/>
                <a:uLnTx/>
                <a:uFillTx/>
                <a:latin typeface="Times "/>
              </a:rPr>
              <a:t>Attribute Selection Measures(ASM) </a:t>
            </a:r>
            <a:r>
              <a:rPr kumimoji="0" lang="en-US" sz="2000" b="1" i="0" u="none" strike="noStrike" kern="1200" cap="none" spc="0" normalizeH="0" baseline="0" noProof="0" dirty="0">
                <a:ln>
                  <a:noFill/>
                </a:ln>
                <a:solidFill>
                  <a:srgbClr val="0000FF"/>
                </a:solidFill>
                <a:effectLst/>
                <a:uLnTx/>
                <a:uFillTx/>
                <a:latin typeface="Times "/>
              </a:rPr>
              <a:t>to split the records.</a:t>
            </a:r>
          </a:p>
          <a:p>
            <a:pPr marL="800100" lvl="1" indent="-342900">
              <a:buFont typeface="+mj-lt"/>
              <a:buAutoNum type="arabicPeriod"/>
            </a:pPr>
            <a:r>
              <a:rPr lang="en-US" sz="2000" b="1" dirty="0">
                <a:solidFill>
                  <a:srgbClr val="0000FF"/>
                </a:solidFill>
                <a:latin typeface="Times "/>
              </a:rPr>
              <a:t>Recursively repeat the process for each child</a:t>
            </a:r>
            <a:endParaRPr kumimoji="0" lang="en-US" sz="2000" b="1" i="0" u="none" strike="noStrike" kern="1200" cap="none" spc="0" normalizeH="0" baseline="0" noProof="0" dirty="0">
              <a:ln>
                <a:noFill/>
              </a:ln>
              <a:solidFill>
                <a:srgbClr val="0000FF"/>
              </a:solidFill>
              <a:effectLst/>
              <a:uLnTx/>
              <a:uFillTx/>
              <a:latin typeface="Times "/>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imes "/>
              <a:ea typeface="+mn-ea"/>
              <a:cs typeface="+mn-cs"/>
            </a:endParaRPr>
          </a:p>
        </p:txBody>
      </p:sp>
      <p:pic>
        <p:nvPicPr>
          <p:cNvPr id="10242" name="Picture 2">
            <a:extLst>
              <a:ext uri="{FF2B5EF4-FFF2-40B4-BE49-F238E27FC236}">
                <a16:creationId xmlns:a16="http://schemas.microsoft.com/office/drawing/2014/main" id="{951C82F9-F6D8-482D-A950-125B62DE4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628" y="3762685"/>
            <a:ext cx="6905625" cy="2914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340ED9-7426-487E-8CC8-5027673B31D2}"/>
              </a:ext>
            </a:extLst>
          </p:cNvPr>
          <p:cNvSpPr/>
          <p:nvPr/>
        </p:nvSpPr>
        <p:spPr>
          <a:xfrm>
            <a:off x="3429000" y="3762685"/>
            <a:ext cx="4419600" cy="1647515"/>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73CBC7D1-3843-4E17-BC56-3F7B552BDCC4}"/>
              </a:ext>
            </a:extLst>
          </p:cNvPr>
          <p:cNvCxnSpPr>
            <a:cxnSpLocks/>
          </p:cNvCxnSpPr>
          <p:nvPr/>
        </p:nvCxnSpPr>
        <p:spPr>
          <a:xfrm flipH="1">
            <a:off x="5410200" y="3429000"/>
            <a:ext cx="1143000" cy="736943"/>
          </a:xfrm>
          <a:prstGeom prst="straightConnector1">
            <a:avLst/>
          </a:prstGeom>
          <a:ln w="317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652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Example: Feature Selection</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1" name="TextBox 10">
            <a:extLst>
              <a:ext uri="{FF2B5EF4-FFF2-40B4-BE49-F238E27FC236}">
                <a16:creationId xmlns:a16="http://schemas.microsoft.com/office/drawing/2014/main" id="{72F822AA-5A61-45C0-A23D-6A444D582CA8}"/>
              </a:ext>
            </a:extLst>
          </p:cNvPr>
          <p:cNvSpPr txBox="1"/>
          <p:nvPr/>
        </p:nvSpPr>
        <p:spPr>
          <a:xfrm>
            <a:off x="252858" y="914400"/>
            <a:ext cx="4527113" cy="34778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Suppose that your goal is to predict whether some unknown user will enjoy some unknown course.</a:t>
            </a:r>
          </a:p>
          <a:p>
            <a:pPr marL="342900" marR="0" lvl="0" indent="-342900" algn="l" defTabSz="914400" rtl="0" eaLnBrk="1" fontAlgn="auto" latinLnBrk="0" hangingPunct="1">
              <a:lnSpc>
                <a:spcPct val="100000"/>
              </a:lnSpc>
              <a:spcBef>
                <a:spcPts val="0"/>
              </a:spcBef>
              <a:spcAft>
                <a:spcPts val="0"/>
              </a:spcAft>
              <a:buClr>
                <a:srgbClr val="0000FF"/>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To the right is a Course rating data set.</a:t>
            </a:r>
          </a:p>
          <a:p>
            <a:pPr marL="342900" marR="0" lvl="0" indent="-342900" algn="l" defTabSz="914400" rtl="0" eaLnBrk="1" fontAlgn="auto" latinLnBrk="0" hangingPunct="1">
              <a:lnSpc>
                <a:spcPct val="100000"/>
              </a:lnSpc>
              <a:spcBef>
                <a:spcPts val="0"/>
              </a:spcBef>
              <a:spcAft>
                <a:spcPts val="0"/>
              </a:spcAft>
              <a:buClr>
                <a:srgbClr val="0000FF"/>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20 course rating examples, with course ratings and answers to questions that you might ask about this pair.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FF"/>
              </a:solidFill>
              <a:effectLst/>
              <a:uLnTx/>
              <a:uFillTx/>
              <a:latin typeface="Times "/>
              <a:ea typeface="+mn-ea"/>
              <a:cs typeface="+mn-cs"/>
            </a:endParaRPr>
          </a:p>
        </p:txBody>
      </p:sp>
      <p:pic>
        <p:nvPicPr>
          <p:cNvPr id="5" name="Picture 4">
            <a:extLst>
              <a:ext uri="{FF2B5EF4-FFF2-40B4-BE49-F238E27FC236}">
                <a16:creationId xmlns:a16="http://schemas.microsoft.com/office/drawing/2014/main" id="{1C40F4B4-FFE1-4C72-B44F-4796CF97D60A}"/>
              </a:ext>
            </a:extLst>
          </p:cNvPr>
          <p:cNvPicPr>
            <a:picLocks noChangeAspect="1"/>
          </p:cNvPicPr>
          <p:nvPr/>
        </p:nvPicPr>
        <p:blipFill>
          <a:blip r:embed="rId3"/>
          <a:stretch>
            <a:fillRect/>
          </a:stretch>
        </p:blipFill>
        <p:spPr>
          <a:xfrm>
            <a:off x="5545397" y="1620798"/>
            <a:ext cx="3251200" cy="3973689"/>
          </a:xfrm>
          <a:prstGeom prst="rect">
            <a:avLst/>
          </a:prstGeom>
        </p:spPr>
      </p:pic>
      <p:sp>
        <p:nvSpPr>
          <p:cNvPr id="6" name="TextBox 5">
            <a:extLst>
              <a:ext uri="{FF2B5EF4-FFF2-40B4-BE49-F238E27FC236}">
                <a16:creationId xmlns:a16="http://schemas.microsoft.com/office/drawing/2014/main" id="{4ABF7058-A73C-4D79-9AEC-9C4B4D9DCC45}"/>
              </a:ext>
            </a:extLst>
          </p:cNvPr>
          <p:cNvSpPr txBox="1"/>
          <p:nvPr/>
        </p:nvSpPr>
        <p:spPr>
          <a:xfrm>
            <a:off x="5035113" y="1251466"/>
            <a:ext cx="683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Label</a:t>
            </a:r>
          </a:p>
        </p:txBody>
      </p:sp>
      <p:cxnSp>
        <p:nvCxnSpPr>
          <p:cNvPr id="8" name="Straight Arrow Connector 7">
            <a:extLst>
              <a:ext uri="{FF2B5EF4-FFF2-40B4-BE49-F238E27FC236}">
                <a16:creationId xmlns:a16="http://schemas.microsoft.com/office/drawing/2014/main" id="{5044E03B-370E-420A-A315-DA03AF0EE670}"/>
              </a:ext>
            </a:extLst>
          </p:cNvPr>
          <p:cNvCxnSpPr/>
          <p:nvPr/>
        </p:nvCxnSpPr>
        <p:spPr>
          <a:xfrm>
            <a:off x="5638800" y="1544933"/>
            <a:ext cx="228600" cy="2373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36CF4A6-C70E-4974-8C0C-5593D9848AA3}"/>
              </a:ext>
            </a:extLst>
          </p:cNvPr>
          <p:cNvSpPr txBox="1"/>
          <p:nvPr/>
        </p:nvSpPr>
        <p:spPr>
          <a:xfrm>
            <a:off x="6937156" y="1219200"/>
            <a:ext cx="1161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mn-ea"/>
                <a:cs typeface="+mn-cs"/>
              </a:rPr>
              <a:t>5 Features</a:t>
            </a:r>
          </a:p>
        </p:txBody>
      </p:sp>
      <p:sp>
        <p:nvSpPr>
          <p:cNvPr id="9" name="Left Brace 8">
            <a:extLst>
              <a:ext uri="{FF2B5EF4-FFF2-40B4-BE49-F238E27FC236}">
                <a16:creationId xmlns:a16="http://schemas.microsoft.com/office/drawing/2014/main" id="{977E1596-D517-429B-A170-03A6BC701FDC}"/>
              </a:ext>
            </a:extLst>
          </p:cNvPr>
          <p:cNvSpPr/>
          <p:nvPr/>
        </p:nvSpPr>
        <p:spPr>
          <a:xfrm rot="5400000">
            <a:off x="7178445" y="502553"/>
            <a:ext cx="273152" cy="2286357"/>
          </a:xfrm>
          <a:prstGeom prst="leftBrace">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Left Brace 9">
            <a:extLst>
              <a:ext uri="{FF2B5EF4-FFF2-40B4-BE49-F238E27FC236}">
                <a16:creationId xmlns:a16="http://schemas.microsoft.com/office/drawing/2014/main" id="{496B55FE-903E-421B-95D5-89B27385BAB1}"/>
              </a:ext>
            </a:extLst>
          </p:cNvPr>
          <p:cNvSpPr/>
          <p:nvPr/>
        </p:nvSpPr>
        <p:spPr>
          <a:xfrm>
            <a:off x="5431097" y="1990130"/>
            <a:ext cx="228600" cy="1981200"/>
          </a:xfrm>
          <a:prstGeom prst="lef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Left Brace 16">
            <a:extLst>
              <a:ext uri="{FF2B5EF4-FFF2-40B4-BE49-F238E27FC236}">
                <a16:creationId xmlns:a16="http://schemas.microsoft.com/office/drawing/2014/main" id="{DBA9221A-0739-4B61-B247-8F82F43B7AAA}"/>
              </a:ext>
            </a:extLst>
          </p:cNvPr>
          <p:cNvSpPr/>
          <p:nvPr/>
        </p:nvSpPr>
        <p:spPr>
          <a:xfrm>
            <a:off x="5431097" y="4151047"/>
            <a:ext cx="228600" cy="151610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739DCD34-C531-4EB9-A391-56C73A537C37}"/>
              </a:ext>
            </a:extLst>
          </p:cNvPr>
          <p:cNvSpPr txBox="1"/>
          <p:nvPr/>
        </p:nvSpPr>
        <p:spPr>
          <a:xfrm>
            <a:off x="773289" y="4521393"/>
            <a:ext cx="370383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How useful is each feature in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prstClr val="black"/>
                </a:solidFill>
                <a:latin typeface="Calibri"/>
              </a:rPr>
              <a:t>a tree that can </a:t>
            </a:r>
            <a:r>
              <a:rPr kumimoji="0" lang="en-US" sz="1800" b="0" i="0" u="none" strike="noStrike" kern="1200" cap="none" spc="0" normalizeH="0" baseline="0" noProof="0" dirty="0">
                <a:ln>
                  <a:noFill/>
                </a:ln>
                <a:solidFill>
                  <a:prstClr val="black"/>
                </a:solidFill>
                <a:effectLst/>
                <a:uLnTx/>
                <a:uFillTx/>
                <a:latin typeface="Calibri"/>
                <a:ea typeface="+mn-ea"/>
                <a:cs typeface="+mn-cs"/>
              </a:rPr>
              <a:t>help us guess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whether a student will enjoy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course or hate it?</a:t>
            </a:r>
          </a:p>
        </p:txBody>
      </p:sp>
      <p:sp>
        <p:nvSpPr>
          <p:cNvPr id="18" name="TextBox 17">
            <a:extLst>
              <a:ext uri="{FF2B5EF4-FFF2-40B4-BE49-F238E27FC236}">
                <a16:creationId xmlns:a16="http://schemas.microsoft.com/office/drawing/2014/main" id="{D78D2DE3-1B2C-4731-8843-34953BDA4D46}"/>
              </a:ext>
            </a:extLst>
          </p:cNvPr>
          <p:cNvSpPr txBox="1"/>
          <p:nvPr/>
        </p:nvSpPr>
        <p:spPr>
          <a:xfrm>
            <a:off x="1061701" y="5937286"/>
            <a:ext cx="312701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How can we build the Tree?</a:t>
            </a:r>
          </a:p>
        </p:txBody>
      </p:sp>
      <p:sp>
        <p:nvSpPr>
          <p:cNvPr id="15" name="TextBox 14">
            <a:extLst>
              <a:ext uri="{FF2B5EF4-FFF2-40B4-BE49-F238E27FC236}">
                <a16:creationId xmlns:a16="http://schemas.microsoft.com/office/drawing/2014/main" id="{BF36F061-D565-4A7C-A4DF-6F745C666754}"/>
              </a:ext>
            </a:extLst>
          </p:cNvPr>
          <p:cNvSpPr txBox="1"/>
          <p:nvPr/>
        </p:nvSpPr>
        <p:spPr>
          <a:xfrm rot="5400000">
            <a:off x="4888923" y="2908495"/>
            <a:ext cx="5475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Like</a:t>
            </a:r>
          </a:p>
        </p:txBody>
      </p:sp>
      <p:sp>
        <p:nvSpPr>
          <p:cNvPr id="20" name="TextBox 19">
            <a:extLst>
              <a:ext uri="{FF2B5EF4-FFF2-40B4-BE49-F238E27FC236}">
                <a16:creationId xmlns:a16="http://schemas.microsoft.com/office/drawing/2014/main" id="{5117E642-355C-4926-BD3C-808E923F523C}"/>
              </a:ext>
            </a:extLst>
          </p:cNvPr>
          <p:cNvSpPr txBox="1"/>
          <p:nvPr/>
        </p:nvSpPr>
        <p:spPr>
          <a:xfrm rot="5400000">
            <a:off x="4878643" y="4791547"/>
            <a:ext cx="6272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Hate</a:t>
            </a:r>
          </a:p>
        </p:txBody>
      </p:sp>
      <p:sp>
        <p:nvSpPr>
          <p:cNvPr id="19" name="TextBox 18">
            <a:extLst>
              <a:ext uri="{FF2B5EF4-FFF2-40B4-BE49-F238E27FC236}">
                <a16:creationId xmlns:a16="http://schemas.microsoft.com/office/drawing/2014/main" id="{7B2E075B-B9D6-E1E1-1387-8C5EB667D8EB}"/>
              </a:ext>
            </a:extLst>
          </p:cNvPr>
          <p:cNvSpPr txBox="1"/>
          <p:nvPr/>
        </p:nvSpPr>
        <p:spPr>
          <a:xfrm>
            <a:off x="1333499" y="6303499"/>
            <a:ext cx="6477000" cy="400110"/>
          </a:xfrm>
          <a:prstGeom prst="rect">
            <a:avLst/>
          </a:prstGeom>
          <a:noFill/>
        </p:spPr>
        <p:txBody>
          <a:bodyPr wrap="square">
            <a:spAutoFit/>
          </a:bodyPr>
          <a:lstStyle/>
          <a:p>
            <a:pPr algn="ctr"/>
            <a:r>
              <a:rPr lang="en-US" sz="2000" b="1" dirty="0">
                <a:solidFill>
                  <a:srgbClr val="FF0000"/>
                </a:solidFill>
              </a:rPr>
              <a:t>Which feature should we consider first to split the tree?</a:t>
            </a:r>
          </a:p>
        </p:txBody>
      </p:sp>
    </p:spTree>
    <p:extLst>
      <p:ext uri="{BB962C8B-B14F-4D97-AF65-F5344CB8AC3E}">
        <p14:creationId xmlns:p14="http://schemas.microsoft.com/office/powerpoint/2010/main" val="393926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9" grpId="0" animBg="1"/>
      <p:bldP spid="10" grpId="0" animBg="1"/>
      <p:bldP spid="17" grpId="0" animBg="1"/>
      <p:bldP spid="14" grpId="0"/>
      <p:bldP spid="18" grpId="0"/>
      <p:bldP spid="15" grpId="0"/>
      <p:bldP spid="20"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5" name="Picture 4">
            <a:extLst>
              <a:ext uri="{FF2B5EF4-FFF2-40B4-BE49-F238E27FC236}">
                <a16:creationId xmlns:a16="http://schemas.microsoft.com/office/drawing/2014/main" id="{1C40F4B4-FFE1-4C72-B44F-4796CF97D60A}"/>
              </a:ext>
            </a:extLst>
          </p:cNvPr>
          <p:cNvPicPr>
            <a:picLocks noChangeAspect="1"/>
          </p:cNvPicPr>
          <p:nvPr/>
        </p:nvPicPr>
        <p:blipFill>
          <a:blip r:embed="rId3"/>
          <a:stretch>
            <a:fillRect/>
          </a:stretch>
        </p:blipFill>
        <p:spPr>
          <a:xfrm>
            <a:off x="5545397" y="1124984"/>
            <a:ext cx="3251200" cy="5123416"/>
          </a:xfrm>
          <a:prstGeom prst="rect">
            <a:avLst/>
          </a:prstGeom>
        </p:spPr>
      </p:pic>
      <p:sp>
        <p:nvSpPr>
          <p:cNvPr id="19" name="TextBox 18">
            <a:extLst>
              <a:ext uri="{FF2B5EF4-FFF2-40B4-BE49-F238E27FC236}">
                <a16:creationId xmlns:a16="http://schemas.microsoft.com/office/drawing/2014/main" id="{E4ABEB4D-4EEE-4461-A2D4-4E2FB7B489A2}"/>
              </a:ext>
            </a:extLst>
          </p:cNvPr>
          <p:cNvSpPr txBox="1"/>
          <p:nvPr/>
        </p:nvSpPr>
        <p:spPr>
          <a:xfrm>
            <a:off x="367281" y="1101793"/>
            <a:ext cx="4681797" cy="280076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Build a histogram of labels for:</a:t>
            </a:r>
          </a:p>
          <a:p>
            <a:pPr marL="800100" marR="0" lvl="1" indent="-342900" algn="l" defTabSz="914400" rtl="0" eaLnBrk="1" fontAlgn="auto" latinLnBrk="0" hangingPunct="1">
              <a:lnSpc>
                <a:spcPct val="100000"/>
              </a:lnSpc>
              <a:spcBef>
                <a:spcPts val="0"/>
              </a:spcBef>
              <a:spcAft>
                <a:spcPts val="0"/>
              </a:spcAft>
              <a:buClr>
                <a:srgbClr val="0000FF"/>
              </a:buClr>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The entire data set</a:t>
            </a:r>
          </a:p>
          <a:p>
            <a:pPr marL="800100" marR="0" lvl="1" indent="-342900" algn="l" defTabSz="914400" rtl="0" eaLnBrk="1" fontAlgn="auto" latinLnBrk="0" hangingPunct="1">
              <a:lnSpc>
                <a:spcPct val="100000"/>
              </a:lnSpc>
              <a:spcBef>
                <a:spcPts val="0"/>
              </a:spcBef>
              <a:spcAft>
                <a:spcPts val="0"/>
              </a:spcAft>
              <a:buClr>
                <a:srgbClr val="0000FF"/>
              </a:buClr>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The feature Easy</a:t>
            </a:r>
          </a:p>
          <a:p>
            <a:pPr marL="800100" marR="0" lvl="1" indent="-342900" algn="l" defTabSz="914400" rtl="0" eaLnBrk="1" fontAlgn="auto" latinLnBrk="0" hangingPunct="1">
              <a:lnSpc>
                <a:spcPct val="100000"/>
              </a:lnSpc>
              <a:spcBef>
                <a:spcPts val="0"/>
              </a:spcBef>
              <a:spcAft>
                <a:spcPts val="0"/>
              </a:spcAft>
              <a:buClr>
                <a:srgbClr val="0000FF"/>
              </a:buClr>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The feature AI</a:t>
            </a:r>
          </a:p>
          <a:p>
            <a:pPr marL="800100" marR="0" lvl="1" indent="-342900" algn="l" defTabSz="914400" rtl="0" eaLnBrk="1" fontAlgn="auto" latinLnBrk="0" hangingPunct="1">
              <a:lnSpc>
                <a:spcPct val="100000"/>
              </a:lnSpc>
              <a:spcBef>
                <a:spcPts val="0"/>
              </a:spcBef>
              <a:spcAft>
                <a:spcPts val="0"/>
              </a:spcAft>
              <a:buClr>
                <a:srgbClr val="0000FF"/>
              </a:buClr>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The feature Systems</a:t>
            </a:r>
          </a:p>
          <a:p>
            <a:pPr marL="800100" marR="0" lvl="1" indent="-342900" algn="l" defTabSz="914400" rtl="0" eaLnBrk="1" fontAlgn="auto" latinLnBrk="0" hangingPunct="1">
              <a:lnSpc>
                <a:spcPct val="100000"/>
              </a:lnSpc>
              <a:spcBef>
                <a:spcPts val="0"/>
              </a:spcBef>
              <a:spcAft>
                <a:spcPts val="0"/>
              </a:spcAft>
              <a:buClr>
                <a:srgbClr val="0000FF"/>
              </a:buClr>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The feature Theory</a:t>
            </a:r>
          </a:p>
          <a:p>
            <a:pPr marL="800100" marR="0" lvl="1" indent="-342900" algn="l" defTabSz="914400" rtl="0" eaLnBrk="1" fontAlgn="auto" latinLnBrk="0" hangingPunct="1">
              <a:lnSpc>
                <a:spcPct val="100000"/>
              </a:lnSpc>
              <a:spcBef>
                <a:spcPts val="0"/>
              </a:spcBef>
              <a:spcAft>
                <a:spcPts val="0"/>
              </a:spcAft>
              <a:buClr>
                <a:srgbClr val="0000FF"/>
              </a:buClr>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The feature Morning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FF"/>
              </a:solidFill>
              <a:effectLst/>
              <a:uLnTx/>
              <a:uFillTx/>
              <a:latin typeface="Times "/>
              <a:ea typeface="+mn-ea"/>
              <a:cs typeface="+mn-cs"/>
            </a:endParaRPr>
          </a:p>
        </p:txBody>
      </p:sp>
      <p:sp>
        <p:nvSpPr>
          <p:cNvPr id="20" name="TextBox 19">
            <a:extLst>
              <a:ext uri="{FF2B5EF4-FFF2-40B4-BE49-F238E27FC236}">
                <a16:creationId xmlns:a16="http://schemas.microsoft.com/office/drawing/2014/main" id="{201B0DC9-F4BE-42A1-A839-D044CB0E57D7}"/>
              </a:ext>
            </a:extLst>
          </p:cNvPr>
          <p:cNvSpPr txBox="1"/>
          <p:nvPr/>
        </p:nvSpPr>
        <p:spPr>
          <a:xfrm>
            <a:off x="367281" y="3823187"/>
            <a:ext cx="4681797" cy="246221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The entire data set:</a:t>
            </a:r>
          </a:p>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FF"/>
                </a:solidFill>
                <a:effectLst/>
                <a:uLnTx/>
                <a:uFillTx/>
                <a:latin typeface="Times "/>
                <a:ea typeface="+mn-ea"/>
                <a:cs typeface="+mn-cs"/>
              </a:rPr>
              <a:t>Total Records = 20</a:t>
            </a:r>
          </a:p>
          <a:p>
            <a:pPr marL="800100" lvl="1" indent="-342900">
              <a:buClr>
                <a:srgbClr val="0000FF"/>
              </a:buClr>
              <a:buFont typeface="Courier New" panose="02070309020205020404" pitchFamily="49" charset="0"/>
              <a:buChar char="o"/>
              <a:defRPr/>
            </a:pPr>
            <a:r>
              <a:rPr kumimoji="0" lang="en-US" sz="2200" b="0" i="0" u="none" strike="noStrike" kern="1200" cap="none" spc="0" normalizeH="0" baseline="0" noProof="0" dirty="0">
                <a:ln>
                  <a:noFill/>
                </a:ln>
                <a:solidFill>
                  <a:srgbClr val="00B050"/>
                </a:solidFill>
                <a:effectLst/>
                <a:uLnTx/>
                <a:uFillTx/>
                <a:latin typeface="Times "/>
                <a:ea typeface="+mn-ea"/>
                <a:cs typeface="+mn-cs"/>
              </a:rPr>
              <a:t>“Like” Records = 12/20</a:t>
            </a:r>
          </a:p>
          <a:p>
            <a:pPr marL="800100" lvl="1" indent="-342900">
              <a:buClr>
                <a:srgbClr val="0000FF"/>
              </a:buClr>
              <a:buFont typeface="Courier New" panose="02070309020205020404" pitchFamily="49" charset="0"/>
              <a:buChar char="o"/>
              <a:defRPr/>
            </a:pPr>
            <a:r>
              <a:rPr kumimoji="0" lang="en-US" sz="2200" b="0" i="0" u="none" strike="noStrike" kern="1200" cap="none" spc="0" normalizeH="0" baseline="0" noProof="0" dirty="0">
                <a:ln>
                  <a:noFill/>
                </a:ln>
                <a:solidFill>
                  <a:prstClr val="black"/>
                </a:solidFill>
                <a:effectLst/>
                <a:uLnTx/>
                <a:uFillTx/>
                <a:latin typeface="Times "/>
                <a:ea typeface="+mn-ea"/>
                <a:cs typeface="+mn-cs"/>
              </a:rPr>
              <a:t>“Dislike” Records = 8/20</a:t>
            </a:r>
          </a:p>
          <a:p>
            <a:pPr marL="800100" lvl="1" indent="-342900">
              <a:buClr>
                <a:srgbClr val="0000FF"/>
              </a:buClr>
              <a:buFont typeface="Courier New" panose="02070309020205020404" pitchFamily="49" charset="0"/>
              <a:buChar char="o"/>
              <a:defRPr/>
            </a:pPr>
            <a:r>
              <a:rPr kumimoji="0" lang="en-US" sz="2200" b="0" i="0" u="none" strike="noStrike" kern="1200" cap="none" spc="0" normalizeH="0" baseline="0" noProof="0" dirty="0">
                <a:ln>
                  <a:noFill/>
                </a:ln>
                <a:solidFill>
                  <a:srgbClr val="00B050"/>
                </a:solidFill>
                <a:effectLst/>
                <a:uLnTx/>
                <a:uFillTx/>
                <a:latin typeface="Times "/>
                <a:ea typeface="+mn-ea"/>
                <a:cs typeface="+mn-cs"/>
              </a:rPr>
              <a:t>% Like </a:t>
            </a:r>
            <a:r>
              <a:rPr kumimoji="0" lang="en-US" sz="2200" b="0" i="0" u="none" strike="noStrike" kern="1200" cap="none" spc="0" normalizeH="0" baseline="0" noProof="0" dirty="0">
                <a:ln>
                  <a:noFill/>
                </a:ln>
                <a:solidFill>
                  <a:srgbClr val="00B050"/>
                </a:solidFill>
                <a:effectLst/>
                <a:uLnTx/>
                <a:uFillTx/>
                <a:latin typeface="Times "/>
                <a:ea typeface="+mn-ea"/>
                <a:cs typeface="+mn-cs"/>
                <a:sym typeface="Wingdings" panose="05000000000000000000" pitchFamily="2" charset="2"/>
              </a:rPr>
              <a:t> 60%</a:t>
            </a:r>
          </a:p>
          <a:p>
            <a:pPr marL="800100" lvl="1" indent="-342900">
              <a:buClr>
                <a:srgbClr val="0000FF"/>
              </a:buClr>
              <a:buFont typeface="Courier New" panose="02070309020205020404" pitchFamily="49" charset="0"/>
              <a:buChar char="o"/>
              <a:defRPr/>
            </a:pPr>
            <a:r>
              <a:rPr kumimoji="0" lang="en-US" sz="2200" b="0" i="0" u="none" strike="noStrike" kern="1200" cap="none" spc="0" normalizeH="0" baseline="0" noProof="0" dirty="0">
                <a:ln>
                  <a:noFill/>
                </a:ln>
                <a:solidFill>
                  <a:prstClr val="black"/>
                </a:solidFill>
                <a:effectLst/>
                <a:uLnTx/>
                <a:uFillTx/>
                <a:latin typeface="Times "/>
                <a:ea typeface="+mn-ea"/>
                <a:cs typeface="+mn-cs"/>
                <a:sym typeface="Wingdings" panose="05000000000000000000" pitchFamily="2" charset="2"/>
              </a:rPr>
              <a:t>% Dislike  40%</a:t>
            </a:r>
            <a:endParaRPr kumimoji="0" lang="en-US" sz="2200" b="0" i="0" u="none" strike="noStrike" kern="1200" cap="none" spc="0" normalizeH="0" baseline="0" noProof="0" dirty="0">
              <a:ln>
                <a:noFill/>
              </a:ln>
              <a:solidFill>
                <a:prstClr val="black"/>
              </a:solidFill>
              <a:effectLst/>
              <a:uLnTx/>
              <a:uFillTx/>
              <a:latin typeface="Times "/>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00FF"/>
              </a:solidFill>
              <a:effectLst/>
              <a:uLnTx/>
              <a:uFillTx/>
              <a:latin typeface="Times "/>
              <a:ea typeface="+mn-ea"/>
              <a:cs typeface="+mn-cs"/>
            </a:endParaRPr>
          </a:p>
        </p:txBody>
      </p:sp>
      <p:sp>
        <p:nvSpPr>
          <p:cNvPr id="9" name="Rectangle 2">
            <a:extLst>
              <a:ext uri="{FF2B5EF4-FFF2-40B4-BE49-F238E27FC236}">
                <a16:creationId xmlns:a16="http://schemas.microsoft.com/office/drawing/2014/main" id="{60E9FC59-B2C1-95A5-8EB6-75FBA034C22F}"/>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Example: Feature Selection</a:t>
            </a:r>
          </a:p>
        </p:txBody>
      </p:sp>
    </p:spTree>
    <p:extLst>
      <p:ext uri="{BB962C8B-B14F-4D97-AF65-F5344CB8AC3E}">
        <p14:creationId xmlns:p14="http://schemas.microsoft.com/office/powerpoint/2010/main" val="404903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5" name="Picture 4">
            <a:extLst>
              <a:ext uri="{FF2B5EF4-FFF2-40B4-BE49-F238E27FC236}">
                <a16:creationId xmlns:a16="http://schemas.microsoft.com/office/drawing/2014/main" id="{1C40F4B4-FFE1-4C72-B44F-4796CF97D60A}"/>
              </a:ext>
            </a:extLst>
          </p:cNvPr>
          <p:cNvPicPr>
            <a:picLocks noChangeAspect="1"/>
          </p:cNvPicPr>
          <p:nvPr/>
        </p:nvPicPr>
        <p:blipFill>
          <a:blip r:embed="rId3"/>
          <a:stretch>
            <a:fillRect/>
          </a:stretch>
        </p:blipFill>
        <p:spPr>
          <a:xfrm>
            <a:off x="4953000" y="801532"/>
            <a:ext cx="3535899" cy="4456268"/>
          </a:xfrm>
          <a:prstGeom prst="rect">
            <a:avLst/>
          </a:prstGeom>
        </p:spPr>
      </p:pic>
      <p:pic>
        <p:nvPicPr>
          <p:cNvPr id="4" name="Picture 3">
            <a:extLst>
              <a:ext uri="{FF2B5EF4-FFF2-40B4-BE49-F238E27FC236}">
                <a16:creationId xmlns:a16="http://schemas.microsoft.com/office/drawing/2014/main" id="{63A91543-D464-4877-A90A-14EC96B89B01}"/>
              </a:ext>
            </a:extLst>
          </p:cNvPr>
          <p:cNvPicPr>
            <a:picLocks noChangeAspect="1"/>
          </p:cNvPicPr>
          <p:nvPr/>
        </p:nvPicPr>
        <p:blipFill rotWithShape="1">
          <a:blip r:embed="rId4"/>
          <a:srcRect b="82237"/>
          <a:stretch/>
        </p:blipFill>
        <p:spPr>
          <a:xfrm>
            <a:off x="914400" y="952500"/>
            <a:ext cx="3194891" cy="1028700"/>
          </a:xfrm>
          <a:prstGeom prst="rect">
            <a:avLst/>
          </a:prstGeom>
        </p:spPr>
      </p:pic>
      <p:pic>
        <p:nvPicPr>
          <p:cNvPr id="6" name="Picture 5">
            <a:extLst>
              <a:ext uri="{FF2B5EF4-FFF2-40B4-BE49-F238E27FC236}">
                <a16:creationId xmlns:a16="http://schemas.microsoft.com/office/drawing/2014/main" id="{1C9E5A16-00D0-4794-B777-08024A351C14}"/>
              </a:ext>
            </a:extLst>
          </p:cNvPr>
          <p:cNvPicPr>
            <a:picLocks noChangeAspect="1"/>
          </p:cNvPicPr>
          <p:nvPr/>
        </p:nvPicPr>
        <p:blipFill rotWithShape="1">
          <a:blip r:embed="rId4"/>
          <a:srcRect t="16448"/>
          <a:stretch/>
        </p:blipFill>
        <p:spPr>
          <a:xfrm>
            <a:off x="914400" y="1905000"/>
            <a:ext cx="3194891" cy="4838700"/>
          </a:xfrm>
          <a:prstGeom prst="rect">
            <a:avLst/>
          </a:prstGeom>
        </p:spPr>
      </p:pic>
      <p:sp>
        <p:nvSpPr>
          <p:cNvPr id="3" name="TextBox 2">
            <a:extLst>
              <a:ext uri="{FF2B5EF4-FFF2-40B4-BE49-F238E27FC236}">
                <a16:creationId xmlns:a16="http://schemas.microsoft.com/office/drawing/2014/main" id="{A77DAA77-E285-4934-A37D-C7E488C9E394}"/>
              </a:ext>
            </a:extLst>
          </p:cNvPr>
          <p:cNvSpPr txBox="1"/>
          <p:nvPr/>
        </p:nvSpPr>
        <p:spPr>
          <a:xfrm>
            <a:off x="4810650" y="5416763"/>
            <a:ext cx="39762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You want to find a feature that is most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Useful in helping you guess whether this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Student will enjoy this course</a:t>
            </a:r>
          </a:p>
        </p:txBody>
      </p:sp>
      <p:sp>
        <p:nvSpPr>
          <p:cNvPr id="7" name="Multiplication Sign 6">
            <a:extLst>
              <a:ext uri="{FF2B5EF4-FFF2-40B4-BE49-F238E27FC236}">
                <a16:creationId xmlns:a16="http://schemas.microsoft.com/office/drawing/2014/main" id="{DCC6251D-6F2C-464C-864A-1C7CF669765A}"/>
              </a:ext>
            </a:extLst>
          </p:cNvPr>
          <p:cNvSpPr/>
          <p:nvPr/>
        </p:nvSpPr>
        <p:spPr>
          <a:xfrm>
            <a:off x="2819400" y="2159449"/>
            <a:ext cx="914400" cy="9144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26B6DF6-B571-41ED-931A-ECDA3E5B0969}"/>
              </a:ext>
            </a:extLst>
          </p:cNvPr>
          <p:cNvSpPr/>
          <p:nvPr/>
        </p:nvSpPr>
        <p:spPr>
          <a:xfrm>
            <a:off x="762000" y="4324350"/>
            <a:ext cx="3429001" cy="1238250"/>
          </a:xfrm>
          <a:prstGeom prst="rect">
            <a:avLst/>
          </a:prstGeom>
          <a:noFill/>
          <a:ln w="412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284112B7-247E-46DD-9CF5-570029B16516}"/>
              </a:ext>
            </a:extLst>
          </p:cNvPr>
          <p:cNvSpPr txBox="1"/>
          <p:nvPr/>
        </p:nvSpPr>
        <p:spPr>
          <a:xfrm>
            <a:off x="3759879" y="3625334"/>
            <a:ext cx="793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rPr>
              <a:t>Useful</a:t>
            </a:r>
          </a:p>
        </p:txBody>
      </p:sp>
      <p:sp>
        <p:nvSpPr>
          <p:cNvPr id="10" name="Left Brace 9">
            <a:extLst>
              <a:ext uri="{FF2B5EF4-FFF2-40B4-BE49-F238E27FC236}">
                <a16:creationId xmlns:a16="http://schemas.microsoft.com/office/drawing/2014/main" id="{C81F9B3F-C1F0-4C94-A40C-BB815FA97C0C}"/>
              </a:ext>
            </a:extLst>
          </p:cNvPr>
          <p:cNvSpPr/>
          <p:nvPr/>
        </p:nvSpPr>
        <p:spPr>
          <a:xfrm>
            <a:off x="5034712" y="1295400"/>
            <a:ext cx="192608" cy="2329934"/>
          </a:xfrm>
          <a:prstGeom prst="lef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CB2486C8-370F-4E44-9757-78AB807AD576}"/>
              </a:ext>
            </a:extLst>
          </p:cNvPr>
          <p:cNvSpPr txBox="1"/>
          <p:nvPr/>
        </p:nvSpPr>
        <p:spPr>
          <a:xfrm rot="16200000">
            <a:off x="4423671" y="2275700"/>
            <a:ext cx="7895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12 like</a:t>
            </a:r>
          </a:p>
        </p:txBody>
      </p:sp>
      <p:sp>
        <p:nvSpPr>
          <p:cNvPr id="13" name="Left Brace 12">
            <a:extLst>
              <a:ext uri="{FF2B5EF4-FFF2-40B4-BE49-F238E27FC236}">
                <a16:creationId xmlns:a16="http://schemas.microsoft.com/office/drawing/2014/main" id="{0F9BC99C-0042-488B-AF43-6EC358EBAFC9}"/>
              </a:ext>
            </a:extLst>
          </p:cNvPr>
          <p:cNvSpPr/>
          <p:nvPr/>
        </p:nvSpPr>
        <p:spPr>
          <a:xfrm>
            <a:off x="5034712" y="3652615"/>
            <a:ext cx="147661" cy="1507018"/>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2465321-CC70-49BC-9F53-84DDDC2BE82D}"/>
              </a:ext>
            </a:extLst>
          </p:cNvPr>
          <p:cNvSpPr txBox="1"/>
          <p:nvPr/>
        </p:nvSpPr>
        <p:spPr>
          <a:xfrm rot="16200000">
            <a:off x="4381810" y="4139683"/>
            <a:ext cx="774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8 hate</a:t>
            </a:r>
          </a:p>
        </p:txBody>
      </p:sp>
      <p:sp>
        <p:nvSpPr>
          <p:cNvPr id="17" name="Rectangle 2">
            <a:extLst>
              <a:ext uri="{FF2B5EF4-FFF2-40B4-BE49-F238E27FC236}">
                <a16:creationId xmlns:a16="http://schemas.microsoft.com/office/drawing/2014/main" id="{70A48583-434F-967E-79DE-E8F6E224ECE2}"/>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Example: Feature Selection</a:t>
            </a:r>
          </a:p>
        </p:txBody>
      </p:sp>
    </p:spTree>
    <p:extLst>
      <p:ext uri="{BB962C8B-B14F-4D97-AF65-F5344CB8AC3E}">
        <p14:creationId xmlns:p14="http://schemas.microsoft.com/office/powerpoint/2010/main" val="211908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p:bldP spid="10" grpId="0" animBg="1"/>
      <p:bldP spid="11" grpId="0"/>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6370" name="Rectangle 2">
            <a:extLst>
              <a:ext uri="{FF2B5EF4-FFF2-40B4-BE49-F238E27FC236}">
                <a16:creationId xmlns:a16="http://schemas.microsoft.com/office/drawing/2014/main" id="{8FD1F6A6-F640-4D4B-9693-0E98CD83C387}"/>
              </a:ext>
            </a:extLst>
          </p:cNvPr>
          <p:cNvSpPr>
            <a:spLocks noGrp="1" noChangeArrowheads="1"/>
          </p:cNvSpPr>
          <p:nvPr>
            <p:ph type="title"/>
          </p:nvPr>
        </p:nvSpPr>
        <p:spPr>
          <a:xfrm>
            <a:off x="0" y="0"/>
            <a:ext cx="9144000" cy="838200"/>
          </a:xfrm>
        </p:spPr>
        <p:txBody>
          <a:bodyPr/>
          <a:lstStyle/>
          <a:p>
            <a:pPr algn="ctr">
              <a:defRPr/>
            </a:pPr>
            <a:r>
              <a:rPr lang="en-US" sz="5400" dirty="0">
                <a:solidFill>
                  <a:srgbClr val="0070C0"/>
                </a:solidFill>
                <a:effectLst>
                  <a:outerShdw blurRad="38100" dist="38100" dir="2700000" algn="tl">
                    <a:srgbClr val="000000">
                      <a:alpha val="43137"/>
                    </a:srgbClr>
                  </a:outerShdw>
                </a:effectLst>
                <a:latin typeface="Comic Sans MS" panose="030F0702030302020204" pitchFamily="66" charset="0"/>
                <a:ea typeface="+mj-ea"/>
                <a:cs typeface="+mj-cs"/>
              </a:rPr>
              <a:t>Classification Learning</a:t>
            </a:r>
          </a:p>
        </p:txBody>
      </p:sp>
      <p:sp>
        <p:nvSpPr>
          <p:cNvPr id="826371" name="Rectangle 3">
            <a:extLst>
              <a:ext uri="{FF2B5EF4-FFF2-40B4-BE49-F238E27FC236}">
                <a16:creationId xmlns:a16="http://schemas.microsoft.com/office/drawing/2014/main" id="{D815F393-182F-463B-AA33-3969450E88DB}"/>
              </a:ext>
            </a:extLst>
          </p:cNvPr>
          <p:cNvSpPr>
            <a:spLocks noGrp="1" noChangeArrowheads="1"/>
          </p:cNvSpPr>
          <p:nvPr>
            <p:ph type="body" idx="1"/>
          </p:nvPr>
        </p:nvSpPr>
        <p:spPr>
          <a:xfrm>
            <a:off x="76200" y="1066800"/>
            <a:ext cx="9067800" cy="5638800"/>
          </a:xfrm>
        </p:spPr>
        <p:txBody>
          <a:bodyPr/>
          <a:lstStyle/>
          <a:p>
            <a:pPr>
              <a:lnSpc>
                <a:spcPct val="90000"/>
              </a:lnSpc>
              <a:buClr>
                <a:srgbClr val="0000FF"/>
              </a:buClr>
              <a:buFont typeface="Wingdings" panose="05000000000000000000" pitchFamily="2" charset="2"/>
              <a:buChar char="§"/>
              <a:defRPr/>
            </a:pPr>
            <a:r>
              <a:rPr lang="en-US" sz="2400" dirty="0">
                <a:solidFill>
                  <a:srgbClr val="0000FF"/>
                </a:solidFill>
                <a:latin typeface="Times "/>
                <a:ea typeface="+mn-ea"/>
                <a:cs typeface="+mn-cs"/>
              </a:rPr>
              <a:t>Dataset: (a) </a:t>
            </a:r>
            <a:r>
              <a:rPr lang="en-US" sz="2400" dirty="0">
                <a:solidFill>
                  <a:srgbClr val="00B050"/>
                </a:solidFill>
                <a:latin typeface="Times "/>
                <a:ea typeface="+mn-ea"/>
                <a:cs typeface="+mn-cs"/>
              </a:rPr>
              <a:t>Training Set</a:t>
            </a:r>
            <a:r>
              <a:rPr lang="en-US" sz="2400" dirty="0">
                <a:solidFill>
                  <a:srgbClr val="0000FF"/>
                </a:solidFill>
                <a:latin typeface="Times "/>
                <a:ea typeface="+mn-ea"/>
                <a:cs typeface="+mn-cs"/>
              </a:rPr>
              <a:t>, (b) </a:t>
            </a:r>
            <a:r>
              <a:rPr lang="en-US" sz="2400" dirty="0">
                <a:latin typeface="Times "/>
                <a:ea typeface="+mn-ea"/>
                <a:cs typeface="+mn-cs"/>
              </a:rPr>
              <a:t>Validation Set</a:t>
            </a:r>
            <a:r>
              <a:rPr lang="en-US" sz="2400" dirty="0">
                <a:solidFill>
                  <a:srgbClr val="0000FF"/>
                </a:solidFill>
                <a:latin typeface="Times "/>
                <a:ea typeface="+mn-ea"/>
                <a:cs typeface="+mn-cs"/>
              </a:rPr>
              <a:t>, (c) </a:t>
            </a:r>
            <a:r>
              <a:rPr lang="en-US" sz="2400" dirty="0">
                <a:solidFill>
                  <a:srgbClr val="FF0000"/>
                </a:solidFill>
                <a:latin typeface="Times "/>
                <a:ea typeface="+mn-ea"/>
                <a:cs typeface="+mn-cs"/>
              </a:rPr>
              <a:t>Test Set</a:t>
            </a:r>
          </a:p>
          <a:p>
            <a:pPr lvl="1">
              <a:lnSpc>
                <a:spcPct val="90000"/>
              </a:lnSpc>
              <a:buClr>
                <a:srgbClr val="0000FF"/>
              </a:buClr>
              <a:buFont typeface="Courier New" panose="02070309020205020404" pitchFamily="49" charset="0"/>
              <a:buChar char="o"/>
              <a:defRPr/>
            </a:pPr>
            <a:r>
              <a:rPr lang="en-US" sz="2200" dirty="0">
                <a:solidFill>
                  <a:srgbClr val="0000FF"/>
                </a:solidFill>
                <a:latin typeface="Times "/>
                <a:ea typeface="+mn-ea"/>
                <a:cs typeface="+mn-cs"/>
              </a:rPr>
              <a:t>Each record contains a set of attributes, one of the attributes is the class</a:t>
            </a:r>
          </a:p>
          <a:p>
            <a:pPr>
              <a:lnSpc>
                <a:spcPct val="90000"/>
              </a:lnSpc>
              <a:buClr>
                <a:srgbClr val="0000FF"/>
              </a:buClr>
              <a:buFont typeface="Wingdings" panose="05000000000000000000" pitchFamily="2" charset="2"/>
              <a:buChar char="§"/>
              <a:defRPr/>
            </a:pPr>
            <a:r>
              <a:rPr lang="en-US" sz="2400" dirty="0">
                <a:solidFill>
                  <a:srgbClr val="0000FF"/>
                </a:solidFill>
                <a:latin typeface="Times "/>
                <a:ea typeface="+mn-ea"/>
                <a:cs typeface="+mn-cs"/>
              </a:rPr>
              <a:t>Given the </a:t>
            </a:r>
            <a:r>
              <a:rPr lang="en-US" sz="2400" dirty="0">
                <a:solidFill>
                  <a:srgbClr val="00B050"/>
                </a:solidFill>
                <a:latin typeface="Times "/>
                <a:ea typeface="+mn-ea"/>
                <a:cs typeface="+mn-cs"/>
              </a:rPr>
              <a:t>(T</a:t>
            </a:r>
            <a:r>
              <a:rPr lang="en-US" sz="2400" i="1" dirty="0">
                <a:solidFill>
                  <a:srgbClr val="00B050"/>
                </a:solidFill>
                <a:latin typeface="Times "/>
                <a:ea typeface="+mn-ea"/>
                <a:cs typeface="+mn-cs"/>
              </a:rPr>
              <a:t>raining set</a:t>
            </a:r>
            <a:r>
              <a:rPr lang="en-US" sz="2400" dirty="0">
                <a:solidFill>
                  <a:srgbClr val="00B050"/>
                </a:solidFill>
                <a:latin typeface="Times "/>
                <a:ea typeface="+mn-ea"/>
                <a:cs typeface="+mn-cs"/>
              </a:rPr>
              <a:t>)</a:t>
            </a:r>
          </a:p>
          <a:p>
            <a:pPr lvl="1">
              <a:lnSpc>
                <a:spcPct val="90000"/>
              </a:lnSpc>
              <a:buFont typeface="Courier New" panose="02070309020205020404" pitchFamily="49" charset="0"/>
              <a:buChar char="o"/>
              <a:defRPr/>
            </a:pPr>
            <a:r>
              <a:rPr lang="en-US" sz="2200" dirty="0">
                <a:solidFill>
                  <a:srgbClr val="0000FF"/>
                </a:solidFill>
                <a:latin typeface="Times "/>
                <a:ea typeface="ＭＳ Ｐゴシック"/>
              </a:rPr>
              <a:t>Use </a:t>
            </a:r>
            <a:r>
              <a:rPr lang="en-US" sz="2200" dirty="0">
                <a:solidFill>
                  <a:srgbClr val="00B050"/>
                </a:solidFill>
                <a:latin typeface="Times "/>
                <a:ea typeface="ＭＳ Ｐゴシック"/>
              </a:rPr>
              <a:t>Training Set </a:t>
            </a:r>
            <a:r>
              <a:rPr lang="en-US" sz="2200" dirty="0">
                <a:solidFill>
                  <a:srgbClr val="0000FF"/>
                </a:solidFill>
                <a:latin typeface="Times "/>
                <a:ea typeface="ＭＳ Ｐゴシック"/>
              </a:rPr>
              <a:t>to </a:t>
            </a:r>
            <a:r>
              <a:rPr lang="en-US" sz="2200" dirty="0">
                <a:effectLst>
                  <a:outerShdw blurRad="38100" dist="38100" dir="2700000" algn="tl">
                    <a:srgbClr val="000000">
                      <a:alpha val="43137"/>
                    </a:srgbClr>
                  </a:outerShdw>
                </a:effectLst>
                <a:latin typeface="Times "/>
                <a:ea typeface="ＭＳ Ｐゴシック"/>
              </a:rPr>
              <a:t>build the model </a:t>
            </a:r>
          </a:p>
          <a:p>
            <a:pPr marL="1200150" lvl="2" indent="-285750">
              <a:lnSpc>
                <a:spcPct val="90000"/>
              </a:lnSpc>
              <a:buClr>
                <a:srgbClr val="0000FF"/>
              </a:buClr>
              <a:buFont typeface="Arial" panose="020B0604020202020204" pitchFamily="34" charset="0"/>
              <a:buChar char="•"/>
              <a:defRPr/>
            </a:pPr>
            <a:r>
              <a:rPr lang="en-US" sz="2000" dirty="0">
                <a:solidFill>
                  <a:srgbClr val="0000FF"/>
                </a:solidFill>
                <a:latin typeface="Times "/>
                <a:ea typeface="+mn-ea"/>
                <a:cs typeface="+mn-cs"/>
              </a:rPr>
              <a:t>Find a</a:t>
            </a:r>
            <a:r>
              <a:rPr lang="en-US" sz="2000" dirty="0">
                <a:latin typeface="Times "/>
                <a:ea typeface="+mn-ea"/>
                <a:cs typeface="+mn-cs"/>
              </a:rPr>
              <a:t> </a:t>
            </a:r>
            <a:r>
              <a:rPr lang="en-US" sz="2000" b="1" i="1" u="sng" dirty="0">
                <a:solidFill>
                  <a:srgbClr val="0070C0"/>
                </a:solidFill>
                <a:latin typeface="Times "/>
                <a:ea typeface="+mn-ea"/>
                <a:cs typeface="+mn-cs"/>
              </a:rPr>
              <a:t>model</a:t>
            </a:r>
            <a:r>
              <a:rPr lang="en-US" sz="2000" dirty="0">
                <a:latin typeface="Times "/>
                <a:ea typeface="+mn-ea"/>
                <a:cs typeface="+mn-cs"/>
              </a:rPr>
              <a:t> </a:t>
            </a:r>
            <a:r>
              <a:rPr lang="en-US" sz="2000" dirty="0">
                <a:solidFill>
                  <a:srgbClr val="0000FF"/>
                </a:solidFill>
                <a:latin typeface="Times "/>
                <a:ea typeface="+mn-ea"/>
                <a:cs typeface="+mn-cs"/>
              </a:rPr>
              <a:t>for the class attribute as a function of the values of the other attributes</a:t>
            </a:r>
          </a:p>
          <a:p>
            <a:pPr>
              <a:lnSpc>
                <a:spcPct val="90000"/>
              </a:lnSpc>
              <a:buClr>
                <a:srgbClr val="0000FF"/>
              </a:buClr>
              <a:buFont typeface="Wingdings" panose="05000000000000000000" pitchFamily="2" charset="2"/>
              <a:buChar char="§"/>
              <a:defRPr/>
            </a:pPr>
            <a:r>
              <a:rPr lang="en-US" sz="2400" dirty="0">
                <a:solidFill>
                  <a:srgbClr val="0000FF"/>
                </a:solidFill>
                <a:latin typeface="Times "/>
                <a:ea typeface="+mn-ea"/>
                <a:cs typeface="+mn-cs"/>
              </a:rPr>
              <a:t>Use the </a:t>
            </a:r>
            <a:r>
              <a:rPr lang="en-US" sz="2400" dirty="0">
                <a:latin typeface="Times "/>
                <a:ea typeface="+mn-ea"/>
                <a:cs typeface="+mn-cs"/>
              </a:rPr>
              <a:t>Validation Set </a:t>
            </a:r>
            <a:r>
              <a:rPr lang="en-US" sz="2400" dirty="0">
                <a:solidFill>
                  <a:srgbClr val="0000FF"/>
                </a:solidFill>
                <a:latin typeface="Times "/>
                <a:ea typeface="+mn-ea"/>
                <a:cs typeface="+mn-cs"/>
              </a:rPr>
              <a:t>to:</a:t>
            </a:r>
          </a:p>
          <a:p>
            <a:pPr lvl="1">
              <a:lnSpc>
                <a:spcPct val="90000"/>
              </a:lnSpc>
              <a:buClr>
                <a:srgbClr val="0000FF"/>
              </a:buClr>
              <a:buFont typeface="Courier New" panose="02070309020205020404" pitchFamily="49" charset="0"/>
              <a:buChar char="o"/>
              <a:defRPr/>
            </a:pPr>
            <a:r>
              <a:rPr lang="en-US" sz="2200" dirty="0">
                <a:effectLst>
                  <a:outerShdw blurRad="38100" dist="38100" dir="2700000" algn="tl">
                    <a:srgbClr val="000000">
                      <a:alpha val="43137"/>
                    </a:srgbClr>
                  </a:outerShdw>
                </a:effectLst>
                <a:latin typeface="Times "/>
                <a:ea typeface="+mn-ea"/>
                <a:cs typeface="+mn-cs"/>
              </a:rPr>
              <a:t>Tune </a:t>
            </a:r>
            <a:r>
              <a:rPr lang="en-US" sz="2200" dirty="0">
                <a:solidFill>
                  <a:srgbClr val="0000FF"/>
                </a:solidFill>
                <a:latin typeface="Times "/>
                <a:ea typeface="+mn-ea"/>
                <a:cs typeface="+mn-cs"/>
              </a:rPr>
              <a:t>(Optimize) </a:t>
            </a:r>
            <a:r>
              <a:rPr lang="en-US" sz="2200" dirty="0">
                <a:effectLst>
                  <a:outerShdw blurRad="38100" dist="38100" dir="2700000" algn="tl">
                    <a:srgbClr val="000000">
                      <a:alpha val="43137"/>
                    </a:srgbClr>
                  </a:outerShdw>
                </a:effectLst>
                <a:latin typeface="Times "/>
                <a:ea typeface="+mn-ea"/>
                <a:cs typeface="+mn-cs"/>
              </a:rPr>
              <a:t>the parameters </a:t>
            </a:r>
            <a:r>
              <a:rPr lang="en-US" sz="2200" dirty="0">
                <a:solidFill>
                  <a:srgbClr val="0000FF"/>
                </a:solidFill>
                <a:latin typeface="Times "/>
                <a:ea typeface="+mn-ea"/>
                <a:cs typeface="+mn-cs"/>
              </a:rPr>
              <a:t>of the model</a:t>
            </a:r>
          </a:p>
          <a:p>
            <a:pPr lvl="1">
              <a:lnSpc>
                <a:spcPct val="90000"/>
              </a:lnSpc>
              <a:buClr>
                <a:srgbClr val="0000FF"/>
              </a:buClr>
              <a:buFont typeface="Courier New" panose="02070309020205020404" pitchFamily="49" charset="0"/>
              <a:buChar char="o"/>
              <a:defRPr/>
            </a:pPr>
            <a:r>
              <a:rPr lang="en-US" sz="2200" dirty="0">
                <a:solidFill>
                  <a:srgbClr val="0000FF"/>
                </a:solidFill>
                <a:latin typeface="Times "/>
                <a:ea typeface="+mn-ea"/>
                <a:cs typeface="+mn-cs"/>
              </a:rPr>
              <a:t>Evaluate how well the model makes predictions</a:t>
            </a:r>
          </a:p>
          <a:p>
            <a:pPr>
              <a:lnSpc>
                <a:spcPct val="90000"/>
              </a:lnSpc>
              <a:buClr>
                <a:srgbClr val="0000FF"/>
              </a:buClr>
              <a:buFont typeface="Wingdings" panose="05000000000000000000" pitchFamily="2" charset="2"/>
              <a:buChar char="§"/>
              <a:defRPr/>
            </a:pPr>
            <a:r>
              <a:rPr lang="en-US" sz="2400" dirty="0">
                <a:solidFill>
                  <a:srgbClr val="0000FF"/>
                </a:solidFill>
                <a:latin typeface="Times "/>
                <a:ea typeface="+mn-ea"/>
                <a:cs typeface="+mn-cs"/>
              </a:rPr>
              <a:t>Use </a:t>
            </a:r>
            <a:r>
              <a:rPr lang="en-US" sz="2400" dirty="0">
                <a:solidFill>
                  <a:srgbClr val="FF0000"/>
                </a:solidFill>
                <a:latin typeface="Times "/>
                <a:ea typeface="+mn-ea"/>
                <a:cs typeface="+mn-cs"/>
              </a:rPr>
              <a:t>Test Set </a:t>
            </a:r>
            <a:r>
              <a:rPr lang="en-US" sz="2400" dirty="0">
                <a:solidFill>
                  <a:srgbClr val="0000FF"/>
                </a:solidFill>
                <a:latin typeface="Times "/>
                <a:ea typeface="+mn-ea"/>
                <a:cs typeface="+mn-cs"/>
              </a:rPr>
              <a:t>to </a:t>
            </a:r>
            <a:r>
              <a:rPr lang="en-US" sz="2400" dirty="0">
                <a:effectLst>
                  <a:outerShdw blurRad="38100" dist="38100" dir="2700000" algn="tl">
                    <a:srgbClr val="000000">
                      <a:alpha val="43137"/>
                    </a:srgbClr>
                  </a:outerShdw>
                </a:effectLst>
                <a:latin typeface="Times "/>
                <a:ea typeface="+mn-ea"/>
                <a:cs typeface="+mn-cs"/>
              </a:rPr>
              <a:t>estimate the accuracy</a:t>
            </a:r>
            <a:r>
              <a:rPr lang="en-US" sz="2400" dirty="0">
                <a:solidFill>
                  <a:srgbClr val="0000FF"/>
                </a:solidFill>
                <a:latin typeface="Times "/>
                <a:ea typeface="+mn-ea"/>
                <a:cs typeface="+mn-cs"/>
              </a:rPr>
              <a:t> of the model</a:t>
            </a:r>
          </a:p>
          <a:p>
            <a:pPr lvl="1">
              <a:lnSpc>
                <a:spcPct val="90000"/>
              </a:lnSpc>
              <a:buClr>
                <a:srgbClr val="0000FF"/>
              </a:buClr>
              <a:buFont typeface="Courier New" panose="02070309020205020404" pitchFamily="49" charset="0"/>
              <a:buChar char="o"/>
              <a:defRPr/>
            </a:pPr>
            <a:r>
              <a:rPr lang="en-US" sz="2200" u="sng" dirty="0">
                <a:effectLst>
                  <a:outerShdw blurRad="38100" dist="38100" dir="2700000" algn="tl">
                    <a:srgbClr val="000000">
                      <a:alpha val="43137"/>
                    </a:srgbClr>
                  </a:outerShdw>
                </a:effectLst>
                <a:latin typeface="Times "/>
                <a:ea typeface="+mn-ea"/>
                <a:cs typeface="+mn-cs"/>
              </a:rPr>
              <a:t>Goals</a:t>
            </a:r>
            <a:r>
              <a:rPr lang="en-US" sz="2200" dirty="0">
                <a:solidFill>
                  <a:srgbClr val="0000FF"/>
                </a:solidFill>
                <a:latin typeface="Times "/>
                <a:ea typeface="+mn-ea"/>
                <a:cs typeface="+mn-cs"/>
              </a:rPr>
              <a:t>: </a:t>
            </a:r>
          </a:p>
          <a:p>
            <a:pPr marL="1200150" lvl="2" indent="-285750">
              <a:lnSpc>
                <a:spcPct val="90000"/>
              </a:lnSpc>
              <a:buClr>
                <a:srgbClr val="0000FF"/>
              </a:buClr>
              <a:buFont typeface="Arial" panose="020B0604020202020204" pitchFamily="34" charset="0"/>
              <a:buChar char="•"/>
              <a:defRPr/>
            </a:pPr>
            <a:r>
              <a:rPr lang="en-US" sz="2000" u="sng" dirty="0">
                <a:solidFill>
                  <a:srgbClr val="0000FF"/>
                </a:solidFill>
                <a:latin typeface="Times "/>
                <a:ea typeface="+mn-ea"/>
                <a:cs typeface="+mn-cs"/>
              </a:rPr>
              <a:t>Previously unseen</a:t>
            </a:r>
            <a:r>
              <a:rPr lang="en-US" sz="2000" dirty="0">
                <a:solidFill>
                  <a:srgbClr val="0000FF"/>
                </a:solidFill>
                <a:latin typeface="Times "/>
                <a:ea typeface="+mn-ea"/>
                <a:cs typeface="+mn-cs"/>
              </a:rPr>
              <a:t> records should be assigned a class as </a:t>
            </a:r>
            <a:r>
              <a:rPr lang="en-US" sz="2000" dirty="0">
                <a:latin typeface="Times "/>
                <a:ea typeface="+mn-ea"/>
                <a:cs typeface="+mn-cs"/>
              </a:rPr>
              <a:t>accurately</a:t>
            </a:r>
            <a:r>
              <a:rPr lang="en-US" sz="2000" dirty="0">
                <a:solidFill>
                  <a:srgbClr val="0000FF"/>
                </a:solidFill>
                <a:latin typeface="Times "/>
                <a:ea typeface="+mn-ea"/>
                <a:cs typeface="+mn-cs"/>
              </a:rPr>
              <a:t> as possible</a:t>
            </a:r>
          </a:p>
          <a:p>
            <a:pPr marL="1200150" lvl="2" indent="-285750">
              <a:lnSpc>
                <a:spcPct val="90000"/>
              </a:lnSpc>
              <a:buClr>
                <a:srgbClr val="0000FF"/>
              </a:buClr>
              <a:buFont typeface="Arial" panose="020B0604020202020204" pitchFamily="34" charset="0"/>
              <a:buChar char="•"/>
              <a:defRPr/>
            </a:pPr>
            <a:r>
              <a:rPr lang="en-US" sz="2000" dirty="0">
                <a:solidFill>
                  <a:srgbClr val="0000FF"/>
                </a:solidFill>
                <a:latin typeface="Times "/>
                <a:ea typeface="+mn-ea"/>
                <a:cs typeface="+mn-cs"/>
              </a:rPr>
              <a:t>Model should be able to </a:t>
            </a:r>
            <a:r>
              <a:rPr lang="en-US" sz="2000" u="sng" dirty="0">
                <a:latin typeface="Times "/>
                <a:ea typeface="+mn-ea"/>
                <a:cs typeface="+mn-cs"/>
              </a:rPr>
              <a:t>generalize</a:t>
            </a:r>
          </a:p>
          <a:p>
            <a:pPr marL="1200150" lvl="2" indent="-285750">
              <a:lnSpc>
                <a:spcPct val="90000"/>
              </a:lnSpc>
              <a:buClr>
                <a:srgbClr val="0000FF"/>
              </a:buClr>
              <a:buFont typeface="Arial" panose="020B0604020202020204" pitchFamily="34" charset="0"/>
              <a:buChar char="•"/>
              <a:defRPr/>
            </a:pPr>
            <a:r>
              <a:rPr lang="en-US" sz="2000" u="sng" dirty="0">
                <a:latin typeface="Times "/>
                <a:ea typeface="+mn-ea"/>
                <a:cs typeface="+mn-cs"/>
              </a:rPr>
              <a:t>Deploy</a:t>
            </a:r>
            <a:r>
              <a:rPr lang="en-US" sz="2000" dirty="0">
                <a:solidFill>
                  <a:srgbClr val="0000FF"/>
                </a:solidFill>
                <a:latin typeface="Times "/>
                <a:ea typeface="+mn-ea"/>
                <a:cs typeface="+mn-cs"/>
              </a:rPr>
              <a:t> the model</a:t>
            </a:r>
          </a:p>
        </p:txBody>
      </p:sp>
      <p:sp>
        <p:nvSpPr>
          <p:cNvPr id="2" name="Slide Number Placeholder 1">
            <a:extLst>
              <a:ext uri="{FF2B5EF4-FFF2-40B4-BE49-F238E27FC236}">
                <a16:creationId xmlns:a16="http://schemas.microsoft.com/office/drawing/2014/main" id="{D25295CE-35CD-414C-BD06-86E949A9BE1E}"/>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3" name="Rectangle 2">
            <a:extLst>
              <a:ext uri="{FF2B5EF4-FFF2-40B4-BE49-F238E27FC236}">
                <a16:creationId xmlns:a16="http://schemas.microsoft.com/office/drawing/2014/main" id="{42959BB9-F7AB-BC8B-8E87-DCBDCEBB8269}"/>
              </a:ext>
            </a:extLst>
          </p:cNvPr>
          <p:cNvSpPr/>
          <p:nvPr/>
        </p:nvSpPr>
        <p:spPr bwMode="auto">
          <a:xfrm>
            <a:off x="381000" y="1905000"/>
            <a:ext cx="8610600" cy="1371600"/>
          </a:xfrm>
          <a:prstGeom prst="rect">
            <a:avLst/>
          </a:prstGeom>
          <a:noFill/>
          <a:ln w="539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637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637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63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63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637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6371">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637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2637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637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2637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6371">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000" b="1" dirty="0">
                <a:solidFill>
                  <a:srgbClr val="0070C0"/>
                </a:solidFill>
                <a:effectLst>
                  <a:outerShdw blurRad="38100" dist="38100" dir="2700000" algn="tl">
                    <a:srgbClr val="000000">
                      <a:alpha val="43137"/>
                    </a:srgbClr>
                  </a:outerShdw>
                </a:effectLst>
                <a:latin typeface="Comic Sans MS" panose="030F0702030302020204" pitchFamily="66" charset="0"/>
              </a:rPr>
              <a:t>Attribute Selection Measure</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9" name="TextBox 8">
            <a:extLst>
              <a:ext uri="{FF2B5EF4-FFF2-40B4-BE49-F238E27FC236}">
                <a16:creationId xmlns:a16="http://schemas.microsoft.com/office/drawing/2014/main" id="{E2D8B199-5EA7-4FDD-BD2E-1BCD63291CE9}"/>
              </a:ext>
            </a:extLst>
          </p:cNvPr>
          <p:cNvSpPr txBox="1"/>
          <p:nvPr/>
        </p:nvSpPr>
        <p:spPr>
          <a:xfrm>
            <a:off x="76200" y="914400"/>
            <a:ext cx="8839200" cy="489364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effectLst/>
                <a:uLnTx/>
                <a:uFillTx/>
                <a:latin typeface="Times "/>
                <a:ea typeface="+mn-ea"/>
                <a:cs typeface="+mn-cs"/>
              </a:rPr>
              <a:t>A</a:t>
            </a:r>
            <a:r>
              <a:rPr kumimoji="0" lang="en-US" sz="2400" b="0" i="0" u="none" strike="noStrike" kern="1200" cap="none" spc="0" normalizeH="0" baseline="0" noProof="0" dirty="0">
                <a:ln>
                  <a:noFill/>
                </a:ln>
                <a:solidFill>
                  <a:srgbClr val="0000FF"/>
                </a:solidFill>
                <a:effectLst/>
                <a:uLnTx/>
                <a:uFillTx/>
                <a:latin typeface="Times "/>
                <a:ea typeface="+mn-ea"/>
                <a:cs typeface="+mn-cs"/>
              </a:rPr>
              <a:t>ttribute </a:t>
            </a:r>
            <a:r>
              <a:rPr kumimoji="0" lang="en-US" sz="2400" b="1" i="0" u="none" strike="noStrike" kern="1200" cap="none" spc="0" normalizeH="0" baseline="0" noProof="0" dirty="0">
                <a:ln>
                  <a:noFill/>
                </a:ln>
                <a:effectLst/>
                <a:uLnTx/>
                <a:uFillTx/>
                <a:latin typeface="Times "/>
                <a:ea typeface="+mn-ea"/>
                <a:cs typeface="+mn-cs"/>
              </a:rPr>
              <a:t>S</a:t>
            </a:r>
            <a:r>
              <a:rPr kumimoji="0" lang="en-US" sz="2400" b="0" i="0" u="none" strike="noStrike" kern="1200" cap="none" spc="0" normalizeH="0" baseline="0" noProof="0" dirty="0">
                <a:ln>
                  <a:noFill/>
                </a:ln>
                <a:solidFill>
                  <a:srgbClr val="0000FF"/>
                </a:solidFill>
                <a:effectLst/>
                <a:uLnTx/>
                <a:uFillTx/>
                <a:latin typeface="Times "/>
                <a:ea typeface="+mn-ea"/>
                <a:cs typeface="+mn-cs"/>
              </a:rPr>
              <a:t>election </a:t>
            </a:r>
            <a:r>
              <a:rPr kumimoji="0" lang="en-US" sz="2400" b="1" i="0" u="none" strike="noStrike" kern="1200" cap="none" spc="0" normalizeH="0" baseline="0" noProof="0" dirty="0">
                <a:ln>
                  <a:noFill/>
                </a:ln>
                <a:effectLst/>
                <a:uLnTx/>
                <a:uFillTx/>
                <a:latin typeface="Times "/>
                <a:ea typeface="+mn-ea"/>
                <a:cs typeface="+mn-cs"/>
              </a:rPr>
              <a:t>M</a:t>
            </a:r>
            <a:r>
              <a:rPr kumimoji="0" lang="en-US" sz="2400" b="0" i="0" u="none" strike="noStrike" kern="1200" cap="none" spc="0" normalizeH="0" baseline="0" noProof="0" dirty="0">
                <a:ln>
                  <a:noFill/>
                </a:ln>
                <a:solidFill>
                  <a:srgbClr val="0000FF"/>
                </a:solidFill>
                <a:effectLst/>
                <a:uLnTx/>
                <a:uFillTx/>
                <a:latin typeface="Times "/>
                <a:ea typeface="+mn-ea"/>
                <a:cs typeface="+mn-cs"/>
              </a:rPr>
              <a:t>easure (</a:t>
            </a:r>
            <a:r>
              <a:rPr kumimoji="0" lang="en-US" sz="2400" b="0" i="0" u="none" strike="noStrike" kern="1200" cap="none" spc="0" normalizeH="0" baseline="0" noProof="0" dirty="0">
                <a:ln>
                  <a:noFill/>
                </a:ln>
                <a:effectLst/>
                <a:uLnTx/>
                <a:uFillTx/>
                <a:latin typeface="Times "/>
                <a:ea typeface="+mn-ea"/>
                <a:cs typeface="+mn-cs"/>
              </a:rPr>
              <a:t>ASM</a:t>
            </a:r>
            <a:r>
              <a:rPr kumimoji="0" lang="en-US" sz="2400" b="0" i="0" u="none" strike="noStrike" kern="1200" cap="none" spc="0" normalizeH="0" baseline="0" noProof="0" dirty="0">
                <a:ln>
                  <a:noFill/>
                </a:ln>
                <a:solidFill>
                  <a:srgbClr val="0000FF"/>
                </a:solidFill>
                <a:effectLst/>
                <a:uLnTx/>
                <a:uFillTx/>
                <a:latin typeface="Times "/>
                <a:ea typeface="+mn-ea"/>
                <a:cs typeface="+mn-cs"/>
              </a:rPr>
              <a:t>) </a:t>
            </a:r>
            <a:r>
              <a:rPr kumimoji="0" lang="en-US" sz="2400" b="0" i="0" u="none" strike="noStrike" kern="1200" cap="none" spc="0" normalizeH="0" baseline="0" noProof="0" dirty="0">
                <a:ln>
                  <a:noFill/>
                </a:ln>
                <a:solidFill>
                  <a:srgbClr val="FF0000"/>
                </a:solidFill>
                <a:effectLst/>
                <a:uLnTx/>
                <a:uFillTx/>
                <a:latin typeface="Times "/>
                <a:ea typeface="+mn-ea"/>
                <a:cs typeface="+mn-cs"/>
              </a:rPr>
              <a:t>provides rank</a:t>
            </a:r>
            <a:r>
              <a:rPr kumimoji="0" lang="en-US" sz="2400" b="0" i="0" u="none" strike="noStrike" kern="1200" cap="none" spc="0" normalizeH="0" baseline="0" noProof="0" dirty="0">
                <a:ln>
                  <a:noFill/>
                </a:ln>
                <a:effectLst/>
                <a:uLnTx/>
                <a:uFillTx/>
                <a:latin typeface="Times "/>
                <a:ea typeface="+mn-ea"/>
                <a:cs typeface="+mn-cs"/>
              </a:rPr>
              <a:t> to each feature </a:t>
            </a:r>
            <a:r>
              <a:rPr kumimoji="0" lang="en-US" sz="2400" b="0" i="0" u="none" strike="noStrike" kern="1200" cap="none" spc="0" normalizeH="0" baseline="0" noProof="0" dirty="0">
                <a:ln>
                  <a:noFill/>
                </a:ln>
                <a:solidFill>
                  <a:srgbClr val="0000FF"/>
                </a:solidFill>
                <a:effectLst/>
                <a:uLnTx/>
                <a:uFillTx/>
                <a:latin typeface="Times "/>
                <a:ea typeface="+mn-ea"/>
                <a:cs typeface="+mn-cs"/>
              </a:rPr>
              <a:t>by explaining the given dataset.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FF0000"/>
                </a:solidFill>
                <a:effectLst/>
                <a:uLnTx/>
                <a:uFillTx/>
                <a:latin typeface="Times "/>
                <a:ea typeface="+mn-ea"/>
                <a:cs typeface="+mn-cs"/>
              </a:rPr>
              <a:t>Best score attribute </a:t>
            </a:r>
            <a:r>
              <a:rPr kumimoji="0" lang="en-US" sz="2400" b="0" i="0" u="none" strike="noStrike" kern="1200" cap="none" spc="0" normalizeH="0" baseline="0" noProof="0" dirty="0">
                <a:ln>
                  <a:noFill/>
                </a:ln>
                <a:solidFill>
                  <a:srgbClr val="0000FF"/>
                </a:solidFill>
                <a:effectLst/>
                <a:uLnTx/>
                <a:uFillTx/>
                <a:latin typeface="Times "/>
                <a:ea typeface="+mn-ea"/>
                <a:cs typeface="+mn-cs"/>
              </a:rPr>
              <a:t>will be selected as a </a:t>
            </a:r>
            <a:r>
              <a:rPr kumimoji="0" lang="en-US" sz="2400" b="0" i="0" u="none" strike="noStrike" kern="1200" cap="none" spc="0" normalizeH="0" baseline="0" noProof="0" dirty="0">
                <a:ln>
                  <a:noFill/>
                </a:ln>
                <a:effectLst/>
                <a:uLnTx/>
                <a:uFillTx/>
                <a:latin typeface="Times "/>
                <a:ea typeface="+mn-ea"/>
                <a:cs typeface="+mn-cs"/>
              </a:rPr>
              <a:t>splitting attribute </a:t>
            </a:r>
            <a:r>
              <a:rPr kumimoji="0" lang="en-US" sz="2400" b="0" i="0" u="none" strike="noStrike" kern="1200" cap="none" spc="0" normalizeH="0" baseline="0" noProof="0" dirty="0">
                <a:ln>
                  <a:noFill/>
                </a:ln>
                <a:solidFill>
                  <a:srgbClr val="0000FF"/>
                </a:solidFill>
                <a:effectLst/>
                <a:uLnTx/>
                <a:uFillTx/>
                <a:latin typeface="Times "/>
                <a:ea typeface="+mn-ea"/>
                <a:cs typeface="+mn-cs"/>
              </a:rPr>
              <a:t>(Source).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FF"/>
                </a:solidFill>
                <a:effectLst/>
                <a:uLnTx/>
                <a:uFillTx/>
                <a:latin typeface="Times "/>
                <a:ea typeface="+mn-ea"/>
                <a:cs typeface="+mn-cs"/>
              </a:rPr>
              <a:t>In the case of a continuous-valued attribute, split points for branches also need to be defined.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FF"/>
                </a:solidFill>
                <a:effectLst/>
                <a:uLnTx/>
                <a:uFillTx/>
                <a:latin typeface="Times "/>
                <a:ea typeface="+mn-ea"/>
                <a:cs typeface="+mn-cs"/>
              </a:rPr>
              <a:t>Most </a:t>
            </a:r>
            <a:r>
              <a:rPr kumimoji="0" lang="en-US" sz="2400" b="0" i="0" u="none" strike="noStrike" kern="1200" cap="none" spc="0" normalizeH="0" baseline="0" noProof="0" dirty="0">
                <a:ln>
                  <a:noFill/>
                </a:ln>
                <a:effectLst>
                  <a:outerShdw blurRad="38100" dist="38100" dir="2700000" algn="tl">
                    <a:srgbClr val="000000">
                      <a:alpha val="43137"/>
                    </a:srgbClr>
                  </a:outerShdw>
                </a:effectLst>
                <a:uLnTx/>
                <a:uFillTx/>
                <a:latin typeface="Times "/>
                <a:ea typeface="+mn-ea"/>
                <a:cs typeface="+mn-cs"/>
              </a:rPr>
              <a:t>popular selection measures </a:t>
            </a:r>
            <a:r>
              <a:rPr kumimoji="0" lang="en-US" sz="2400" b="0" i="0" u="none" strike="noStrike" kern="1200" cap="none" spc="0" normalizeH="0" baseline="0" noProof="0" dirty="0">
                <a:ln>
                  <a:noFill/>
                </a:ln>
                <a:solidFill>
                  <a:srgbClr val="0000FF"/>
                </a:solidFill>
                <a:effectLst/>
                <a:uLnTx/>
                <a:uFillTx/>
                <a:latin typeface="Times "/>
                <a:ea typeface="+mn-ea"/>
                <a:cs typeface="+mn-cs"/>
              </a:rPr>
              <a:t>are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FF"/>
                </a:solidFill>
                <a:effectLst/>
                <a:uLnTx/>
                <a:uFillTx/>
                <a:latin typeface="Times "/>
                <a:ea typeface="+mn-ea"/>
                <a:cs typeface="+mn-cs"/>
              </a:rPr>
              <a:t>Entropy</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FF"/>
                </a:solidFill>
                <a:effectLst/>
                <a:uLnTx/>
                <a:uFillTx/>
                <a:latin typeface="Times "/>
                <a:ea typeface="+mn-ea"/>
                <a:cs typeface="+mn-cs"/>
              </a:rPr>
              <a:t>Information Gain,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FF"/>
                </a:solidFill>
                <a:effectLst/>
                <a:uLnTx/>
                <a:uFillTx/>
                <a:latin typeface="Times "/>
                <a:ea typeface="+mn-ea"/>
                <a:cs typeface="+mn-cs"/>
              </a:rPr>
              <a:t>Gain Ratio,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0000FF"/>
                </a:solidFill>
                <a:latin typeface="Times "/>
              </a:rPr>
              <a:t>Reduction in Variance</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FF"/>
                </a:solidFill>
                <a:effectLst/>
                <a:uLnTx/>
                <a:uFillTx/>
                <a:latin typeface="Times "/>
                <a:ea typeface="+mn-ea"/>
                <a:cs typeface="+mn-cs"/>
              </a:rPr>
              <a:t>Chi-Square</a:t>
            </a:r>
          </a:p>
          <a:p>
            <a:pPr marL="914400" lvl="1" indent="-457200">
              <a:buFont typeface="+mj-lt"/>
              <a:buAutoNum type="arabicPeriod"/>
            </a:pPr>
            <a:r>
              <a:rPr lang="en-US" sz="2400" dirty="0">
                <a:solidFill>
                  <a:srgbClr val="0000FF"/>
                </a:solidFill>
                <a:latin typeface="Times "/>
              </a:rPr>
              <a:t>Gini Index,</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FF"/>
              </a:solidFill>
              <a:effectLst/>
              <a:uLnTx/>
              <a:uFillTx/>
              <a:latin typeface="Times "/>
              <a:ea typeface="+mn-ea"/>
              <a:cs typeface="+mn-cs"/>
            </a:endParaRPr>
          </a:p>
        </p:txBody>
      </p:sp>
    </p:spTree>
    <p:extLst>
      <p:ext uri="{BB962C8B-B14F-4D97-AF65-F5344CB8AC3E}">
        <p14:creationId xmlns:p14="http://schemas.microsoft.com/office/powerpoint/2010/main" val="15898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000" b="1" dirty="0">
                <a:solidFill>
                  <a:srgbClr val="0070C0"/>
                </a:solidFill>
                <a:effectLst>
                  <a:outerShdw blurRad="38100" dist="38100" dir="2700000" algn="tl">
                    <a:srgbClr val="000000">
                      <a:alpha val="43137"/>
                    </a:srgbClr>
                  </a:outerShdw>
                </a:effectLst>
                <a:latin typeface="Comic Sans MS" panose="030F0702030302020204" pitchFamily="66" charset="0"/>
              </a:rPr>
              <a:t>ASM “Entropy”</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8" name="TextBox 7">
            <a:extLst>
              <a:ext uri="{FF2B5EF4-FFF2-40B4-BE49-F238E27FC236}">
                <a16:creationId xmlns:a16="http://schemas.microsoft.com/office/drawing/2014/main" id="{96B39FD2-C740-6037-A2D6-68AFEB2DD915}"/>
              </a:ext>
            </a:extLst>
          </p:cNvPr>
          <p:cNvSpPr txBox="1"/>
          <p:nvPr/>
        </p:nvSpPr>
        <p:spPr>
          <a:xfrm>
            <a:off x="0" y="914400"/>
            <a:ext cx="8991600" cy="2308324"/>
          </a:xfrm>
          <a:prstGeom prst="rect">
            <a:avLst/>
          </a:prstGeom>
          <a:noFill/>
        </p:spPr>
        <p:txBody>
          <a:bodyPr wrap="square">
            <a:spAutoFit/>
          </a:bodyPr>
          <a:lstStyle/>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Entropy is a </a:t>
            </a:r>
            <a:r>
              <a:rPr lang="en-US" sz="2400" u="sng" dirty="0">
                <a:effectLst>
                  <a:outerShdw blurRad="38100" dist="38100" dir="2700000" algn="tl">
                    <a:srgbClr val="000000">
                      <a:alpha val="43137"/>
                    </a:srgbClr>
                  </a:outerShdw>
                </a:effectLst>
              </a:rPr>
              <a:t>measure of the randomness</a:t>
            </a:r>
            <a:r>
              <a:rPr lang="en-US" sz="2400" dirty="0">
                <a:effectLst>
                  <a:outerShdw blurRad="38100" dist="38100" dir="2700000" algn="tl">
                    <a:srgbClr val="000000">
                      <a:alpha val="43137"/>
                    </a:srgbClr>
                  </a:outerShdw>
                </a:effectLst>
              </a:rPr>
              <a:t> </a:t>
            </a:r>
            <a:r>
              <a:rPr lang="en-US" sz="2400" dirty="0">
                <a:solidFill>
                  <a:srgbClr val="0000FF"/>
                </a:solidFill>
              </a:rPr>
              <a:t>in the information being processed. </a:t>
            </a:r>
          </a:p>
          <a:p>
            <a:pPr marL="285750" indent="-285750">
              <a:buFont typeface="Arial" panose="020B0604020202020204" pitchFamily="34" charset="0"/>
              <a:buChar char="•"/>
            </a:pPr>
            <a:r>
              <a:rPr lang="en-US" sz="2400" dirty="0">
                <a:solidFill>
                  <a:srgbClr val="0000FF"/>
                </a:solidFill>
              </a:rPr>
              <a:t>The </a:t>
            </a:r>
            <a:r>
              <a:rPr lang="en-US" sz="2400" dirty="0"/>
              <a:t>higher the entropy</a:t>
            </a:r>
            <a:r>
              <a:rPr lang="en-US" sz="2400" dirty="0">
                <a:solidFill>
                  <a:srgbClr val="0000FF"/>
                </a:solidFill>
              </a:rPr>
              <a:t>, the </a:t>
            </a:r>
            <a:r>
              <a:rPr lang="en-US" sz="2400" dirty="0">
                <a:solidFill>
                  <a:srgbClr val="FF0000"/>
                </a:solidFill>
              </a:rPr>
              <a:t>harder it is to draw any conclusions </a:t>
            </a:r>
            <a:r>
              <a:rPr lang="en-US" sz="2400" dirty="0">
                <a:solidFill>
                  <a:srgbClr val="0000FF"/>
                </a:solidFill>
              </a:rPr>
              <a:t>from that information. </a:t>
            </a:r>
          </a:p>
          <a:p>
            <a:pPr marL="285750" indent="-285750">
              <a:buFont typeface="Arial" panose="020B0604020202020204" pitchFamily="34" charset="0"/>
              <a:buChar char="•"/>
            </a:pPr>
            <a:r>
              <a:rPr lang="en-US" sz="2400" dirty="0"/>
              <a:t>Flipping a coin </a:t>
            </a:r>
            <a:r>
              <a:rPr lang="en-US" sz="2400" dirty="0">
                <a:solidFill>
                  <a:srgbClr val="0000FF"/>
                </a:solidFill>
              </a:rPr>
              <a:t>is an example of an action that provides information that is random.</a:t>
            </a:r>
          </a:p>
        </p:txBody>
      </p:sp>
      <p:pic>
        <p:nvPicPr>
          <p:cNvPr id="1026" name="Picture 2">
            <a:extLst>
              <a:ext uri="{FF2B5EF4-FFF2-40B4-BE49-F238E27FC236}">
                <a16:creationId xmlns:a16="http://schemas.microsoft.com/office/drawing/2014/main" id="{037F41B3-7429-0581-1F67-34E48A0B3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9000"/>
            <a:ext cx="3276600" cy="29378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BA77FD8-F0E4-E1B1-425B-222B36DB4C28}"/>
              </a:ext>
            </a:extLst>
          </p:cNvPr>
          <p:cNvSpPr txBox="1"/>
          <p:nvPr/>
        </p:nvSpPr>
        <p:spPr>
          <a:xfrm>
            <a:off x="3733800" y="3618011"/>
            <a:ext cx="5181600" cy="224676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00FF"/>
                </a:solidFill>
              </a:rPr>
              <a:t>From the graph, it is quite evident that the </a:t>
            </a:r>
            <a:r>
              <a:rPr lang="en-US" sz="2000" dirty="0">
                <a:solidFill>
                  <a:srgbClr val="FF0000"/>
                </a:solidFill>
              </a:rPr>
              <a:t>entropy H(X) is zero </a:t>
            </a:r>
            <a:r>
              <a:rPr lang="en-US" sz="2000" dirty="0">
                <a:solidFill>
                  <a:srgbClr val="0000FF"/>
                </a:solidFill>
              </a:rPr>
              <a:t>when the probability is either 0 or 1. </a:t>
            </a:r>
          </a:p>
          <a:p>
            <a:pPr marL="285750" indent="-285750">
              <a:buFont typeface="Arial" panose="020B0604020202020204" pitchFamily="34" charset="0"/>
              <a:buChar char="•"/>
            </a:pPr>
            <a:r>
              <a:rPr lang="en-US" sz="2000" dirty="0">
                <a:solidFill>
                  <a:srgbClr val="00B050"/>
                </a:solidFill>
                <a:effectLst>
                  <a:outerShdw blurRad="38100" dist="38100" dir="2700000" algn="tl">
                    <a:srgbClr val="000000">
                      <a:alpha val="43137"/>
                    </a:srgbClr>
                  </a:outerShdw>
                </a:effectLst>
              </a:rPr>
              <a:t>The Entropy is maximum </a:t>
            </a:r>
            <a:r>
              <a:rPr lang="en-US" sz="2000" dirty="0">
                <a:solidFill>
                  <a:srgbClr val="0000FF"/>
                </a:solidFill>
              </a:rPr>
              <a:t>when the probability is 0.5 because it projects </a:t>
            </a:r>
            <a:r>
              <a:rPr lang="en-US" sz="2000" dirty="0">
                <a:solidFill>
                  <a:srgbClr val="00B050"/>
                </a:solidFill>
              </a:rPr>
              <a:t>perfect randomness</a:t>
            </a:r>
            <a:r>
              <a:rPr lang="en-US" sz="2000" dirty="0">
                <a:solidFill>
                  <a:srgbClr val="0000FF"/>
                </a:solidFill>
              </a:rPr>
              <a:t> in the data and there is no chance if perfectly determining the outcome.</a:t>
            </a:r>
          </a:p>
        </p:txBody>
      </p:sp>
      <p:sp>
        <p:nvSpPr>
          <p:cNvPr id="3" name="Oval 2">
            <a:extLst>
              <a:ext uri="{FF2B5EF4-FFF2-40B4-BE49-F238E27FC236}">
                <a16:creationId xmlns:a16="http://schemas.microsoft.com/office/drawing/2014/main" id="{DB7D7330-F29F-0654-87F7-F92957D74107}"/>
              </a:ext>
            </a:extLst>
          </p:cNvPr>
          <p:cNvSpPr/>
          <p:nvPr/>
        </p:nvSpPr>
        <p:spPr>
          <a:xfrm>
            <a:off x="762000" y="5334000"/>
            <a:ext cx="533400" cy="6096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A93D318-F490-06B1-1432-2DCC871C617B}"/>
              </a:ext>
            </a:extLst>
          </p:cNvPr>
          <p:cNvSpPr/>
          <p:nvPr/>
        </p:nvSpPr>
        <p:spPr>
          <a:xfrm>
            <a:off x="2895600" y="5334000"/>
            <a:ext cx="533400" cy="6096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C7D32B-36A5-DC17-55E5-AC7FDD3D764C}"/>
              </a:ext>
            </a:extLst>
          </p:cNvPr>
          <p:cNvSpPr/>
          <p:nvPr/>
        </p:nvSpPr>
        <p:spPr>
          <a:xfrm>
            <a:off x="1816100" y="5444641"/>
            <a:ext cx="533400" cy="609600"/>
          </a:xfrm>
          <a:prstGeom prst="ellipse">
            <a:avLst/>
          </a:prstGeom>
          <a:noFill/>
          <a:ln w="317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27E69FF-09D8-39BA-C05C-0B6F9DA4C8A2}"/>
              </a:ext>
            </a:extLst>
          </p:cNvPr>
          <p:cNvSpPr txBox="1"/>
          <p:nvPr/>
        </p:nvSpPr>
        <p:spPr>
          <a:xfrm>
            <a:off x="2191578" y="6260067"/>
            <a:ext cx="4760842" cy="400110"/>
          </a:xfrm>
          <a:prstGeom prst="rect">
            <a:avLst/>
          </a:prstGeom>
          <a:noFill/>
        </p:spPr>
        <p:txBody>
          <a:bodyPr wrap="square">
            <a:spAutoFit/>
          </a:bodyPr>
          <a:lstStyle/>
          <a:p>
            <a:pPr algn="ctr"/>
            <a:r>
              <a:rPr lang="en-US" sz="2000" dirty="0"/>
              <a:t>The lower the value the better!!</a:t>
            </a:r>
          </a:p>
        </p:txBody>
      </p:sp>
    </p:spTree>
    <p:extLst>
      <p:ext uri="{BB962C8B-B14F-4D97-AF65-F5344CB8AC3E}">
        <p14:creationId xmlns:p14="http://schemas.microsoft.com/office/powerpoint/2010/main" val="27369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“Entropy”: One Attribute</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8" name="TextBox 7">
            <a:extLst>
              <a:ext uri="{FF2B5EF4-FFF2-40B4-BE49-F238E27FC236}">
                <a16:creationId xmlns:a16="http://schemas.microsoft.com/office/drawing/2014/main" id="{96B39FD2-C740-6037-A2D6-68AFEB2DD915}"/>
              </a:ext>
            </a:extLst>
          </p:cNvPr>
          <p:cNvSpPr txBox="1"/>
          <p:nvPr/>
        </p:nvSpPr>
        <p:spPr>
          <a:xfrm>
            <a:off x="304800" y="914400"/>
            <a:ext cx="8686800"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Entropy helps</a:t>
            </a:r>
            <a:r>
              <a:rPr kumimoji="0" lang="en-US" sz="2400" b="0" i="0" u="none" strike="noStrike" kern="1200" cap="none" spc="0" normalizeH="0" noProof="0" dirty="0">
                <a:ln>
                  <a:noFill/>
                </a:ln>
                <a:solidFill>
                  <a:srgbClr val="0000FF"/>
                </a:solidFill>
                <a:effectLst/>
                <a:uLnTx/>
                <a:uFillTx/>
                <a:latin typeface="Calibri"/>
                <a:ea typeface="+mn-ea"/>
                <a:cs typeface="+mn-cs"/>
              </a:rPr>
              <a:t> in finding the </a:t>
            </a:r>
            <a:r>
              <a:rPr kumimoji="0" lang="en-US" sz="2400" b="0" i="0" u="sng" strike="noStrike" kern="1200" cap="none" spc="0" normalizeH="0" noProof="0" dirty="0">
                <a:ln>
                  <a:noFill/>
                </a:ln>
                <a:effectLst>
                  <a:outerShdw blurRad="38100" dist="38100" dir="2700000" algn="tl">
                    <a:srgbClr val="000000">
                      <a:alpha val="43137"/>
                    </a:srgbClr>
                  </a:outerShdw>
                </a:effectLst>
                <a:uLnTx/>
                <a:uFillTx/>
                <a:latin typeface="Calibri"/>
                <a:ea typeface="+mn-ea"/>
                <a:cs typeface="+mn-cs"/>
              </a:rPr>
              <a:t>purity</a:t>
            </a:r>
            <a:r>
              <a:rPr kumimoji="0" lang="en-US" sz="2400" b="0" i="0" u="none" strike="noStrike" kern="1200" cap="none" spc="0" normalizeH="0" noProof="0" dirty="0">
                <a:ln>
                  <a:noFill/>
                </a:ln>
                <a:solidFill>
                  <a:srgbClr val="0000FF"/>
                </a:solidFill>
                <a:effectLst/>
                <a:uLnTx/>
                <a:uFillTx/>
                <a:latin typeface="Calibri"/>
                <a:ea typeface="+mn-ea"/>
                <a:cs typeface="+mn-cs"/>
              </a:rPr>
              <a:t> of a feature </a:t>
            </a:r>
          </a:p>
          <a:p>
            <a:pPr marL="800100" lvl="1" indent="-342900">
              <a:buFont typeface="Courier New" panose="02070309020205020404" pitchFamily="49" charset="0"/>
              <a:buChar char="o"/>
              <a:defRPr/>
            </a:pPr>
            <a:r>
              <a:rPr lang="en-US" sz="2400" baseline="0" dirty="0">
                <a:solidFill>
                  <a:srgbClr val="0000FF"/>
                </a:solidFill>
                <a:latin typeface="Calibri"/>
              </a:rPr>
              <a:t>Better distinction of classes (more yes or no in one branch)</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Mathematically Entropy for </a:t>
            </a:r>
            <a:r>
              <a:rPr kumimoji="0" lang="en-US" sz="2400" b="0" i="0" u="sng" strike="noStrike" kern="1200" cap="none" spc="0" normalizeH="0" baseline="0" noProof="0" dirty="0">
                <a:ln>
                  <a:noFill/>
                </a:ln>
                <a:effectLst>
                  <a:outerShdw blurRad="38100" dist="38100" dir="2700000" algn="tl">
                    <a:srgbClr val="000000">
                      <a:alpha val="43137"/>
                    </a:srgbClr>
                  </a:outerShdw>
                </a:effectLst>
                <a:uLnTx/>
                <a:uFillTx/>
                <a:latin typeface="Calibri"/>
                <a:ea typeface="+mn-ea"/>
                <a:cs typeface="+mn-cs"/>
              </a:rPr>
              <a:t>ONE attribute</a:t>
            </a:r>
            <a:r>
              <a:rPr kumimoji="0" lang="en-US" sz="2400" b="0" i="0" u="none" strike="noStrike" kern="1200" cap="none" spc="0" normalizeH="0" baseline="0" noProof="0" dirty="0">
                <a:ln>
                  <a:noFill/>
                </a:ln>
                <a:solidFill>
                  <a:srgbClr val="0000FF"/>
                </a:solidFill>
                <a:effectLst/>
                <a:uLnTx/>
                <a:uFillTx/>
                <a:latin typeface="Calibri"/>
                <a:ea typeface="+mn-ea"/>
                <a:cs typeface="+mn-cs"/>
              </a:rPr>
              <a:t> is represented as:</a:t>
            </a:r>
          </a:p>
        </p:txBody>
      </p:sp>
      <p:pic>
        <p:nvPicPr>
          <p:cNvPr id="2050" name="Picture 2">
            <a:extLst>
              <a:ext uri="{FF2B5EF4-FFF2-40B4-BE49-F238E27FC236}">
                <a16:creationId xmlns:a16="http://schemas.microsoft.com/office/drawing/2014/main" id="{82292D7D-FC5A-57CF-3989-C0A99A0FCA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80" t="6717" r="20558" b="68653"/>
          <a:stretch/>
        </p:blipFill>
        <p:spPr bwMode="auto">
          <a:xfrm>
            <a:off x="457200" y="2012322"/>
            <a:ext cx="3200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112950FE-D94B-1F9D-1DDA-74B8CCCAA6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1" t="35825" r="65786" b="30590"/>
          <a:stretch/>
        </p:blipFill>
        <p:spPr bwMode="auto">
          <a:xfrm>
            <a:off x="304800" y="2946614"/>
            <a:ext cx="1752600"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1BD5DD-A0AE-BF8B-DE51-91CA15230BA9}"/>
              </a:ext>
            </a:extLst>
          </p:cNvPr>
          <p:cNvSpPr txBox="1"/>
          <p:nvPr/>
        </p:nvSpPr>
        <p:spPr>
          <a:xfrm>
            <a:off x="2514600" y="3150151"/>
            <a:ext cx="3095719" cy="369332"/>
          </a:xfrm>
          <a:prstGeom prst="rect">
            <a:avLst/>
          </a:prstGeom>
          <a:noFill/>
        </p:spPr>
        <p:txBody>
          <a:bodyPr wrap="none" rtlCol="0">
            <a:spAutoFit/>
          </a:bodyPr>
          <a:lstStyle/>
          <a:p>
            <a:r>
              <a:rPr lang="en-US" dirty="0">
                <a:solidFill>
                  <a:srgbClr val="00B050"/>
                </a:solidFill>
              </a:rPr>
              <a:t>P(Play Golf=Yes) = 9/14 = 0.642</a:t>
            </a:r>
          </a:p>
        </p:txBody>
      </p:sp>
      <p:sp>
        <p:nvSpPr>
          <p:cNvPr id="10" name="TextBox 9">
            <a:extLst>
              <a:ext uri="{FF2B5EF4-FFF2-40B4-BE49-F238E27FC236}">
                <a16:creationId xmlns:a16="http://schemas.microsoft.com/office/drawing/2014/main" id="{D2A7FF4F-2A1D-C81C-2F58-991B99288309}"/>
              </a:ext>
            </a:extLst>
          </p:cNvPr>
          <p:cNvSpPr txBox="1"/>
          <p:nvPr/>
        </p:nvSpPr>
        <p:spPr>
          <a:xfrm>
            <a:off x="2514600" y="3516868"/>
            <a:ext cx="3182794" cy="369332"/>
          </a:xfrm>
          <a:prstGeom prst="rect">
            <a:avLst/>
          </a:prstGeom>
          <a:noFill/>
        </p:spPr>
        <p:txBody>
          <a:bodyPr wrap="none" rtlCol="0">
            <a:spAutoFit/>
          </a:bodyPr>
          <a:lstStyle/>
          <a:p>
            <a:r>
              <a:rPr lang="en-US" dirty="0">
                <a:solidFill>
                  <a:srgbClr val="FF0000"/>
                </a:solidFill>
              </a:rPr>
              <a:t>P(Play Golf=No) = 5/14 = 0.3571</a:t>
            </a:r>
          </a:p>
        </p:txBody>
      </p:sp>
      <p:pic>
        <p:nvPicPr>
          <p:cNvPr id="12" name="Picture 2">
            <a:extLst>
              <a:ext uri="{FF2B5EF4-FFF2-40B4-BE49-F238E27FC236}">
                <a16:creationId xmlns:a16="http://schemas.microsoft.com/office/drawing/2014/main" id="{16B51601-ADA6-D70D-6205-56227BD3E3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85" t="58215" r="2741" b="5960"/>
          <a:stretch/>
        </p:blipFill>
        <p:spPr bwMode="auto">
          <a:xfrm>
            <a:off x="152400" y="4921500"/>
            <a:ext cx="4589156" cy="1631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2780222-5292-4EF5-4349-E6224B4D7EBF}"/>
              </a:ext>
            </a:extLst>
          </p:cNvPr>
          <p:cNvPicPr>
            <a:picLocks noChangeAspect="1"/>
          </p:cNvPicPr>
          <p:nvPr/>
        </p:nvPicPr>
        <p:blipFill>
          <a:blip r:embed="rId4"/>
          <a:stretch>
            <a:fillRect/>
          </a:stretch>
        </p:blipFill>
        <p:spPr>
          <a:xfrm>
            <a:off x="5150800" y="4050568"/>
            <a:ext cx="3688400" cy="2578832"/>
          </a:xfrm>
          <a:prstGeom prst="rect">
            <a:avLst/>
          </a:prstGeom>
        </p:spPr>
      </p:pic>
      <p:cxnSp>
        <p:nvCxnSpPr>
          <p:cNvPr id="6" name="Straight Arrow Connector 5">
            <a:extLst>
              <a:ext uri="{FF2B5EF4-FFF2-40B4-BE49-F238E27FC236}">
                <a16:creationId xmlns:a16="http://schemas.microsoft.com/office/drawing/2014/main" id="{A8130B9D-C599-E181-023A-EE6BEE1F8192}"/>
              </a:ext>
            </a:extLst>
          </p:cNvPr>
          <p:cNvCxnSpPr/>
          <p:nvPr/>
        </p:nvCxnSpPr>
        <p:spPr>
          <a:xfrm flipH="1">
            <a:off x="8267700" y="4486275"/>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06E8D4A-021C-EF81-EF27-D6076EF98ED0}"/>
              </a:ext>
            </a:extLst>
          </p:cNvPr>
          <p:cNvCxnSpPr/>
          <p:nvPr/>
        </p:nvCxnSpPr>
        <p:spPr>
          <a:xfrm flipH="1">
            <a:off x="8267700" y="4629150"/>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04B2067-F01C-F502-96DE-8AF21FDE3872}"/>
              </a:ext>
            </a:extLst>
          </p:cNvPr>
          <p:cNvCxnSpPr/>
          <p:nvPr/>
        </p:nvCxnSpPr>
        <p:spPr>
          <a:xfrm flipH="1">
            <a:off x="8239125" y="5181600"/>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85BC4F2-9657-DACB-0529-AEC83A4A7A79}"/>
              </a:ext>
            </a:extLst>
          </p:cNvPr>
          <p:cNvCxnSpPr/>
          <p:nvPr/>
        </p:nvCxnSpPr>
        <p:spPr>
          <a:xfrm flipH="1">
            <a:off x="8239125" y="5486400"/>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501401A-C80A-DBDF-0771-8D27BAEEBF42}"/>
              </a:ext>
            </a:extLst>
          </p:cNvPr>
          <p:cNvCxnSpPr/>
          <p:nvPr/>
        </p:nvCxnSpPr>
        <p:spPr>
          <a:xfrm flipH="1">
            <a:off x="8229600" y="6400800"/>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9CB99AF-3FEF-1D2D-ADA8-42815623B8E5}"/>
              </a:ext>
            </a:extLst>
          </p:cNvPr>
          <p:cNvSpPr txBox="1"/>
          <p:nvPr/>
        </p:nvSpPr>
        <p:spPr>
          <a:xfrm>
            <a:off x="6065415" y="3701534"/>
            <a:ext cx="1754006" cy="338554"/>
          </a:xfrm>
          <a:prstGeom prst="rect">
            <a:avLst/>
          </a:prstGeom>
          <a:noFill/>
        </p:spPr>
        <p:txBody>
          <a:bodyPr wrap="none" rtlCol="0">
            <a:spAutoFit/>
          </a:bodyPr>
          <a:lstStyle/>
          <a:p>
            <a:r>
              <a:rPr lang="en-US" sz="1600" dirty="0">
                <a:solidFill>
                  <a:srgbClr val="0000FF"/>
                </a:solidFill>
              </a:rPr>
              <a:t>14 Records In Total</a:t>
            </a:r>
          </a:p>
        </p:txBody>
      </p:sp>
    </p:spTree>
    <p:extLst>
      <p:ext uri="{BB962C8B-B14F-4D97-AF65-F5344CB8AC3E}">
        <p14:creationId xmlns:p14="http://schemas.microsoft.com/office/powerpoint/2010/main" val="48734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“Entropy”: Multiple Attribute</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8" name="TextBox 7">
            <a:extLst>
              <a:ext uri="{FF2B5EF4-FFF2-40B4-BE49-F238E27FC236}">
                <a16:creationId xmlns:a16="http://schemas.microsoft.com/office/drawing/2014/main" id="{96B39FD2-C740-6037-A2D6-68AFEB2DD915}"/>
              </a:ext>
            </a:extLst>
          </p:cNvPr>
          <p:cNvSpPr txBox="1"/>
          <p:nvPr/>
        </p:nvSpPr>
        <p:spPr>
          <a:xfrm>
            <a:off x="304800" y="914400"/>
            <a:ext cx="8686800" cy="46166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Mathematically Entropy for </a:t>
            </a:r>
            <a:r>
              <a:rPr kumimoji="0" lang="en-US" sz="2400" b="0" i="0" u="sng" strike="noStrike" kern="1200" cap="none" spc="0" normalizeH="0" baseline="0" noProof="0" dirty="0">
                <a:ln>
                  <a:noFill/>
                </a:ln>
                <a:effectLst>
                  <a:outerShdw blurRad="38100" dist="38100" dir="2700000" algn="tl">
                    <a:srgbClr val="000000">
                      <a:alpha val="43137"/>
                    </a:srgbClr>
                  </a:outerShdw>
                </a:effectLst>
                <a:uLnTx/>
                <a:uFillTx/>
                <a:latin typeface="Calibri"/>
                <a:ea typeface="+mn-ea"/>
                <a:cs typeface="+mn-cs"/>
              </a:rPr>
              <a:t>Multiple attributes</a:t>
            </a:r>
            <a:r>
              <a:rPr kumimoji="0" lang="en-US" sz="2400" b="0" i="0" u="none" strike="noStrike" kern="1200" cap="none" spc="0" normalizeH="0" baseline="0" noProof="0" dirty="0">
                <a:ln>
                  <a:noFill/>
                </a:ln>
                <a:solidFill>
                  <a:srgbClr val="0000FF"/>
                </a:solidFill>
                <a:effectLst/>
                <a:uLnTx/>
                <a:uFillTx/>
                <a:latin typeface="Calibri"/>
                <a:ea typeface="+mn-ea"/>
                <a:cs typeface="+mn-cs"/>
              </a:rPr>
              <a:t> is represented as:</a:t>
            </a:r>
          </a:p>
        </p:txBody>
      </p:sp>
      <p:pic>
        <p:nvPicPr>
          <p:cNvPr id="3074" name="Picture 2">
            <a:extLst>
              <a:ext uri="{FF2B5EF4-FFF2-40B4-BE49-F238E27FC236}">
                <a16:creationId xmlns:a16="http://schemas.microsoft.com/office/drawing/2014/main" id="{395A6F09-A4A0-534C-8287-31F498493B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262"/>
          <a:stretch/>
        </p:blipFill>
        <p:spPr bwMode="auto">
          <a:xfrm>
            <a:off x="1524000" y="1905000"/>
            <a:ext cx="6720229"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BB22621-C29B-CEB4-0354-41590AC928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524" b="34595"/>
          <a:stretch/>
        </p:blipFill>
        <p:spPr bwMode="auto">
          <a:xfrm>
            <a:off x="1524000" y="3124200"/>
            <a:ext cx="672022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C2756B4-D94B-B623-CC74-8539C11DB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05"/>
          <a:stretch/>
        </p:blipFill>
        <p:spPr bwMode="auto">
          <a:xfrm>
            <a:off x="1524000" y="5029200"/>
            <a:ext cx="6720229" cy="16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7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Information Gain</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8" name="TextBox 7">
            <a:extLst>
              <a:ext uri="{FF2B5EF4-FFF2-40B4-BE49-F238E27FC236}">
                <a16:creationId xmlns:a16="http://schemas.microsoft.com/office/drawing/2014/main" id="{96B39FD2-C740-6037-A2D6-68AFEB2DD915}"/>
              </a:ext>
            </a:extLst>
          </p:cNvPr>
          <p:cNvSpPr txBox="1"/>
          <p:nvPr/>
        </p:nvSpPr>
        <p:spPr>
          <a:xfrm>
            <a:off x="304800" y="914400"/>
            <a:ext cx="8686800" cy="1938992"/>
          </a:xfrm>
          <a:prstGeom prst="rect">
            <a:avLst/>
          </a:prstGeom>
          <a:noFill/>
        </p:spPr>
        <p:txBody>
          <a:bodyPr wrap="square">
            <a:spAutoFit/>
          </a:bodyPr>
          <a:lstStyle/>
          <a:p>
            <a:pPr marL="285750" lvl="0" indent="-285750">
              <a:buFont typeface="Arial" panose="020B0604020202020204" pitchFamily="34" charset="0"/>
              <a:buChar char="•"/>
            </a:pPr>
            <a:r>
              <a:rPr lang="en-US" sz="2400" dirty="0"/>
              <a:t>Information gain or IG </a:t>
            </a:r>
            <a:r>
              <a:rPr lang="en-US" sz="2400" dirty="0">
                <a:solidFill>
                  <a:srgbClr val="0000FF"/>
                </a:solidFill>
              </a:rPr>
              <a:t>is a statistical property that measures </a:t>
            </a:r>
            <a:r>
              <a:rPr lang="en-US" sz="2400" dirty="0">
                <a:solidFill>
                  <a:srgbClr val="00B050"/>
                </a:solidFill>
              </a:rPr>
              <a:t>how well a given attribute separates the training examples </a:t>
            </a:r>
            <a:r>
              <a:rPr lang="en-US" sz="2400" dirty="0">
                <a:solidFill>
                  <a:srgbClr val="0000FF"/>
                </a:solidFill>
              </a:rPr>
              <a:t>according to their target classification. </a:t>
            </a:r>
          </a:p>
          <a:p>
            <a:pPr marL="285750" lvl="0" indent="-285750">
              <a:buFont typeface="Arial" panose="020B0604020202020204" pitchFamily="34" charset="0"/>
              <a:buChar char="•"/>
            </a:pPr>
            <a:r>
              <a:rPr lang="en-US" sz="2400" dirty="0">
                <a:solidFill>
                  <a:srgbClr val="0000FF"/>
                </a:solidFill>
              </a:rPr>
              <a:t>Constructing a decision tree is all about finding an attribute that returns the </a:t>
            </a:r>
            <a:r>
              <a:rPr lang="en-US" sz="2400" dirty="0">
                <a:effectLst>
                  <a:outerShdw blurRad="38100" dist="38100" dir="2700000" algn="tl">
                    <a:srgbClr val="000000">
                      <a:alpha val="43137"/>
                    </a:srgbClr>
                  </a:outerShdw>
                </a:effectLst>
              </a:rPr>
              <a:t>highest information gain </a:t>
            </a:r>
            <a:r>
              <a:rPr lang="en-US" sz="2400" dirty="0">
                <a:solidFill>
                  <a:srgbClr val="0000FF"/>
                </a:solidFill>
              </a:rPr>
              <a:t>and the smallest entropy.</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6146" name="Picture 2" descr="Figure">
            <a:extLst>
              <a:ext uri="{FF2B5EF4-FFF2-40B4-BE49-F238E27FC236}">
                <a16:creationId xmlns:a16="http://schemas.microsoft.com/office/drawing/2014/main" id="{EB191F32-FBF1-62C7-F805-0F0C804251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872"/>
          <a:stretch/>
        </p:blipFill>
        <p:spPr bwMode="auto">
          <a:xfrm>
            <a:off x="1195387" y="3481687"/>
            <a:ext cx="3452813" cy="29448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gure">
            <a:extLst>
              <a:ext uri="{FF2B5EF4-FFF2-40B4-BE49-F238E27FC236}">
                <a16:creationId xmlns:a16="http://schemas.microsoft.com/office/drawing/2014/main" id="{8D55BDF1-5AC6-439A-C661-74A01ABD2D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57" r="1481"/>
          <a:stretch/>
        </p:blipFill>
        <p:spPr bwMode="auto">
          <a:xfrm>
            <a:off x="4724400" y="3481687"/>
            <a:ext cx="3124200" cy="29448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C831E1-675A-ABC2-68E3-6E35D7FC7120}"/>
              </a:ext>
            </a:extLst>
          </p:cNvPr>
          <p:cNvSpPr txBox="1"/>
          <p:nvPr/>
        </p:nvSpPr>
        <p:spPr>
          <a:xfrm>
            <a:off x="1752600" y="6399177"/>
            <a:ext cx="1172309" cy="369332"/>
          </a:xfrm>
          <a:prstGeom prst="rect">
            <a:avLst/>
          </a:prstGeom>
          <a:noFill/>
        </p:spPr>
        <p:txBody>
          <a:bodyPr wrap="none" rtlCol="0">
            <a:spAutoFit/>
          </a:bodyPr>
          <a:lstStyle/>
          <a:p>
            <a:r>
              <a:rPr lang="en-US" dirty="0"/>
              <a:t>Pos = 5/10</a:t>
            </a:r>
          </a:p>
        </p:txBody>
      </p:sp>
      <p:sp>
        <p:nvSpPr>
          <p:cNvPr id="9" name="TextBox 8">
            <a:extLst>
              <a:ext uri="{FF2B5EF4-FFF2-40B4-BE49-F238E27FC236}">
                <a16:creationId xmlns:a16="http://schemas.microsoft.com/office/drawing/2014/main" id="{6BABC8A8-5141-5B32-8656-BEC751FAF515}"/>
              </a:ext>
            </a:extLst>
          </p:cNvPr>
          <p:cNvSpPr txBox="1"/>
          <p:nvPr/>
        </p:nvSpPr>
        <p:spPr>
          <a:xfrm>
            <a:off x="3318815" y="6427891"/>
            <a:ext cx="1220206" cy="369332"/>
          </a:xfrm>
          <a:prstGeom prst="rect">
            <a:avLst/>
          </a:prstGeom>
          <a:noFill/>
        </p:spPr>
        <p:txBody>
          <a:bodyPr wrap="none" rtlCol="0">
            <a:spAutoFit/>
          </a:bodyPr>
          <a:lstStyle/>
          <a:p>
            <a:r>
              <a:rPr lang="en-US" dirty="0"/>
              <a:t>Neg = 5/10</a:t>
            </a:r>
          </a:p>
        </p:txBody>
      </p:sp>
      <p:sp>
        <p:nvSpPr>
          <p:cNvPr id="10" name="TextBox 9">
            <a:extLst>
              <a:ext uri="{FF2B5EF4-FFF2-40B4-BE49-F238E27FC236}">
                <a16:creationId xmlns:a16="http://schemas.microsoft.com/office/drawing/2014/main" id="{040A0046-E929-8ACF-20A7-6B051F148FFB}"/>
              </a:ext>
            </a:extLst>
          </p:cNvPr>
          <p:cNvSpPr txBox="1"/>
          <p:nvPr/>
        </p:nvSpPr>
        <p:spPr>
          <a:xfrm>
            <a:off x="4986090" y="6401098"/>
            <a:ext cx="1172309" cy="369332"/>
          </a:xfrm>
          <a:prstGeom prst="rect">
            <a:avLst/>
          </a:prstGeom>
          <a:noFill/>
        </p:spPr>
        <p:txBody>
          <a:bodyPr wrap="none" rtlCol="0">
            <a:spAutoFit/>
          </a:bodyPr>
          <a:lstStyle/>
          <a:p>
            <a:r>
              <a:rPr lang="en-US" dirty="0"/>
              <a:t>Pos = 8/10</a:t>
            </a:r>
          </a:p>
        </p:txBody>
      </p:sp>
      <p:sp>
        <p:nvSpPr>
          <p:cNvPr id="11" name="TextBox 10">
            <a:extLst>
              <a:ext uri="{FF2B5EF4-FFF2-40B4-BE49-F238E27FC236}">
                <a16:creationId xmlns:a16="http://schemas.microsoft.com/office/drawing/2014/main" id="{DE6F2865-EB22-FB33-33E8-FD528EB569AD}"/>
              </a:ext>
            </a:extLst>
          </p:cNvPr>
          <p:cNvSpPr txBox="1"/>
          <p:nvPr/>
        </p:nvSpPr>
        <p:spPr>
          <a:xfrm>
            <a:off x="6417345" y="6387290"/>
            <a:ext cx="1220206" cy="369332"/>
          </a:xfrm>
          <a:prstGeom prst="rect">
            <a:avLst/>
          </a:prstGeom>
          <a:noFill/>
        </p:spPr>
        <p:txBody>
          <a:bodyPr wrap="none" rtlCol="0">
            <a:spAutoFit/>
          </a:bodyPr>
          <a:lstStyle/>
          <a:p>
            <a:r>
              <a:rPr lang="en-US" dirty="0"/>
              <a:t>Neg = 8/10</a:t>
            </a:r>
          </a:p>
        </p:txBody>
      </p:sp>
      <p:sp>
        <p:nvSpPr>
          <p:cNvPr id="12" name="TextBox 11">
            <a:extLst>
              <a:ext uri="{FF2B5EF4-FFF2-40B4-BE49-F238E27FC236}">
                <a16:creationId xmlns:a16="http://schemas.microsoft.com/office/drawing/2014/main" id="{24530473-6E5C-ADB9-8126-1FBAC9AC865B}"/>
              </a:ext>
            </a:extLst>
          </p:cNvPr>
          <p:cNvSpPr txBox="1"/>
          <p:nvPr/>
        </p:nvSpPr>
        <p:spPr>
          <a:xfrm>
            <a:off x="195262" y="3682792"/>
            <a:ext cx="2200276" cy="923330"/>
          </a:xfrm>
          <a:prstGeom prst="rect">
            <a:avLst/>
          </a:prstGeom>
          <a:noFill/>
        </p:spPr>
        <p:txBody>
          <a:bodyPr wrap="square">
            <a:spAutoFit/>
          </a:bodyPr>
          <a:lstStyle/>
          <a:p>
            <a:pPr algn="ctr"/>
            <a:r>
              <a:rPr lang="en-US" dirty="0">
                <a:solidFill>
                  <a:srgbClr val="FF0000"/>
                </a:solidFill>
                <a:effectLst>
                  <a:outerShdw blurRad="38100" dist="38100" dir="2700000" algn="tl">
                    <a:srgbClr val="000000">
                      <a:alpha val="43137"/>
                    </a:srgbClr>
                  </a:outerShdw>
                </a:effectLst>
              </a:rPr>
              <a:t>we require more information here to make a decision</a:t>
            </a:r>
          </a:p>
        </p:txBody>
      </p:sp>
    </p:spTree>
    <p:extLst>
      <p:ext uri="{BB962C8B-B14F-4D97-AF65-F5344CB8AC3E}">
        <p14:creationId xmlns:p14="http://schemas.microsoft.com/office/powerpoint/2010/main" val="276671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Information Gain</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8" name="TextBox 7">
            <a:extLst>
              <a:ext uri="{FF2B5EF4-FFF2-40B4-BE49-F238E27FC236}">
                <a16:creationId xmlns:a16="http://schemas.microsoft.com/office/drawing/2014/main" id="{96B39FD2-C740-6037-A2D6-68AFEB2DD915}"/>
              </a:ext>
            </a:extLst>
          </p:cNvPr>
          <p:cNvSpPr txBox="1"/>
          <p:nvPr/>
        </p:nvSpPr>
        <p:spPr>
          <a:xfrm>
            <a:off x="304800" y="787212"/>
            <a:ext cx="8686800" cy="1938992"/>
          </a:xfrm>
          <a:prstGeom prst="rect">
            <a:avLst/>
          </a:prstGeom>
          <a:noFill/>
        </p:spPr>
        <p:txBody>
          <a:bodyPr wrap="square">
            <a:spAutoFit/>
          </a:bodyPr>
          <a:lstStyle/>
          <a:p>
            <a:pPr marL="285750" lvl="0" indent="-285750">
              <a:buFont typeface="Arial" panose="020B0604020202020204" pitchFamily="34" charset="0"/>
              <a:buChar char="•"/>
            </a:pPr>
            <a:r>
              <a:rPr lang="en-US" sz="2400" dirty="0">
                <a:effectLst>
                  <a:outerShdw blurRad="38100" dist="38100" dir="2700000" algn="tl">
                    <a:srgbClr val="000000">
                      <a:alpha val="43137"/>
                    </a:srgbClr>
                  </a:outerShdw>
                </a:effectLst>
              </a:rPr>
              <a:t>Information gain </a:t>
            </a:r>
            <a:r>
              <a:rPr lang="en-US" sz="2400" dirty="0">
                <a:solidFill>
                  <a:srgbClr val="0000FF"/>
                </a:solidFill>
              </a:rPr>
              <a:t>is a decrease in entropy. It computes the difference between entropy </a:t>
            </a:r>
            <a:r>
              <a:rPr lang="en-US" sz="2400" b="1" dirty="0"/>
              <a:t>before split </a:t>
            </a:r>
            <a:r>
              <a:rPr lang="en-US" sz="2400" dirty="0">
                <a:solidFill>
                  <a:srgbClr val="0000FF"/>
                </a:solidFill>
              </a:rPr>
              <a:t>and average entropy </a:t>
            </a:r>
            <a:r>
              <a:rPr lang="en-US" sz="2400" b="1" dirty="0"/>
              <a:t>after split </a:t>
            </a:r>
            <a:r>
              <a:rPr lang="en-US" sz="2400" dirty="0">
                <a:solidFill>
                  <a:srgbClr val="0000FF"/>
                </a:solidFill>
              </a:rPr>
              <a:t>of the dataset based on given attribute values. </a:t>
            </a:r>
          </a:p>
          <a:p>
            <a:pPr marL="285750" lvl="0" indent="-285750">
              <a:buFont typeface="Arial" panose="020B0604020202020204" pitchFamily="34" charset="0"/>
              <a:buChar char="•"/>
            </a:pPr>
            <a:r>
              <a:rPr lang="en-US" sz="2400" dirty="0">
                <a:solidFill>
                  <a:srgbClr val="0000FF"/>
                </a:solidFill>
              </a:rPr>
              <a:t>The </a:t>
            </a:r>
            <a:r>
              <a:rPr lang="en-US" sz="2400" b="1" dirty="0"/>
              <a:t>ID3</a:t>
            </a:r>
            <a:r>
              <a:rPr lang="en-US" sz="2400" dirty="0"/>
              <a:t> decision tree algorithm </a:t>
            </a:r>
            <a:r>
              <a:rPr lang="en-US" sz="2400" dirty="0">
                <a:solidFill>
                  <a:srgbClr val="0000FF"/>
                </a:solidFill>
              </a:rPr>
              <a:t>uses information gain.</a:t>
            </a:r>
          </a:p>
          <a:p>
            <a:pPr marL="285750" lvl="0" indent="-285750">
              <a:buFont typeface="Arial" panose="020B0604020202020204" pitchFamily="34" charset="0"/>
              <a:buChar char="•"/>
            </a:pPr>
            <a:r>
              <a:rPr lang="en-US" sz="2400" dirty="0">
                <a:solidFill>
                  <a:srgbClr val="0000FF"/>
                </a:solidFill>
              </a:rPr>
              <a:t>Mathematically, IG is represented as:</a:t>
            </a:r>
            <a:endParaRPr kumimoji="0" lang="en-US" sz="2400" b="0" i="0" u="none" strike="noStrike" kern="1200" cap="none" spc="0" normalizeH="0" baseline="0" noProof="0" dirty="0">
              <a:ln>
                <a:noFill/>
              </a:ln>
              <a:solidFill>
                <a:srgbClr val="0000FF"/>
              </a:solidFill>
              <a:effectLst/>
              <a:uLnTx/>
              <a:uFillTx/>
              <a:latin typeface="Calibri"/>
            </a:endParaRPr>
          </a:p>
        </p:txBody>
      </p:sp>
      <p:pic>
        <p:nvPicPr>
          <p:cNvPr id="6" name="Picture 2">
            <a:extLst>
              <a:ext uri="{FF2B5EF4-FFF2-40B4-BE49-F238E27FC236}">
                <a16:creationId xmlns:a16="http://schemas.microsoft.com/office/drawing/2014/main" id="{AF5399FE-06F0-2028-E367-1F76862BF7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85" t="58215" r="2741" b="5960"/>
          <a:stretch/>
        </p:blipFill>
        <p:spPr bwMode="auto">
          <a:xfrm>
            <a:off x="216639" y="4839887"/>
            <a:ext cx="2762693" cy="98229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C68AC7E9-A030-85F3-20C5-6BD5BB9047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729"/>
          <a:stretch/>
        </p:blipFill>
        <p:spPr bwMode="auto">
          <a:xfrm>
            <a:off x="1685925" y="2726204"/>
            <a:ext cx="5924550" cy="5777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9E31EEE-599E-BC93-5DA1-D926AE0F58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522"/>
          <a:stretch/>
        </p:blipFill>
        <p:spPr bwMode="auto">
          <a:xfrm>
            <a:off x="3845664" y="4859317"/>
            <a:ext cx="5029200" cy="9822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1192614-7333-231C-8D22-36381FF551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89" t="28605" r="10368" b="8062"/>
          <a:stretch/>
        </p:blipFill>
        <p:spPr bwMode="auto">
          <a:xfrm>
            <a:off x="2509284" y="3185148"/>
            <a:ext cx="4724400" cy="144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BF4F11-561E-5B5D-EDC7-98B2CB73866E}"/>
              </a:ext>
            </a:extLst>
          </p:cNvPr>
          <p:cNvSpPr txBox="1"/>
          <p:nvPr/>
        </p:nvSpPr>
        <p:spPr>
          <a:xfrm>
            <a:off x="740380" y="4493136"/>
            <a:ext cx="1169936" cy="369332"/>
          </a:xfrm>
          <a:prstGeom prst="rect">
            <a:avLst/>
          </a:prstGeom>
          <a:noFill/>
        </p:spPr>
        <p:txBody>
          <a:bodyPr wrap="none" rtlCol="0">
            <a:spAutoFit/>
          </a:bodyPr>
          <a:lstStyle/>
          <a:p>
            <a:r>
              <a:rPr lang="en-US" dirty="0"/>
              <a:t>Entropy(T)</a:t>
            </a:r>
          </a:p>
        </p:txBody>
      </p:sp>
      <p:sp>
        <p:nvSpPr>
          <p:cNvPr id="11" name="TextBox 10">
            <a:extLst>
              <a:ext uri="{FF2B5EF4-FFF2-40B4-BE49-F238E27FC236}">
                <a16:creationId xmlns:a16="http://schemas.microsoft.com/office/drawing/2014/main" id="{6DD7113B-D29C-EC4C-9B28-48A7751CD958}"/>
              </a:ext>
            </a:extLst>
          </p:cNvPr>
          <p:cNvSpPr txBox="1"/>
          <p:nvPr/>
        </p:nvSpPr>
        <p:spPr>
          <a:xfrm>
            <a:off x="6177075" y="4551339"/>
            <a:ext cx="1325363" cy="369332"/>
          </a:xfrm>
          <a:prstGeom prst="rect">
            <a:avLst/>
          </a:prstGeom>
          <a:noFill/>
        </p:spPr>
        <p:txBody>
          <a:bodyPr wrap="none" rtlCol="0">
            <a:spAutoFit/>
          </a:bodyPr>
          <a:lstStyle/>
          <a:p>
            <a:r>
              <a:rPr lang="en-US" dirty="0"/>
              <a:t>Entropy(T,X)</a:t>
            </a:r>
          </a:p>
        </p:txBody>
      </p:sp>
      <p:pic>
        <p:nvPicPr>
          <p:cNvPr id="7172" name="Picture 4">
            <a:extLst>
              <a:ext uri="{FF2B5EF4-FFF2-40B4-BE49-F238E27FC236}">
                <a16:creationId xmlns:a16="http://schemas.microsoft.com/office/drawing/2014/main" id="{BF379D94-0248-1534-E9C7-9E0961453A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910" y="6048597"/>
            <a:ext cx="6943725"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84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Gain Ratio</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8" name="TextBox 7">
            <a:extLst>
              <a:ext uri="{FF2B5EF4-FFF2-40B4-BE49-F238E27FC236}">
                <a16:creationId xmlns:a16="http://schemas.microsoft.com/office/drawing/2014/main" id="{96B39FD2-C740-6037-A2D6-68AFEB2DD915}"/>
              </a:ext>
            </a:extLst>
          </p:cNvPr>
          <p:cNvSpPr txBox="1"/>
          <p:nvPr/>
        </p:nvSpPr>
        <p:spPr>
          <a:xfrm>
            <a:off x="285307" y="774251"/>
            <a:ext cx="8686800" cy="415498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Information Gain (IG) </a:t>
            </a:r>
            <a:r>
              <a:rPr kumimoji="0" lang="en-US" sz="2400" b="0" i="0" u="none" strike="noStrike" kern="1200" cap="none" spc="0" normalizeH="0" baseline="0" noProof="0" dirty="0">
                <a:ln>
                  <a:noFill/>
                </a:ln>
                <a:solidFill>
                  <a:srgbClr val="0000FF"/>
                </a:solidFill>
                <a:effectLst/>
                <a:uLnTx/>
                <a:uFillTx/>
                <a:latin typeface="Calibri"/>
                <a:ea typeface="+mn-ea"/>
                <a:cs typeface="+mn-cs"/>
              </a:rPr>
              <a:t>is </a:t>
            </a:r>
            <a:r>
              <a:rPr kumimoji="0" lang="en-US" sz="2400" b="0"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biased</a:t>
            </a:r>
            <a:r>
              <a:rPr kumimoji="0" lang="en-US" sz="2400" b="0" i="0" u="none" strike="noStrike" kern="1200" cap="none" spc="0" normalizeH="0" baseline="0" noProof="0" dirty="0">
                <a:ln>
                  <a:noFill/>
                </a:ln>
                <a:solidFill>
                  <a:srgbClr val="0000FF"/>
                </a:solidFill>
                <a:effectLst/>
                <a:uLnTx/>
                <a:uFillTx/>
                <a:latin typeface="Calibri"/>
                <a:ea typeface="+mn-ea"/>
                <a:cs typeface="+mn-cs"/>
              </a:rPr>
              <a:t> towards choosing attributes with a large number of values as root nodes.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IG</a:t>
            </a:r>
            <a:r>
              <a:rPr kumimoji="0" lang="en-US" sz="2400" b="0" i="0" u="none" strike="noStrike" kern="1200" cap="none" spc="0" normalizeH="0" baseline="0" noProof="0" dirty="0">
                <a:ln>
                  <a:noFill/>
                </a:ln>
                <a:solidFill>
                  <a:srgbClr val="0000FF"/>
                </a:solidFill>
                <a:effectLst/>
                <a:uLnTx/>
                <a:uFillTx/>
                <a:latin typeface="Calibri"/>
                <a:ea typeface="+mn-ea"/>
                <a:cs typeface="+mn-cs"/>
              </a:rPr>
              <a:t> </a:t>
            </a:r>
            <a:r>
              <a:rPr kumimoji="0" lang="en-US" sz="2400" b="0"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prefers</a:t>
            </a:r>
            <a:r>
              <a:rPr kumimoji="0" lang="en-US" sz="2400" b="0" i="0" u="none" strike="noStrike" kern="1200" cap="none" spc="0" normalizeH="0" baseline="0" noProof="0" dirty="0">
                <a:ln>
                  <a:noFill/>
                </a:ln>
                <a:solidFill>
                  <a:srgbClr val="0000FF"/>
                </a:solidFill>
                <a:effectLst/>
                <a:uLnTx/>
                <a:uFillTx/>
                <a:latin typeface="Calibri"/>
                <a:ea typeface="+mn-ea"/>
                <a:cs typeface="+mn-cs"/>
              </a:rPr>
              <a:t> the attribute with a large number of distinct values.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alibri"/>
                <a:ea typeface="+mn-ea"/>
                <a:cs typeface="+mn-cs"/>
              </a:rPr>
              <a:t>C4.5</a:t>
            </a:r>
            <a:r>
              <a:rPr kumimoji="0" lang="en-US" sz="2400" b="0" i="0" u="none" strike="noStrike" kern="1200" cap="none" spc="0" normalizeH="0" baseline="0" noProof="0" dirty="0">
                <a:ln>
                  <a:noFill/>
                </a:ln>
                <a:solidFill>
                  <a:srgbClr val="0000FF"/>
                </a:solidFill>
                <a:effectLst/>
                <a:uLnTx/>
                <a:uFillTx/>
                <a:latin typeface="Calibri"/>
                <a:ea typeface="+mn-ea"/>
                <a:cs typeface="+mn-cs"/>
              </a:rPr>
              <a:t>, an improvement of ID3, </a:t>
            </a:r>
            <a:r>
              <a:rPr kumimoji="0" lang="en-US" sz="2400" b="0"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rPr>
              <a:t>uses</a:t>
            </a:r>
            <a:r>
              <a:rPr kumimoji="0" lang="en-US" sz="2400" b="0" i="0" u="none" strike="noStrike" kern="1200" cap="none" spc="0" normalizeH="0" baseline="0" noProof="0" dirty="0">
                <a:ln>
                  <a:noFill/>
                </a:ln>
                <a:solidFill>
                  <a:srgbClr val="0000FF"/>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Gain ratio </a:t>
            </a:r>
            <a:r>
              <a:rPr kumimoji="0" lang="en-US" sz="2400" b="0" i="0" u="none" strike="noStrike" kern="1200" cap="none" spc="0" normalizeH="0" baseline="0" noProof="0" dirty="0">
                <a:ln>
                  <a:noFill/>
                </a:ln>
                <a:solidFill>
                  <a:srgbClr val="0000FF"/>
                </a:solidFill>
                <a:effectLst/>
                <a:uLnTx/>
                <a:uFillTx/>
                <a:latin typeface="Calibri"/>
                <a:ea typeface="+mn-ea"/>
                <a:cs typeface="+mn-cs"/>
              </a:rPr>
              <a:t>which is a modification of </a:t>
            </a:r>
            <a:r>
              <a:rPr kumimoji="0" lang="en-US" sz="2400" b="0" i="0" u="none" strike="noStrike" kern="1200" cap="none" spc="0" normalizeH="0" baseline="0" noProof="0" dirty="0">
                <a:ln>
                  <a:noFill/>
                </a:ln>
                <a:solidFill>
                  <a:srgbClr val="FF0000"/>
                </a:solidFill>
                <a:effectLst/>
                <a:uLnTx/>
                <a:uFillTx/>
                <a:latin typeface="Calibri"/>
                <a:ea typeface="+mn-ea"/>
                <a:cs typeface="+mn-cs"/>
              </a:rPr>
              <a:t>Information gain </a:t>
            </a:r>
            <a:r>
              <a:rPr kumimoji="0" lang="en-US" sz="2400" b="0" i="0" u="none" strike="noStrike" kern="1200" cap="none" spc="0" normalizeH="0" baseline="0" noProof="0" dirty="0">
                <a:ln>
                  <a:noFill/>
                </a:ln>
                <a:solidFill>
                  <a:srgbClr val="0000FF"/>
                </a:solidFill>
                <a:effectLst/>
                <a:uLnTx/>
                <a:uFillTx/>
                <a:latin typeface="Calibri"/>
                <a:ea typeface="+mn-ea"/>
                <a:cs typeface="+mn-cs"/>
              </a:rPr>
              <a:t>that reduces its bias and is usually the best option.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Gain ratio </a:t>
            </a:r>
            <a:r>
              <a:rPr kumimoji="0" lang="en-US" sz="2400" b="0" i="0" u="none" strike="noStrike" kern="1200" cap="none" spc="0" normalizeH="0" baseline="0" noProof="0" dirty="0">
                <a:ln>
                  <a:noFill/>
                </a:ln>
                <a:solidFill>
                  <a:srgbClr val="0000FF"/>
                </a:solidFill>
                <a:effectLst/>
                <a:uLnTx/>
                <a:uFillTx/>
                <a:latin typeface="Calibri"/>
                <a:ea typeface="+mn-ea"/>
                <a:cs typeface="+mn-cs"/>
              </a:rPr>
              <a:t>overcomes the problem with information gain by </a:t>
            </a:r>
            <a:r>
              <a:rPr kumimoji="0" lang="en-US" sz="2400" b="0" i="0" u="none" strike="noStrike" kern="1200" cap="none" spc="0" normalizeH="0" baseline="0" noProof="0" dirty="0">
                <a:ln>
                  <a:noFill/>
                </a:ln>
                <a:effectLst>
                  <a:outerShdw blurRad="38100" dist="38100" dir="2700000" algn="tl">
                    <a:srgbClr val="000000">
                      <a:alpha val="43137"/>
                    </a:srgbClr>
                  </a:outerShdw>
                </a:effectLst>
                <a:uLnTx/>
                <a:uFillTx/>
                <a:latin typeface="Calibri"/>
                <a:ea typeface="+mn-ea"/>
                <a:cs typeface="+mn-cs"/>
              </a:rPr>
              <a:t>taking into account the number of branches</a:t>
            </a:r>
            <a:r>
              <a:rPr kumimoji="0" lang="en-US" sz="2400" b="0" i="0" u="none" strike="noStrike" kern="1200" cap="none" spc="0" normalizeH="0" baseline="0" noProof="0" dirty="0">
                <a:ln>
                  <a:noFill/>
                </a:ln>
                <a:solidFill>
                  <a:srgbClr val="0000FF"/>
                </a:solidFill>
                <a:effectLst/>
                <a:uLnTx/>
                <a:uFillTx/>
                <a:latin typeface="Calibri"/>
                <a:ea typeface="+mn-ea"/>
                <a:cs typeface="+mn-cs"/>
              </a:rPr>
              <a:t> that would result before making the split.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It corrects information gain by taking the intrinsic information of a split into account.</a:t>
            </a:r>
          </a:p>
        </p:txBody>
      </p:sp>
      <p:pic>
        <p:nvPicPr>
          <p:cNvPr id="9218" name="Picture 2" descr="Figure">
            <a:extLst>
              <a:ext uri="{FF2B5EF4-FFF2-40B4-BE49-F238E27FC236}">
                <a16:creationId xmlns:a16="http://schemas.microsoft.com/office/drawing/2014/main" id="{822383D4-9460-1589-ADF3-D462EEB4E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36688"/>
            <a:ext cx="7826157" cy="128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45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Gain Ratio: Example</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9218" name="Picture 2" descr="Figure">
            <a:extLst>
              <a:ext uri="{FF2B5EF4-FFF2-40B4-BE49-F238E27FC236}">
                <a16:creationId xmlns:a16="http://schemas.microsoft.com/office/drawing/2014/main" id="{822383D4-9460-1589-ADF3-D462EEB4ED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344"/>
          <a:stretch/>
        </p:blipFill>
        <p:spPr bwMode="auto">
          <a:xfrm>
            <a:off x="1981200" y="5559047"/>
            <a:ext cx="3505201" cy="11592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EE0F604-E7BF-2090-8B1E-AB43FF7B6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896" y="988688"/>
            <a:ext cx="416419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19B959-0E3B-A0F9-E1BF-A1736B8FD03B}"/>
              </a:ext>
            </a:extLst>
          </p:cNvPr>
          <p:cNvPicPr>
            <a:picLocks noChangeAspect="1"/>
          </p:cNvPicPr>
          <p:nvPr/>
        </p:nvPicPr>
        <p:blipFill>
          <a:blip r:embed="rId5"/>
          <a:stretch>
            <a:fillRect/>
          </a:stretch>
        </p:blipFill>
        <p:spPr>
          <a:xfrm>
            <a:off x="1023828" y="4860725"/>
            <a:ext cx="6943946" cy="798645"/>
          </a:xfrm>
          <a:prstGeom prst="rect">
            <a:avLst/>
          </a:prstGeom>
        </p:spPr>
      </p:pic>
    </p:spTree>
    <p:extLst>
      <p:ext uri="{BB962C8B-B14F-4D97-AF65-F5344CB8AC3E}">
        <p14:creationId xmlns:p14="http://schemas.microsoft.com/office/powerpoint/2010/main" val="18195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Gain Ratio: Example</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9218" name="Picture 2" descr="Figure">
            <a:extLst>
              <a:ext uri="{FF2B5EF4-FFF2-40B4-BE49-F238E27FC236}">
                <a16:creationId xmlns:a16="http://schemas.microsoft.com/office/drawing/2014/main" id="{822383D4-9460-1589-ADF3-D462EEB4ED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344"/>
          <a:stretch/>
        </p:blipFill>
        <p:spPr bwMode="auto">
          <a:xfrm>
            <a:off x="3886200" y="2810511"/>
            <a:ext cx="3505201" cy="11592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EE0F604-E7BF-2090-8B1E-AB43FF7B6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914400"/>
            <a:ext cx="3048000" cy="2677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FAF351B-3055-70C8-4CC0-A1201E554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199" y="1087213"/>
            <a:ext cx="53340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9FF1287-8A45-D9E3-1137-50E8ECC3E3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045176"/>
            <a:ext cx="432435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A91759E-CDF6-7A82-5126-57D9A0996E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5078"/>
          <a:stretch/>
        </p:blipFill>
        <p:spPr bwMode="auto">
          <a:xfrm>
            <a:off x="1590675" y="5489924"/>
            <a:ext cx="5962650" cy="4706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7E370F-2505-0A5D-CB6A-5DC45BCAD17F}"/>
              </a:ext>
            </a:extLst>
          </p:cNvPr>
          <p:cNvSpPr txBox="1"/>
          <p:nvPr/>
        </p:nvSpPr>
        <p:spPr>
          <a:xfrm>
            <a:off x="381000" y="589585"/>
            <a:ext cx="301686" cy="369332"/>
          </a:xfrm>
          <a:prstGeom prst="rect">
            <a:avLst/>
          </a:prstGeom>
          <a:noFill/>
        </p:spPr>
        <p:txBody>
          <a:bodyPr wrap="none" rtlCol="0">
            <a:spAutoFit/>
          </a:bodyPr>
          <a:lstStyle/>
          <a:p>
            <a:r>
              <a:rPr lang="en-US" dirty="0"/>
              <a:t>3</a:t>
            </a:r>
          </a:p>
        </p:txBody>
      </p:sp>
      <p:sp>
        <p:nvSpPr>
          <p:cNvPr id="10" name="TextBox 9">
            <a:extLst>
              <a:ext uri="{FF2B5EF4-FFF2-40B4-BE49-F238E27FC236}">
                <a16:creationId xmlns:a16="http://schemas.microsoft.com/office/drawing/2014/main" id="{BC1ED36E-5B1A-A125-460A-3A24A6B08254}"/>
              </a:ext>
            </a:extLst>
          </p:cNvPr>
          <p:cNvSpPr txBox="1"/>
          <p:nvPr/>
        </p:nvSpPr>
        <p:spPr>
          <a:xfrm>
            <a:off x="1072976" y="613174"/>
            <a:ext cx="301686" cy="369332"/>
          </a:xfrm>
          <a:prstGeom prst="rect">
            <a:avLst/>
          </a:prstGeom>
          <a:noFill/>
        </p:spPr>
        <p:txBody>
          <a:bodyPr wrap="none" rtlCol="0">
            <a:spAutoFit/>
          </a:bodyPr>
          <a:lstStyle/>
          <a:p>
            <a:r>
              <a:rPr lang="en-US" dirty="0"/>
              <a:t>3</a:t>
            </a:r>
          </a:p>
        </p:txBody>
      </p:sp>
      <p:sp>
        <p:nvSpPr>
          <p:cNvPr id="11" name="TextBox 10">
            <a:extLst>
              <a:ext uri="{FF2B5EF4-FFF2-40B4-BE49-F238E27FC236}">
                <a16:creationId xmlns:a16="http://schemas.microsoft.com/office/drawing/2014/main" id="{D5C72E4C-A776-AABC-E02D-2FD8AF6FAF6D}"/>
              </a:ext>
            </a:extLst>
          </p:cNvPr>
          <p:cNvSpPr txBox="1"/>
          <p:nvPr/>
        </p:nvSpPr>
        <p:spPr>
          <a:xfrm>
            <a:off x="1757218" y="609600"/>
            <a:ext cx="301686" cy="369332"/>
          </a:xfrm>
          <a:prstGeom prst="rect">
            <a:avLst/>
          </a:prstGeom>
          <a:noFill/>
        </p:spPr>
        <p:txBody>
          <a:bodyPr wrap="none" rtlCol="0">
            <a:spAutoFit/>
          </a:bodyPr>
          <a:lstStyle/>
          <a:p>
            <a:r>
              <a:rPr lang="en-US" dirty="0"/>
              <a:t>2</a:t>
            </a:r>
          </a:p>
        </p:txBody>
      </p:sp>
      <p:sp>
        <p:nvSpPr>
          <p:cNvPr id="12" name="TextBox 11">
            <a:extLst>
              <a:ext uri="{FF2B5EF4-FFF2-40B4-BE49-F238E27FC236}">
                <a16:creationId xmlns:a16="http://schemas.microsoft.com/office/drawing/2014/main" id="{844F0F91-4DE7-99A3-68E8-5141A2C330D0}"/>
              </a:ext>
            </a:extLst>
          </p:cNvPr>
          <p:cNvSpPr txBox="1"/>
          <p:nvPr/>
        </p:nvSpPr>
        <p:spPr>
          <a:xfrm>
            <a:off x="2300719" y="609600"/>
            <a:ext cx="301686" cy="369332"/>
          </a:xfrm>
          <a:prstGeom prst="rect">
            <a:avLst/>
          </a:prstGeom>
          <a:noFill/>
        </p:spPr>
        <p:txBody>
          <a:bodyPr wrap="none" rtlCol="0">
            <a:spAutoFit/>
          </a:bodyPr>
          <a:lstStyle/>
          <a:p>
            <a:r>
              <a:rPr lang="en-US" dirty="0"/>
              <a:t>2</a:t>
            </a:r>
          </a:p>
        </p:txBody>
      </p:sp>
      <p:pic>
        <p:nvPicPr>
          <p:cNvPr id="13" name="Picture 4">
            <a:extLst>
              <a:ext uri="{FF2B5EF4-FFF2-40B4-BE49-F238E27FC236}">
                <a16:creationId xmlns:a16="http://schemas.microsoft.com/office/drawing/2014/main" id="{A5653CA8-F503-D0FE-B9CD-5C556B9457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78" t="55078" r="45048"/>
          <a:stretch/>
        </p:blipFill>
        <p:spPr bwMode="auto">
          <a:xfrm>
            <a:off x="2814781" y="6158728"/>
            <a:ext cx="3352800" cy="47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0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Gain Ratio: Example</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3074" name="Picture 2">
            <a:extLst>
              <a:ext uri="{FF2B5EF4-FFF2-40B4-BE49-F238E27FC236}">
                <a16:creationId xmlns:a16="http://schemas.microsoft.com/office/drawing/2014/main" id="{2CDD3AC0-0F7C-7CA4-F79A-F7471E2E9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0717"/>
            <a:ext cx="5324475" cy="2286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2100DA2-19AB-A141-668A-5CC3F8E92FCF}"/>
              </a:ext>
            </a:extLst>
          </p:cNvPr>
          <p:cNvSpPr txBox="1"/>
          <p:nvPr/>
        </p:nvSpPr>
        <p:spPr>
          <a:xfrm>
            <a:off x="161924" y="3301715"/>
            <a:ext cx="8982075" cy="400110"/>
          </a:xfrm>
          <a:prstGeom prst="rect">
            <a:avLst/>
          </a:prstGeom>
          <a:noFill/>
        </p:spPr>
        <p:txBody>
          <a:bodyPr wrap="square">
            <a:spAutoFit/>
          </a:bodyPr>
          <a:lstStyle/>
          <a:p>
            <a:pPr algn="ctr"/>
            <a:r>
              <a:rPr lang="en-US" sz="2000" dirty="0">
                <a:solidFill>
                  <a:srgbClr val="0000FF"/>
                </a:solidFill>
              </a:rPr>
              <a:t>The attribute with the </a:t>
            </a:r>
            <a:r>
              <a:rPr lang="en-US" sz="2000" dirty="0">
                <a:effectLst>
                  <a:outerShdw blurRad="38100" dist="38100" dir="2700000" algn="tl">
                    <a:srgbClr val="000000">
                      <a:alpha val="43137"/>
                    </a:srgbClr>
                  </a:outerShdw>
                </a:effectLst>
              </a:rPr>
              <a:t>maximum gain ratio </a:t>
            </a:r>
            <a:r>
              <a:rPr lang="en-US" sz="2000" dirty="0">
                <a:solidFill>
                  <a:srgbClr val="0000FF"/>
                </a:solidFill>
              </a:rPr>
              <a:t>is selected as the splitting attribute</a:t>
            </a:r>
          </a:p>
        </p:txBody>
      </p:sp>
      <p:pic>
        <p:nvPicPr>
          <p:cNvPr id="12" name="Picture 4">
            <a:extLst>
              <a:ext uri="{FF2B5EF4-FFF2-40B4-BE49-F238E27FC236}">
                <a16:creationId xmlns:a16="http://schemas.microsoft.com/office/drawing/2014/main" id="{59A23288-96B0-728C-C390-1E8460EE9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899523"/>
            <a:ext cx="4031541" cy="260989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2462886C-DCA2-2A9B-EC86-7614043D3CF9}"/>
              </a:ext>
            </a:extLst>
          </p:cNvPr>
          <p:cNvSpPr/>
          <p:nvPr/>
        </p:nvSpPr>
        <p:spPr>
          <a:xfrm>
            <a:off x="4114800" y="1904270"/>
            <a:ext cx="1066800" cy="305530"/>
          </a:xfrm>
          <a:prstGeom prst="ellipse">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548EE5-A334-CDF2-43A3-5804F1DB131C}"/>
              </a:ext>
            </a:extLst>
          </p:cNvPr>
          <p:cNvSpPr/>
          <p:nvPr/>
        </p:nvSpPr>
        <p:spPr>
          <a:xfrm>
            <a:off x="2057400" y="1143000"/>
            <a:ext cx="1066800" cy="305530"/>
          </a:xfrm>
          <a:prstGeom prst="ellipse">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Terminology</a:t>
            </a:r>
          </a:p>
        </p:txBody>
      </p:sp>
    </p:spTree>
    <p:extLst>
      <p:ext uri="{BB962C8B-B14F-4D97-AF65-F5344CB8AC3E}">
        <p14:creationId xmlns:p14="http://schemas.microsoft.com/office/powerpoint/2010/main" val="951259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Gini Index</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8" name="TextBox 7">
            <a:extLst>
              <a:ext uri="{FF2B5EF4-FFF2-40B4-BE49-F238E27FC236}">
                <a16:creationId xmlns:a16="http://schemas.microsoft.com/office/drawing/2014/main" id="{96B39FD2-C740-6037-A2D6-68AFEB2DD915}"/>
              </a:ext>
            </a:extLst>
          </p:cNvPr>
          <p:cNvSpPr txBox="1"/>
          <p:nvPr/>
        </p:nvSpPr>
        <p:spPr>
          <a:xfrm>
            <a:off x="304800" y="914400"/>
            <a:ext cx="8686800"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The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Gini index </a:t>
            </a:r>
            <a:r>
              <a:rPr kumimoji="0" lang="en-US" sz="2400" b="0" i="0" u="none" strike="noStrike" kern="1200" cap="none" spc="0" normalizeH="0" baseline="0" noProof="0" dirty="0">
                <a:ln>
                  <a:noFill/>
                </a:ln>
                <a:solidFill>
                  <a:srgbClr val="0000FF"/>
                </a:solidFill>
                <a:effectLst/>
                <a:uLnTx/>
                <a:uFillTx/>
                <a:latin typeface="Calibri"/>
                <a:ea typeface="+mn-ea"/>
                <a:cs typeface="+mn-cs"/>
              </a:rPr>
              <a:t>is a cost function that is also used to evaluate splits in the dataset.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 It is </a:t>
            </a:r>
            <a:r>
              <a:rPr kumimoji="0" lang="en-US" sz="2400" b="0"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calculated by</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0000FF"/>
                </a:solidFill>
                <a:effectLst/>
                <a:uLnTx/>
                <a:uFillTx/>
                <a:latin typeface="Calibri"/>
                <a:ea typeface="+mn-ea"/>
                <a:cs typeface="+mn-cs"/>
              </a:rPr>
              <a:t>subtracting the sum of the squared probabilities of each class from 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It favors larger partitions and </a:t>
            </a:r>
            <a:r>
              <a:rPr kumimoji="0" lang="en-US" sz="2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easy to implement </a:t>
            </a:r>
            <a:r>
              <a:rPr kumimoji="0" lang="en-US" sz="2400" b="0" i="0" u="none" strike="noStrike" kern="1200" cap="none" spc="0" normalizeH="0" baseline="0" noProof="0" dirty="0">
                <a:ln>
                  <a:noFill/>
                </a:ln>
                <a:solidFill>
                  <a:srgbClr val="0000FF"/>
                </a:solidFill>
                <a:effectLst/>
                <a:uLnTx/>
                <a:uFillTx/>
                <a:latin typeface="Calibri"/>
                <a:ea typeface="+mn-ea"/>
                <a:cs typeface="+mn-cs"/>
              </a:rPr>
              <a:t>whereas information gain favors smaller partitions with distinct values.</a:t>
            </a:r>
          </a:p>
        </p:txBody>
      </p:sp>
      <p:pic>
        <p:nvPicPr>
          <p:cNvPr id="8194" name="Picture 2" descr="Figure">
            <a:extLst>
              <a:ext uri="{FF2B5EF4-FFF2-40B4-BE49-F238E27FC236}">
                <a16:creationId xmlns:a16="http://schemas.microsoft.com/office/drawing/2014/main" id="{61B89530-EBB1-9D20-617E-69FE25CA4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199" y="3962400"/>
            <a:ext cx="3971925"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506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4800" b="1" dirty="0">
                <a:solidFill>
                  <a:srgbClr val="0070C0"/>
                </a:solidFill>
                <a:effectLst>
                  <a:outerShdw blurRad="38100" dist="38100" dir="2700000" algn="tl">
                    <a:srgbClr val="000000">
                      <a:alpha val="43137"/>
                    </a:srgbClr>
                  </a:outerShdw>
                </a:effectLst>
                <a:latin typeface="Comic Sans MS" panose="030F0702030302020204" pitchFamily="66" charset="0"/>
              </a:rPr>
              <a:t>Gini Index</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8" name="TextBox 7">
            <a:extLst>
              <a:ext uri="{FF2B5EF4-FFF2-40B4-BE49-F238E27FC236}">
                <a16:creationId xmlns:a16="http://schemas.microsoft.com/office/drawing/2014/main" id="{96B39FD2-C740-6037-A2D6-68AFEB2DD915}"/>
              </a:ext>
            </a:extLst>
          </p:cNvPr>
          <p:cNvSpPr txBox="1"/>
          <p:nvPr/>
        </p:nvSpPr>
        <p:spPr>
          <a:xfrm>
            <a:off x="285307" y="774251"/>
            <a:ext cx="8686800"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outerShdw blurRad="38100" dist="38100" dir="2700000" algn="tl">
                    <a:srgbClr val="000000">
                      <a:alpha val="43137"/>
                    </a:srgbClr>
                  </a:outerShdw>
                </a:effectLst>
                <a:uLnTx/>
                <a:uFillTx/>
                <a:latin typeface="Calibri"/>
                <a:ea typeface="+mn-ea"/>
                <a:cs typeface="+mn-cs"/>
              </a:rPr>
              <a:t>Gini Index</a:t>
            </a:r>
            <a:r>
              <a:rPr kumimoji="0" lang="en-US" sz="2400" b="0" i="0" u="none" strike="noStrike" kern="1200" cap="none" spc="0" normalizeH="0" baseline="0" noProof="0" dirty="0">
                <a:ln>
                  <a:noFill/>
                </a:ln>
                <a:solidFill>
                  <a:srgbClr val="0000FF"/>
                </a:solidFill>
                <a:effectLst/>
                <a:uLnTx/>
                <a:uFillTx/>
                <a:latin typeface="Calibri"/>
                <a:ea typeface="+mn-ea"/>
                <a:cs typeface="+mn-cs"/>
              </a:rPr>
              <a:t> works with the categorical target variable “Success” or “Failure”. It performs only Binary splits.</a:t>
            </a:r>
          </a:p>
          <a:p>
            <a:pPr marL="800100" lvl="1" indent="-342900">
              <a:buFont typeface="Courier New" panose="02070309020205020404" pitchFamily="49" charset="0"/>
              <a:buChar char="o"/>
            </a:pPr>
            <a:r>
              <a:rPr kumimoji="0" lang="en-US" sz="2400" b="0" i="0" u="none" strike="noStrike" kern="1200" cap="none" spc="0" normalizeH="0" baseline="0" noProof="0" dirty="0">
                <a:ln>
                  <a:noFill/>
                </a:ln>
                <a:solidFill>
                  <a:srgbClr val="FF0000"/>
                </a:solidFill>
                <a:effectLst/>
                <a:uLnTx/>
                <a:uFillTx/>
                <a:latin typeface="Calibri"/>
                <a:ea typeface="+mn-ea"/>
                <a:cs typeface="+mn-cs"/>
              </a:rPr>
              <a:t>Higher value </a:t>
            </a:r>
            <a:r>
              <a:rPr kumimoji="0" lang="en-US" sz="2400" b="0" i="0" u="none" strike="noStrike" kern="1200" cap="none" spc="0" normalizeH="0" baseline="0" noProof="0" dirty="0">
                <a:ln>
                  <a:noFill/>
                </a:ln>
                <a:solidFill>
                  <a:srgbClr val="0000FF"/>
                </a:solidFill>
                <a:effectLst/>
                <a:uLnTx/>
                <a:uFillTx/>
                <a:latin typeface="Calibri"/>
                <a:ea typeface="+mn-ea"/>
                <a:cs typeface="+mn-cs"/>
              </a:rPr>
              <a:t>of Gini index implies </a:t>
            </a:r>
            <a:r>
              <a:rPr kumimoji="0" lang="en-US" sz="2400" b="0" i="0" u="none" strike="noStrike" kern="1200" cap="none" spc="0" normalizeH="0" baseline="0" noProof="0" dirty="0">
                <a:ln>
                  <a:noFill/>
                </a:ln>
                <a:solidFill>
                  <a:srgbClr val="FF0000"/>
                </a:solidFill>
                <a:effectLst/>
                <a:uLnTx/>
                <a:uFillTx/>
                <a:latin typeface="Calibri"/>
                <a:ea typeface="+mn-ea"/>
                <a:cs typeface="+mn-cs"/>
              </a:rPr>
              <a:t>higher inequality</a:t>
            </a:r>
            <a:r>
              <a:rPr kumimoji="0" lang="en-US" sz="2400" b="0" i="0" u="none" strike="noStrike" kern="1200" cap="none" spc="0" normalizeH="0" baseline="0" noProof="0" dirty="0">
                <a:ln>
                  <a:noFill/>
                </a:ln>
                <a:solidFill>
                  <a:srgbClr val="0000FF"/>
                </a:solidFill>
                <a:effectLst/>
                <a:uLnTx/>
                <a:uFillTx/>
                <a:latin typeface="Calibri"/>
                <a:ea typeface="+mn-ea"/>
                <a:cs typeface="+mn-cs"/>
              </a:rPr>
              <a:t>, higher heterogeneity. </a:t>
            </a:r>
          </a:p>
        </p:txBody>
      </p:sp>
      <p:pic>
        <p:nvPicPr>
          <p:cNvPr id="8194" name="Picture 2" descr="Figure">
            <a:extLst>
              <a:ext uri="{FF2B5EF4-FFF2-40B4-BE49-F238E27FC236}">
                <a16:creationId xmlns:a16="http://schemas.microsoft.com/office/drawing/2014/main" id="{61B89530-EBB1-9D20-617E-69FE25CA4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161" y="5360450"/>
            <a:ext cx="2524125" cy="8595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DD5DF4-B36E-D5A5-4D0E-EA09966D8D9E}"/>
              </a:ext>
            </a:extLst>
          </p:cNvPr>
          <p:cNvSpPr txBox="1"/>
          <p:nvPr/>
        </p:nvSpPr>
        <p:spPr>
          <a:xfrm>
            <a:off x="283534" y="2362200"/>
            <a:ext cx="8555665" cy="2308324"/>
          </a:xfrm>
          <a:prstGeom prst="rect">
            <a:avLst/>
          </a:prstGeom>
          <a:noFill/>
        </p:spPr>
        <p:txBody>
          <a:bodyPr wrap="square">
            <a:spAutoFit/>
          </a:bodyPr>
          <a:lstStyle/>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Steps to Calculate Gini index for a split</a:t>
            </a:r>
          </a:p>
          <a:p>
            <a:endParaRPr lang="en-US" sz="2400" dirty="0">
              <a:solidFill>
                <a:srgbClr val="0000FF"/>
              </a:solidFill>
            </a:endParaRPr>
          </a:p>
          <a:p>
            <a:pPr marL="914400" lvl="1" indent="-457200">
              <a:buFont typeface="+mj-lt"/>
              <a:buAutoNum type="arabicPeriod"/>
            </a:pPr>
            <a:r>
              <a:rPr lang="en-US" sz="2400" dirty="0">
                <a:solidFill>
                  <a:srgbClr val="FF0000"/>
                </a:solidFill>
                <a:effectLst>
                  <a:outerShdw blurRad="38100" dist="38100" dir="2700000" algn="tl">
                    <a:srgbClr val="000000">
                      <a:alpha val="43137"/>
                    </a:srgbClr>
                  </a:outerShdw>
                </a:effectLst>
              </a:rPr>
              <a:t>Calculate</a:t>
            </a:r>
            <a:r>
              <a:rPr lang="en-US" sz="2400" dirty="0">
                <a:solidFill>
                  <a:srgbClr val="0000FF"/>
                </a:solidFill>
              </a:rPr>
              <a:t> Gini for sub-nodes, using the formula below for success(p) and failure(q)  (p²+q²).</a:t>
            </a:r>
          </a:p>
          <a:p>
            <a:pPr marL="914400" lvl="1" indent="-457200">
              <a:buFont typeface="+mj-lt"/>
              <a:buAutoNum type="arabicPeriod"/>
            </a:pPr>
            <a:r>
              <a:rPr lang="en-US" sz="2400" dirty="0">
                <a:solidFill>
                  <a:srgbClr val="FF0000"/>
                </a:solidFill>
                <a:effectLst>
                  <a:outerShdw blurRad="38100" dist="38100" dir="2700000" algn="tl">
                    <a:srgbClr val="000000">
                      <a:alpha val="43137"/>
                    </a:srgbClr>
                  </a:outerShdw>
                </a:effectLst>
              </a:rPr>
              <a:t>Calculate</a:t>
            </a:r>
            <a:r>
              <a:rPr lang="en-US" sz="2400" dirty="0">
                <a:solidFill>
                  <a:srgbClr val="0000FF"/>
                </a:solidFill>
              </a:rPr>
              <a:t> the </a:t>
            </a:r>
            <a:r>
              <a:rPr lang="en-US" sz="2400" dirty="0"/>
              <a:t>Gini index </a:t>
            </a:r>
            <a:r>
              <a:rPr lang="en-US" sz="2400" dirty="0">
                <a:solidFill>
                  <a:srgbClr val="0000FF"/>
                </a:solidFill>
              </a:rPr>
              <a:t>for split using the weighted Gini score </a:t>
            </a:r>
            <a:r>
              <a:rPr lang="en-US" sz="2400" dirty="0">
                <a:effectLst>
                  <a:outerShdw blurRad="38100" dist="38100" dir="2700000" algn="tl">
                    <a:srgbClr val="000000">
                      <a:alpha val="43137"/>
                    </a:srgbClr>
                  </a:outerShdw>
                </a:effectLst>
              </a:rPr>
              <a:t>of each node </a:t>
            </a:r>
            <a:r>
              <a:rPr lang="en-US" sz="2400" dirty="0">
                <a:solidFill>
                  <a:srgbClr val="0000FF"/>
                </a:solidFill>
              </a:rPr>
              <a:t>of that split.</a:t>
            </a:r>
          </a:p>
        </p:txBody>
      </p:sp>
      <p:sp>
        <p:nvSpPr>
          <p:cNvPr id="9" name="TextBox 8">
            <a:extLst>
              <a:ext uri="{FF2B5EF4-FFF2-40B4-BE49-F238E27FC236}">
                <a16:creationId xmlns:a16="http://schemas.microsoft.com/office/drawing/2014/main" id="{AE3ADC94-E675-CA0C-6A41-A6A898FDFB72}"/>
              </a:ext>
            </a:extLst>
          </p:cNvPr>
          <p:cNvSpPr txBox="1"/>
          <p:nvPr/>
        </p:nvSpPr>
        <p:spPr>
          <a:xfrm>
            <a:off x="609600" y="5467051"/>
            <a:ext cx="4572000" cy="646331"/>
          </a:xfrm>
          <a:prstGeom prst="rect">
            <a:avLst/>
          </a:prstGeom>
          <a:noFill/>
        </p:spPr>
        <p:txBody>
          <a:bodyPr wrap="square">
            <a:spAutoFit/>
          </a:bodyPr>
          <a:lstStyle/>
          <a:p>
            <a:r>
              <a:rPr lang="en-US" dirty="0">
                <a:effectLst>
                  <a:outerShdw blurRad="38100" dist="38100" dir="2700000" algn="tl">
                    <a:srgbClr val="000000">
                      <a:alpha val="43137"/>
                    </a:srgbClr>
                  </a:outerShdw>
                </a:effectLst>
              </a:rPr>
              <a:t>CART (Classification and Regression Tree) uses the Gini index method to create split points.</a:t>
            </a:r>
          </a:p>
        </p:txBody>
      </p:sp>
    </p:spTree>
    <p:extLst>
      <p:ext uri="{BB962C8B-B14F-4D97-AF65-F5344CB8AC3E}">
        <p14:creationId xmlns:p14="http://schemas.microsoft.com/office/powerpoint/2010/main" val="255456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Building Trees: Gini Index</a:t>
            </a:r>
          </a:p>
        </p:txBody>
      </p:sp>
    </p:spTree>
    <p:extLst>
      <p:ext uri="{BB962C8B-B14F-4D97-AF65-F5344CB8AC3E}">
        <p14:creationId xmlns:p14="http://schemas.microsoft.com/office/powerpoint/2010/main" val="1642195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pic>
        <p:nvPicPr>
          <p:cNvPr id="5" name="Picture 4" descr="A screenshot of a cell phone&#10;&#10;Description automatically generated">
            <a:extLst>
              <a:ext uri="{FF2B5EF4-FFF2-40B4-BE49-F238E27FC236}">
                <a16:creationId xmlns:a16="http://schemas.microsoft.com/office/drawing/2014/main" id="{ECCE15E3-539B-4B24-B97B-A6CBDB64070A}"/>
              </a:ext>
            </a:extLst>
          </p:cNvPr>
          <p:cNvPicPr>
            <a:picLocks noChangeAspect="1"/>
          </p:cNvPicPr>
          <p:nvPr/>
        </p:nvPicPr>
        <p:blipFill rotWithShape="1">
          <a:blip r:embed="rId3"/>
          <a:srcRect l="-1736" t="23645" r="55835" b="219"/>
          <a:stretch/>
        </p:blipFill>
        <p:spPr>
          <a:xfrm>
            <a:off x="-158703" y="2057400"/>
            <a:ext cx="4197303" cy="3962400"/>
          </a:xfrm>
          <a:prstGeom prst="rect">
            <a:avLst/>
          </a:prstGeom>
        </p:spPr>
      </p:pic>
      <p:pic>
        <p:nvPicPr>
          <p:cNvPr id="7" name="Picture 6" descr="A picture containing clock, drawing&#10;&#10;Description automatically generated">
            <a:extLst>
              <a:ext uri="{FF2B5EF4-FFF2-40B4-BE49-F238E27FC236}">
                <a16:creationId xmlns:a16="http://schemas.microsoft.com/office/drawing/2014/main" id="{A1FDD137-CFE6-4272-84AF-B29DE6B6F2BE}"/>
              </a:ext>
            </a:extLst>
          </p:cNvPr>
          <p:cNvPicPr>
            <a:picLocks noChangeAspect="1"/>
          </p:cNvPicPr>
          <p:nvPr/>
        </p:nvPicPr>
        <p:blipFill>
          <a:blip r:embed="rId4"/>
          <a:stretch>
            <a:fillRect/>
          </a:stretch>
        </p:blipFill>
        <p:spPr>
          <a:xfrm>
            <a:off x="4191000" y="2209800"/>
            <a:ext cx="4771238" cy="3810000"/>
          </a:xfrm>
          <a:prstGeom prst="rect">
            <a:avLst/>
          </a:prstGeom>
        </p:spPr>
      </p:pic>
      <p:sp>
        <p:nvSpPr>
          <p:cNvPr id="8" name="TextBox 7">
            <a:extLst>
              <a:ext uri="{FF2B5EF4-FFF2-40B4-BE49-F238E27FC236}">
                <a16:creationId xmlns:a16="http://schemas.microsoft.com/office/drawing/2014/main" id="{8A651115-A65A-4A96-B571-412D93129F53}"/>
              </a:ext>
            </a:extLst>
          </p:cNvPr>
          <p:cNvSpPr txBox="1"/>
          <p:nvPr/>
        </p:nvSpPr>
        <p:spPr>
          <a:xfrm>
            <a:off x="4724400" y="1009471"/>
            <a:ext cx="419730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first thig we want to know</a:t>
            </a:r>
            <a:r>
              <a:rPr kumimoji="0" lang="en-US" sz="1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rPr>
              <a:t> is whether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rPr>
              <a:t>Chest Pain, Good Blood Circulation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rPr>
              <a:t>Blocked Arteries should be </a:t>
            </a:r>
            <a:r>
              <a:rPr kumimoji="0" 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the root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tree</a:t>
            </a:r>
          </a:p>
        </p:txBody>
      </p:sp>
      <p:sp>
        <p:nvSpPr>
          <p:cNvPr id="9" name="TextBox 8">
            <a:extLst>
              <a:ext uri="{FF2B5EF4-FFF2-40B4-BE49-F238E27FC236}">
                <a16:creationId xmlns:a16="http://schemas.microsoft.com/office/drawing/2014/main" id="{BE31EEBE-8563-45ED-9C6E-4B65FC499155}"/>
              </a:ext>
            </a:extLst>
          </p:cNvPr>
          <p:cNvSpPr txBox="1"/>
          <p:nvPr/>
        </p:nvSpPr>
        <p:spPr>
          <a:xfrm>
            <a:off x="6427330" y="2450068"/>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0" name="TextBox 9">
            <a:extLst>
              <a:ext uri="{FF2B5EF4-FFF2-40B4-BE49-F238E27FC236}">
                <a16:creationId xmlns:a16="http://schemas.microsoft.com/office/drawing/2014/main" id="{7A306EF1-2FC0-487F-8747-FF19F1336CFF}"/>
              </a:ext>
            </a:extLst>
          </p:cNvPr>
          <p:cNvSpPr txBox="1"/>
          <p:nvPr/>
        </p:nvSpPr>
        <p:spPr>
          <a:xfrm>
            <a:off x="146893" y="1411069"/>
            <a:ext cx="358611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How to go from Raw Data in a table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To a tree?</a:t>
            </a:r>
          </a:p>
        </p:txBody>
      </p:sp>
      <p:sp>
        <p:nvSpPr>
          <p:cNvPr id="11" name="TextBox 10">
            <a:extLst>
              <a:ext uri="{FF2B5EF4-FFF2-40B4-BE49-F238E27FC236}">
                <a16:creationId xmlns:a16="http://schemas.microsoft.com/office/drawing/2014/main" id="{887B1A17-1B25-460A-A85C-7C213441579A}"/>
              </a:ext>
            </a:extLst>
          </p:cNvPr>
          <p:cNvSpPr txBox="1"/>
          <p:nvPr/>
        </p:nvSpPr>
        <p:spPr>
          <a:xfrm>
            <a:off x="2123439" y="6131560"/>
            <a:ext cx="4897120" cy="646331"/>
          </a:xfrm>
          <a:prstGeom prst="rect">
            <a:avLst/>
          </a:prstGeom>
          <a:noFill/>
        </p:spPr>
        <p:txBody>
          <a:bodyPr wrap="square">
            <a:spAutoFit/>
          </a:bodyPr>
          <a:lstStyle/>
          <a:p>
            <a:pPr algn="ctr"/>
            <a:r>
              <a:rPr lang="en-US" sz="3600" dirty="0">
                <a:solidFill>
                  <a:srgbClr val="FF0000"/>
                </a:solidFill>
                <a:latin typeface="Times "/>
              </a:rPr>
              <a:t>Gini Index</a:t>
            </a:r>
            <a:endParaRPr lang="en-US" sz="3600" dirty="0">
              <a:solidFill>
                <a:srgbClr val="FF0000"/>
              </a:solidFill>
            </a:endParaRPr>
          </a:p>
        </p:txBody>
      </p:sp>
    </p:spTree>
    <p:extLst>
      <p:ext uri="{BB962C8B-B14F-4D97-AF65-F5344CB8AC3E}">
        <p14:creationId xmlns:p14="http://schemas.microsoft.com/office/powerpoint/2010/main" val="428413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18C72352-4334-45F9-9746-392F2BE63C04}"/>
              </a:ext>
            </a:extLst>
          </p:cNvPr>
          <p:cNvPicPr>
            <a:picLocks noChangeAspect="1"/>
          </p:cNvPicPr>
          <p:nvPr/>
        </p:nvPicPr>
        <p:blipFill>
          <a:blip r:embed="rId3"/>
          <a:stretch>
            <a:fillRect/>
          </a:stretch>
        </p:blipFill>
        <p:spPr>
          <a:xfrm>
            <a:off x="2057400" y="1095850"/>
            <a:ext cx="4657143" cy="5657143"/>
          </a:xfrm>
          <a:prstGeom prst="rect">
            <a:avLst/>
          </a:prstGeom>
        </p:spPr>
      </p:pic>
      <p:sp>
        <p:nvSpPr>
          <p:cNvPr id="6" name="Arrow: Down 5">
            <a:extLst>
              <a:ext uri="{FF2B5EF4-FFF2-40B4-BE49-F238E27FC236}">
                <a16:creationId xmlns:a16="http://schemas.microsoft.com/office/drawing/2014/main" id="{1574D606-8E29-4004-98F0-490BE01D311F}"/>
              </a:ext>
            </a:extLst>
          </p:cNvPr>
          <p:cNvSpPr/>
          <p:nvPr/>
        </p:nvSpPr>
        <p:spPr>
          <a:xfrm>
            <a:off x="2362200" y="1629937"/>
            <a:ext cx="609600" cy="762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844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0F9CCFBE-9B8A-4E91-97A4-60B1D8614A8A}"/>
              </a:ext>
            </a:extLst>
          </p:cNvPr>
          <p:cNvPicPr>
            <a:picLocks noChangeAspect="1"/>
          </p:cNvPicPr>
          <p:nvPr/>
        </p:nvPicPr>
        <p:blipFill>
          <a:blip r:embed="rId3"/>
          <a:stretch>
            <a:fillRect/>
          </a:stretch>
        </p:blipFill>
        <p:spPr>
          <a:xfrm>
            <a:off x="0" y="913719"/>
            <a:ext cx="9144000" cy="5030562"/>
          </a:xfrm>
          <a:prstGeom prst="rect">
            <a:avLst/>
          </a:prstGeom>
        </p:spPr>
      </p:pic>
    </p:spTree>
    <p:extLst>
      <p:ext uri="{BB962C8B-B14F-4D97-AF65-F5344CB8AC3E}">
        <p14:creationId xmlns:p14="http://schemas.microsoft.com/office/powerpoint/2010/main" val="2240410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552C59C8-9896-452E-8435-2068BB339D24}"/>
              </a:ext>
            </a:extLst>
          </p:cNvPr>
          <p:cNvPicPr>
            <a:picLocks noChangeAspect="1"/>
          </p:cNvPicPr>
          <p:nvPr/>
        </p:nvPicPr>
        <p:blipFill>
          <a:blip r:embed="rId3"/>
          <a:stretch>
            <a:fillRect/>
          </a:stretch>
        </p:blipFill>
        <p:spPr>
          <a:xfrm>
            <a:off x="0" y="1059005"/>
            <a:ext cx="9144000" cy="4739989"/>
          </a:xfrm>
          <a:prstGeom prst="rect">
            <a:avLst/>
          </a:prstGeom>
        </p:spPr>
      </p:pic>
    </p:spTree>
    <p:extLst>
      <p:ext uri="{BB962C8B-B14F-4D97-AF65-F5344CB8AC3E}">
        <p14:creationId xmlns:p14="http://schemas.microsoft.com/office/powerpoint/2010/main" val="19991586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EABEEB97-8570-4C7C-9419-5F15FDC95BCB}"/>
              </a:ext>
            </a:extLst>
          </p:cNvPr>
          <p:cNvPicPr>
            <a:picLocks noChangeAspect="1"/>
          </p:cNvPicPr>
          <p:nvPr/>
        </p:nvPicPr>
        <p:blipFill>
          <a:blip r:embed="rId3"/>
          <a:stretch>
            <a:fillRect/>
          </a:stretch>
        </p:blipFill>
        <p:spPr>
          <a:xfrm>
            <a:off x="0" y="1147500"/>
            <a:ext cx="9144000" cy="4563000"/>
          </a:xfrm>
          <a:prstGeom prst="rect">
            <a:avLst/>
          </a:prstGeom>
        </p:spPr>
      </p:pic>
    </p:spTree>
    <p:extLst>
      <p:ext uri="{BB962C8B-B14F-4D97-AF65-F5344CB8AC3E}">
        <p14:creationId xmlns:p14="http://schemas.microsoft.com/office/powerpoint/2010/main" val="1330789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3FD283E0-3B6D-4C28-948D-BCC1F33E4F27}"/>
              </a:ext>
            </a:extLst>
          </p:cNvPr>
          <p:cNvPicPr>
            <a:picLocks noChangeAspect="1"/>
          </p:cNvPicPr>
          <p:nvPr/>
        </p:nvPicPr>
        <p:blipFill>
          <a:blip r:embed="rId2"/>
          <a:stretch>
            <a:fillRect/>
          </a:stretch>
        </p:blipFill>
        <p:spPr>
          <a:xfrm>
            <a:off x="0" y="1084269"/>
            <a:ext cx="9144000" cy="4689462"/>
          </a:xfrm>
          <a:prstGeom prst="rect">
            <a:avLst/>
          </a:prstGeom>
        </p:spPr>
      </p:pic>
    </p:spTree>
    <p:extLst>
      <p:ext uri="{BB962C8B-B14F-4D97-AF65-F5344CB8AC3E}">
        <p14:creationId xmlns:p14="http://schemas.microsoft.com/office/powerpoint/2010/main" val="963068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0043B1C2-5DC0-458F-9340-F4674E281754}"/>
              </a:ext>
            </a:extLst>
          </p:cNvPr>
          <p:cNvPicPr>
            <a:picLocks noChangeAspect="1"/>
          </p:cNvPicPr>
          <p:nvPr/>
        </p:nvPicPr>
        <p:blipFill>
          <a:blip r:embed="rId3"/>
          <a:stretch>
            <a:fillRect/>
          </a:stretch>
        </p:blipFill>
        <p:spPr>
          <a:xfrm>
            <a:off x="0" y="1354120"/>
            <a:ext cx="9144000" cy="4149760"/>
          </a:xfrm>
          <a:prstGeom prst="rect">
            <a:avLst/>
          </a:prstGeom>
        </p:spPr>
      </p:pic>
      <p:sp>
        <p:nvSpPr>
          <p:cNvPr id="3" name="TextBox 2">
            <a:extLst>
              <a:ext uri="{FF2B5EF4-FFF2-40B4-BE49-F238E27FC236}">
                <a16:creationId xmlns:a16="http://schemas.microsoft.com/office/drawing/2014/main" id="{31F842C2-9C27-A840-D283-649A03DFCB37}"/>
              </a:ext>
            </a:extLst>
          </p:cNvPr>
          <p:cNvSpPr txBox="1"/>
          <p:nvPr/>
        </p:nvSpPr>
        <p:spPr>
          <a:xfrm>
            <a:off x="5410200" y="2590800"/>
            <a:ext cx="535724" cy="369332"/>
          </a:xfrm>
          <a:prstGeom prst="rect">
            <a:avLst/>
          </a:prstGeom>
          <a:noFill/>
        </p:spPr>
        <p:txBody>
          <a:bodyPr wrap="none" rtlCol="0">
            <a:spAutoFit/>
          </a:bodyPr>
          <a:lstStyle/>
          <a:p>
            <a:r>
              <a:rPr lang="en-US" b="1" dirty="0">
                <a:solidFill>
                  <a:srgbClr val="FF0000"/>
                </a:solidFill>
              </a:rPr>
              <a:t>144</a:t>
            </a:r>
          </a:p>
        </p:txBody>
      </p:sp>
      <p:sp>
        <p:nvSpPr>
          <p:cNvPr id="6" name="TextBox 5">
            <a:extLst>
              <a:ext uri="{FF2B5EF4-FFF2-40B4-BE49-F238E27FC236}">
                <a16:creationId xmlns:a16="http://schemas.microsoft.com/office/drawing/2014/main" id="{0A2D1B92-0925-8EBD-6190-F06CB63A0BE5}"/>
              </a:ext>
            </a:extLst>
          </p:cNvPr>
          <p:cNvSpPr txBox="1"/>
          <p:nvPr/>
        </p:nvSpPr>
        <p:spPr>
          <a:xfrm>
            <a:off x="8303476" y="2558534"/>
            <a:ext cx="535724" cy="369332"/>
          </a:xfrm>
          <a:prstGeom prst="rect">
            <a:avLst/>
          </a:prstGeom>
          <a:noFill/>
        </p:spPr>
        <p:txBody>
          <a:bodyPr wrap="none" rtlCol="0">
            <a:spAutoFit/>
          </a:bodyPr>
          <a:lstStyle/>
          <a:p>
            <a:r>
              <a:rPr lang="en-US" b="1" dirty="0">
                <a:solidFill>
                  <a:srgbClr val="00B050"/>
                </a:solidFill>
              </a:rPr>
              <a:t>159</a:t>
            </a:r>
          </a:p>
        </p:txBody>
      </p:sp>
    </p:spTree>
    <p:extLst>
      <p:ext uri="{BB962C8B-B14F-4D97-AF65-F5344CB8AC3E}">
        <p14:creationId xmlns:p14="http://schemas.microsoft.com/office/powerpoint/2010/main" val="2948838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rmAutofit fontScale="90000"/>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Decision Trees</a:t>
            </a:r>
          </a:p>
        </p:txBody>
      </p:sp>
      <p:sp>
        <p:nvSpPr>
          <p:cNvPr id="2" name="Slide Number Placeholder 1">
            <a:extLst>
              <a:ext uri="{FF2B5EF4-FFF2-40B4-BE49-F238E27FC236}">
                <a16:creationId xmlns:a16="http://schemas.microsoft.com/office/drawing/2014/main" id="{CFC88708-3C22-4410-8C09-6134624E612A}"/>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a:extLst>
              <a:ext uri="{FF2B5EF4-FFF2-40B4-BE49-F238E27FC236}">
                <a16:creationId xmlns:a16="http://schemas.microsoft.com/office/drawing/2014/main" id="{3AEF5CCE-BCE5-4707-9F40-B87B54C1A044}"/>
              </a:ext>
            </a:extLst>
          </p:cNvPr>
          <p:cNvPicPr>
            <a:picLocks noChangeAspect="1"/>
          </p:cNvPicPr>
          <p:nvPr/>
        </p:nvPicPr>
        <p:blipFill>
          <a:blip r:embed="rId3"/>
          <a:stretch>
            <a:fillRect/>
          </a:stretch>
        </p:blipFill>
        <p:spPr>
          <a:xfrm>
            <a:off x="1600200" y="3594357"/>
            <a:ext cx="5638800" cy="2867025"/>
          </a:xfrm>
          <a:prstGeom prst="rect">
            <a:avLst/>
          </a:prstGeom>
        </p:spPr>
      </p:pic>
      <p:sp>
        <p:nvSpPr>
          <p:cNvPr id="7" name="TextBox 6">
            <a:extLst>
              <a:ext uri="{FF2B5EF4-FFF2-40B4-BE49-F238E27FC236}">
                <a16:creationId xmlns:a16="http://schemas.microsoft.com/office/drawing/2014/main" id="{DAF0B2B2-C885-4D29-8F3C-B6E06E79C907}"/>
              </a:ext>
            </a:extLst>
          </p:cNvPr>
          <p:cNvSpPr txBox="1"/>
          <p:nvPr/>
        </p:nvSpPr>
        <p:spPr>
          <a:xfrm>
            <a:off x="152400" y="866590"/>
            <a:ext cx="8763000" cy="2462213"/>
          </a:xfrm>
          <a:prstGeom prst="rect">
            <a:avLst/>
          </a:prstGeom>
          <a:noFill/>
        </p:spPr>
        <p:txBody>
          <a:bodyPr wrap="square">
            <a:spAutoFit/>
          </a:bodyPr>
          <a:lstStyle/>
          <a:p>
            <a:pPr marL="342900" indent="-342900">
              <a:buFont typeface="Arial" panose="020B0604020202020204" pitchFamily="34" charset="0"/>
              <a:buChar char="•"/>
            </a:pPr>
            <a:r>
              <a:rPr lang="en-US" sz="2200" dirty="0">
                <a:solidFill>
                  <a:srgbClr val="0000FF"/>
                </a:solidFill>
                <a:latin typeface="Times "/>
              </a:rPr>
              <a:t>A </a:t>
            </a:r>
            <a:r>
              <a:rPr lang="en-US" sz="2200" dirty="0">
                <a:latin typeface="Times "/>
              </a:rPr>
              <a:t>decision tree </a:t>
            </a:r>
            <a:r>
              <a:rPr lang="en-US" sz="2200" dirty="0">
                <a:solidFill>
                  <a:srgbClr val="0000FF"/>
                </a:solidFill>
                <a:latin typeface="Times "/>
              </a:rPr>
              <a:t>is a </a:t>
            </a:r>
            <a:r>
              <a:rPr lang="en-US" sz="2200" dirty="0">
                <a:solidFill>
                  <a:srgbClr val="FF0000"/>
                </a:solidFill>
                <a:latin typeface="Times "/>
              </a:rPr>
              <a:t>flowchart-like tree structure </a:t>
            </a:r>
            <a:r>
              <a:rPr lang="en-US" sz="2200" dirty="0">
                <a:solidFill>
                  <a:srgbClr val="0000FF"/>
                </a:solidFill>
                <a:latin typeface="Times "/>
              </a:rPr>
              <a:t>where an internal node represents feature (or attribute), the branch represents a decision rule, and each leaf node represents the outcome. </a:t>
            </a:r>
          </a:p>
          <a:p>
            <a:pPr marL="342900" indent="-342900">
              <a:buFont typeface="Arial" panose="020B0604020202020204" pitchFamily="34" charset="0"/>
              <a:buChar char="•"/>
            </a:pPr>
            <a:r>
              <a:rPr lang="en-US" sz="2200" dirty="0">
                <a:solidFill>
                  <a:srgbClr val="0000FF"/>
                </a:solidFill>
                <a:latin typeface="Times "/>
              </a:rPr>
              <a:t>This </a:t>
            </a:r>
            <a:r>
              <a:rPr lang="en-US" sz="2200" dirty="0">
                <a:effectLst>
                  <a:outerShdw blurRad="38100" dist="38100" dir="2700000" algn="tl">
                    <a:srgbClr val="000000">
                      <a:alpha val="43137"/>
                    </a:srgbClr>
                  </a:outerShdw>
                </a:effectLst>
                <a:latin typeface="Times "/>
              </a:rPr>
              <a:t>flowchart-like structure</a:t>
            </a:r>
            <a:r>
              <a:rPr lang="en-US" sz="2200" dirty="0">
                <a:solidFill>
                  <a:srgbClr val="0000FF"/>
                </a:solidFill>
                <a:latin typeface="Times "/>
              </a:rPr>
              <a:t> helps you in decision making. </a:t>
            </a:r>
          </a:p>
          <a:p>
            <a:pPr marL="342900" indent="-342900">
              <a:buFont typeface="Arial" panose="020B0604020202020204" pitchFamily="34" charset="0"/>
              <a:buChar char="•"/>
            </a:pPr>
            <a:r>
              <a:rPr lang="en-US" sz="2200" dirty="0">
                <a:solidFill>
                  <a:srgbClr val="0000FF"/>
                </a:solidFill>
                <a:latin typeface="Times "/>
              </a:rPr>
              <a:t>It's visualization like a flowchart diagram which easily </a:t>
            </a:r>
            <a:r>
              <a:rPr lang="en-US" sz="2200" dirty="0">
                <a:latin typeface="Times "/>
              </a:rPr>
              <a:t>mimics the human level thinking</a:t>
            </a:r>
            <a:r>
              <a:rPr lang="en-US" sz="2200" dirty="0">
                <a:solidFill>
                  <a:srgbClr val="0000FF"/>
                </a:solidFill>
                <a:latin typeface="Times "/>
              </a:rPr>
              <a:t>. </a:t>
            </a:r>
          </a:p>
          <a:p>
            <a:pPr marL="342900" indent="-342900">
              <a:buFont typeface="Arial" panose="020B0604020202020204" pitchFamily="34" charset="0"/>
              <a:buChar char="•"/>
            </a:pPr>
            <a:r>
              <a:rPr lang="en-US" sz="2200" dirty="0">
                <a:solidFill>
                  <a:srgbClr val="0000FF"/>
                </a:solidFill>
                <a:latin typeface="Times "/>
              </a:rPr>
              <a:t>That is why decision trees are </a:t>
            </a:r>
            <a:r>
              <a:rPr lang="en-US" sz="2200" u="sng" dirty="0">
                <a:solidFill>
                  <a:srgbClr val="00B050"/>
                </a:solidFill>
                <a:effectLst>
                  <a:outerShdw blurRad="38100" dist="38100" dir="2700000" algn="tl">
                    <a:srgbClr val="000000">
                      <a:alpha val="43137"/>
                    </a:srgbClr>
                  </a:outerShdw>
                </a:effectLst>
                <a:latin typeface="Times "/>
              </a:rPr>
              <a:t>easy to understand and interpret</a:t>
            </a:r>
            <a:r>
              <a:rPr lang="en-US" sz="2200" dirty="0">
                <a:solidFill>
                  <a:srgbClr val="0000FF"/>
                </a:solidFill>
                <a:latin typeface="Times "/>
              </a:rPr>
              <a:t>.</a:t>
            </a:r>
          </a:p>
        </p:txBody>
      </p:sp>
    </p:spTree>
    <p:extLst>
      <p:ext uri="{BB962C8B-B14F-4D97-AF65-F5344CB8AC3E}">
        <p14:creationId xmlns:p14="http://schemas.microsoft.com/office/powerpoint/2010/main" val="425447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A7010DBC-B46F-48B3-A979-1D21A5276053}"/>
              </a:ext>
            </a:extLst>
          </p:cNvPr>
          <p:cNvPicPr>
            <a:picLocks noChangeAspect="1"/>
          </p:cNvPicPr>
          <p:nvPr/>
        </p:nvPicPr>
        <p:blipFill>
          <a:blip r:embed="rId3"/>
          <a:stretch>
            <a:fillRect/>
          </a:stretch>
        </p:blipFill>
        <p:spPr>
          <a:xfrm>
            <a:off x="0" y="853289"/>
            <a:ext cx="9144000" cy="5151422"/>
          </a:xfrm>
          <a:prstGeom prst="rect">
            <a:avLst/>
          </a:prstGeom>
        </p:spPr>
      </p:pic>
      <p:sp>
        <p:nvSpPr>
          <p:cNvPr id="5" name="Arrow: Down 4">
            <a:extLst>
              <a:ext uri="{FF2B5EF4-FFF2-40B4-BE49-F238E27FC236}">
                <a16:creationId xmlns:a16="http://schemas.microsoft.com/office/drawing/2014/main" id="{C9F1BA23-E11B-4A0B-B297-206A44C49431}"/>
              </a:ext>
            </a:extLst>
          </p:cNvPr>
          <p:cNvSpPr/>
          <p:nvPr/>
        </p:nvSpPr>
        <p:spPr>
          <a:xfrm>
            <a:off x="1219200" y="1248937"/>
            <a:ext cx="609600" cy="762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226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122935AC-893A-4E41-B7FE-3A95ED652FDF}"/>
              </a:ext>
            </a:extLst>
          </p:cNvPr>
          <p:cNvPicPr>
            <a:picLocks noChangeAspect="1"/>
          </p:cNvPicPr>
          <p:nvPr/>
        </p:nvPicPr>
        <p:blipFill>
          <a:blip r:embed="rId3"/>
          <a:stretch>
            <a:fillRect/>
          </a:stretch>
        </p:blipFill>
        <p:spPr>
          <a:xfrm>
            <a:off x="0" y="840308"/>
            <a:ext cx="9144000" cy="5177384"/>
          </a:xfrm>
          <a:prstGeom prst="rect">
            <a:avLst/>
          </a:prstGeom>
        </p:spPr>
      </p:pic>
      <p:sp>
        <p:nvSpPr>
          <p:cNvPr id="5" name="Arrow: Down 4">
            <a:extLst>
              <a:ext uri="{FF2B5EF4-FFF2-40B4-BE49-F238E27FC236}">
                <a16:creationId xmlns:a16="http://schemas.microsoft.com/office/drawing/2014/main" id="{F768BDDA-8885-4975-8B70-B5333D82CE57}"/>
              </a:ext>
            </a:extLst>
          </p:cNvPr>
          <p:cNvSpPr/>
          <p:nvPr/>
        </p:nvSpPr>
        <p:spPr>
          <a:xfrm>
            <a:off x="1981200" y="1447800"/>
            <a:ext cx="609600" cy="762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585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DFA54747-013F-4F2A-854F-E70CC10D34F3}"/>
              </a:ext>
            </a:extLst>
          </p:cNvPr>
          <p:cNvPicPr>
            <a:picLocks noChangeAspect="1"/>
          </p:cNvPicPr>
          <p:nvPr/>
        </p:nvPicPr>
        <p:blipFill>
          <a:blip r:embed="rId3"/>
          <a:stretch>
            <a:fillRect/>
          </a:stretch>
        </p:blipFill>
        <p:spPr>
          <a:xfrm>
            <a:off x="0" y="1328596"/>
            <a:ext cx="9144000" cy="4200808"/>
          </a:xfrm>
          <a:prstGeom prst="rect">
            <a:avLst/>
          </a:prstGeom>
        </p:spPr>
      </p:pic>
    </p:spTree>
    <p:extLst>
      <p:ext uri="{BB962C8B-B14F-4D97-AF65-F5344CB8AC3E}">
        <p14:creationId xmlns:p14="http://schemas.microsoft.com/office/powerpoint/2010/main" val="1292098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320C698A-3ACC-4E14-9C99-ACAD842FB77E}"/>
              </a:ext>
            </a:extLst>
          </p:cNvPr>
          <p:cNvPicPr>
            <a:picLocks noChangeAspect="1"/>
          </p:cNvPicPr>
          <p:nvPr/>
        </p:nvPicPr>
        <p:blipFill>
          <a:blip r:embed="rId3"/>
          <a:stretch>
            <a:fillRect/>
          </a:stretch>
        </p:blipFill>
        <p:spPr>
          <a:xfrm>
            <a:off x="0" y="1155915"/>
            <a:ext cx="9144000" cy="4546169"/>
          </a:xfrm>
          <a:prstGeom prst="rect">
            <a:avLst/>
          </a:prstGeom>
        </p:spPr>
      </p:pic>
    </p:spTree>
    <p:extLst>
      <p:ext uri="{BB962C8B-B14F-4D97-AF65-F5344CB8AC3E}">
        <p14:creationId xmlns:p14="http://schemas.microsoft.com/office/powerpoint/2010/main" val="1615082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18302F10-C09D-4B2E-B222-E4BE5EC8592F}"/>
              </a:ext>
            </a:extLst>
          </p:cNvPr>
          <p:cNvPicPr>
            <a:picLocks noChangeAspect="1"/>
          </p:cNvPicPr>
          <p:nvPr/>
        </p:nvPicPr>
        <p:blipFill>
          <a:blip r:embed="rId3"/>
          <a:stretch>
            <a:fillRect/>
          </a:stretch>
        </p:blipFill>
        <p:spPr>
          <a:xfrm>
            <a:off x="0" y="750859"/>
            <a:ext cx="9144000" cy="5356281"/>
          </a:xfrm>
          <a:prstGeom prst="rect">
            <a:avLst/>
          </a:prstGeom>
        </p:spPr>
      </p:pic>
      <p:sp>
        <p:nvSpPr>
          <p:cNvPr id="5" name="Arrow: Down 4">
            <a:extLst>
              <a:ext uri="{FF2B5EF4-FFF2-40B4-BE49-F238E27FC236}">
                <a16:creationId xmlns:a16="http://schemas.microsoft.com/office/drawing/2014/main" id="{A4367A45-3CD0-4CEA-AA1B-1163AA1EF761}"/>
              </a:ext>
            </a:extLst>
          </p:cNvPr>
          <p:cNvSpPr/>
          <p:nvPr/>
        </p:nvSpPr>
        <p:spPr>
          <a:xfrm>
            <a:off x="304800" y="1248937"/>
            <a:ext cx="609600" cy="762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102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BA266334-C270-466D-9573-01F56E8C1C84}"/>
              </a:ext>
            </a:extLst>
          </p:cNvPr>
          <p:cNvPicPr>
            <a:picLocks noChangeAspect="1"/>
          </p:cNvPicPr>
          <p:nvPr/>
        </p:nvPicPr>
        <p:blipFill>
          <a:blip r:embed="rId3"/>
          <a:stretch>
            <a:fillRect/>
          </a:stretch>
        </p:blipFill>
        <p:spPr>
          <a:xfrm>
            <a:off x="0" y="759382"/>
            <a:ext cx="9144000" cy="5339235"/>
          </a:xfrm>
          <a:prstGeom prst="rect">
            <a:avLst/>
          </a:prstGeom>
        </p:spPr>
      </p:pic>
      <p:sp>
        <p:nvSpPr>
          <p:cNvPr id="3" name="Oval 2">
            <a:extLst>
              <a:ext uri="{FF2B5EF4-FFF2-40B4-BE49-F238E27FC236}">
                <a16:creationId xmlns:a16="http://schemas.microsoft.com/office/drawing/2014/main" id="{872897EF-29A6-6858-98C1-186E35912005}"/>
              </a:ext>
            </a:extLst>
          </p:cNvPr>
          <p:cNvSpPr/>
          <p:nvPr/>
        </p:nvSpPr>
        <p:spPr>
          <a:xfrm>
            <a:off x="4800600" y="1752600"/>
            <a:ext cx="1066800" cy="685800"/>
          </a:xfrm>
          <a:prstGeom prst="ellipse">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5" name="TextBox 4">
            <a:extLst>
              <a:ext uri="{FF2B5EF4-FFF2-40B4-BE49-F238E27FC236}">
                <a16:creationId xmlns:a16="http://schemas.microsoft.com/office/drawing/2014/main" id="{8105A1E4-8F54-DB0D-BEA6-23317019BC31}"/>
              </a:ext>
            </a:extLst>
          </p:cNvPr>
          <p:cNvSpPr txBox="1"/>
          <p:nvPr/>
        </p:nvSpPr>
        <p:spPr>
          <a:xfrm>
            <a:off x="5029200" y="4059234"/>
            <a:ext cx="1596912" cy="369332"/>
          </a:xfrm>
          <a:prstGeom prst="rect">
            <a:avLst/>
          </a:prstGeom>
          <a:noFill/>
        </p:spPr>
        <p:txBody>
          <a:bodyPr wrap="none" rtlCol="0">
            <a:spAutoFit/>
          </a:bodyPr>
          <a:lstStyle/>
          <a:p>
            <a:r>
              <a:rPr lang="en-US" b="1" dirty="0">
                <a:solidFill>
                  <a:srgbClr val="0000FF"/>
                </a:solidFill>
              </a:rPr>
              <a:t>105/144 = 73%</a:t>
            </a:r>
          </a:p>
        </p:txBody>
      </p:sp>
    </p:spTree>
    <p:extLst>
      <p:ext uri="{BB962C8B-B14F-4D97-AF65-F5344CB8AC3E}">
        <p14:creationId xmlns:p14="http://schemas.microsoft.com/office/powerpoint/2010/main" val="319014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402FD504-FA51-44EC-96D6-453F2A6AA7F7}"/>
              </a:ext>
            </a:extLst>
          </p:cNvPr>
          <p:cNvPicPr>
            <a:picLocks noChangeAspect="1"/>
          </p:cNvPicPr>
          <p:nvPr/>
        </p:nvPicPr>
        <p:blipFill>
          <a:blip r:embed="rId3"/>
          <a:stretch>
            <a:fillRect/>
          </a:stretch>
        </p:blipFill>
        <p:spPr>
          <a:xfrm>
            <a:off x="0" y="1123572"/>
            <a:ext cx="9144000" cy="4610855"/>
          </a:xfrm>
          <a:prstGeom prst="rect">
            <a:avLst/>
          </a:prstGeom>
        </p:spPr>
      </p:pic>
      <p:sp>
        <p:nvSpPr>
          <p:cNvPr id="5" name="Oval 4">
            <a:extLst>
              <a:ext uri="{FF2B5EF4-FFF2-40B4-BE49-F238E27FC236}">
                <a16:creationId xmlns:a16="http://schemas.microsoft.com/office/drawing/2014/main" id="{D6D64FFC-8653-A012-2322-BC6C87A4D9AE}"/>
              </a:ext>
            </a:extLst>
          </p:cNvPr>
          <p:cNvSpPr/>
          <p:nvPr/>
        </p:nvSpPr>
        <p:spPr>
          <a:xfrm>
            <a:off x="7848600" y="2095500"/>
            <a:ext cx="1066800" cy="685800"/>
          </a:xfrm>
          <a:prstGeom prst="ellipse">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B48569-ED2E-BDF2-DB1C-0D2DF086F5BA}"/>
              </a:ext>
            </a:extLst>
          </p:cNvPr>
          <p:cNvSpPr txBox="1"/>
          <p:nvPr/>
        </p:nvSpPr>
        <p:spPr>
          <a:xfrm>
            <a:off x="7098937" y="4692134"/>
            <a:ext cx="1771639" cy="369332"/>
          </a:xfrm>
          <a:prstGeom prst="rect">
            <a:avLst/>
          </a:prstGeom>
          <a:noFill/>
        </p:spPr>
        <p:txBody>
          <a:bodyPr wrap="none" rtlCol="0">
            <a:spAutoFit/>
          </a:bodyPr>
          <a:lstStyle/>
          <a:p>
            <a:r>
              <a:rPr lang="en-US" b="1" dirty="0">
                <a:solidFill>
                  <a:srgbClr val="0000FF"/>
                </a:solidFill>
              </a:rPr>
              <a:t>125/159 = 78.5%</a:t>
            </a:r>
          </a:p>
        </p:txBody>
      </p:sp>
    </p:spTree>
    <p:extLst>
      <p:ext uri="{BB962C8B-B14F-4D97-AF65-F5344CB8AC3E}">
        <p14:creationId xmlns:p14="http://schemas.microsoft.com/office/powerpoint/2010/main" val="42816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6B503E71-1730-4025-8226-1C4B42FEC9B6}"/>
              </a:ext>
            </a:extLst>
          </p:cNvPr>
          <p:cNvPicPr>
            <a:picLocks noChangeAspect="1"/>
          </p:cNvPicPr>
          <p:nvPr/>
        </p:nvPicPr>
        <p:blipFill>
          <a:blip r:embed="rId3"/>
          <a:stretch>
            <a:fillRect/>
          </a:stretch>
        </p:blipFill>
        <p:spPr>
          <a:xfrm>
            <a:off x="0" y="886500"/>
            <a:ext cx="9144000" cy="5085000"/>
          </a:xfrm>
          <a:prstGeom prst="rect">
            <a:avLst/>
          </a:prstGeom>
        </p:spPr>
      </p:pic>
      <p:sp>
        <p:nvSpPr>
          <p:cNvPr id="5" name="Arrow: Down 4">
            <a:extLst>
              <a:ext uri="{FF2B5EF4-FFF2-40B4-BE49-F238E27FC236}">
                <a16:creationId xmlns:a16="http://schemas.microsoft.com/office/drawing/2014/main" id="{139736C3-8456-4A29-96F8-6103E5B287CA}"/>
              </a:ext>
            </a:extLst>
          </p:cNvPr>
          <p:cNvSpPr/>
          <p:nvPr/>
        </p:nvSpPr>
        <p:spPr>
          <a:xfrm>
            <a:off x="1219200" y="1447800"/>
            <a:ext cx="609600" cy="762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A8E405C-1E7C-382E-6619-F077A6CC97E2}"/>
              </a:ext>
            </a:extLst>
          </p:cNvPr>
          <p:cNvSpPr/>
          <p:nvPr/>
        </p:nvSpPr>
        <p:spPr>
          <a:xfrm>
            <a:off x="5670808" y="3657600"/>
            <a:ext cx="1066800" cy="6858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5D3D595-5AC6-DD8E-DC7C-2F7683F628B7}"/>
              </a:ext>
            </a:extLst>
          </p:cNvPr>
          <p:cNvSpPr/>
          <p:nvPr/>
        </p:nvSpPr>
        <p:spPr>
          <a:xfrm>
            <a:off x="7256929" y="3724835"/>
            <a:ext cx="1066800" cy="6858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F75F25-8857-6687-C60D-2AA5DD00A71A}"/>
              </a:ext>
            </a:extLst>
          </p:cNvPr>
          <p:cNvSpPr txBox="1"/>
          <p:nvPr/>
        </p:nvSpPr>
        <p:spPr>
          <a:xfrm>
            <a:off x="4953000" y="5692081"/>
            <a:ext cx="1771639" cy="369332"/>
          </a:xfrm>
          <a:prstGeom prst="rect">
            <a:avLst/>
          </a:prstGeom>
          <a:noFill/>
        </p:spPr>
        <p:txBody>
          <a:bodyPr wrap="none" rtlCol="0">
            <a:spAutoFit/>
          </a:bodyPr>
          <a:lstStyle/>
          <a:p>
            <a:r>
              <a:rPr lang="en-US" b="1" dirty="0">
                <a:solidFill>
                  <a:srgbClr val="0000FF"/>
                </a:solidFill>
              </a:rPr>
              <a:t>127/164= 77.5% </a:t>
            </a:r>
          </a:p>
        </p:txBody>
      </p:sp>
      <p:sp>
        <p:nvSpPr>
          <p:cNvPr id="9" name="TextBox 8">
            <a:extLst>
              <a:ext uri="{FF2B5EF4-FFF2-40B4-BE49-F238E27FC236}">
                <a16:creationId xmlns:a16="http://schemas.microsoft.com/office/drawing/2014/main" id="{71D0AEFF-ECA6-5373-5454-6E6466A518B3}"/>
              </a:ext>
            </a:extLst>
          </p:cNvPr>
          <p:cNvSpPr txBox="1"/>
          <p:nvPr/>
        </p:nvSpPr>
        <p:spPr>
          <a:xfrm>
            <a:off x="7239000" y="5692081"/>
            <a:ext cx="1771639" cy="369332"/>
          </a:xfrm>
          <a:prstGeom prst="rect">
            <a:avLst/>
          </a:prstGeom>
          <a:noFill/>
        </p:spPr>
        <p:txBody>
          <a:bodyPr wrap="none" rtlCol="0">
            <a:spAutoFit/>
          </a:bodyPr>
          <a:lstStyle/>
          <a:p>
            <a:r>
              <a:rPr lang="en-US" b="1" dirty="0">
                <a:solidFill>
                  <a:srgbClr val="0000FF"/>
                </a:solidFill>
              </a:rPr>
              <a:t>100/133= 75.1% </a:t>
            </a:r>
          </a:p>
        </p:txBody>
      </p:sp>
    </p:spTree>
    <p:extLst>
      <p:ext uri="{BB962C8B-B14F-4D97-AF65-F5344CB8AC3E}">
        <p14:creationId xmlns:p14="http://schemas.microsoft.com/office/powerpoint/2010/main" val="13238166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6AA4594C-9059-4D27-B85B-5CB908222340}"/>
              </a:ext>
            </a:extLst>
          </p:cNvPr>
          <p:cNvPicPr>
            <a:picLocks noChangeAspect="1"/>
          </p:cNvPicPr>
          <p:nvPr/>
        </p:nvPicPr>
        <p:blipFill>
          <a:blip r:embed="rId3"/>
          <a:stretch>
            <a:fillRect/>
          </a:stretch>
        </p:blipFill>
        <p:spPr>
          <a:xfrm>
            <a:off x="-1" y="1114114"/>
            <a:ext cx="9144000" cy="5515286"/>
          </a:xfrm>
          <a:prstGeom prst="rect">
            <a:avLst/>
          </a:prstGeom>
        </p:spPr>
      </p:pic>
      <p:sp>
        <p:nvSpPr>
          <p:cNvPr id="5" name="Oval 4">
            <a:extLst>
              <a:ext uri="{FF2B5EF4-FFF2-40B4-BE49-F238E27FC236}">
                <a16:creationId xmlns:a16="http://schemas.microsoft.com/office/drawing/2014/main" id="{0ADCD981-7466-8EE7-E077-10C5D8EC35B6}"/>
              </a:ext>
            </a:extLst>
          </p:cNvPr>
          <p:cNvSpPr/>
          <p:nvPr/>
        </p:nvSpPr>
        <p:spPr>
          <a:xfrm>
            <a:off x="4738577" y="5812998"/>
            <a:ext cx="1066800" cy="685800"/>
          </a:xfrm>
          <a:prstGeom prst="ellipse">
            <a:avLst/>
          </a:prstGeom>
          <a:noFill/>
          <a:ln w="3492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EDCDD64-8617-18AC-417A-DAB21A77B2CB}"/>
              </a:ext>
            </a:extLst>
          </p:cNvPr>
          <p:cNvSpPr/>
          <p:nvPr/>
        </p:nvSpPr>
        <p:spPr>
          <a:xfrm>
            <a:off x="8170235" y="5882110"/>
            <a:ext cx="973764" cy="685800"/>
          </a:xfrm>
          <a:prstGeom prst="ellipse">
            <a:avLst/>
          </a:prstGeom>
          <a:noFill/>
          <a:ln w="3492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2A6F0B-7E78-B012-9027-A8335FB03450}"/>
              </a:ext>
            </a:extLst>
          </p:cNvPr>
          <p:cNvSpPr txBox="1"/>
          <p:nvPr/>
        </p:nvSpPr>
        <p:spPr>
          <a:xfrm>
            <a:off x="4540623" y="5212673"/>
            <a:ext cx="1617751" cy="369332"/>
          </a:xfrm>
          <a:prstGeom prst="rect">
            <a:avLst/>
          </a:prstGeom>
          <a:noFill/>
        </p:spPr>
        <p:txBody>
          <a:bodyPr wrap="none" rtlCol="0">
            <a:spAutoFit/>
          </a:bodyPr>
          <a:lstStyle/>
          <a:p>
            <a:r>
              <a:rPr lang="en-US" b="1" dirty="0">
                <a:solidFill>
                  <a:srgbClr val="0000FF"/>
                </a:solidFill>
              </a:rPr>
              <a:t>92/123= 74.8%</a:t>
            </a:r>
          </a:p>
        </p:txBody>
      </p:sp>
      <p:sp>
        <p:nvSpPr>
          <p:cNvPr id="8" name="TextBox 7">
            <a:extLst>
              <a:ext uri="{FF2B5EF4-FFF2-40B4-BE49-F238E27FC236}">
                <a16:creationId xmlns:a16="http://schemas.microsoft.com/office/drawing/2014/main" id="{6F4216EF-4A1D-13CD-F485-C2EF3361A07E}"/>
              </a:ext>
            </a:extLst>
          </p:cNvPr>
          <p:cNvSpPr txBox="1"/>
          <p:nvPr/>
        </p:nvSpPr>
        <p:spPr>
          <a:xfrm>
            <a:off x="7467600" y="5192320"/>
            <a:ext cx="1734770" cy="369332"/>
          </a:xfrm>
          <a:prstGeom prst="rect">
            <a:avLst/>
          </a:prstGeom>
          <a:noFill/>
        </p:spPr>
        <p:txBody>
          <a:bodyPr wrap="none" rtlCol="0">
            <a:spAutoFit/>
          </a:bodyPr>
          <a:lstStyle/>
          <a:p>
            <a:r>
              <a:rPr lang="en-US" b="1" dirty="0">
                <a:solidFill>
                  <a:srgbClr val="0000FF"/>
                </a:solidFill>
              </a:rPr>
              <a:t>129/174= 74.1%</a:t>
            </a:r>
          </a:p>
        </p:txBody>
      </p:sp>
    </p:spTree>
    <p:extLst>
      <p:ext uri="{BB962C8B-B14F-4D97-AF65-F5344CB8AC3E}">
        <p14:creationId xmlns:p14="http://schemas.microsoft.com/office/powerpoint/2010/main" val="18992497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593FB442-F853-40C7-BA25-D2FB6B0F1EDC}"/>
              </a:ext>
            </a:extLst>
          </p:cNvPr>
          <p:cNvPicPr>
            <a:picLocks noChangeAspect="1"/>
          </p:cNvPicPr>
          <p:nvPr/>
        </p:nvPicPr>
        <p:blipFill>
          <a:blip r:embed="rId2"/>
          <a:stretch>
            <a:fillRect/>
          </a:stretch>
        </p:blipFill>
        <p:spPr>
          <a:xfrm>
            <a:off x="221166" y="1246953"/>
            <a:ext cx="8763000" cy="5376210"/>
          </a:xfrm>
          <a:prstGeom prst="rect">
            <a:avLst/>
          </a:prstGeom>
        </p:spPr>
      </p:pic>
      <p:sp>
        <p:nvSpPr>
          <p:cNvPr id="3" name="TextBox 2">
            <a:extLst>
              <a:ext uri="{FF2B5EF4-FFF2-40B4-BE49-F238E27FC236}">
                <a16:creationId xmlns:a16="http://schemas.microsoft.com/office/drawing/2014/main" id="{2F7F7F70-6C39-A39D-5FBE-DE4701068476}"/>
              </a:ext>
            </a:extLst>
          </p:cNvPr>
          <p:cNvSpPr txBox="1"/>
          <p:nvPr/>
        </p:nvSpPr>
        <p:spPr>
          <a:xfrm>
            <a:off x="8088092" y="1252293"/>
            <a:ext cx="535724" cy="369332"/>
          </a:xfrm>
          <a:prstGeom prst="rect">
            <a:avLst/>
          </a:prstGeom>
          <a:noFill/>
        </p:spPr>
        <p:txBody>
          <a:bodyPr wrap="none" rtlCol="0">
            <a:spAutoFit/>
          </a:bodyPr>
          <a:lstStyle/>
          <a:p>
            <a:r>
              <a:rPr lang="en-US" b="1" dirty="0">
                <a:solidFill>
                  <a:srgbClr val="FF0000"/>
                </a:solidFill>
              </a:rPr>
              <a:t>303</a:t>
            </a:r>
          </a:p>
        </p:txBody>
      </p:sp>
      <p:sp>
        <p:nvSpPr>
          <p:cNvPr id="8" name="TextBox 7">
            <a:extLst>
              <a:ext uri="{FF2B5EF4-FFF2-40B4-BE49-F238E27FC236}">
                <a16:creationId xmlns:a16="http://schemas.microsoft.com/office/drawing/2014/main" id="{8DEDB029-93CB-E772-D9C5-815BB10930B9}"/>
              </a:ext>
            </a:extLst>
          </p:cNvPr>
          <p:cNvSpPr txBox="1"/>
          <p:nvPr/>
        </p:nvSpPr>
        <p:spPr>
          <a:xfrm>
            <a:off x="8088092" y="3059668"/>
            <a:ext cx="535724" cy="369332"/>
          </a:xfrm>
          <a:prstGeom prst="rect">
            <a:avLst/>
          </a:prstGeom>
          <a:noFill/>
        </p:spPr>
        <p:txBody>
          <a:bodyPr wrap="none" rtlCol="0">
            <a:spAutoFit/>
          </a:bodyPr>
          <a:lstStyle/>
          <a:p>
            <a:r>
              <a:rPr lang="en-US" b="1" dirty="0">
                <a:solidFill>
                  <a:srgbClr val="FF0000"/>
                </a:solidFill>
              </a:rPr>
              <a:t>297</a:t>
            </a:r>
          </a:p>
        </p:txBody>
      </p:sp>
      <p:sp>
        <p:nvSpPr>
          <p:cNvPr id="9" name="TextBox 8">
            <a:extLst>
              <a:ext uri="{FF2B5EF4-FFF2-40B4-BE49-F238E27FC236}">
                <a16:creationId xmlns:a16="http://schemas.microsoft.com/office/drawing/2014/main" id="{10C716EE-0EC2-0692-4B2F-6F0799C82651}"/>
              </a:ext>
            </a:extLst>
          </p:cNvPr>
          <p:cNvSpPr txBox="1"/>
          <p:nvPr/>
        </p:nvSpPr>
        <p:spPr>
          <a:xfrm>
            <a:off x="8088092" y="5057049"/>
            <a:ext cx="535724" cy="369332"/>
          </a:xfrm>
          <a:prstGeom prst="rect">
            <a:avLst/>
          </a:prstGeom>
          <a:noFill/>
        </p:spPr>
        <p:txBody>
          <a:bodyPr wrap="none" rtlCol="0">
            <a:spAutoFit/>
          </a:bodyPr>
          <a:lstStyle/>
          <a:p>
            <a:r>
              <a:rPr lang="en-US" b="1" dirty="0">
                <a:solidFill>
                  <a:srgbClr val="FF0000"/>
                </a:solidFill>
              </a:rPr>
              <a:t>297</a:t>
            </a:r>
          </a:p>
        </p:txBody>
      </p:sp>
    </p:spTree>
    <p:extLst>
      <p:ext uri="{BB962C8B-B14F-4D97-AF65-F5344CB8AC3E}">
        <p14:creationId xmlns:p14="http://schemas.microsoft.com/office/powerpoint/2010/main" val="1581633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rmAutofit fontScale="90000"/>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Tree Structure: Root Node</a:t>
            </a:r>
          </a:p>
        </p:txBody>
      </p:sp>
      <p:sp>
        <p:nvSpPr>
          <p:cNvPr id="2" name="Slide Number Placeholder 1">
            <a:extLst>
              <a:ext uri="{FF2B5EF4-FFF2-40B4-BE49-F238E27FC236}">
                <a16:creationId xmlns:a16="http://schemas.microsoft.com/office/drawing/2014/main" id="{CFC88708-3C22-4410-8C09-6134624E612A}"/>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8" name="TextBox 7">
            <a:extLst>
              <a:ext uri="{FF2B5EF4-FFF2-40B4-BE49-F238E27FC236}">
                <a16:creationId xmlns:a16="http://schemas.microsoft.com/office/drawing/2014/main" id="{9EE823BA-34A2-4BB4-86A4-5FEFA6470027}"/>
              </a:ext>
            </a:extLst>
          </p:cNvPr>
          <p:cNvSpPr txBox="1"/>
          <p:nvPr/>
        </p:nvSpPr>
        <p:spPr>
          <a:xfrm>
            <a:off x="358739" y="957364"/>
            <a:ext cx="8610600" cy="1569660"/>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0000FF"/>
                </a:solidFill>
              </a:rPr>
              <a:t>The topmost node in a decision tree is known as the </a:t>
            </a:r>
            <a:r>
              <a:rPr lang="en-US" sz="2400" b="1" dirty="0"/>
              <a:t>root node</a:t>
            </a:r>
            <a:r>
              <a:rPr lang="en-US" sz="2400" dirty="0">
                <a:solidFill>
                  <a:srgbClr val="0000FF"/>
                </a:solidFill>
              </a:rPr>
              <a:t>. </a:t>
            </a:r>
          </a:p>
          <a:p>
            <a:pPr marL="342900" indent="-342900">
              <a:buFont typeface="Arial" panose="020B0604020202020204" pitchFamily="34" charset="0"/>
              <a:buChar char="•"/>
            </a:pPr>
            <a:r>
              <a:rPr lang="en-US" sz="2400" dirty="0">
                <a:solidFill>
                  <a:srgbClr val="0000FF"/>
                </a:solidFill>
              </a:rPr>
              <a:t>It </a:t>
            </a:r>
            <a:r>
              <a:rPr lang="en-US" sz="2400" u="sng" dirty="0">
                <a:effectLst>
                  <a:outerShdw blurRad="38100" dist="38100" dir="2700000" algn="tl">
                    <a:srgbClr val="000000">
                      <a:alpha val="43137"/>
                    </a:srgbClr>
                  </a:outerShdw>
                </a:effectLst>
              </a:rPr>
              <a:t>learns to partition</a:t>
            </a:r>
            <a:r>
              <a:rPr lang="en-US" sz="2400" dirty="0">
                <a:solidFill>
                  <a:srgbClr val="0000FF"/>
                </a:solidFill>
              </a:rPr>
              <a:t> on the basis of the attribute value.</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Different Tree Structures</a:t>
            </a:r>
            <a:r>
              <a:rPr lang="en-US" sz="2400" dirty="0">
                <a:solidFill>
                  <a:srgbClr val="0000FF"/>
                </a:solidFill>
              </a:rPr>
              <a:t> will be formed if different “Features” are used to split the tree at the root.</a:t>
            </a:r>
          </a:p>
        </p:txBody>
      </p:sp>
      <p:pic>
        <p:nvPicPr>
          <p:cNvPr id="6" name="Picture 2">
            <a:extLst>
              <a:ext uri="{FF2B5EF4-FFF2-40B4-BE49-F238E27FC236}">
                <a16:creationId xmlns:a16="http://schemas.microsoft.com/office/drawing/2014/main" id="{4130FF2A-E394-E092-EA69-77D8430D61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39" b="8824"/>
          <a:stretch/>
        </p:blipFill>
        <p:spPr bwMode="auto">
          <a:xfrm>
            <a:off x="1295400" y="3429000"/>
            <a:ext cx="6172200" cy="306996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E1264C31-E23C-98E3-EC38-E49BC1D6E72E}"/>
              </a:ext>
            </a:extLst>
          </p:cNvPr>
          <p:cNvSpPr/>
          <p:nvPr/>
        </p:nvSpPr>
        <p:spPr>
          <a:xfrm>
            <a:off x="3238500" y="3252427"/>
            <a:ext cx="1447800" cy="898797"/>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63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green sign with white text&#10;&#10;Description automatically generated">
            <a:extLst>
              <a:ext uri="{FF2B5EF4-FFF2-40B4-BE49-F238E27FC236}">
                <a16:creationId xmlns:a16="http://schemas.microsoft.com/office/drawing/2014/main" id="{3FC3AABE-CC8A-45BF-84D7-0F4B544794FC}"/>
              </a:ext>
            </a:extLst>
          </p:cNvPr>
          <p:cNvPicPr>
            <a:picLocks noChangeAspect="1"/>
          </p:cNvPicPr>
          <p:nvPr/>
        </p:nvPicPr>
        <p:blipFill>
          <a:blip r:embed="rId3"/>
          <a:stretch>
            <a:fillRect/>
          </a:stretch>
        </p:blipFill>
        <p:spPr>
          <a:xfrm>
            <a:off x="4201105" y="989702"/>
            <a:ext cx="4638095" cy="5742857"/>
          </a:xfrm>
          <a:prstGeom prst="rect">
            <a:avLst/>
          </a:prstGeom>
        </p:spPr>
      </p:pic>
      <p:sp>
        <p:nvSpPr>
          <p:cNvPr id="6" name="Rectangle 3">
            <a:extLst>
              <a:ext uri="{FF2B5EF4-FFF2-40B4-BE49-F238E27FC236}">
                <a16:creationId xmlns:a16="http://schemas.microsoft.com/office/drawing/2014/main" id="{45A8A0FE-CB87-4867-B658-0897A0775D26}"/>
              </a:ext>
            </a:extLst>
          </p:cNvPr>
          <p:cNvSpPr txBox="1">
            <a:spLocks noChangeArrowheads="1"/>
          </p:cNvSpPr>
          <p:nvPr/>
        </p:nvSpPr>
        <p:spPr>
          <a:xfrm>
            <a:off x="130755" y="1187225"/>
            <a:ext cx="3790950" cy="2514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kumimoji="0" lang="en-US" altLang="en-US" sz="2400" b="0" i="0" u="none" strike="noStrike" kern="1200" cap="none" spc="0" normalizeH="0" baseline="0" noProof="0" dirty="0">
                <a:ln>
                  <a:noFill/>
                </a:ln>
                <a:solidFill>
                  <a:srgbClr val="0000FF"/>
                </a:solidFill>
                <a:effectLst/>
                <a:uLnTx/>
                <a:uFillTx/>
                <a:latin typeface="Calibri"/>
                <a:ea typeface="+mn-ea"/>
                <a:cs typeface="+mn-cs"/>
              </a:rPr>
              <a:t>Because </a:t>
            </a:r>
            <a:r>
              <a:rPr kumimoji="0" lang="en-US" altLang="en-US" sz="2400" b="0" i="0" u="sng" strike="noStrike" kern="1200" cap="none" spc="0" normalizeH="0" baseline="0" noProof="0" dirty="0">
                <a:ln>
                  <a:noFill/>
                </a:ln>
                <a:solidFill>
                  <a:srgbClr val="FF0000"/>
                </a:solidFill>
                <a:effectLst/>
                <a:uLnTx/>
                <a:uFillTx/>
                <a:latin typeface="Calibri"/>
                <a:ea typeface="+mn-ea"/>
                <a:cs typeface="+mn-cs"/>
              </a:rPr>
              <a:t>none of the leaf </a:t>
            </a:r>
            <a:r>
              <a:rPr kumimoji="0" lang="en-US" altLang="en-US" sz="2400" b="0" i="0" u="none" strike="noStrike" kern="1200" cap="none" spc="0" normalizeH="0" baseline="0" noProof="0" dirty="0">
                <a:ln>
                  <a:noFill/>
                </a:ln>
                <a:solidFill>
                  <a:srgbClr val="0000FF"/>
                </a:solidFill>
                <a:effectLst/>
                <a:uLnTx/>
                <a:uFillTx/>
                <a:latin typeface="Calibri"/>
                <a:ea typeface="+mn-ea"/>
                <a:cs typeface="+mn-cs"/>
              </a:rPr>
              <a:t>nodes are 100 %             </a:t>
            </a:r>
          </a:p>
          <a:p>
            <a:pPr lvl="1"/>
            <a:r>
              <a:rPr kumimoji="0" lang="en-US" altLang="en-US" sz="2000" b="0" i="0" u="none" strike="noStrike" kern="1200" cap="none" spc="0" normalizeH="0" baseline="0" noProof="0" dirty="0">
                <a:ln>
                  <a:noFill/>
                </a:ln>
                <a:effectLst/>
                <a:uLnTx/>
                <a:uFillTx/>
                <a:latin typeface="Calibri"/>
                <a:ea typeface="+mn-ea"/>
                <a:cs typeface="+mn-cs"/>
              </a:rPr>
              <a:t>YES </a:t>
            </a:r>
            <a:r>
              <a:rPr kumimoji="0" lang="en-US" altLang="en-US" sz="2000" b="0" i="0" u="none" strike="noStrike" kern="1200" cap="none" spc="0" normalizeH="0" baseline="0" noProof="0" dirty="0">
                <a:ln>
                  <a:noFill/>
                </a:ln>
                <a:solidFill>
                  <a:srgbClr val="0000FF"/>
                </a:solidFill>
                <a:effectLst/>
                <a:uLnTx/>
                <a:uFillTx/>
                <a:latin typeface="Calibri"/>
                <a:ea typeface="+mn-ea"/>
                <a:cs typeface="+mn-cs"/>
              </a:rPr>
              <a:t>HEART Disease, nor</a:t>
            </a:r>
          </a:p>
          <a:p>
            <a:pPr lvl="1"/>
            <a:r>
              <a:rPr lang="en-US" altLang="en-US" sz="2000" dirty="0">
                <a:latin typeface="Calibri"/>
              </a:rPr>
              <a:t>NO </a:t>
            </a:r>
            <a:r>
              <a:rPr lang="en-US" altLang="en-US" sz="2000" dirty="0">
                <a:solidFill>
                  <a:srgbClr val="0000FF"/>
                </a:solidFill>
                <a:latin typeface="Calibri"/>
              </a:rPr>
              <a:t>HEART Disease</a:t>
            </a:r>
          </a:p>
          <a:p>
            <a:r>
              <a:rPr kumimoji="0" lang="en-US" altLang="en-US" sz="2400" b="0" i="0" u="none" strike="noStrike" kern="1200" cap="none" spc="0" normalizeH="0" baseline="0" noProof="0" dirty="0">
                <a:ln>
                  <a:noFill/>
                </a:ln>
                <a:solidFill>
                  <a:srgbClr val="0000FF"/>
                </a:solidFill>
                <a:effectLst/>
                <a:uLnTx/>
                <a:uFillTx/>
                <a:latin typeface="Calibri"/>
                <a:ea typeface="+mn-ea"/>
                <a:cs typeface="+mn-cs"/>
              </a:rPr>
              <a:t>They are all considered “</a:t>
            </a:r>
            <a:r>
              <a:rPr kumimoji="0" lang="en-US" alt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impure</a:t>
            </a:r>
            <a:r>
              <a:rPr kumimoji="0" lang="en-US" altLang="en-US" sz="2400" b="0" i="0" u="none" strike="noStrike" kern="1200" cap="none" spc="0" normalizeH="0" baseline="0" noProof="0" dirty="0">
                <a:ln>
                  <a:noFill/>
                </a:ln>
                <a:solidFill>
                  <a:srgbClr val="0000FF"/>
                </a:solidFill>
                <a:effectLst/>
                <a:uLnTx/>
                <a:uFillTx/>
                <a:latin typeface="Calibri"/>
                <a:ea typeface="+mn-ea"/>
                <a:cs typeface="+mn-cs"/>
              </a:rPr>
              <a:t>”</a:t>
            </a:r>
          </a:p>
        </p:txBody>
      </p:sp>
      <p:sp>
        <p:nvSpPr>
          <p:cNvPr id="7" name="Rectangle 3">
            <a:extLst>
              <a:ext uri="{FF2B5EF4-FFF2-40B4-BE49-F238E27FC236}">
                <a16:creationId xmlns:a16="http://schemas.microsoft.com/office/drawing/2014/main" id="{B742299A-E245-4E6F-A081-BD7EBFAE6949}"/>
              </a:ext>
            </a:extLst>
          </p:cNvPr>
          <p:cNvSpPr txBox="1">
            <a:spLocks noChangeArrowheads="1"/>
          </p:cNvSpPr>
          <p:nvPr/>
        </p:nvSpPr>
        <p:spPr>
          <a:xfrm>
            <a:off x="171450" y="3695250"/>
            <a:ext cx="3790950" cy="2514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kumimoji="0" lang="en-US" altLang="en-US" sz="2400" b="0" i="0" u="none" strike="noStrike" kern="1200" cap="none" spc="0" normalizeH="0" baseline="0" noProof="0" dirty="0">
                <a:ln>
                  <a:noFill/>
                </a:ln>
                <a:solidFill>
                  <a:srgbClr val="0000FF"/>
                </a:solidFill>
                <a:effectLst/>
                <a:uLnTx/>
                <a:uFillTx/>
                <a:latin typeface="Calibri"/>
                <a:ea typeface="+mn-ea"/>
                <a:cs typeface="+mn-cs"/>
              </a:rPr>
              <a:t>To determine which separation is best, we need a way to measure and compare “</a:t>
            </a:r>
            <a:r>
              <a:rPr kumimoji="0" lang="en-US" alt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impurity</a:t>
            </a:r>
            <a:r>
              <a:rPr kumimoji="0" lang="en-US" altLang="en-US" sz="2400" b="0" i="0" u="none" strike="noStrike" kern="1200" cap="none" spc="0" normalizeH="0" baseline="0" noProof="0" dirty="0">
                <a:ln>
                  <a:noFill/>
                </a:ln>
                <a:solidFill>
                  <a:srgbClr val="0000FF"/>
                </a:solidFill>
                <a:effectLst/>
                <a:uLnTx/>
                <a:uFillTx/>
                <a:latin typeface="Calibri"/>
                <a:ea typeface="+mn-ea"/>
                <a:cs typeface="+mn-cs"/>
              </a:rPr>
              <a:t>”</a:t>
            </a:r>
          </a:p>
        </p:txBody>
      </p:sp>
    </p:spTree>
    <p:extLst>
      <p:ext uri="{BB962C8B-B14F-4D97-AF65-F5344CB8AC3E}">
        <p14:creationId xmlns:p14="http://schemas.microsoft.com/office/powerpoint/2010/main" val="174468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green sign with white text&#10;&#10;Description automatically generated">
            <a:extLst>
              <a:ext uri="{FF2B5EF4-FFF2-40B4-BE49-F238E27FC236}">
                <a16:creationId xmlns:a16="http://schemas.microsoft.com/office/drawing/2014/main" id="{3FC3AABE-CC8A-45BF-84D7-0F4B544794FC}"/>
              </a:ext>
            </a:extLst>
          </p:cNvPr>
          <p:cNvPicPr>
            <a:picLocks noChangeAspect="1"/>
          </p:cNvPicPr>
          <p:nvPr/>
        </p:nvPicPr>
        <p:blipFill>
          <a:blip r:embed="rId2"/>
          <a:stretch>
            <a:fillRect/>
          </a:stretch>
        </p:blipFill>
        <p:spPr>
          <a:xfrm>
            <a:off x="3962400" y="989702"/>
            <a:ext cx="4638095" cy="5742857"/>
          </a:xfrm>
          <a:prstGeom prst="rect">
            <a:avLst/>
          </a:prstGeom>
        </p:spPr>
      </p:pic>
      <p:sp>
        <p:nvSpPr>
          <p:cNvPr id="6" name="Rectangle 3">
            <a:extLst>
              <a:ext uri="{FF2B5EF4-FFF2-40B4-BE49-F238E27FC236}">
                <a16:creationId xmlns:a16="http://schemas.microsoft.com/office/drawing/2014/main" id="{45A8A0FE-CB87-4867-B658-0897A0775D26}"/>
              </a:ext>
            </a:extLst>
          </p:cNvPr>
          <p:cNvSpPr txBox="1">
            <a:spLocks noChangeArrowheads="1"/>
          </p:cNvSpPr>
          <p:nvPr/>
        </p:nvSpPr>
        <p:spPr>
          <a:xfrm>
            <a:off x="154723" y="2590800"/>
            <a:ext cx="3790950" cy="167640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400" dirty="0">
                <a:solidFill>
                  <a:srgbClr val="0000FF"/>
                </a:solidFill>
              </a:rPr>
              <a:t>There are a bunch of ways to measure impurity, but we will just focus on a very popular method called “</a:t>
            </a:r>
            <a:r>
              <a:rPr lang="en-US" altLang="en-US" sz="2400" dirty="0">
                <a:effectLst>
                  <a:outerShdw blurRad="38100" dist="38100" dir="2700000" algn="tl">
                    <a:srgbClr val="000000">
                      <a:alpha val="43137"/>
                    </a:srgbClr>
                  </a:outerShdw>
                </a:effectLst>
              </a:rPr>
              <a:t>Gini</a:t>
            </a:r>
            <a:r>
              <a:rPr lang="en-US" altLang="en-US" sz="2400" dirty="0">
                <a:solidFill>
                  <a:srgbClr val="0000FF"/>
                </a:solidFill>
              </a:rPr>
              <a:t>”</a:t>
            </a:r>
          </a:p>
        </p:txBody>
      </p:sp>
    </p:spTree>
    <p:extLst>
      <p:ext uri="{BB962C8B-B14F-4D97-AF65-F5344CB8AC3E}">
        <p14:creationId xmlns:p14="http://schemas.microsoft.com/office/powerpoint/2010/main" val="15907437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72</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E88EA9D8-8C25-47E1-B61A-9C9C0D88C51E}"/>
              </a:ext>
            </a:extLst>
          </p:cNvPr>
          <p:cNvPicPr>
            <a:picLocks noChangeAspect="1"/>
          </p:cNvPicPr>
          <p:nvPr/>
        </p:nvPicPr>
        <p:blipFill>
          <a:blip r:embed="rId2"/>
          <a:stretch>
            <a:fillRect/>
          </a:stretch>
        </p:blipFill>
        <p:spPr>
          <a:xfrm>
            <a:off x="543428" y="2386143"/>
            <a:ext cx="8057143" cy="2085714"/>
          </a:xfrm>
          <a:prstGeom prst="rect">
            <a:avLst/>
          </a:prstGeom>
        </p:spPr>
      </p:pic>
      <p:pic>
        <p:nvPicPr>
          <p:cNvPr id="3" name="Picture 2">
            <a:extLst>
              <a:ext uri="{FF2B5EF4-FFF2-40B4-BE49-F238E27FC236}">
                <a16:creationId xmlns:a16="http://schemas.microsoft.com/office/drawing/2014/main" id="{0A5F5FC7-304D-D17F-A0C3-D1CA2F0A4009}"/>
              </a:ext>
            </a:extLst>
          </p:cNvPr>
          <p:cNvPicPr>
            <a:picLocks noChangeAspect="1"/>
          </p:cNvPicPr>
          <p:nvPr/>
        </p:nvPicPr>
        <p:blipFill>
          <a:blip r:embed="rId3"/>
          <a:stretch>
            <a:fillRect/>
          </a:stretch>
        </p:blipFill>
        <p:spPr>
          <a:xfrm>
            <a:off x="2590800" y="5240408"/>
            <a:ext cx="2523963" cy="859611"/>
          </a:xfrm>
          <a:prstGeom prst="rect">
            <a:avLst/>
          </a:prstGeom>
        </p:spPr>
      </p:pic>
      <p:sp>
        <p:nvSpPr>
          <p:cNvPr id="5" name="TextBox 4">
            <a:extLst>
              <a:ext uri="{FF2B5EF4-FFF2-40B4-BE49-F238E27FC236}">
                <a16:creationId xmlns:a16="http://schemas.microsoft.com/office/drawing/2014/main" id="{A1CFF90E-26BA-3176-162C-CE1AC906EFAB}"/>
              </a:ext>
            </a:extLst>
          </p:cNvPr>
          <p:cNvSpPr txBox="1"/>
          <p:nvPr/>
        </p:nvSpPr>
        <p:spPr>
          <a:xfrm>
            <a:off x="1295400" y="5105400"/>
            <a:ext cx="1132426" cy="523220"/>
          </a:xfrm>
          <a:prstGeom prst="rect">
            <a:avLst/>
          </a:prstGeom>
          <a:noFill/>
        </p:spPr>
        <p:txBody>
          <a:bodyPr wrap="none" rtlCol="0">
            <a:spAutoFit/>
          </a:bodyPr>
          <a:lstStyle/>
          <a:p>
            <a:r>
              <a:rPr lang="en-US" sz="2800" dirty="0">
                <a:solidFill>
                  <a:srgbClr val="0000FF"/>
                </a:solidFill>
              </a:rPr>
              <a:t>Recall:</a:t>
            </a:r>
          </a:p>
        </p:txBody>
      </p:sp>
      <p:sp>
        <p:nvSpPr>
          <p:cNvPr id="6" name="Rectangle 5">
            <a:extLst>
              <a:ext uri="{FF2B5EF4-FFF2-40B4-BE49-F238E27FC236}">
                <a16:creationId xmlns:a16="http://schemas.microsoft.com/office/drawing/2014/main" id="{6B50B960-5232-815B-3907-180E9107F343}"/>
              </a:ext>
            </a:extLst>
          </p:cNvPr>
          <p:cNvSpPr/>
          <p:nvPr/>
        </p:nvSpPr>
        <p:spPr>
          <a:xfrm>
            <a:off x="381000" y="3048000"/>
            <a:ext cx="3200400" cy="1066800"/>
          </a:xfrm>
          <a:prstGeom prst="rect">
            <a:avLst/>
          </a:prstGeom>
          <a:noFill/>
          <a:ln w="444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53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close up of a device&#10;&#10;Description automatically generated">
            <a:extLst>
              <a:ext uri="{FF2B5EF4-FFF2-40B4-BE49-F238E27FC236}">
                <a16:creationId xmlns:a16="http://schemas.microsoft.com/office/drawing/2014/main" id="{E435F2A0-915C-4589-83AF-8F0D0CC4A026}"/>
              </a:ext>
            </a:extLst>
          </p:cNvPr>
          <p:cNvPicPr>
            <a:picLocks noChangeAspect="1"/>
          </p:cNvPicPr>
          <p:nvPr/>
        </p:nvPicPr>
        <p:blipFill>
          <a:blip r:embed="rId2"/>
          <a:stretch>
            <a:fillRect/>
          </a:stretch>
        </p:blipFill>
        <p:spPr>
          <a:xfrm>
            <a:off x="0" y="1156138"/>
            <a:ext cx="9144000" cy="4545724"/>
          </a:xfrm>
          <a:prstGeom prst="rect">
            <a:avLst/>
          </a:prstGeom>
        </p:spPr>
      </p:pic>
    </p:spTree>
    <p:extLst>
      <p:ext uri="{BB962C8B-B14F-4D97-AF65-F5344CB8AC3E}">
        <p14:creationId xmlns:p14="http://schemas.microsoft.com/office/powerpoint/2010/main" val="29783036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45894997-DBAE-41AF-82C8-0104E0A64933}"/>
              </a:ext>
            </a:extLst>
          </p:cNvPr>
          <p:cNvPicPr>
            <a:picLocks noChangeAspect="1"/>
          </p:cNvPicPr>
          <p:nvPr/>
        </p:nvPicPr>
        <p:blipFill>
          <a:blip r:embed="rId2"/>
          <a:stretch>
            <a:fillRect/>
          </a:stretch>
        </p:blipFill>
        <p:spPr>
          <a:xfrm>
            <a:off x="2010095" y="2248047"/>
            <a:ext cx="5123809" cy="2361905"/>
          </a:xfrm>
          <a:prstGeom prst="rect">
            <a:avLst/>
          </a:prstGeom>
        </p:spPr>
      </p:pic>
    </p:spTree>
    <p:extLst>
      <p:ext uri="{BB962C8B-B14F-4D97-AF65-F5344CB8AC3E}">
        <p14:creationId xmlns:p14="http://schemas.microsoft.com/office/powerpoint/2010/main" val="4018631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5FC48516-BE32-46E5-A0A7-9ECE6C3683CF}"/>
              </a:ext>
            </a:extLst>
          </p:cNvPr>
          <p:cNvPicPr>
            <a:picLocks noChangeAspect="1"/>
          </p:cNvPicPr>
          <p:nvPr/>
        </p:nvPicPr>
        <p:blipFill>
          <a:blip r:embed="rId2"/>
          <a:stretch>
            <a:fillRect/>
          </a:stretch>
        </p:blipFill>
        <p:spPr>
          <a:xfrm>
            <a:off x="2062476" y="1757571"/>
            <a:ext cx="5019048" cy="3342857"/>
          </a:xfrm>
          <a:prstGeom prst="rect">
            <a:avLst/>
          </a:prstGeom>
        </p:spPr>
      </p:pic>
    </p:spTree>
    <p:extLst>
      <p:ext uri="{BB962C8B-B14F-4D97-AF65-F5344CB8AC3E}">
        <p14:creationId xmlns:p14="http://schemas.microsoft.com/office/powerpoint/2010/main" val="15396839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0E0E0BF4-B85E-413D-9DAC-3E55901666A1}"/>
              </a:ext>
            </a:extLst>
          </p:cNvPr>
          <p:cNvPicPr>
            <a:picLocks noChangeAspect="1"/>
          </p:cNvPicPr>
          <p:nvPr/>
        </p:nvPicPr>
        <p:blipFill>
          <a:blip r:embed="rId2"/>
          <a:stretch>
            <a:fillRect/>
          </a:stretch>
        </p:blipFill>
        <p:spPr>
          <a:xfrm>
            <a:off x="1248190" y="933762"/>
            <a:ext cx="6647619" cy="4990476"/>
          </a:xfrm>
          <a:prstGeom prst="rect">
            <a:avLst/>
          </a:prstGeom>
        </p:spPr>
      </p:pic>
    </p:spTree>
    <p:extLst>
      <p:ext uri="{BB962C8B-B14F-4D97-AF65-F5344CB8AC3E}">
        <p14:creationId xmlns:p14="http://schemas.microsoft.com/office/powerpoint/2010/main" val="34049552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picture containing clock&#10;&#10;Description automatically generated">
            <a:extLst>
              <a:ext uri="{FF2B5EF4-FFF2-40B4-BE49-F238E27FC236}">
                <a16:creationId xmlns:a16="http://schemas.microsoft.com/office/drawing/2014/main" id="{9E7B827B-19A1-49DF-8160-DF472580DF1D}"/>
              </a:ext>
            </a:extLst>
          </p:cNvPr>
          <p:cNvPicPr>
            <a:picLocks noChangeAspect="1"/>
          </p:cNvPicPr>
          <p:nvPr/>
        </p:nvPicPr>
        <p:blipFill>
          <a:blip r:embed="rId2"/>
          <a:stretch>
            <a:fillRect/>
          </a:stretch>
        </p:blipFill>
        <p:spPr>
          <a:xfrm>
            <a:off x="1638666" y="1138524"/>
            <a:ext cx="5866667" cy="4580952"/>
          </a:xfrm>
          <a:prstGeom prst="rect">
            <a:avLst/>
          </a:prstGeom>
        </p:spPr>
      </p:pic>
    </p:spTree>
    <p:extLst>
      <p:ext uri="{BB962C8B-B14F-4D97-AF65-F5344CB8AC3E}">
        <p14:creationId xmlns:p14="http://schemas.microsoft.com/office/powerpoint/2010/main" val="21824745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333C72E1-282D-46FA-AF20-FD438A11166C}"/>
              </a:ext>
            </a:extLst>
          </p:cNvPr>
          <p:cNvPicPr>
            <a:picLocks noChangeAspect="1"/>
          </p:cNvPicPr>
          <p:nvPr/>
        </p:nvPicPr>
        <p:blipFill>
          <a:blip r:embed="rId2"/>
          <a:stretch>
            <a:fillRect/>
          </a:stretch>
        </p:blipFill>
        <p:spPr>
          <a:xfrm>
            <a:off x="1448190" y="976619"/>
            <a:ext cx="6247619" cy="4904762"/>
          </a:xfrm>
          <a:prstGeom prst="rect">
            <a:avLst/>
          </a:prstGeom>
        </p:spPr>
      </p:pic>
    </p:spTree>
    <p:extLst>
      <p:ext uri="{BB962C8B-B14F-4D97-AF65-F5344CB8AC3E}">
        <p14:creationId xmlns:p14="http://schemas.microsoft.com/office/powerpoint/2010/main" val="25007239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 screen with text&#10;&#10;Description automatically generated">
            <a:extLst>
              <a:ext uri="{FF2B5EF4-FFF2-40B4-BE49-F238E27FC236}">
                <a16:creationId xmlns:a16="http://schemas.microsoft.com/office/drawing/2014/main" id="{4A81EDCC-2AC8-42FE-B492-8AC7B4F2848C}"/>
              </a:ext>
            </a:extLst>
          </p:cNvPr>
          <p:cNvPicPr>
            <a:picLocks noChangeAspect="1"/>
          </p:cNvPicPr>
          <p:nvPr/>
        </p:nvPicPr>
        <p:blipFill>
          <a:blip r:embed="rId2"/>
          <a:stretch>
            <a:fillRect/>
          </a:stretch>
        </p:blipFill>
        <p:spPr>
          <a:xfrm>
            <a:off x="1410095" y="852809"/>
            <a:ext cx="6323809" cy="5152381"/>
          </a:xfrm>
          <a:prstGeom prst="rect">
            <a:avLst/>
          </a:prstGeom>
        </p:spPr>
      </p:pic>
    </p:spTree>
    <p:extLst>
      <p:ext uri="{BB962C8B-B14F-4D97-AF65-F5344CB8AC3E}">
        <p14:creationId xmlns:p14="http://schemas.microsoft.com/office/powerpoint/2010/main" val="3889100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 Internal &amp; Leaf Nodes</a:t>
            </a:r>
          </a:p>
        </p:txBody>
      </p:sp>
      <p:pic>
        <p:nvPicPr>
          <p:cNvPr id="9" name="Picture 8" descr="A picture containing game&#10;&#10;Description automatically generated">
            <a:extLst>
              <a:ext uri="{FF2B5EF4-FFF2-40B4-BE49-F238E27FC236}">
                <a16:creationId xmlns:a16="http://schemas.microsoft.com/office/drawing/2014/main" id="{4FD8475A-1A30-4B8D-979C-D6800AF685DC}"/>
              </a:ext>
            </a:extLst>
          </p:cNvPr>
          <p:cNvPicPr>
            <a:picLocks noChangeAspect="1"/>
          </p:cNvPicPr>
          <p:nvPr/>
        </p:nvPicPr>
        <p:blipFill rotWithShape="1">
          <a:blip r:embed="rId3"/>
          <a:srcRect l="16912" t="19608" r="12059" b="15685"/>
          <a:stretch/>
        </p:blipFill>
        <p:spPr>
          <a:xfrm>
            <a:off x="304800" y="1295400"/>
            <a:ext cx="4800600" cy="2514600"/>
          </a:xfrm>
          <a:prstGeom prst="rect">
            <a:avLst/>
          </a:prstGeom>
        </p:spPr>
      </p:pic>
      <p:sp>
        <p:nvSpPr>
          <p:cNvPr id="2" name="Slide Number Placeholder 1">
            <a:extLst>
              <a:ext uri="{FF2B5EF4-FFF2-40B4-BE49-F238E27FC236}">
                <a16:creationId xmlns:a16="http://schemas.microsoft.com/office/drawing/2014/main" id="{8CA909AF-0089-4950-83A9-F60E57B618E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5225A3BC-4FB2-4B24-A0D9-045E4AF98795}"/>
              </a:ext>
            </a:extLst>
          </p:cNvPr>
          <p:cNvPicPr>
            <a:picLocks noChangeAspect="1"/>
          </p:cNvPicPr>
          <p:nvPr/>
        </p:nvPicPr>
        <p:blipFill rotWithShape="1">
          <a:blip r:embed="rId4"/>
          <a:srcRect l="17241" t="26881" r="13793" b="8271"/>
          <a:stretch/>
        </p:blipFill>
        <p:spPr>
          <a:xfrm>
            <a:off x="3886200" y="3934908"/>
            <a:ext cx="4572000" cy="2389692"/>
          </a:xfrm>
          <a:prstGeom prst="rect">
            <a:avLst/>
          </a:prstGeom>
        </p:spPr>
      </p:pic>
      <p:sp>
        <p:nvSpPr>
          <p:cNvPr id="3" name="TextBox 2">
            <a:extLst>
              <a:ext uri="{FF2B5EF4-FFF2-40B4-BE49-F238E27FC236}">
                <a16:creationId xmlns:a16="http://schemas.microsoft.com/office/drawing/2014/main" id="{C6931315-6D59-AAEC-25D2-31BE26975191}"/>
              </a:ext>
            </a:extLst>
          </p:cNvPr>
          <p:cNvSpPr txBox="1"/>
          <p:nvPr/>
        </p:nvSpPr>
        <p:spPr>
          <a:xfrm>
            <a:off x="609600" y="882134"/>
            <a:ext cx="4807791" cy="369332"/>
          </a:xfrm>
          <a:prstGeom prst="rect">
            <a:avLst/>
          </a:prstGeom>
          <a:noFill/>
        </p:spPr>
        <p:txBody>
          <a:bodyPr wrap="none" rtlCol="0">
            <a:spAutoFit/>
          </a:bodyPr>
          <a:lstStyle/>
          <a:p>
            <a:r>
              <a:rPr lang="en-US" dirty="0">
                <a:solidFill>
                  <a:srgbClr val="0000FF"/>
                </a:solidFill>
                <a:effectLst>
                  <a:outerShdw blurRad="38100" dist="38100" dir="2700000" algn="tl">
                    <a:srgbClr val="000000">
                      <a:alpha val="43137"/>
                    </a:srgbClr>
                  </a:outerShdw>
                </a:effectLst>
              </a:rPr>
              <a:t>These are called internal nodes or </a:t>
            </a:r>
            <a:r>
              <a:rPr lang="en-US" dirty="0">
                <a:solidFill>
                  <a:srgbClr val="FF0000"/>
                </a:solidFill>
                <a:effectLst>
                  <a:outerShdw blurRad="38100" dist="38100" dir="2700000" algn="tl">
                    <a:srgbClr val="000000">
                      <a:alpha val="43137"/>
                    </a:srgbClr>
                  </a:outerShdw>
                </a:effectLst>
              </a:rPr>
              <a:t>decision nodes</a:t>
            </a:r>
          </a:p>
        </p:txBody>
      </p:sp>
      <p:sp>
        <p:nvSpPr>
          <p:cNvPr id="7" name="TextBox 6">
            <a:extLst>
              <a:ext uri="{FF2B5EF4-FFF2-40B4-BE49-F238E27FC236}">
                <a16:creationId xmlns:a16="http://schemas.microsoft.com/office/drawing/2014/main" id="{B059C6D8-7C6E-804F-6AC9-BD4B083E00D4}"/>
              </a:ext>
            </a:extLst>
          </p:cNvPr>
          <p:cNvSpPr txBox="1"/>
          <p:nvPr/>
        </p:nvSpPr>
        <p:spPr>
          <a:xfrm>
            <a:off x="3733800" y="6266568"/>
            <a:ext cx="4562916" cy="369332"/>
          </a:xfrm>
          <a:prstGeom prst="rect">
            <a:avLst/>
          </a:prstGeom>
          <a:noFill/>
        </p:spPr>
        <p:txBody>
          <a:bodyPr wrap="none" rtlCol="0">
            <a:spAutoFit/>
          </a:bodyPr>
          <a:lstStyle/>
          <a:p>
            <a:r>
              <a:rPr lang="en-US" dirty="0">
                <a:solidFill>
                  <a:srgbClr val="0000FF"/>
                </a:solidFill>
                <a:effectLst>
                  <a:outerShdw blurRad="38100" dist="38100" dir="2700000" algn="tl">
                    <a:srgbClr val="000000">
                      <a:alpha val="43137"/>
                    </a:srgbClr>
                  </a:outerShdw>
                </a:effectLst>
              </a:rPr>
              <a:t>These are called Leaf Nodes or </a:t>
            </a:r>
            <a:r>
              <a:rPr lang="en-US" dirty="0">
                <a:solidFill>
                  <a:srgbClr val="00B050"/>
                </a:solidFill>
                <a:effectLst>
                  <a:outerShdw blurRad="38100" dist="38100" dir="2700000" algn="tl">
                    <a:srgbClr val="000000">
                      <a:alpha val="43137"/>
                    </a:srgbClr>
                  </a:outerShdw>
                </a:effectLst>
              </a:rPr>
              <a:t>Terminal Nodes</a:t>
            </a:r>
          </a:p>
        </p:txBody>
      </p:sp>
    </p:spTree>
    <p:extLst>
      <p:ext uri="{BB962C8B-B14F-4D97-AF65-F5344CB8AC3E}">
        <p14:creationId xmlns:p14="http://schemas.microsoft.com/office/powerpoint/2010/main" val="356307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E158CEE4-0915-4B7C-841A-6FF8CC807EAE}"/>
              </a:ext>
            </a:extLst>
          </p:cNvPr>
          <p:cNvPicPr>
            <a:picLocks noChangeAspect="1"/>
          </p:cNvPicPr>
          <p:nvPr/>
        </p:nvPicPr>
        <p:blipFill>
          <a:blip r:embed="rId2"/>
          <a:stretch>
            <a:fillRect/>
          </a:stretch>
        </p:blipFill>
        <p:spPr>
          <a:xfrm>
            <a:off x="0" y="970935"/>
            <a:ext cx="9144000" cy="4916129"/>
          </a:xfrm>
          <a:prstGeom prst="rect">
            <a:avLst/>
          </a:prstGeom>
        </p:spPr>
      </p:pic>
    </p:spTree>
    <p:extLst>
      <p:ext uri="{BB962C8B-B14F-4D97-AF65-F5344CB8AC3E}">
        <p14:creationId xmlns:p14="http://schemas.microsoft.com/office/powerpoint/2010/main" val="9295435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E4D2E92F-A353-4709-91A7-78089B6706B7}"/>
              </a:ext>
            </a:extLst>
          </p:cNvPr>
          <p:cNvPicPr>
            <a:picLocks noChangeAspect="1"/>
          </p:cNvPicPr>
          <p:nvPr/>
        </p:nvPicPr>
        <p:blipFill>
          <a:blip r:embed="rId2"/>
          <a:stretch>
            <a:fillRect/>
          </a:stretch>
        </p:blipFill>
        <p:spPr>
          <a:xfrm>
            <a:off x="0" y="1062000"/>
            <a:ext cx="9144000" cy="4734000"/>
          </a:xfrm>
          <a:prstGeom prst="rect">
            <a:avLst/>
          </a:prstGeom>
        </p:spPr>
      </p:pic>
      <p:sp>
        <p:nvSpPr>
          <p:cNvPr id="5" name="Oval 4">
            <a:extLst>
              <a:ext uri="{FF2B5EF4-FFF2-40B4-BE49-F238E27FC236}">
                <a16:creationId xmlns:a16="http://schemas.microsoft.com/office/drawing/2014/main" id="{67B3AD37-D30E-42F2-8187-132643A9FADC}"/>
              </a:ext>
            </a:extLst>
          </p:cNvPr>
          <p:cNvSpPr/>
          <p:nvPr/>
        </p:nvSpPr>
        <p:spPr>
          <a:xfrm>
            <a:off x="2819400" y="5181600"/>
            <a:ext cx="1447800" cy="902149"/>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0501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82</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6E1E2D72-E6DF-48CF-8D12-51FEF5937A7A}"/>
              </a:ext>
            </a:extLst>
          </p:cNvPr>
          <p:cNvPicPr>
            <a:picLocks noChangeAspect="1"/>
          </p:cNvPicPr>
          <p:nvPr/>
        </p:nvPicPr>
        <p:blipFill>
          <a:blip r:embed="rId2"/>
          <a:stretch>
            <a:fillRect/>
          </a:stretch>
        </p:blipFill>
        <p:spPr>
          <a:xfrm>
            <a:off x="0" y="713232"/>
            <a:ext cx="9144000" cy="5431536"/>
          </a:xfrm>
          <a:prstGeom prst="rect">
            <a:avLst/>
          </a:prstGeom>
        </p:spPr>
      </p:pic>
    </p:spTree>
    <p:extLst>
      <p:ext uri="{BB962C8B-B14F-4D97-AF65-F5344CB8AC3E}">
        <p14:creationId xmlns:p14="http://schemas.microsoft.com/office/powerpoint/2010/main" val="27453382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670697FB-21F8-461A-A534-27A446F05823}"/>
              </a:ext>
            </a:extLst>
          </p:cNvPr>
          <p:cNvPicPr>
            <a:picLocks noChangeAspect="1"/>
          </p:cNvPicPr>
          <p:nvPr/>
        </p:nvPicPr>
        <p:blipFill>
          <a:blip r:embed="rId2"/>
          <a:stretch>
            <a:fillRect/>
          </a:stretch>
        </p:blipFill>
        <p:spPr>
          <a:xfrm>
            <a:off x="0" y="695838"/>
            <a:ext cx="9144000" cy="5466324"/>
          </a:xfrm>
          <a:prstGeom prst="rect">
            <a:avLst/>
          </a:prstGeom>
        </p:spPr>
      </p:pic>
    </p:spTree>
    <p:extLst>
      <p:ext uri="{BB962C8B-B14F-4D97-AF65-F5344CB8AC3E}">
        <p14:creationId xmlns:p14="http://schemas.microsoft.com/office/powerpoint/2010/main" val="5207080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picture containing bird, flower, tree&#10;&#10;Description automatically generated">
            <a:extLst>
              <a:ext uri="{FF2B5EF4-FFF2-40B4-BE49-F238E27FC236}">
                <a16:creationId xmlns:a16="http://schemas.microsoft.com/office/drawing/2014/main" id="{44FE8604-9B97-4B37-BA9A-9DC15F5ADD75}"/>
              </a:ext>
            </a:extLst>
          </p:cNvPr>
          <p:cNvPicPr>
            <a:picLocks noChangeAspect="1"/>
          </p:cNvPicPr>
          <p:nvPr/>
        </p:nvPicPr>
        <p:blipFill>
          <a:blip r:embed="rId2"/>
          <a:stretch>
            <a:fillRect/>
          </a:stretch>
        </p:blipFill>
        <p:spPr>
          <a:xfrm>
            <a:off x="0" y="1223574"/>
            <a:ext cx="9144000" cy="4410852"/>
          </a:xfrm>
          <a:prstGeom prst="rect">
            <a:avLst/>
          </a:prstGeom>
        </p:spPr>
      </p:pic>
      <p:sp>
        <p:nvSpPr>
          <p:cNvPr id="6" name="Rectangle 5">
            <a:extLst>
              <a:ext uri="{FF2B5EF4-FFF2-40B4-BE49-F238E27FC236}">
                <a16:creationId xmlns:a16="http://schemas.microsoft.com/office/drawing/2014/main" id="{6152FCC8-FB60-44D6-B529-310F5374BB3A}"/>
              </a:ext>
            </a:extLst>
          </p:cNvPr>
          <p:cNvSpPr/>
          <p:nvPr/>
        </p:nvSpPr>
        <p:spPr>
          <a:xfrm>
            <a:off x="4343400" y="2895600"/>
            <a:ext cx="4800599" cy="1295400"/>
          </a:xfrm>
          <a:prstGeom prst="rect">
            <a:avLst/>
          </a:prstGeom>
          <a:noFill/>
          <a:ln w="4127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9681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618BF470-8F19-42FC-9EA3-D285B06F9D87}"/>
              </a:ext>
            </a:extLst>
          </p:cNvPr>
          <p:cNvPicPr>
            <a:picLocks noChangeAspect="1"/>
          </p:cNvPicPr>
          <p:nvPr/>
        </p:nvPicPr>
        <p:blipFill>
          <a:blip r:embed="rId2"/>
          <a:stretch>
            <a:fillRect/>
          </a:stretch>
        </p:blipFill>
        <p:spPr>
          <a:xfrm>
            <a:off x="0" y="1208185"/>
            <a:ext cx="9144000" cy="4441629"/>
          </a:xfrm>
          <a:prstGeom prst="rect">
            <a:avLst/>
          </a:prstGeom>
        </p:spPr>
      </p:pic>
    </p:spTree>
    <p:extLst>
      <p:ext uri="{BB962C8B-B14F-4D97-AF65-F5344CB8AC3E}">
        <p14:creationId xmlns:p14="http://schemas.microsoft.com/office/powerpoint/2010/main" val="35869145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A2203C96-ACC4-4CA7-B5AC-48151FB77B97}"/>
              </a:ext>
            </a:extLst>
          </p:cNvPr>
          <p:cNvPicPr>
            <a:picLocks noChangeAspect="1"/>
          </p:cNvPicPr>
          <p:nvPr/>
        </p:nvPicPr>
        <p:blipFill>
          <a:blip r:embed="rId2"/>
          <a:stretch>
            <a:fillRect/>
          </a:stretch>
        </p:blipFill>
        <p:spPr>
          <a:xfrm>
            <a:off x="0" y="1019243"/>
            <a:ext cx="9144000" cy="4819514"/>
          </a:xfrm>
          <a:prstGeom prst="rect">
            <a:avLst/>
          </a:prstGeom>
        </p:spPr>
      </p:pic>
    </p:spTree>
    <p:extLst>
      <p:ext uri="{BB962C8B-B14F-4D97-AF65-F5344CB8AC3E}">
        <p14:creationId xmlns:p14="http://schemas.microsoft.com/office/powerpoint/2010/main" val="5679267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close up of text on a white background&#10;&#10;Description automatically generated">
            <a:extLst>
              <a:ext uri="{FF2B5EF4-FFF2-40B4-BE49-F238E27FC236}">
                <a16:creationId xmlns:a16="http://schemas.microsoft.com/office/drawing/2014/main" id="{340A1E57-DA02-4E28-BA99-AF6D0397E107}"/>
              </a:ext>
            </a:extLst>
          </p:cNvPr>
          <p:cNvPicPr>
            <a:picLocks noChangeAspect="1"/>
          </p:cNvPicPr>
          <p:nvPr/>
        </p:nvPicPr>
        <p:blipFill>
          <a:blip r:embed="rId2"/>
          <a:stretch>
            <a:fillRect/>
          </a:stretch>
        </p:blipFill>
        <p:spPr>
          <a:xfrm>
            <a:off x="557714" y="1348047"/>
            <a:ext cx="8028571" cy="4161905"/>
          </a:xfrm>
          <a:prstGeom prst="rect">
            <a:avLst/>
          </a:prstGeom>
        </p:spPr>
      </p:pic>
      <p:sp>
        <p:nvSpPr>
          <p:cNvPr id="3" name="TextBox 2">
            <a:extLst>
              <a:ext uri="{FF2B5EF4-FFF2-40B4-BE49-F238E27FC236}">
                <a16:creationId xmlns:a16="http://schemas.microsoft.com/office/drawing/2014/main" id="{6143A829-8546-2AA7-28A9-557D34174625}"/>
              </a:ext>
            </a:extLst>
          </p:cNvPr>
          <p:cNvSpPr txBox="1"/>
          <p:nvPr/>
        </p:nvSpPr>
        <p:spPr>
          <a:xfrm>
            <a:off x="3879351" y="2939534"/>
            <a:ext cx="535724" cy="369332"/>
          </a:xfrm>
          <a:prstGeom prst="rect">
            <a:avLst/>
          </a:prstGeom>
          <a:noFill/>
        </p:spPr>
        <p:txBody>
          <a:bodyPr wrap="none" rtlCol="0">
            <a:spAutoFit/>
          </a:bodyPr>
          <a:lstStyle/>
          <a:p>
            <a:r>
              <a:rPr lang="en-US" dirty="0">
                <a:solidFill>
                  <a:srgbClr val="0000FF"/>
                </a:solidFill>
              </a:rPr>
              <a:t>164</a:t>
            </a:r>
          </a:p>
        </p:txBody>
      </p:sp>
      <p:sp>
        <p:nvSpPr>
          <p:cNvPr id="6" name="TextBox 5">
            <a:extLst>
              <a:ext uri="{FF2B5EF4-FFF2-40B4-BE49-F238E27FC236}">
                <a16:creationId xmlns:a16="http://schemas.microsoft.com/office/drawing/2014/main" id="{74A54F04-7916-E857-28FD-14AE8E294E3A}"/>
              </a:ext>
            </a:extLst>
          </p:cNvPr>
          <p:cNvSpPr txBox="1"/>
          <p:nvPr/>
        </p:nvSpPr>
        <p:spPr>
          <a:xfrm>
            <a:off x="6709269" y="2939534"/>
            <a:ext cx="535724" cy="369332"/>
          </a:xfrm>
          <a:prstGeom prst="rect">
            <a:avLst/>
          </a:prstGeom>
          <a:noFill/>
        </p:spPr>
        <p:txBody>
          <a:bodyPr wrap="none" rtlCol="0">
            <a:spAutoFit/>
          </a:bodyPr>
          <a:lstStyle/>
          <a:p>
            <a:r>
              <a:rPr lang="en-US" dirty="0">
                <a:solidFill>
                  <a:srgbClr val="0000FF"/>
                </a:solidFill>
              </a:rPr>
              <a:t>133</a:t>
            </a:r>
          </a:p>
        </p:txBody>
      </p:sp>
    </p:spTree>
    <p:extLst>
      <p:ext uri="{BB962C8B-B14F-4D97-AF65-F5344CB8AC3E}">
        <p14:creationId xmlns:p14="http://schemas.microsoft.com/office/powerpoint/2010/main" val="3396267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88</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76AA4AC4-FB8E-4B2F-9DD2-89F5DA80A848}"/>
              </a:ext>
            </a:extLst>
          </p:cNvPr>
          <p:cNvPicPr>
            <a:picLocks noChangeAspect="1"/>
          </p:cNvPicPr>
          <p:nvPr/>
        </p:nvPicPr>
        <p:blipFill>
          <a:blip r:embed="rId2"/>
          <a:stretch>
            <a:fillRect/>
          </a:stretch>
        </p:blipFill>
        <p:spPr>
          <a:xfrm>
            <a:off x="0" y="1175017"/>
            <a:ext cx="9144000" cy="4507966"/>
          </a:xfrm>
          <a:prstGeom prst="rect">
            <a:avLst/>
          </a:prstGeom>
        </p:spPr>
      </p:pic>
      <p:sp>
        <p:nvSpPr>
          <p:cNvPr id="5" name="TextBox 4">
            <a:extLst>
              <a:ext uri="{FF2B5EF4-FFF2-40B4-BE49-F238E27FC236}">
                <a16:creationId xmlns:a16="http://schemas.microsoft.com/office/drawing/2014/main" id="{C069655F-E4C1-0275-6321-BF384700FAAE}"/>
              </a:ext>
            </a:extLst>
          </p:cNvPr>
          <p:cNvSpPr txBox="1"/>
          <p:nvPr/>
        </p:nvSpPr>
        <p:spPr>
          <a:xfrm>
            <a:off x="1676400" y="878127"/>
            <a:ext cx="535724" cy="369332"/>
          </a:xfrm>
          <a:prstGeom prst="rect">
            <a:avLst/>
          </a:prstGeom>
          <a:noFill/>
        </p:spPr>
        <p:txBody>
          <a:bodyPr wrap="none" rtlCol="0">
            <a:spAutoFit/>
          </a:bodyPr>
          <a:lstStyle/>
          <a:p>
            <a:r>
              <a:rPr lang="en-US" dirty="0">
                <a:solidFill>
                  <a:srgbClr val="0000FF"/>
                </a:solidFill>
              </a:rPr>
              <a:t>164</a:t>
            </a:r>
          </a:p>
        </p:txBody>
      </p:sp>
      <p:sp>
        <p:nvSpPr>
          <p:cNvPr id="6" name="TextBox 5">
            <a:extLst>
              <a:ext uri="{FF2B5EF4-FFF2-40B4-BE49-F238E27FC236}">
                <a16:creationId xmlns:a16="http://schemas.microsoft.com/office/drawing/2014/main" id="{1ECD1208-9107-B7DB-ADE9-4F1B63C01C8C}"/>
              </a:ext>
            </a:extLst>
          </p:cNvPr>
          <p:cNvSpPr txBox="1"/>
          <p:nvPr/>
        </p:nvSpPr>
        <p:spPr>
          <a:xfrm>
            <a:off x="533400" y="1597631"/>
            <a:ext cx="535724" cy="369332"/>
          </a:xfrm>
          <a:prstGeom prst="rect">
            <a:avLst/>
          </a:prstGeom>
          <a:noFill/>
        </p:spPr>
        <p:txBody>
          <a:bodyPr wrap="none" rtlCol="0">
            <a:spAutoFit/>
          </a:bodyPr>
          <a:lstStyle/>
          <a:p>
            <a:r>
              <a:rPr lang="en-US" dirty="0">
                <a:solidFill>
                  <a:srgbClr val="0000FF"/>
                </a:solidFill>
              </a:rPr>
              <a:t>111</a:t>
            </a:r>
          </a:p>
        </p:txBody>
      </p:sp>
      <p:sp>
        <p:nvSpPr>
          <p:cNvPr id="7" name="TextBox 6">
            <a:extLst>
              <a:ext uri="{FF2B5EF4-FFF2-40B4-BE49-F238E27FC236}">
                <a16:creationId xmlns:a16="http://schemas.microsoft.com/office/drawing/2014/main" id="{CD2C6EC3-E7C2-C388-1315-5806929036AA}"/>
              </a:ext>
            </a:extLst>
          </p:cNvPr>
          <p:cNvSpPr txBox="1"/>
          <p:nvPr/>
        </p:nvSpPr>
        <p:spPr>
          <a:xfrm>
            <a:off x="3104952" y="1597631"/>
            <a:ext cx="418704" cy="369332"/>
          </a:xfrm>
          <a:prstGeom prst="rect">
            <a:avLst/>
          </a:prstGeom>
          <a:noFill/>
        </p:spPr>
        <p:txBody>
          <a:bodyPr wrap="none" rtlCol="0">
            <a:spAutoFit/>
          </a:bodyPr>
          <a:lstStyle/>
          <a:p>
            <a:r>
              <a:rPr lang="en-US" dirty="0">
                <a:solidFill>
                  <a:srgbClr val="0000FF"/>
                </a:solidFill>
              </a:rPr>
              <a:t>53</a:t>
            </a:r>
          </a:p>
        </p:txBody>
      </p:sp>
    </p:spTree>
    <p:extLst>
      <p:ext uri="{BB962C8B-B14F-4D97-AF65-F5344CB8AC3E}">
        <p14:creationId xmlns:p14="http://schemas.microsoft.com/office/powerpoint/2010/main" val="15291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89</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close up of text on a white background&#10;&#10;Description automatically generated">
            <a:extLst>
              <a:ext uri="{FF2B5EF4-FFF2-40B4-BE49-F238E27FC236}">
                <a16:creationId xmlns:a16="http://schemas.microsoft.com/office/drawing/2014/main" id="{4243148D-2934-4AA8-A42D-58C4997A4C55}"/>
              </a:ext>
            </a:extLst>
          </p:cNvPr>
          <p:cNvPicPr>
            <a:picLocks noChangeAspect="1"/>
          </p:cNvPicPr>
          <p:nvPr/>
        </p:nvPicPr>
        <p:blipFill>
          <a:blip r:embed="rId2"/>
          <a:stretch>
            <a:fillRect/>
          </a:stretch>
        </p:blipFill>
        <p:spPr>
          <a:xfrm>
            <a:off x="0" y="1162246"/>
            <a:ext cx="9144000" cy="4533508"/>
          </a:xfrm>
          <a:prstGeom prst="rect">
            <a:avLst/>
          </a:prstGeom>
        </p:spPr>
      </p:pic>
      <p:sp>
        <p:nvSpPr>
          <p:cNvPr id="5" name="TextBox 4">
            <a:extLst>
              <a:ext uri="{FF2B5EF4-FFF2-40B4-BE49-F238E27FC236}">
                <a16:creationId xmlns:a16="http://schemas.microsoft.com/office/drawing/2014/main" id="{8BED44F9-CA4A-986E-B351-6F140E75AB8A}"/>
              </a:ext>
            </a:extLst>
          </p:cNvPr>
          <p:cNvSpPr txBox="1"/>
          <p:nvPr/>
        </p:nvSpPr>
        <p:spPr>
          <a:xfrm>
            <a:off x="1676400" y="871742"/>
            <a:ext cx="535724" cy="369332"/>
          </a:xfrm>
          <a:prstGeom prst="rect">
            <a:avLst/>
          </a:prstGeom>
          <a:noFill/>
        </p:spPr>
        <p:txBody>
          <a:bodyPr wrap="none" rtlCol="0">
            <a:spAutoFit/>
          </a:bodyPr>
          <a:lstStyle/>
          <a:p>
            <a:r>
              <a:rPr lang="en-US" dirty="0">
                <a:solidFill>
                  <a:srgbClr val="0000FF"/>
                </a:solidFill>
              </a:rPr>
              <a:t>164</a:t>
            </a:r>
          </a:p>
        </p:txBody>
      </p:sp>
      <p:sp>
        <p:nvSpPr>
          <p:cNvPr id="6" name="TextBox 5">
            <a:extLst>
              <a:ext uri="{FF2B5EF4-FFF2-40B4-BE49-F238E27FC236}">
                <a16:creationId xmlns:a16="http://schemas.microsoft.com/office/drawing/2014/main" id="{62F8F834-4311-A922-F8F8-84400F7AF379}"/>
              </a:ext>
            </a:extLst>
          </p:cNvPr>
          <p:cNvSpPr txBox="1"/>
          <p:nvPr/>
        </p:nvSpPr>
        <p:spPr>
          <a:xfrm>
            <a:off x="1676400" y="3290748"/>
            <a:ext cx="535724" cy="369332"/>
          </a:xfrm>
          <a:prstGeom prst="rect">
            <a:avLst/>
          </a:prstGeom>
          <a:noFill/>
        </p:spPr>
        <p:txBody>
          <a:bodyPr wrap="none" rtlCol="0">
            <a:spAutoFit/>
          </a:bodyPr>
          <a:lstStyle/>
          <a:p>
            <a:r>
              <a:rPr lang="en-US" dirty="0">
                <a:solidFill>
                  <a:srgbClr val="FF0000"/>
                </a:solidFill>
              </a:rPr>
              <a:t>164</a:t>
            </a:r>
          </a:p>
        </p:txBody>
      </p:sp>
      <p:sp>
        <p:nvSpPr>
          <p:cNvPr id="7" name="TextBox 6">
            <a:extLst>
              <a:ext uri="{FF2B5EF4-FFF2-40B4-BE49-F238E27FC236}">
                <a16:creationId xmlns:a16="http://schemas.microsoft.com/office/drawing/2014/main" id="{2915BD2D-BCB5-1C28-E1A1-87818B203BE8}"/>
              </a:ext>
            </a:extLst>
          </p:cNvPr>
          <p:cNvSpPr txBox="1"/>
          <p:nvPr/>
        </p:nvSpPr>
        <p:spPr>
          <a:xfrm>
            <a:off x="533400" y="1524000"/>
            <a:ext cx="535724" cy="369332"/>
          </a:xfrm>
          <a:prstGeom prst="rect">
            <a:avLst/>
          </a:prstGeom>
          <a:noFill/>
        </p:spPr>
        <p:txBody>
          <a:bodyPr wrap="none" rtlCol="0">
            <a:spAutoFit/>
          </a:bodyPr>
          <a:lstStyle/>
          <a:p>
            <a:r>
              <a:rPr lang="en-US" dirty="0">
                <a:solidFill>
                  <a:srgbClr val="0000FF"/>
                </a:solidFill>
              </a:rPr>
              <a:t>111</a:t>
            </a:r>
          </a:p>
        </p:txBody>
      </p:sp>
      <p:sp>
        <p:nvSpPr>
          <p:cNvPr id="8" name="TextBox 7">
            <a:extLst>
              <a:ext uri="{FF2B5EF4-FFF2-40B4-BE49-F238E27FC236}">
                <a16:creationId xmlns:a16="http://schemas.microsoft.com/office/drawing/2014/main" id="{CE74BA3B-5129-ACAF-C5F8-FE1CEFF46CE2}"/>
              </a:ext>
            </a:extLst>
          </p:cNvPr>
          <p:cNvSpPr txBox="1"/>
          <p:nvPr/>
        </p:nvSpPr>
        <p:spPr>
          <a:xfrm>
            <a:off x="3104952" y="1539411"/>
            <a:ext cx="418704" cy="369332"/>
          </a:xfrm>
          <a:prstGeom prst="rect">
            <a:avLst/>
          </a:prstGeom>
          <a:noFill/>
        </p:spPr>
        <p:txBody>
          <a:bodyPr wrap="none" rtlCol="0">
            <a:spAutoFit/>
          </a:bodyPr>
          <a:lstStyle/>
          <a:p>
            <a:r>
              <a:rPr lang="en-US" dirty="0">
                <a:solidFill>
                  <a:srgbClr val="0000FF"/>
                </a:solidFill>
              </a:rPr>
              <a:t>53</a:t>
            </a:r>
          </a:p>
        </p:txBody>
      </p:sp>
      <p:sp>
        <p:nvSpPr>
          <p:cNvPr id="9" name="TextBox 8">
            <a:extLst>
              <a:ext uri="{FF2B5EF4-FFF2-40B4-BE49-F238E27FC236}">
                <a16:creationId xmlns:a16="http://schemas.microsoft.com/office/drawing/2014/main" id="{05B10FDA-3DAD-1703-7113-29F09875B181}"/>
              </a:ext>
            </a:extLst>
          </p:cNvPr>
          <p:cNvSpPr txBox="1"/>
          <p:nvPr/>
        </p:nvSpPr>
        <p:spPr>
          <a:xfrm>
            <a:off x="533400" y="3886200"/>
            <a:ext cx="418704" cy="369332"/>
          </a:xfrm>
          <a:prstGeom prst="rect">
            <a:avLst/>
          </a:prstGeom>
          <a:noFill/>
        </p:spPr>
        <p:txBody>
          <a:bodyPr wrap="none" rtlCol="0">
            <a:spAutoFit/>
          </a:bodyPr>
          <a:lstStyle/>
          <a:p>
            <a:r>
              <a:rPr lang="en-US" dirty="0">
                <a:solidFill>
                  <a:srgbClr val="FF0000"/>
                </a:solidFill>
              </a:rPr>
              <a:t>49</a:t>
            </a:r>
          </a:p>
        </p:txBody>
      </p:sp>
      <p:sp>
        <p:nvSpPr>
          <p:cNvPr id="10" name="TextBox 9">
            <a:extLst>
              <a:ext uri="{FF2B5EF4-FFF2-40B4-BE49-F238E27FC236}">
                <a16:creationId xmlns:a16="http://schemas.microsoft.com/office/drawing/2014/main" id="{3D0A1F6D-C3CF-DD3C-83B9-A2AF56965BEE}"/>
              </a:ext>
            </a:extLst>
          </p:cNvPr>
          <p:cNvSpPr txBox="1"/>
          <p:nvPr/>
        </p:nvSpPr>
        <p:spPr>
          <a:xfrm>
            <a:off x="3048000" y="3886200"/>
            <a:ext cx="535724" cy="369332"/>
          </a:xfrm>
          <a:prstGeom prst="rect">
            <a:avLst/>
          </a:prstGeom>
          <a:noFill/>
        </p:spPr>
        <p:txBody>
          <a:bodyPr wrap="none" rtlCol="0">
            <a:spAutoFit/>
          </a:bodyPr>
          <a:lstStyle/>
          <a:p>
            <a:r>
              <a:rPr lang="en-US" dirty="0">
                <a:solidFill>
                  <a:srgbClr val="FF0000"/>
                </a:solidFill>
              </a:rPr>
              <a:t>115</a:t>
            </a:r>
          </a:p>
        </p:txBody>
      </p:sp>
    </p:spTree>
    <p:extLst>
      <p:ext uri="{BB962C8B-B14F-4D97-AF65-F5344CB8AC3E}">
        <p14:creationId xmlns:p14="http://schemas.microsoft.com/office/powerpoint/2010/main" val="3504827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Decision Trees: Examples</a:t>
            </a:r>
          </a:p>
        </p:txBody>
      </p:sp>
    </p:spTree>
    <p:extLst>
      <p:ext uri="{BB962C8B-B14F-4D97-AF65-F5344CB8AC3E}">
        <p14:creationId xmlns:p14="http://schemas.microsoft.com/office/powerpoint/2010/main" val="622019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close up of text on a white background&#10;&#10;Description automatically generated">
            <a:extLst>
              <a:ext uri="{FF2B5EF4-FFF2-40B4-BE49-F238E27FC236}">
                <a16:creationId xmlns:a16="http://schemas.microsoft.com/office/drawing/2014/main" id="{E9E0FC42-9745-473B-92FF-01656E4AA318}"/>
              </a:ext>
            </a:extLst>
          </p:cNvPr>
          <p:cNvPicPr>
            <a:picLocks noChangeAspect="1"/>
          </p:cNvPicPr>
          <p:nvPr/>
        </p:nvPicPr>
        <p:blipFill>
          <a:blip r:embed="rId2"/>
          <a:stretch>
            <a:fillRect/>
          </a:stretch>
        </p:blipFill>
        <p:spPr>
          <a:xfrm>
            <a:off x="0" y="1116924"/>
            <a:ext cx="9144000" cy="4624152"/>
          </a:xfrm>
          <a:prstGeom prst="rect">
            <a:avLst/>
          </a:prstGeom>
        </p:spPr>
      </p:pic>
      <p:sp>
        <p:nvSpPr>
          <p:cNvPr id="5" name="TextBox 4">
            <a:extLst>
              <a:ext uri="{FF2B5EF4-FFF2-40B4-BE49-F238E27FC236}">
                <a16:creationId xmlns:a16="http://schemas.microsoft.com/office/drawing/2014/main" id="{F3DF5B0B-D787-FD8B-91D7-04D5D76372D7}"/>
              </a:ext>
            </a:extLst>
          </p:cNvPr>
          <p:cNvSpPr txBox="1"/>
          <p:nvPr/>
        </p:nvSpPr>
        <p:spPr>
          <a:xfrm>
            <a:off x="1750276" y="762000"/>
            <a:ext cx="535724" cy="369332"/>
          </a:xfrm>
          <a:prstGeom prst="rect">
            <a:avLst/>
          </a:prstGeom>
          <a:noFill/>
        </p:spPr>
        <p:txBody>
          <a:bodyPr wrap="none" rtlCol="0">
            <a:spAutoFit/>
          </a:bodyPr>
          <a:lstStyle/>
          <a:p>
            <a:r>
              <a:rPr lang="en-US" dirty="0"/>
              <a:t>164</a:t>
            </a:r>
          </a:p>
        </p:txBody>
      </p:sp>
      <p:sp>
        <p:nvSpPr>
          <p:cNvPr id="6" name="TextBox 5">
            <a:extLst>
              <a:ext uri="{FF2B5EF4-FFF2-40B4-BE49-F238E27FC236}">
                <a16:creationId xmlns:a16="http://schemas.microsoft.com/office/drawing/2014/main" id="{1234CA03-1852-8B10-9BCF-375EB0BC44B7}"/>
              </a:ext>
            </a:extLst>
          </p:cNvPr>
          <p:cNvSpPr txBox="1"/>
          <p:nvPr/>
        </p:nvSpPr>
        <p:spPr>
          <a:xfrm>
            <a:off x="533400" y="1447800"/>
            <a:ext cx="535724" cy="369332"/>
          </a:xfrm>
          <a:prstGeom prst="rect">
            <a:avLst/>
          </a:prstGeom>
          <a:noFill/>
        </p:spPr>
        <p:txBody>
          <a:bodyPr wrap="none" rtlCol="0">
            <a:spAutoFit/>
          </a:bodyPr>
          <a:lstStyle/>
          <a:p>
            <a:r>
              <a:rPr lang="en-US" dirty="0">
                <a:solidFill>
                  <a:srgbClr val="00B050"/>
                </a:solidFill>
              </a:rPr>
              <a:t>111</a:t>
            </a:r>
          </a:p>
        </p:txBody>
      </p:sp>
      <p:sp>
        <p:nvSpPr>
          <p:cNvPr id="7" name="TextBox 6">
            <a:extLst>
              <a:ext uri="{FF2B5EF4-FFF2-40B4-BE49-F238E27FC236}">
                <a16:creationId xmlns:a16="http://schemas.microsoft.com/office/drawing/2014/main" id="{8B0B306C-BCAA-9A40-B9B4-91F50F286275}"/>
              </a:ext>
            </a:extLst>
          </p:cNvPr>
          <p:cNvSpPr txBox="1"/>
          <p:nvPr/>
        </p:nvSpPr>
        <p:spPr>
          <a:xfrm>
            <a:off x="3104952" y="1447800"/>
            <a:ext cx="418704" cy="369332"/>
          </a:xfrm>
          <a:prstGeom prst="rect">
            <a:avLst/>
          </a:prstGeom>
          <a:noFill/>
        </p:spPr>
        <p:txBody>
          <a:bodyPr wrap="none" rtlCol="0">
            <a:spAutoFit/>
          </a:bodyPr>
          <a:lstStyle/>
          <a:p>
            <a:r>
              <a:rPr lang="en-US" dirty="0">
                <a:solidFill>
                  <a:srgbClr val="FF0000"/>
                </a:solidFill>
              </a:rPr>
              <a:t>53</a:t>
            </a:r>
          </a:p>
        </p:txBody>
      </p:sp>
      <p:sp>
        <p:nvSpPr>
          <p:cNvPr id="8" name="TextBox 7">
            <a:extLst>
              <a:ext uri="{FF2B5EF4-FFF2-40B4-BE49-F238E27FC236}">
                <a16:creationId xmlns:a16="http://schemas.microsoft.com/office/drawing/2014/main" id="{F959C1E3-20B6-6A8A-7E3F-BD98810AE124}"/>
              </a:ext>
            </a:extLst>
          </p:cNvPr>
          <p:cNvSpPr txBox="1"/>
          <p:nvPr/>
        </p:nvSpPr>
        <p:spPr>
          <a:xfrm>
            <a:off x="1752600" y="3276600"/>
            <a:ext cx="535724" cy="369332"/>
          </a:xfrm>
          <a:prstGeom prst="rect">
            <a:avLst/>
          </a:prstGeom>
          <a:noFill/>
        </p:spPr>
        <p:txBody>
          <a:bodyPr wrap="none" rtlCol="0">
            <a:spAutoFit/>
          </a:bodyPr>
          <a:lstStyle/>
          <a:p>
            <a:r>
              <a:rPr lang="en-US" dirty="0"/>
              <a:t>164</a:t>
            </a:r>
          </a:p>
        </p:txBody>
      </p:sp>
      <p:sp>
        <p:nvSpPr>
          <p:cNvPr id="9" name="TextBox 8">
            <a:extLst>
              <a:ext uri="{FF2B5EF4-FFF2-40B4-BE49-F238E27FC236}">
                <a16:creationId xmlns:a16="http://schemas.microsoft.com/office/drawing/2014/main" id="{6266CB12-E5C6-3838-7B91-77F3B701F554}"/>
              </a:ext>
            </a:extLst>
          </p:cNvPr>
          <p:cNvSpPr txBox="1"/>
          <p:nvPr/>
        </p:nvSpPr>
        <p:spPr>
          <a:xfrm>
            <a:off x="533400" y="3886200"/>
            <a:ext cx="418704" cy="369332"/>
          </a:xfrm>
          <a:prstGeom prst="rect">
            <a:avLst/>
          </a:prstGeom>
          <a:noFill/>
        </p:spPr>
        <p:txBody>
          <a:bodyPr wrap="none" rtlCol="0">
            <a:spAutoFit/>
          </a:bodyPr>
          <a:lstStyle/>
          <a:p>
            <a:r>
              <a:rPr lang="en-US" dirty="0">
                <a:solidFill>
                  <a:srgbClr val="00B050"/>
                </a:solidFill>
              </a:rPr>
              <a:t>49</a:t>
            </a:r>
          </a:p>
        </p:txBody>
      </p:sp>
      <p:sp>
        <p:nvSpPr>
          <p:cNvPr id="10" name="TextBox 9">
            <a:extLst>
              <a:ext uri="{FF2B5EF4-FFF2-40B4-BE49-F238E27FC236}">
                <a16:creationId xmlns:a16="http://schemas.microsoft.com/office/drawing/2014/main" id="{8B8D6C2E-1E1F-D568-E360-666612586012}"/>
              </a:ext>
            </a:extLst>
          </p:cNvPr>
          <p:cNvSpPr txBox="1"/>
          <p:nvPr/>
        </p:nvSpPr>
        <p:spPr>
          <a:xfrm>
            <a:off x="3048000" y="3886200"/>
            <a:ext cx="535724" cy="369332"/>
          </a:xfrm>
          <a:prstGeom prst="rect">
            <a:avLst/>
          </a:prstGeom>
          <a:noFill/>
        </p:spPr>
        <p:txBody>
          <a:bodyPr wrap="none" rtlCol="0">
            <a:spAutoFit/>
          </a:bodyPr>
          <a:lstStyle/>
          <a:p>
            <a:r>
              <a:rPr lang="en-US" dirty="0">
                <a:solidFill>
                  <a:srgbClr val="FF0000"/>
                </a:solidFill>
              </a:rPr>
              <a:t>115</a:t>
            </a:r>
          </a:p>
        </p:txBody>
      </p:sp>
      <p:sp>
        <p:nvSpPr>
          <p:cNvPr id="3" name="Oval 2">
            <a:extLst>
              <a:ext uri="{FF2B5EF4-FFF2-40B4-BE49-F238E27FC236}">
                <a16:creationId xmlns:a16="http://schemas.microsoft.com/office/drawing/2014/main" id="{29D5C44F-7DB6-32E1-E00B-8494E3F1EDE4}"/>
              </a:ext>
            </a:extLst>
          </p:cNvPr>
          <p:cNvSpPr/>
          <p:nvPr/>
        </p:nvSpPr>
        <p:spPr>
          <a:xfrm>
            <a:off x="0" y="2057400"/>
            <a:ext cx="952104" cy="609600"/>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24A862E-9779-DAA3-79D7-B75D7E0AC4BB}"/>
              </a:ext>
            </a:extLst>
          </p:cNvPr>
          <p:cNvSpPr/>
          <p:nvPr/>
        </p:nvSpPr>
        <p:spPr>
          <a:xfrm>
            <a:off x="0" y="4598205"/>
            <a:ext cx="952104" cy="609600"/>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4216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4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91</a:t>
            </a:fld>
            <a:endParaRPr kumimoji="0" lang="en-US" altLang="en-US" sz="1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5" name="Picture 4" descr="A close up of text on a white background&#10;&#10;Description automatically generated">
            <a:extLst>
              <a:ext uri="{FF2B5EF4-FFF2-40B4-BE49-F238E27FC236}">
                <a16:creationId xmlns:a16="http://schemas.microsoft.com/office/drawing/2014/main" id="{82EC7EF3-8A6D-4D3C-AF89-CC1D464230A7}"/>
              </a:ext>
            </a:extLst>
          </p:cNvPr>
          <p:cNvPicPr>
            <a:picLocks noChangeAspect="1"/>
          </p:cNvPicPr>
          <p:nvPr/>
        </p:nvPicPr>
        <p:blipFill>
          <a:blip r:embed="rId2"/>
          <a:stretch>
            <a:fillRect/>
          </a:stretch>
        </p:blipFill>
        <p:spPr>
          <a:xfrm>
            <a:off x="-1" y="1524000"/>
            <a:ext cx="9144000" cy="4860805"/>
          </a:xfrm>
          <a:prstGeom prst="rect">
            <a:avLst/>
          </a:prstGeom>
        </p:spPr>
      </p:pic>
      <p:sp>
        <p:nvSpPr>
          <p:cNvPr id="6" name="TextBox 5">
            <a:extLst>
              <a:ext uri="{FF2B5EF4-FFF2-40B4-BE49-F238E27FC236}">
                <a16:creationId xmlns:a16="http://schemas.microsoft.com/office/drawing/2014/main" id="{300B0989-687C-14E3-A13E-DDDC12D516FF}"/>
              </a:ext>
            </a:extLst>
          </p:cNvPr>
          <p:cNvSpPr txBox="1"/>
          <p:nvPr/>
        </p:nvSpPr>
        <p:spPr>
          <a:xfrm>
            <a:off x="4128466" y="4495800"/>
            <a:ext cx="418704" cy="369332"/>
          </a:xfrm>
          <a:prstGeom prst="rect">
            <a:avLst/>
          </a:prstGeom>
          <a:noFill/>
        </p:spPr>
        <p:txBody>
          <a:bodyPr wrap="none" rtlCol="0">
            <a:spAutoFit/>
          </a:bodyPr>
          <a:lstStyle/>
          <a:p>
            <a:r>
              <a:rPr lang="en-US" dirty="0">
                <a:solidFill>
                  <a:srgbClr val="0000FF"/>
                </a:solidFill>
              </a:rPr>
              <a:t>49</a:t>
            </a:r>
          </a:p>
        </p:txBody>
      </p:sp>
      <p:sp>
        <p:nvSpPr>
          <p:cNvPr id="7" name="TextBox 6">
            <a:extLst>
              <a:ext uri="{FF2B5EF4-FFF2-40B4-BE49-F238E27FC236}">
                <a16:creationId xmlns:a16="http://schemas.microsoft.com/office/drawing/2014/main" id="{E5855A03-D3FB-C311-08B4-E26B3F165D32}"/>
              </a:ext>
            </a:extLst>
          </p:cNvPr>
          <p:cNvSpPr txBox="1"/>
          <p:nvPr/>
        </p:nvSpPr>
        <p:spPr>
          <a:xfrm>
            <a:off x="5715000" y="4497831"/>
            <a:ext cx="535724" cy="369332"/>
          </a:xfrm>
          <a:prstGeom prst="rect">
            <a:avLst/>
          </a:prstGeom>
          <a:noFill/>
        </p:spPr>
        <p:txBody>
          <a:bodyPr wrap="none" rtlCol="0">
            <a:spAutoFit/>
          </a:bodyPr>
          <a:lstStyle/>
          <a:p>
            <a:r>
              <a:rPr lang="en-US" dirty="0">
                <a:solidFill>
                  <a:srgbClr val="0000FF"/>
                </a:solidFill>
              </a:rPr>
              <a:t>115</a:t>
            </a:r>
          </a:p>
        </p:txBody>
      </p:sp>
      <p:sp>
        <p:nvSpPr>
          <p:cNvPr id="8" name="TextBox 7">
            <a:extLst>
              <a:ext uri="{FF2B5EF4-FFF2-40B4-BE49-F238E27FC236}">
                <a16:creationId xmlns:a16="http://schemas.microsoft.com/office/drawing/2014/main" id="{D4167BFA-6D44-0A58-BABB-3B7FFC838336}"/>
              </a:ext>
            </a:extLst>
          </p:cNvPr>
          <p:cNvSpPr txBox="1"/>
          <p:nvPr/>
        </p:nvSpPr>
        <p:spPr>
          <a:xfrm>
            <a:off x="1905000" y="1154668"/>
            <a:ext cx="418704" cy="369332"/>
          </a:xfrm>
          <a:prstGeom prst="rect">
            <a:avLst/>
          </a:prstGeom>
          <a:noFill/>
        </p:spPr>
        <p:txBody>
          <a:bodyPr wrap="square" rtlCol="0">
            <a:spAutoFit/>
          </a:bodyPr>
          <a:lstStyle/>
          <a:p>
            <a:r>
              <a:rPr lang="en-US" dirty="0"/>
              <a:t>49</a:t>
            </a:r>
          </a:p>
        </p:txBody>
      </p:sp>
      <p:sp>
        <p:nvSpPr>
          <p:cNvPr id="9" name="TextBox 8">
            <a:extLst>
              <a:ext uri="{FF2B5EF4-FFF2-40B4-BE49-F238E27FC236}">
                <a16:creationId xmlns:a16="http://schemas.microsoft.com/office/drawing/2014/main" id="{19ADF695-5ADE-83DC-005B-D9D5A774E79C}"/>
              </a:ext>
            </a:extLst>
          </p:cNvPr>
          <p:cNvSpPr txBox="1"/>
          <p:nvPr/>
        </p:nvSpPr>
        <p:spPr>
          <a:xfrm>
            <a:off x="381000" y="1828800"/>
            <a:ext cx="418704" cy="369332"/>
          </a:xfrm>
          <a:prstGeom prst="rect">
            <a:avLst/>
          </a:prstGeom>
          <a:noFill/>
        </p:spPr>
        <p:txBody>
          <a:bodyPr wrap="square" rtlCol="0">
            <a:spAutoFit/>
          </a:bodyPr>
          <a:lstStyle/>
          <a:p>
            <a:r>
              <a:rPr lang="en-US" dirty="0">
                <a:solidFill>
                  <a:srgbClr val="00B050"/>
                </a:solidFill>
              </a:rPr>
              <a:t>20</a:t>
            </a:r>
          </a:p>
        </p:txBody>
      </p:sp>
      <p:sp>
        <p:nvSpPr>
          <p:cNvPr id="10" name="TextBox 9">
            <a:extLst>
              <a:ext uri="{FF2B5EF4-FFF2-40B4-BE49-F238E27FC236}">
                <a16:creationId xmlns:a16="http://schemas.microsoft.com/office/drawing/2014/main" id="{8D97F2D6-C5FA-CAA1-2F01-77F3044937D0}"/>
              </a:ext>
            </a:extLst>
          </p:cNvPr>
          <p:cNvSpPr txBox="1"/>
          <p:nvPr/>
        </p:nvSpPr>
        <p:spPr>
          <a:xfrm>
            <a:off x="3352800" y="1828800"/>
            <a:ext cx="418704" cy="369332"/>
          </a:xfrm>
          <a:prstGeom prst="rect">
            <a:avLst/>
          </a:prstGeom>
          <a:noFill/>
        </p:spPr>
        <p:txBody>
          <a:bodyPr wrap="square" rtlCol="0">
            <a:spAutoFit/>
          </a:bodyPr>
          <a:lstStyle/>
          <a:p>
            <a:r>
              <a:rPr lang="en-US" dirty="0">
                <a:solidFill>
                  <a:srgbClr val="FF0000"/>
                </a:solidFill>
              </a:rPr>
              <a:t>29</a:t>
            </a:r>
          </a:p>
        </p:txBody>
      </p:sp>
      <p:sp>
        <p:nvSpPr>
          <p:cNvPr id="3" name="Oval 2">
            <a:extLst>
              <a:ext uri="{FF2B5EF4-FFF2-40B4-BE49-F238E27FC236}">
                <a16:creationId xmlns:a16="http://schemas.microsoft.com/office/drawing/2014/main" id="{F9868F33-60FC-D2FC-ECAD-B72403640506}"/>
              </a:ext>
            </a:extLst>
          </p:cNvPr>
          <p:cNvSpPr/>
          <p:nvPr/>
        </p:nvSpPr>
        <p:spPr>
          <a:xfrm>
            <a:off x="3510304" y="2502932"/>
            <a:ext cx="647304" cy="609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3853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close up of a map&#10;&#10;Description automatically generated">
            <a:extLst>
              <a:ext uri="{FF2B5EF4-FFF2-40B4-BE49-F238E27FC236}">
                <a16:creationId xmlns:a16="http://schemas.microsoft.com/office/drawing/2014/main" id="{438D39A6-6E5B-4BBD-9BF1-A5B594D0225A}"/>
              </a:ext>
            </a:extLst>
          </p:cNvPr>
          <p:cNvPicPr>
            <a:picLocks noChangeAspect="1"/>
          </p:cNvPicPr>
          <p:nvPr/>
        </p:nvPicPr>
        <p:blipFill>
          <a:blip r:embed="rId2"/>
          <a:stretch>
            <a:fillRect/>
          </a:stretch>
        </p:blipFill>
        <p:spPr>
          <a:xfrm>
            <a:off x="-14869" y="1102956"/>
            <a:ext cx="9144000" cy="5197739"/>
          </a:xfrm>
          <a:prstGeom prst="rect">
            <a:avLst/>
          </a:prstGeom>
        </p:spPr>
      </p:pic>
      <p:sp>
        <p:nvSpPr>
          <p:cNvPr id="5" name="TextBox 4">
            <a:extLst>
              <a:ext uri="{FF2B5EF4-FFF2-40B4-BE49-F238E27FC236}">
                <a16:creationId xmlns:a16="http://schemas.microsoft.com/office/drawing/2014/main" id="{9A4BAD0D-9B9F-717A-1C59-B77833D7507C}"/>
              </a:ext>
            </a:extLst>
          </p:cNvPr>
          <p:cNvSpPr txBox="1"/>
          <p:nvPr/>
        </p:nvSpPr>
        <p:spPr>
          <a:xfrm>
            <a:off x="1905000" y="799573"/>
            <a:ext cx="418704" cy="369332"/>
          </a:xfrm>
          <a:prstGeom prst="rect">
            <a:avLst/>
          </a:prstGeom>
          <a:noFill/>
        </p:spPr>
        <p:txBody>
          <a:bodyPr wrap="square" rtlCol="0">
            <a:spAutoFit/>
          </a:bodyPr>
          <a:lstStyle/>
          <a:p>
            <a:r>
              <a:rPr lang="en-US" dirty="0"/>
              <a:t>49</a:t>
            </a:r>
          </a:p>
        </p:txBody>
      </p:sp>
      <p:sp>
        <p:nvSpPr>
          <p:cNvPr id="6" name="TextBox 5">
            <a:extLst>
              <a:ext uri="{FF2B5EF4-FFF2-40B4-BE49-F238E27FC236}">
                <a16:creationId xmlns:a16="http://schemas.microsoft.com/office/drawing/2014/main" id="{57121DBF-0473-DA62-DE58-63BF4242B026}"/>
              </a:ext>
            </a:extLst>
          </p:cNvPr>
          <p:cNvSpPr txBox="1"/>
          <p:nvPr/>
        </p:nvSpPr>
        <p:spPr>
          <a:xfrm>
            <a:off x="533400" y="1469742"/>
            <a:ext cx="418704" cy="369332"/>
          </a:xfrm>
          <a:prstGeom prst="rect">
            <a:avLst/>
          </a:prstGeom>
          <a:noFill/>
        </p:spPr>
        <p:txBody>
          <a:bodyPr wrap="square" rtlCol="0">
            <a:spAutoFit/>
          </a:bodyPr>
          <a:lstStyle/>
          <a:p>
            <a:r>
              <a:rPr lang="en-US" dirty="0">
                <a:solidFill>
                  <a:srgbClr val="00B050"/>
                </a:solidFill>
              </a:rPr>
              <a:t>20</a:t>
            </a:r>
          </a:p>
        </p:txBody>
      </p:sp>
      <p:sp>
        <p:nvSpPr>
          <p:cNvPr id="7" name="TextBox 6">
            <a:extLst>
              <a:ext uri="{FF2B5EF4-FFF2-40B4-BE49-F238E27FC236}">
                <a16:creationId xmlns:a16="http://schemas.microsoft.com/office/drawing/2014/main" id="{9CBAC973-E89A-6779-C094-1B75BC59626A}"/>
              </a:ext>
            </a:extLst>
          </p:cNvPr>
          <p:cNvSpPr txBox="1"/>
          <p:nvPr/>
        </p:nvSpPr>
        <p:spPr>
          <a:xfrm>
            <a:off x="3352800" y="1469742"/>
            <a:ext cx="418704" cy="369332"/>
          </a:xfrm>
          <a:prstGeom prst="rect">
            <a:avLst/>
          </a:prstGeom>
          <a:noFill/>
        </p:spPr>
        <p:txBody>
          <a:bodyPr wrap="square" rtlCol="0">
            <a:spAutoFit/>
          </a:bodyPr>
          <a:lstStyle/>
          <a:p>
            <a:r>
              <a:rPr lang="en-US" dirty="0">
                <a:solidFill>
                  <a:srgbClr val="FF0000"/>
                </a:solidFill>
              </a:rPr>
              <a:t>29</a:t>
            </a:r>
          </a:p>
        </p:txBody>
      </p:sp>
    </p:spTree>
    <p:extLst>
      <p:ext uri="{BB962C8B-B14F-4D97-AF65-F5344CB8AC3E}">
        <p14:creationId xmlns:p14="http://schemas.microsoft.com/office/powerpoint/2010/main" val="7330394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890D4037-6C8B-46A9-884E-06B29169BB89}"/>
              </a:ext>
            </a:extLst>
          </p:cNvPr>
          <p:cNvPicPr>
            <a:picLocks noChangeAspect="1"/>
          </p:cNvPicPr>
          <p:nvPr/>
        </p:nvPicPr>
        <p:blipFill>
          <a:blip r:embed="rId2"/>
          <a:stretch>
            <a:fillRect/>
          </a:stretch>
        </p:blipFill>
        <p:spPr>
          <a:xfrm>
            <a:off x="-1" y="992323"/>
            <a:ext cx="9144000" cy="5419004"/>
          </a:xfrm>
          <a:prstGeom prst="rect">
            <a:avLst/>
          </a:prstGeom>
        </p:spPr>
      </p:pic>
      <p:sp>
        <p:nvSpPr>
          <p:cNvPr id="5" name="TextBox 4">
            <a:extLst>
              <a:ext uri="{FF2B5EF4-FFF2-40B4-BE49-F238E27FC236}">
                <a16:creationId xmlns:a16="http://schemas.microsoft.com/office/drawing/2014/main" id="{A910E88C-87D7-47EF-A740-1ECBE6BA99CF}"/>
              </a:ext>
            </a:extLst>
          </p:cNvPr>
          <p:cNvSpPr txBox="1"/>
          <p:nvPr/>
        </p:nvSpPr>
        <p:spPr>
          <a:xfrm>
            <a:off x="1905000" y="685800"/>
            <a:ext cx="533400" cy="369332"/>
          </a:xfrm>
          <a:prstGeom prst="rect">
            <a:avLst/>
          </a:prstGeom>
          <a:noFill/>
        </p:spPr>
        <p:txBody>
          <a:bodyPr wrap="square" rtlCol="0">
            <a:spAutoFit/>
          </a:bodyPr>
          <a:lstStyle/>
          <a:p>
            <a:r>
              <a:rPr lang="en-US" dirty="0"/>
              <a:t>115</a:t>
            </a:r>
          </a:p>
        </p:txBody>
      </p:sp>
      <p:sp>
        <p:nvSpPr>
          <p:cNvPr id="6" name="TextBox 5">
            <a:extLst>
              <a:ext uri="{FF2B5EF4-FFF2-40B4-BE49-F238E27FC236}">
                <a16:creationId xmlns:a16="http://schemas.microsoft.com/office/drawing/2014/main" id="{7A87067E-237C-62F5-8F4D-B366CE83DF36}"/>
              </a:ext>
            </a:extLst>
          </p:cNvPr>
          <p:cNvSpPr txBox="1"/>
          <p:nvPr/>
        </p:nvSpPr>
        <p:spPr>
          <a:xfrm>
            <a:off x="533400" y="1371600"/>
            <a:ext cx="418704" cy="369332"/>
          </a:xfrm>
          <a:prstGeom prst="rect">
            <a:avLst/>
          </a:prstGeom>
          <a:noFill/>
        </p:spPr>
        <p:txBody>
          <a:bodyPr wrap="square" rtlCol="0">
            <a:spAutoFit/>
          </a:bodyPr>
          <a:lstStyle/>
          <a:p>
            <a:r>
              <a:rPr lang="en-US" dirty="0">
                <a:solidFill>
                  <a:srgbClr val="00B050"/>
                </a:solidFill>
              </a:rPr>
              <a:t>33</a:t>
            </a:r>
          </a:p>
        </p:txBody>
      </p:sp>
      <p:sp>
        <p:nvSpPr>
          <p:cNvPr id="7" name="TextBox 6">
            <a:extLst>
              <a:ext uri="{FF2B5EF4-FFF2-40B4-BE49-F238E27FC236}">
                <a16:creationId xmlns:a16="http://schemas.microsoft.com/office/drawing/2014/main" id="{2985EF42-02B7-307D-533C-5474C17B6475}"/>
              </a:ext>
            </a:extLst>
          </p:cNvPr>
          <p:cNvSpPr txBox="1"/>
          <p:nvPr/>
        </p:nvSpPr>
        <p:spPr>
          <a:xfrm>
            <a:off x="3352800" y="1371600"/>
            <a:ext cx="418704" cy="369332"/>
          </a:xfrm>
          <a:prstGeom prst="rect">
            <a:avLst/>
          </a:prstGeom>
          <a:noFill/>
        </p:spPr>
        <p:txBody>
          <a:bodyPr wrap="square" rtlCol="0">
            <a:spAutoFit/>
          </a:bodyPr>
          <a:lstStyle/>
          <a:p>
            <a:r>
              <a:rPr lang="en-US" dirty="0">
                <a:solidFill>
                  <a:srgbClr val="FF0000"/>
                </a:solidFill>
              </a:rPr>
              <a:t>82</a:t>
            </a:r>
          </a:p>
        </p:txBody>
      </p:sp>
    </p:spTree>
    <p:extLst>
      <p:ext uri="{BB962C8B-B14F-4D97-AF65-F5344CB8AC3E}">
        <p14:creationId xmlns:p14="http://schemas.microsoft.com/office/powerpoint/2010/main" val="32590073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94</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0BAFA2FA-961B-4611-8890-B354605FE89E}"/>
              </a:ext>
            </a:extLst>
          </p:cNvPr>
          <p:cNvPicPr>
            <a:picLocks noChangeAspect="1"/>
          </p:cNvPicPr>
          <p:nvPr/>
        </p:nvPicPr>
        <p:blipFill>
          <a:blip r:embed="rId3"/>
          <a:stretch>
            <a:fillRect/>
          </a:stretch>
        </p:blipFill>
        <p:spPr>
          <a:xfrm>
            <a:off x="0" y="1371600"/>
            <a:ext cx="9144000" cy="4963625"/>
          </a:xfrm>
          <a:prstGeom prst="rect">
            <a:avLst/>
          </a:prstGeom>
        </p:spPr>
      </p:pic>
      <p:sp>
        <p:nvSpPr>
          <p:cNvPr id="3" name="Rectangle 2">
            <a:extLst>
              <a:ext uri="{FF2B5EF4-FFF2-40B4-BE49-F238E27FC236}">
                <a16:creationId xmlns:a16="http://schemas.microsoft.com/office/drawing/2014/main" id="{11AC5BDC-9FB3-C30B-C08C-DF53F0F8106C}"/>
              </a:ext>
            </a:extLst>
          </p:cNvPr>
          <p:cNvSpPr/>
          <p:nvPr/>
        </p:nvSpPr>
        <p:spPr>
          <a:xfrm>
            <a:off x="381000" y="2819400"/>
            <a:ext cx="4495800" cy="1371600"/>
          </a:xfrm>
          <a:prstGeom prst="rect">
            <a:avLst/>
          </a:prstGeom>
          <a:noFill/>
          <a:ln w="4762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2562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Which Predictor at Root?</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7239000" y="66294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61A6FC1D-186D-4884-AD3C-F5A35FFB5374}"/>
              </a:ext>
            </a:extLst>
          </p:cNvPr>
          <p:cNvPicPr>
            <a:picLocks noChangeAspect="1"/>
          </p:cNvPicPr>
          <p:nvPr/>
        </p:nvPicPr>
        <p:blipFill>
          <a:blip r:embed="rId2"/>
          <a:stretch>
            <a:fillRect/>
          </a:stretch>
        </p:blipFill>
        <p:spPr>
          <a:xfrm>
            <a:off x="1411833" y="2209800"/>
            <a:ext cx="6257143" cy="3438095"/>
          </a:xfrm>
          <a:prstGeom prst="rect">
            <a:avLst/>
          </a:prstGeom>
        </p:spPr>
      </p:pic>
    </p:spTree>
    <p:extLst>
      <p:ext uri="{BB962C8B-B14F-4D97-AF65-F5344CB8AC3E}">
        <p14:creationId xmlns:p14="http://schemas.microsoft.com/office/powerpoint/2010/main" val="7661637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1D9591DE-6CF0-885E-F50E-BA6374B403EB}"/>
              </a:ext>
            </a:extLst>
          </p:cNvPr>
          <p:cNvPicPr>
            <a:picLocks noChangeAspect="1"/>
          </p:cNvPicPr>
          <p:nvPr/>
        </p:nvPicPr>
        <p:blipFill rotWithShape="1">
          <a:blip r:embed="rId2"/>
          <a:srcRect l="40000"/>
          <a:stretch/>
        </p:blipFill>
        <p:spPr>
          <a:xfrm>
            <a:off x="3581400" y="2362200"/>
            <a:ext cx="5029200" cy="3100597"/>
          </a:xfrm>
          <a:prstGeom prst="rect">
            <a:avLst/>
          </a:prstGeom>
        </p:spPr>
      </p:pic>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From Start to End</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5" name="Picture 4" descr="A screenshot of a cell phone&#10;&#10;Description automatically generated">
            <a:extLst>
              <a:ext uri="{FF2B5EF4-FFF2-40B4-BE49-F238E27FC236}">
                <a16:creationId xmlns:a16="http://schemas.microsoft.com/office/drawing/2014/main" id="{DF58DD54-7424-4334-82F5-1DCDDB8FC66C}"/>
              </a:ext>
            </a:extLst>
          </p:cNvPr>
          <p:cNvPicPr>
            <a:picLocks noChangeAspect="1"/>
          </p:cNvPicPr>
          <p:nvPr/>
        </p:nvPicPr>
        <p:blipFill rotWithShape="1">
          <a:blip r:embed="rId2"/>
          <a:srcRect r="60000" b="60679"/>
          <a:stretch/>
        </p:blipFill>
        <p:spPr>
          <a:xfrm>
            <a:off x="228600" y="2362201"/>
            <a:ext cx="3352800" cy="1219200"/>
          </a:xfrm>
          <a:prstGeom prst="rect">
            <a:avLst/>
          </a:prstGeom>
        </p:spPr>
      </p:pic>
      <p:sp>
        <p:nvSpPr>
          <p:cNvPr id="3" name="TextBox 2">
            <a:extLst>
              <a:ext uri="{FF2B5EF4-FFF2-40B4-BE49-F238E27FC236}">
                <a16:creationId xmlns:a16="http://schemas.microsoft.com/office/drawing/2014/main" id="{68218CB9-24E9-7199-AA16-50DFB5F1A5B3}"/>
              </a:ext>
            </a:extLst>
          </p:cNvPr>
          <p:cNvSpPr txBox="1"/>
          <p:nvPr/>
        </p:nvSpPr>
        <p:spPr>
          <a:xfrm>
            <a:off x="3886200" y="5225534"/>
            <a:ext cx="471604" cy="369332"/>
          </a:xfrm>
          <a:prstGeom prst="rect">
            <a:avLst/>
          </a:prstGeom>
          <a:noFill/>
        </p:spPr>
        <p:txBody>
          <a:bodyPr wrap="none" rtlCol="0">
            <a:spAutoFit/>
          </a:bodyPr>
          <a:lstStyle/>
          <a:p>
            <a:r>
              <a:rPr lang="en-US" dirty="0"/>
              <a:t>HD</a:t>
            </a:r>
          </a:p>
        </p:txBody>
      </p:sp>
      <p:sp>
        <p:nvSpPr>
          <p:cNvPr id="6" name="TextBox 5">
            <a:extLst>
              <a:ext uri="{FF2B5EF4-FFF2-40B4-BE49-F238E27FC236}">
                <a16:creationId xmlns:a16="http://schemas.microsoft.com/office/drawing/2014/main" id="{E954729B-B9DA-E18A-2448-0A7A8A4DFA9B}"/>
              </a:ext>
            </a:extLst>
          </p:cNvPr>
          <p:cNvSpPr txBox="1"/>
          <p:nvPr/>
        </p:nvSpPr>
        <p:spPr>
          <a:xfrm>
            <a:off x="6705600" y="5225534"/>
            <a:ext cx="471604" cy="369332"/>
          </a:xfrm>
          <a:prstGeom prst="rect">
            <a:avLst/>
          </a:prstGeom>
          <a:noFill/>
        </p:spPr>
        <p:txBody>
          <a:bodyPr wrap="square" rtlCol="0">
            <a:spAutoFit/>
          </a:bodyPr>
          <a:lstStyle/>
          <a:p>
            <a:r>
              <a:rPr lang="en-US" dirty="0"/>
              <a:t>HD</a:t>
            </a:r>
          </a:p>
        </p:txBody>
      </p:sp>
      <p:sp>
        <p:nvSpPr>
          <p:cNvPr id="7" name="TextBox 6">
            <a:extLst>
              <a:ext uri="{FF2B5EF4-FFF2-40B4-BE49-F238E27FC236}">
                <a16:creationId xmlns:a16="http://schemas.microsoft.com/office/drawing/2014/main" id="{2B616A62-02B7-EB62-CBF0-E4E811142592}"/>
              </a:ext>
            </a:extLst>
          </p:cNvPr>
          <p:cNvSpPr txBox="1"/>
          <p:nvPr/>
        </p:nvSpPr>
        <p:spPr>
          <a:xfrm>
            <a:off x="6629400" y="4495800"/>
            <a:ext cx="471604" cy="369332"/>
          </a:xfrm>
          <a:prstGeom prst="rect">
            <a:avLst/>
          </a:prstGeom>
          <a:noFill/>
        </p:spPr>
        <p:txBody>
          <a:bodyPr wrap="none" rtlCol="0">
            <a:spAutoFit/>
          </a:bodyPr>
          <a:lstStyle/>
          <a:p>
            <a:r>
              <a:rPr lang="en-US" dirty="0"/>
              <a:t>HD</a:t>
            </a:r>
          </a:p>
        </p:txBody>
      </p:sp>
      <p:cxnSp>
        <p:nvCxnSpPr>
          <p:cNvPr id="9" name="Straight Arrow Connector 8">
            <a:extLst>
              <a:ext uri="{FF2B5EF4-FFF2-40B4-BE49-F238E27FC236}">
                <a16:creationId xmlns:a16="http://schemas.microsoft.com/office/drawing/2014/main" id="{FACDBA23-7C33-FF56-96C6-2AFE96F340E0}"/>
              </a:ext>
            </a:extLst>
          </p:cNvPr>
          <p:cNvCxnSpPr/>
          <p:nvPr/>
        </p:nvCxnSpPr>
        <p:spPr>
          <a:xfrm>
            <a:off x="6248400" y="3429000"/>
            <a:ext cx="609600" cy="304800"/>
          </a:xfrm>
          <a:prstGeom prst="straightConnector1">
            <a:avLst/>
          </a:prstGeom>
          <a:ln w="539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AA2256A-92BE-7C3B-D375-DF54F44A4067}"/>
              </a:ext>
            </a:extLst>
          </p:cNvPr>
          <p:cNvCxnSpPr>
            <a:cxnSpLocks/>
          </p:cNvCxnSpPr>
          <p:nvPr/>
        </p:nvCxnSpPr>
        <p:spPr>
          <a:xfrm>
            <a:off x="7696200" y="3912498"/>
            <a:ext cx="381000" cy="304800"/>
          </a:xfrm>
          <a:prstGeom prst="straightConnector1">
            <a:avLst/>
          </a:prstGeom>
          <a:ln w="539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88CDF15-341F-60B5-BC73-7FD792C123E7}"/>
              </a:ext>
            </a:extLst>
          </p:cNvPr>
          <p:cNvCxnSpPr>
            <a:cxnSpLocks/>
          </p:cNvCxnSpPr>
          <p:nvPr/>
        </p:nvCxnSpPr>
        <p:spPr>
          <a:xfrm>
            <a:off x="8001000" y="4535247"/>
            <a:ext cx="381000" cy="329885"/>
          </a:xfrm>
          <a:prstGeom prst="straightConnector1">
            <a:avLst/>
          </a:prstGeom>
          <a:ln w="539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777C9778-8CCE-AE43-5B93-5D5A1CF53574}"/>
              </a:ext>
            </a:extLst>
          </p:cNvPr>
          <p:cNvSpPr/>
          <p:nvPr/>
        </p:nvSpPr>
        <p:spPr>
          <a:xfrm>
            <a:off x="2819400" y="2971801"/>
            <a:ext cx="6858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EE3FED5B-ECDE-38B3-1584-7C937AC77D85}"/>
              </a:ext>
            </a:extLst>
          </p:cNvPr>
          <p:cNvSpPr/>
          <p:nvPr/>
        </p:nvSpPr>
        <p:spPr>
          <a:xfrm>
            <a:off x="1143000" y="2971801"/>
            <a:ext cx="685800" cy="6096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BAE5EB3-89BA-A8B6-8187-78972D325498}"/>
              </a:ext>
            </a:extLst>
          </p:cNvPr>
          <p:cNvSpPr/>
          <p:nvPr/>
        </p:nvSpPr>
        <p:spPr>
          <a:xfrm>
            <a:off x="266700" y="2946972"/>
            <a:ext cx="685800" cy="6096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08FC17-F2DF-9A25-3C94-2E52F29AAB56}"/>
              </a:ext>
            </a:extLst>
          </p:cNvPr>
          <p:cNvSpPr/>
          <p:nvPr/>
        </p:nvSpPr>
        <p:spPr>
          <a:xfrm>
            <a:off x="1944598" y="2946972"/>
            <a:ext cx="685800" cy="6096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6B0864B-E11D-0A1E-5530-355C68804E79}"/>
              </a:ext>
            </a:extLst>
          </p:cNvPr>
          <p:cNvSpPr/>
          <p:nvPr/>
        </p:nvSpPr>
        <p:spPr>
          <a:xfrm>
            <a:off x="2748123" y="2976939"/>
            <a:ext cx="800100" cy="6096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47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7" grpId="1" animBg="1"/>
      <p:bldP spid="18" grpId="0" animBg="1"/>
      <p:bldP spid="18" grpId="1" animBg="1"/>
      <p:bldP spid="19" grpId="0" animBg="1"/>
      <p:bldP spid="19" grpId="1" animBg="1"/>
      <p:bldP spid="2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8E9C2514-FBEC-4126-9EA2-1CE14A6AC236}"/>
              </a:ext>
            </a:extLst>
          </p:cNvPr>
          <p:cNvSpPr>
            <a:spLocks noGrp="1" noChangeArrowheads="1"/>
          </p:cNvSpPr>
          <p:nvPr>
            <p:ph type="title"/>
          </p:nvPr>
        </p:nvSpPr>
        <p:spPr>
          <a:xfrm>
            <a:off x="0" y="0"/>
            <a:ext cx="9143999" cy="774251"/>
          </a:xfrm>
        </p:spPr>
        <p:txBody>
          <a:bodyPr>
            <a:noAutofit/>
          </a:bodyPr>
          <a:lstStyle/>
          <a:p>
            <a:pPr algn="ctr"/>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From Start to End</a:t>
            </a:r>
          </a:p>
        </p:txBody>
      </p:sp>
      <p:sp>
        <p:nvSpPr>
          <p:cNvPr id="2" name="Slide Number Placeholder 1">
            <a:extLst>
              <a:ext uri="{FF2B5EF4-FFF2-40B4-BE49-F238E27FC236}">
                <a16:creationId xmlns:a16="http://schemas.microsoft.com/office/drawing/2014/main" id="{6BE39F68-E844-4D65-99DF-0634ED6E8447}"/>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97</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pic>
        <p:nvPicPr>
          <p:cNvPr id="5" name="Picture 4" descr="A screenshot of a cell phone&#10;&#10;Description automatically generated">
            <a:extLst>
              <a:ext uri="{FF2B5EF4-FFF2-40B4-BE49-F238E27FC236}">
                <a16:creationId xmlns:a16="http://schemas.microsoft.com/office/drawing/2014/main" id="{DF58DD54-7424-4334-82F5-1DCDDB8FC66C}"/>
              </a:ext>
            </a:extLst>
          </p:cNvPr>
          <p:cNvPicPr>
            <a:picLocks noChangeAspect="1"/>
          </p:cNvPicPr>
          <p:nvPr/>
        </p:nvPicPr>
        <p:blipFill>
          <a:blip r:embed="rId2"/>
          <a:stretch>
            <a:fillRect/>
          </a:stretch>
        </p:blipFill>
        <p:spPr>
          <a:xfrm>
            <a:off x="228600" y="2362200"/>
            <a:ext cx="8382000" cy="3100597"/>
          </a:xfrm>
          <a:prstGeom prst="rect">
            <a:avLst/>
          </a:prstGeom>
        </p:spPr>
      </p:pic>
      <p:sp>
        <p:nvSpPr>
          <p:cNvPr id="3" name="TextBox 2">
            <a:extLst>
              <a:ext uri="{FF2B5EF4-FFF2-40B4-BE49-F238E27FC236}">
                <a16:creationId xmlns:a16="http://schemas.microsoft.com/office/drawing/2014/main" id="{68218CB9-24E9-7199-AA16-50DFB5F1A5B3}"/>
              </a:ext>
            </a:extLst>
          </p:cNvPr>
          <p:cNvSpPr txBox="1"/>
          <p:nvPr/>
        </p:nvSpPr>
        <p:spPr>
          <a:xfrm>
            <a:off x="3886200" y="5225534"/>
            <a:ext cx="4716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HD</a:t>
            </a:r>
          </a:p>
        </p:txBody>
      </p:sp>
      <p:sp>
        <p:nvSpPr>
          <p:cNvPr id="6" name="TextBox 5">
            <a:extLst>
              <a:ext uri="{FF2B5EF4-FFF2-40B4-BE49-F238E27FC236}">
                <a16:creationId xmlns:a16="http://schemas.microsoft.com/office/drawing/2014/main" id="{E954729B-B9DA-E18A-2448-0A7A8A4DFA9B}"/>
              </a:ext>
            </a:extLst>
          </p:cNvPr>
          <p:cNvSpPr txBox="1"/>
          <p:nvPr/>
        </p:nvSpPr>
        <p:spPr>
          <a:xfrm>
            <a:off x="6705600" y="5225534"/>
            <a:ext cx="4716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HD</a:t>
            </a:r>
          </a:p>
        </p:txBody>
      </p:sp>
      <p:sp>
        <p:nvSpPr>
          <p:cNvPr id="7" name="TextBox 6">
            <a:extLst>
              <a:ext uri="{FF2B5EF4-FFF2-40B4-BE49-F238E27FC236}">
                <a16:creationId xmlns:a16="http://schemas.microsoft.com/office/drawing/2014/main" id="{2B616A62-02B7-EB62-CBF0-E4E811142592}"/>
              </a:ext>
            </a:extLst>
          </p:cNvPr>
          <p:cNvSpPr txBox="1"/>
          <p:nvPr/>
        </p:nvSpPr>
        <p:spPr>
          <a:xfrm>
            <a:off x="6629400" y="4495800"/>
            <a:ext cx="4716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HD</a:t>
            </a:r>
          </a:p>
        </p:txBody>
      </p:sp>
    </p:spTree>
    <p:extLst>
      <p:ext uri="{BB962C8B-B14F-4D97-AF65-F5344CB8AC3E}">
        <p14:creationId xmlns:p14="http://schemas.microsoft.com/office/powerpoint/2010/main" val="33673875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3DF8FD-B70C-453D-8A6A-5CFD4F32F553}"/>
              </a:ext>
            </a:extLst>
          </p:cNvPr>
          <p:cNvSpPr/>
          <p:nvPr/>
        </p:nvSpPr>
        <p:spPr>
          <a:xfrm>
            <a:off x="457200" y="2857500"/>
            <a:ext cx="8229600" cy="1181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45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a:rPr>
              <a:t>Decision Trees: Pros/Cons</a:t>
            </a:r>
          </a:p>
        </p:txBody>
      </p:sp>
    </p:spTree>
    <p:extLst>
      <p:ext uri="{BB962C8B-B14F-4D97-AF65-F5344CB8AC3E}">
        <p14:creationId xmlns:p14="http://schemas.microsoft.com/office/powerpoint/2010/main" val="3571555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9F4A3CEE-1F2A-4C0A-A595-FA36BF0B3E5A}"/>
              </a:ext>
            </a:extLst>
          </p:cNvPr>
          <p:cNvSpPr>
            <a:spLocks noGrp="1" noChangeArrowheads="1"/>
          </p:cNvSpPr>
          <p:nvPr>
            <p:ph type="title"/>
          </p:nvPr>
        </p:nvSpPr>
        <p:spPr>
          <a:xfrm>
            <a:off x="0" y="0"/>
            <a:ext cx="9144000" cy="838200"/>
          </a:xfrm>
        </p:spPr>
        <p:txBody>
          <a:bodyPr/>
          <a:lstStyle/>
          <a:p>
            <a:pPr algn="ctr" eaLnBrk="1" hangingPunct="1"/>
            <a:r>
              <a:rPr lang="en-US" altLang="en-US" sz="5400" b="1" dirty="0">
                <a:solidFill>
                  <a:srgbClr val="0070C0"/>
                </a:solidFill>
                <a:effectLst>
                  <a:outerShdw blurRad="38100" dist="38100" dir="2700000" algn="tl">
                    <a:srgbClr val="000000">
                      <a:alpha val="43137"/>
                    </a:srgbClr>
                  </a:outerShdw>
                </a:effectLst>
                <a:latin typeface="Comic Sans MS" panose="030F0702030302020204" pitchFamily="66" charset="0"/>
              </a:rPr>
              <a:t>Advantages</a:t>
            </a:r>
          </a:p>
        </p:txBody>
      </p:sp>
      <p:sp>
        <p:nvSpPr>
          <p:cNvPr id="15364" name="Rectangle 3">
            <a:extLst>
              <a:ext uri="{FF2B5EF4-FFF2-40B4-BE49-F238E27FC236}">
                <a16:creationId xmlns:a16="http://schemas.microsoft.com/office/drawing/2014/main" id="{0710E047-A07E-4722-B98B-995A5CD44812}"/>
              </a:ext>
            </a:extLst>
          </p:cNvPr>
          <p:cNvSpPr>
            <a:spLocks noGrp="1" noChangeArrowheads="1"/>
          </p:cNvSpPr>
          <p:nvPr>
            <p:ph type="body" idx="1"/>
          </p:nvPr>
        </p:nvSpPr>
        <p:spPr>
          <a:xfrm>
            <a:off x="92433" y="1200943"/>
            <a:ext cx="8746767" cy="4456113"/>
          </a:xfrm>
        </p:spPr>
        <p:txBody>
          <a:bodyPr/>
          <a:lstStyle/>
          <a:p>
            <a:pPr marL="457200" indent="-457200" eaLnBrk="1" hangingPunct="1">
              <a:lnSpc>
                <a:spcPct val="90000"/>
              </a:lnSpc>
              <a:buClr>
                <a:srgbClr val="0000FF"/>
              </a:buClr>
              <a:buFont typeface="+mj-lt"/>
              <a:buAutoNum type="arabicPeriod"/>
            </a:pPr>
            <a:r>
              <a:rPr lang="en-US" altLang="en-US" dirty="0">
                <a:solidFill>
                  <a:srgbClr val="0000FF"/>
                </a:solidFill>
                <a:latin typeface="Times "/>
              </a:rPr>
              <a:t>Compared to other algorithms decision trees </a:t>
            </a:r>
            <a:r>
              <a:rPr lang="en-US" altLang="en-US" dirty="0">
                <a:solidFill>
                  <a:srgbClr val="00B050"/>
                </a:solidFill>
                <a:effectLst>
                  <a:outerShdw blurRad="38100" dist="38100" dir="2700000" algn="tl">
                    <a:srgbClr val="000000">
                      <a:alpha val="43137"/>
                    </a:srgbClr>
                  </a:outerShdw>
                </a:effectLst>
                <a:latin typeface="Times "/>
              </a:rPr>
              <a:t>requires less effort</a:t>
            </a:r>
            <a:r>
              <a:rPr lang="en-US" altLang="en-US" dirty="0">
                <a:effectLst>
                  <a:outerShdw blurRad="38100" dist="38100" dir="2700000" algn="tl">
                    <a:srgbClr val="000000">
                      <a:alpha val="43137"/>
                    </a:srgbClr>
                  </a:outerShdw>
                </a:effectLst>
                <a:latin typeface="Times "/>
              </a:rPr>
              <a:t> </a:t>
            </a:r>
            <a:r>
              <a:rPr lang="en-US" altLang="en-US" dirty="0">
                <a:solidFill>
                  <a:srgbClr val="0000FF"/>
                </a:solidFill>
                <a:latin typeface="Times "/>
              </a:rPr>
              <a:t>for data preparation during pre-processing.</a:t>
            </a:r>
          </a:p>
          <a:p>
            <a:pPr marL="457200" indent="-457200" eaLnBrk="1" hangingPunct="1">
              <a:lnSpc>
                <a:spcPct val="90000"/>
              </a:lnSpc>
              <a:buClr>
                <a:srgbClr val="0000FF"/>
              </a:buClr>
              <a:buFont typeface="+mj-lt"/>
              <a:buAutoNum type="arabicPeriod"/>
            </a:pPr>
            <a:r>
              <a:rPr lang="en-US" altLang="en-US" dirty="0">
                <a:solidFill>
                  <a:srgbClr val="0000FF"/>
                </a:solidFill>
                <a:latin typeface="Times "/>
              </a:rPr>
              <a:t>A decision tree </a:t>
            </a:r>
            <a:r>
              <a:rPr lang="en-US" altLang="en-US" dirty="0">
                <a:solidFill>
                  <a:srgbClr val="00B050"/>
                </a:solidFill>
                <a:effectLst>
                  <a:outerShdw blurRad="38100" dist="38100" dir="2700000" algn="tl">
                    <a:srgbClr val="000000">
                      <a:alpha val="43137"/>
                    </a:srgbClr>
                  </a:outerShdw>
                </a:effectLst>
                <a:latin typeface="Times "/>
              </a:rPr>
              <a:t>does not require normalization </a:t>
            </a:r>
            <a:r>
              <a:rPr lang="en-US" altLang="en-US" dirty="0">
                <a:solidFill>
                  <a:srgbClr val="0000FF"/>
                </a:solidFill>
                <a:latin typeface="Times "/>
              </a:rPr>
              <a:t>of data.</a:t>
            </a:r>
          </a:p>
          <a:p>
            <a:pPr marL="457200" indent="-457200" eaLnBrk="1" hangingPunct="1">
              <a:lnSpc>
                <a:spcPct val="90000"/>
              </a:lnSpc>
              <a:buClr>
                <a:srgbClr val="0000FF"/>
              </a:buClr>
              <a:buFont typeface="+mj-lt"/>
              <a:buAutoNum type="arabicPeriod"/>
            </a:pPr>
            <a:r>
              <a:rPr lang="en-US" altLang="en-US" dirty="0">
                <a:solidFill>
                  <a:srgbClr val="0000FF"/>
                </a:solidFill>
                <a:latin typeface="Times "/>
              </a:rPr>
              <a:t>A decision tree </a:t>
            </a:r>
            <a:r>
              <a:rPr lang="en-US" altLang="en-US" dirty="0">
                <a:solidFill>
                  <a:srgbClr val="00B050"/>
                </a:solidFill>
                <a:effectLst>
                  <a:outerShdw blurRad="38100" dist="38100" dir="2700000" algn="tl">
                    <a:srgbClr val="000000">
                      <a:alpha val="43137"/>
                    </a:srgbClr>
                  </a:outerShdw>
                </a:effectLst>
                <a:latin typeface="Times "/>
              </a:rPr>
              <a:t>does not require scaling </a:t>
            </a:r>
            <a:r>
              <a:rPr lang="en-US" altLang="en-US" dirty="0">
                <a:solidFill>
                  <a:srgbClr val="0000FF"/>
                </a:solidFill>
                <a:latin typeface="Times "/>
              </a:rPr>
              <a:t>of data as well.</a:t>
            </a:r>
          </a:p>
          <a:p>
            <a:pPr marL="457200" indent="-457200" eaLnBrk="1" hangingPunct="1">
              <a:lnSpc>
                <a:spcPct val="90000"/>
              </a:lnSpc>
              <a:buClr>
                <a:srgbClr val="0000FF"/>
              </a:buClr>
              <a:buFont typeface="+mj-lt"/>
              <a:buAutoNum type="arabicPeriod"/>
            </a:pPr>
            <a:r>
              <a:rPr lang="en-US" altLang="en-US" dirty="0">
                <a:solidFill>
                  <a:srgbClr val="00B050"/>
                </a:solidFill>
                <a:effectLst>
                  <a:outerShdw blurRad="38100" dist="38100" dir="2700000" algn="tl">
                    <a:srgbClr val="000000">
                      <a:alpha val="43137"/>
                    </a:srgbClr>
                  </a:outerShdw>
                </a:effectLst>
                <a:latin typeface="Times "/>
              </a:rPr>
              <a:t>Missing values in the data also do NOT affect </a:t>
            </a:r>
            <a:r>
              <a:rPr lang="en-US" altLang="en-US" dirty="0">
                <a:solidFill>
                  <a:srgbClr val="0000FF"/>
                </a:solidFill>
                <a:latin typeface="Times "/>
              </a:rPr>
              <a:t>the process of building a decision tree to any considerable extent.</a:t>
            </a:r>
          </a:p>
          <a:p>
            <a:pPr marL="457200" indent="-457200" eaLnBrk="1" hangingPunct="1">
              <a:lnSpc>
                <a:spcPct val="90000"/>
              </a:lnSpc>
              <a:buClr>
                <a:srgbClr val="0000FF"/>
              </a:buClr>
              <a:buFont typeface="+mj-lt"/>
              <a:buAutoNum type="arabicPeriod"/>
            </a:pPr>
            <a:r>
              <a:rPr lang="en-US" altLang="en-US" dirty="0">
                <a:solidFill>
                  <a:srgbClr val="0000FF"/>
                </a:solidFill>
                <a:latin typeface="Times "/>
              </a:rPr>
              <a:t>A Decision tree model is </a:t>
            </a:r>
            <a:r>
              <a:rPr lang="en-US" altLang="en-US" dirty="0">
                <a:solidFill>
                  <a:srgbClr val="00B050"/>
                </a:solidFill>
                <a:effectLst>
                  <a:outerShdw blurRad="38100" dist="38100" dir="2700000" algn="tl">
                    <a:srgbClr val="000000">
                      <a:alpha val="43137"/>
                    </a:srgbClr>
                  </a:outerShdw>
                </a:effectLst>
                <a:latin typeface="Times "/>
              </a:rPr>
              <a:t>very intuitive </a:t>
            </a:r>
            <a:r>
              <a:rPr lang="en-US" altLang="en-US" dirty="0">
                <a:solidFill>
                  <a:srgbClr val="0000FF"/>
                </a:solidFill>
                <a:latin typeface="Times "/>
              </a:rPr>
              <a:t>and </a:t>
            </a:r>
            <a:r>
              <a:rPr lang="en-US" altLang="en-US" dirty="0">
                <a:solidFill>
                  <a:srgbClr val="00B050"/>
                </a:solidFill>
                <a:effectLst>
                  <a:outerShdw blurRad="38100" dist="38100" dir="2700000" algn="tl">
                    <a:srgbClr val="000000">
                      <a:alpha val="43137"/>
                    </a:srgbClr>
                  </a:outerShdw>
                </a:effectLst>
                <a:latin typeface="Times "/>
              </a:rPr>
              <a:t>easy to explain</a:t>
            </a:r>
            <a:r>
              <a:rPr lang="en-US" altLang="en-US" dirty="0">
                <a:latin typeface="Times "/>
              </a:rPr>
              <a:t> </a:t>
            </a:r>
            <a:r>
              <a:rPr lang="en-US" altLang="en-US" dirty="0">
                <a:solidFill>
                  <a:srgbClr val="0000FF"/>
                </a:solidFill>
                <a:latin typeface="Times "/>
              </a:rPr>
              <a:t>to technical teams as well as stakeholders.</a:t>
            </a:r>
          </a:p>
        </p:txBody>
      </p:sp>
      <p:sp>
        <p:nvSpPr>
          <p:cNvPr id="5" name="Slide Number Placeholder 1">
            <a:extLst>
              <a:ext uri="{FF2B5EF4-FFF2-40B4-BE49-F238E27FC236}">
                <a16:creationId xmlns:a16="http://schemas.microsoft.com/office/drawing/2014/main" id="{259C42B4-8774-49FC-886D-FBDD7CAF0B0E}"/>
              </a:ext>
            </a:extLst>
          </p:cNvPr>
          <p:cNvSpPr txBox="1">
            <a:spLocks/>
          </p:cNvSpPr>
          <p:nvPr/>
        </p:nvSpPr>
        <p:spPr bwMode="auto">
          <a:xfrm>
            <a:off x="8458200" y="6629400"/>
            <a:ext cx="68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0" latinLnBrk="0" hangingPunct="0">
              <a:defRPr sz="1000" kern="1200">
                <a:solidFill>
                  <a:schemeClr val="tx1"/>
                </a:solidFill>
                <a:latin typeface="Times"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0202EFB-9B50-4085-8064-1CD2E769E67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99</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76537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22_Default Design">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defRPr kumimoji="0" lang="en-US" alt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
            <a:schemeClr val="bg1"/>
          </a:buClr>
          <a:buSzTx/>
          <a:buFont typeface="Arial" charset="0"/>
          <a:buNone/>
          <a:tabLst/>
          <a:defRPr kumimoji="0" lang="en-US" alt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LC.BRev.FY97">
  <a:themeElements>
    <a:clrScheme name="">
      <a:dk1>
        <a:srgbClr val="000000"/>
      </a:dk1>
      <a:lt1>
        <a:srgbClr val="FFFFFF"/>
      </a:lt1>
      <a:dk2>
        <a:srgbClr val="006B61"/>
      </a:dk2>
      <a:lt2>
        <a:srgbClr val="C0C0C0"/>
      </a:lt2>
      <a:accent1>
        <a:srgbClr val="FF00FF"/>
      </a:accent1>
      <a:accent2>
        <a:srgbClr val="00C0C0"/>
      </a:accent2>
      <a:accent3>
        <a:srgbClr val="FFFFFF"/>
      </a:accent3>
      <a:accent4>
        <a:srgbClr val="000000"/>
      </a:accent4>
      <a:accent5>
        <a:srgbClr val="FFAAFF"/>
      </a:accent5>
      <a:accent6>
        <a:srgbClr val="00AEAE"/>
      </a:accent6>
      <a:hlink>
        <a:srgbClr val="00C000"/>
      </a:hlink>
      <a:folHlink>
        <a:srgbClr val="800080"/>
      </a:folHlink>
    </a:clrScheme>
    <a:fontScheme name="LC.BRev.FY97">
      <a:majorFont>
        <a:latin typeface="Tahom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LC.BRev.FY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C.BRev.FY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C.BRev.FY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C.BRev.FY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C.BRev.FY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C.BRev.FY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C.BRev.FY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ixel">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51808</TotalTime>
  <Words>6834</Words>
  <Application>Microsoft Office PowerPoint</Application>
  <PresentationFormat>On-screen Show (4:3)</PresentationFormat>
  <Paragraphs>1351</Paragraphs>
  <Slides>111</Slides>
  <Notes>66</Notes>
  <HiddenSlides>0</HiddenSlides>
  <MMClips>0</MMClips>
  <ScaleCrop>false</ScaleCrop>
  <HeadingPairs>
    <vt:vector size="8" baseType="variant">
      <vt:variant>
        <vt:lpstr>Fonts Used</vt:lpstr>
      </vt:variant>
      <vt:variant>
        <vt:i4>15</vt:i4>
      </vt:variant>
      <vt:variant>
        <vt:lpstr>Theme</vt:lpstr>
      </vt:variant>
      <vt:variant>
        <vt:i4>10</vt:i4>
      </vt:variant>
      <vt:variant>
        <vt:lpstr>Embedded OLE Servers</vt:lpstr>
      </vt:variant>
      <vt:variant>
        <vt:i4>1</vt:i4>
      </vt:variant>
      <vt:variant>
        <vt:lpstr>Slide Titles</vt:lpstr>
      </vt:variant>
      <vt:variant>
        <vt:i4>111</vt:i4>
      </vt:variant>
    </vt:vector>
  </HeadingPairs>
  <TitlesOfParts>
    <vt:vector size="137" baseType="lpstr">
      <vt:lpstr>Arial</vt:lpstr>
      <vt:lpstr>Arial Black</vt:lpstr>
      <vt:lpstr>Calibri</vt:lpstr>
      <vt:lpstr>Calibri Light</vt:lpstr>
      <vt:lpstr>Cambria Math</vt:lpstr>
      <vt:lpstr>Comic Sans MS</vt:lpstr>
      <vt:lpstr>Courier New</vt:lpstr>
      <vt:lpstr>Garamond</vt:lpstr>
      <vt:lpstr>Monotype Sorts</vt:lpstr>
      <vt:lpstr>Tahoma</vt:lpstr>
      <vt:lpstr>Times</vt:lpstr>
      <vt:lpstr>Times </vt:lpstr>
      <vt:lpstr>Times New Roman</vt:lpstr>
      <vt:lpstr>Verdana</vt:lpstr>
      <vt:lpstr>Wingdings</vt:lpstr>
      <vt:lpstr>Office Theme</vt:lpstr>
      <vt:lpstr>22_Default Design</vt:lpstr>
      <vt:lpstr>Eclipse</vt:lpstr>
      <vt:lpstr>1_Blank Presentation</vt:lpstr>
      <vt:lpstr>1_Office Theme</vt:lpstr>
      <vt:lpstr>LC.BRev.FY97</vt:lpstr>
      <vt:lpstr>Blends</vt:lpstr>
      <vt:lpstr>1_Edge</vt:lpstr>
      <vt:lpstr>1_Pixel</vt:lpstr>
      <vt:lpstr>Blank Presentation</vt:lpstr>
      <vt:lpstr>Document</vt:lpstr>
      <vt:lpstr>ENG6500: Intro to Machine Learning “Decision Trees”</vt:lpstr>
      <vt:lpstr>PowerPoint Presentation</vt:lpstr>
      <vt:lpstr>Classification Algorithms</vt:lpstr>
      <vt:lpstr>Classification Learning</vt:lpstr>
      <vt:lpstr>PowerPoint Presentation</vt:lpstr>
      <vt:lpstr>Decision Trees</vt:lpstr>
      <vt:lpstr>Tree Structure: Root Node</vt:lpstr>
      <vt:lpstr> Internal &amp; Leaf Nodes</vt:lpstr>
      <vt:lpstr>PowerPoint Presentation</vt:lpstr>
      <vt:lpstr>Example 1: Decision?</vt:lpstr>
      <vt:lpstr>PowerPoint Presentation</vt:lpstr>
      <vt:lpstr>Example 2: Cheat (Yes/No)</vt:lpstr>
      <vt:lpstr>Apply Model to Test Data</vt:lpstr>
      <vt:lpstr>Apply Model to Test Data</vt:lpstr>
      <vt:lpstr>Apply Model to Test Data</vt:lpstr>
      <vt:lpstr>Apply Model to Test Data</vt:lpstr>
      <vt:lpstr>Apply Model to Test Data</vt:lpstr>
      <vt:lpstr>Apply Model to Test Data</vt:lpstr>
      <vt:lpstr>Example 3: Waiting</vt:lpstr>
      <vt:lpstr>PowerPoint Presentation</vt:lpstr>
      <vt:lpstr>PowerPoint Presentation</vt:lpstr>
      <vt:lpstr>Internal vs. Leaf Nodes</vt:lpstr>
      <vt:lpstr>Building the Tree</vt:lpstr>
      <vt:lpstr>A Tree from Data</vt:lpstr>
      <vt:lpstr>The Key Idea</vt:lpstr>
      <vt:lpstr>DT: Algorithm</vt:lpstr>
      <vt:lpstr>PowerPoint Presentation</vt:lpstr>
      <vt:lpstr>PowerPoint Presentation</vt:lpstr>
      <vt:lpstr>Creating the Tree</vt:lpstr>
      <vt:lpstr>Example: data (Loan Application)</vt:lpstr>
      <vt:lpstr>Loan Application: The learning task</vt:lpstr>
      <vt:lpstr>A Decision Tree: Loan Data Example</vt:lpstr>
      <vt:lpstr>A Decision Tree: Loan Data Example</vt:lpstr>
      <vt:lpstr>Is the Decision Tree Unique?</vt:lpstr>
      <vt:lpstr>PowerPoint Presentation</vt:lpstr>
      <vt:lpstr>Building the Tree (ASM)</vt:lpstr>
      <vt:lpstr>Example: Feature Selection</vt:lpstr>
      <vt:lpstr>Example: Feature Selection</vt:lpstr>
      <vt:lpstr>Example: Feature Selection</vt:lpstr>
      <vt:lpstr>Attribute Selection Measure</vt:lpstr>
      <vt:lpstr>ASM “Entropy”</vt:lpstr>
      <vt:lpstr>“Entropy”: One Attribute</vt:lpstr>
      <vt:lpstr>“Entropy”: Multiple Attribute</vt:lpstr>
      <vt:lpstr>Information Gain</vt:lpstr>
      <vt:lpstr>Information Gain</vt:lpstr>
      <vt:lpstr>Gain Ratio</vt:lpstr>
      <vt:lpstr>Gain Ratio: Example</vt:lpstr>
      <vt:lpstr>Gain Ratio: Example</vt:lpstr>
      <vt:lpstr>Gain Ratio: Example</vt:lpstr>
      <vt:lpstr>Gini Index</vt:lpstr>
      <vt:lpstr>Gini Index</vt:lpstr>
      <vt:lpstr>PowerPoint Presentation</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Which Predictor at Root?</vt:lpstr>
      <vt:lpstr>From Start to End</vt:lpstr>
      <vt:lpstr>From Start to End</vt:lpstr>
      <vt:lpstr>PowerPoint Presentation</vt:lpstr>
      <vt:lpstr>Advantages</vt:lpstr>
      <vt:lpstr>Disadvantages</vt:lpstr>
      <vt:lpstr>When to consider Decision Trees?</vt:lpstr>
      <vt:lpstr>PowerPoint Presentation</vt:lpstr>
      <vt:lpstr>SKLearn Decision Trees Example</vt:lpstr>
      <vt:lpstr>SKLearn Decision Trees Example</vt:lpstr>
      <vt:lpstr>SKLearn Decision Trees Example</vt:lpstr>
      <vt:lpstr>PowerPoint Presentation</vt:lpstr>
      <vt:lpstr>Summary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Shawki M Areibi</dc:creator>
  <cp:lastModifiedBy>Shawki M Areibi</cp:lastModifiedBy>
  <cp:revision>673</cp:revision>
  <cp:lastPrinted>2005-11-01T15:52:28Z</cp:lastPrinted>
  <dcterms:created xsi:type="dcterms:W3CDTF">2014-08-22T19:10:40Z</dcterms:created>
  <dcterms:modified xsi:type="dcterms:W3CDTF">2022-06-21T20:36:21Z</dcterms:modified>
</cp:coreProperties>
</file>