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97" r:id="rId3"/>
    <p:sldMasterId id="2147483714" r:id="rId4"/>
    <p:sldMasterId id="2147483738" r:id="rId5"/>
    <p:sldMasterId id="2147483868" r:id="rId6"/>
    <p:sldMasterId id="2147483909" r:id="rId7"/>
    <p:sldMasterId id="2147483925" r:id="rId8"/>
    <p:sldMasterId id="2147483949" r:id="rId9"/>
    <p:sldMasterId id="2147483968" r:id="rId10"/>
    <p:sldMasterId id="2147483987" r:id="rId11"/>
    <p:sldMasterId id="2147483999" r:id="rId12"/>
    <p:sldMasterId id="2147484004" r:id="rId13"/>
  </p:sldMasterIdLst>
  <p:notesMasterIdLst>
    <p:notesMasterId r:id="rId67"/>
  </p:notesMasterIdLst>
  <p:handoutMasterIdLst>
    <p:handoutMasterId r:id="rId68"/>
  </p:handoutMasterIdLst>
  <p:sldIdLst>
    <p:sldId id="256" r:id="rId14"/>
    <p:sldId id="1774" r:id="rId15"/>
    <p:sldId id="333" r:id="rId16"/>
    <p:sldId id="1776" r:id="rId17"/>
    <p:sldId id="1777" r:id="rId18"/>
    <p:sldId id="536" r:id="rId19"/>
    <p:sldId id="1775" r:id="rId20"/>
    <p:sldId id="649" r:id="rId21"/>
    <p:sldId id="488" r:id="rId22"/>
    <p:sldId id="909" r:id="rId23"/>
    <p:sldId id="910" r:id="rId24"/>
    <p:sldId id="1031" r:id="rId25"/>
    <p:sldId id="583" r:id="rId26"/>
    <p:sldId id="429" r:id="rId27"/>
    <p:sldId id="430" r:id="rId28"/>
    <p:sldId id="431" r:id="rId29"/>
    <p:sldId id="432" r:id="rId30"/>
    <p:sldId id="846" r:id="rId31"/>
    <p:sldId id="749" r:id="rId32"/>
    <p:sldId id="847" r:id="rId33"/>
    <p:sldId id="1744" r:id="rId34"/>
    <p:sldId id="1745" r:id="rId35"/>
    <p:sldId id="1746" r:id="rId36"/>
    <p:sldId id="1747" r:id="rId37"/>
    <p:sldId id="1748" r:id="rId38"/>
    <p:sldId id="1749" r:id="rId39"/>
    <p:sldId id="555" r:id="rId40"/>
    <p:sldId id="1750" r:id="rId41"/>
    <p:sldId id="1751" r:id="rId42"/>
    <p:sldId id="1756" r:id="rId43"/>
    <p:sldId id="1778" r:id="rId44"/>
    <p:sldId id="1757" r:id="rId45"/>
    <p:sldId id="850" r:id="rId46"/>
    <p:sldId id="1758" r:id="rId47"/>
    <p:sldId id="711" r:id="rId48"/>
    <p:sldId id="304" r:id="rId49"/>
    <p:sldId id="1807" r:id="rId50"/>
    <p:sldId id="268" r:id="rId51"/>
    <p:sldId id="712" r:id="rId52"/>
    <p:sldId id="1759" r:id="rId53"/>
    <p:sldId id="424" r:id="rId54"/>
    <p:sldId id="710" r:id="rId55"/>
    <p:sldId id="353" r:id="rId56"/>
    <p:sldId id="1763" r:id="rId57"/>
    <p:sldId id="1808" r:id="rId58"/>
    <p:sldId id="1781" r:id="rId59"/>
    <p:sldId id="398" r:id="rId60"/>
    <p:sldId id="1782" r:id="rId61"/>
    <p:sldId id="1783" r:id="rId62"/>
    <p:sldId id="1806" r:id="rId63"/>
    <p:sldId id="1764" r:id="rId64"/>
    <p:sldId id="1762" r:id="rId65"/>
    <p:sldId id="363"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57" autoAdjust="0"/>
    <p:restoredTop sz="45153" autoAdjust="0"/>
  </p:normalViewPr>
  <p:slideViewPr>
    <p:cSldViewPr snapToObjects="1">
      <p:cViewPr varScale="1">
        <p:scale>
          <a:sx n="45" d="100"/>
          <a:sy n="45" d="100"/>
        </p:scale>
        <p:origin x="2796" y="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200">
                <a:uFillTx/>
              </a:defRPr>
            </a:lvl1pPr>
          </a:lstStyle>
          <a:p>
            <a:pPr>
              <a:defRPr>
                <a:uFillTx/>
              </a:defRPr>
            </a:pPr>
            <a:endParaRPr lang="en-US">
              <a:uFillTx/>
            </a:endParaRPr>
          </a:p>
        </p:txBody>
      </p:sp>
      <p:sp>
        <p:nvSpPr>
          <p:cNvPr id="9219" name="Rectangle 3"/>
          <p:cNvSpPr>
            <a:spLocks noGrp="1" noChangeArrowheads="1"/>
          </p:cNvSpPr>
          <p:nvPr>
            <p:ph type="dt" sz="quarter"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a:defRPr sz="1200">
                <a:uFillTx/>
              </a:defRPr>
            </a:lvl1pPr>
          </a:lstStyle>
          <a:p>
            <a:pPr>
              <a:defRPr>
                <a:uFillTx/>
              </a:defRPr>
            </a:pPr>
            <a:endParaRPr lang="en-US">
              <a:uFillTx/>
            </a:endParaRPr>
          </a:p>
        </p:txBody>
      </p:sp>
      <p:sp>
        <p:nvSpPr>
          <p:cNvPr id="9220" name="Rectangle 4"/>
          <p:cNvSpPr>
            <a:spLocks noGrp="1" noChangeArrowheads="1"/>
          </p:cNvSpPr>
          <p:nvPr>
            <p:ph type="ftr" sz="quarter" idx="2"/>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defRPr sz="1200">
                <a:uFillTx/>
              </a:defRPr>
            </a:lvl1pPr>
          </a:lstStyle>
          <a:p>
            <a:pPr>
              <a:defRPr>
                <a:uFillTx/>
              </a:defRPr>
            </a:pPr>
            <a:endParaRPr lang="en-US">
              <a:uFillTx/>
            </a:endParaRPr>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lgn="r">
              <a:defRPr sz="1200">
                <a:uFillTx/>
              </a:defRPr>
            </a:lvl1pPr>
          </a:lstStyle>
          <a:p>
            <a:pPr>
              <a:defRPr>
                <a:uFillTx/>
              </a:defRPr>
            </a:pPr>
            <a:fld id="{62AAD492-056F-8C46-AA47-93435F7FAF97}" type="slidenum">
              <a:rPr lang="en-US">
                <a:uFillTx/>
              </a:rPr>
              <a:pPr>
                <a:defRPr>
                  <a:uFillTx/>
                </a:defRPr>
              </a:pPr>
              <a:t>‹#›</a:t>
            </a:fld>
            <a:endParaRPr lang="en-US">
              <a:uFillTx/>
            </a:endParaRPr>
          </a:p>
        </p:txBody>
      </p:sp>
    </p:spTree>
    <p:extLst>
      <p:ext uri="{BB962C8B-B14F-4D97-AF65-F5344CB8AC3E}">
        <p14:creationId xmlns:p14="http://schemas.microsoft.com/office/powerpoint/2010/main" val="12966810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200">
                <a:uFillTx/>
              </a:defRPr>
            </a:lvl1pPr>
          </a:lstStyle>
          <a:p>
            <a:pPr>
              <a:defRPr>
                <a:uFillTx/>
              </a:defRPr>
            </a:pPr>
            <a:endParaRPr lang="en-US">
              <a:uFillTx/>
            </a:endParaRPr>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a:defRPr sz="1200">
                <a:uFillTx/>
              </a:defRPr>
            </a:lvl1pPr>
          </a:lstStyle>
          <a:p>
            <a:pPr>
              <a:defRPr>
                <a:uFillTx/>
              </a:defRPr>
            </a:pPr>
            <a:endParaRPr lang="en-US">
              <a:uFillTx/>
            </a:endParaRPr>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p>
            <a:pPr lvl="0"/>
            <a:r>
              <a:rPr lang="en-US" noProof="0">
                <a:uFillTx/>
              </a:rPr>
              <a:t>Click to edit Master text styles</a:t>
            </a:r>
          </a:p>
          <a:p>
            <a:pPr lvl="1"/>
            <a:r>
              <a:rPr lang="en-US" noProof="0">
                <a:uFillTx/>
              </a:rPr>
              <a:t>Second level</a:t>
            </a:r>
          </a:p>
          <a:p>
            <a:pPr lvl="2"/>
            <a:r>
              <a:rPr lang="en-US" noProof="0">
                <a:uFillTx/>
              </a:rPr>
              <a:t>Third level</a:t>
            </a:r>
          </a:p>
          <a:p>
            <a:pPr lvl="3"/>
            <a:r>
              <a:rPr lang="en-US" noProof="0">
                <a:uFillTx/>
              </a:rPr>
              <a:t>Fourth level</a:t>
            </a:r>
          </a:p>
          <a:p>
            <a:pPr lvl="4"/>
            <a:r>
              <a:rPr lang="en-US" noProof="0">
                <a:uFillTx/>
              </a:rPr>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defRPr sz="1200">
                <a:uFillTx/>
              </a:defRPr>
            </a:lvl1pPr>
          </a:lstStyle>
          <a:p>
            <a:pPr>
              <a:defRPr>
                <a:uFillTx/>
              </a:defRPr>
            </a:pPr>
            <a:endParaRPr lang="en-US">
              <a:uFillTx/>
            </a:endParaRPr>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lgn="r">
              <a:defRPr sz="1200">
                <a:uFillTx/>
              </a:defRPr>
            </a:lvl1pPr>
          </a:lstStyle>
          <a:p>
            <a:pPr>
              <a:defRPr>
                <a:uFillTx/>
              </a:defRPr>
            </a:pPr>
            <a:fld id="{670E17A5-503D-AF40-9446-B33EB8126F24}" type="slidenum">
              <a:rPr lang="en-US">
                <a:uFillTx/>
              </a:rPr>
              <a:pPr>
                <a:defRPr>
                  <a:uFillTx/>
                </a:defRPr>
              </a:pPr>
              <a:t>‹#›</a:t>
            </a:fld>
            <a:endParaRPr lang="en-US">
              <a:uFillTx/>
            </a:endParaRPr>
          </a:p>
        </p:txBody>
      </p:sp>
    </p:spTree>
    <p:extLst>
      <p:ext uri="{BB962C8B-B14F-4D97-AF65-F5344CB8AC3E}">
        <p14:creationId xmlns:p14="http://schemas.microsoft.com/office/powerpoint/2010/main" val="8015560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5pPr>
    <a:lvl6pPr marL="2286000" algn="l" defTabSz="457200" rtl="0" eaLnBrk="1" latinLnBrk="0" hangingPunct="1">
      <a:defRPr sz="1200" kern="1200">
        <a:solidFill>
          <a:schemeClr val="tx1"/>
        </a:solidFill>
        <a:uFillTx/>
        <a:latin typeface="+mn-lt"/>
        <a:ea typeface="+mn-ea"/>
        <a:cs typeface="+mn-cs"/>
      </a:defRPr>
    </a:lvl6pPr>
    <a:lvl7pPr marL="2743200" algn="l" defTabSz="457200" rtl="0" eaLnBrk="1" latinLnBrk="0" hangingPunct="1">
      <a:defRPr sz="1200" kern="1200">
        <a:solidFill>
          <a:schemeClr val="tx1"/>
        </a:solidFill>
        <a:uFillTx/>
        <a:latin typeface="+mn-lt"/>
        <a:ea typeface="+mn-ea"/>
        <a:cs typeface="+mn-cs"/>
      </a:defRPr>
    </a:lvl7pPr>
    <a:lvl8pPr marL="3200400" algn="l" defTabSz="457200" rtl="0" eaLnBrk="1" latinLnBrk="0" hangingPunct="1">
      <a:defRPr sz="1200" kern="1200">
        <a:solidFill>
          <a:schemeClr val="tx1"/>
        </a:solidFill>
        <a:uFillTx/>
        <a:latin typeface="+mn-lt"/>
        <a:ea typeface="+mn-ea"/>
        <a:cs typeface="+mn-cs"/>
      </a:defRPr>
    </a:lvl8pPr>
    <a:lvl9pPr marL="3657600" algn="l" defTabSz="4572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second part of the lecture introduction to ML concepts</a:t>
            </a:r>
          </a:p>
        </p:txBody>
      </p:sp>
      <p:sp>
        <p:nvSpPr>
          <p:cNvPr id="4" name="Slide Number Placeholder 3"/>
          <p:cNvSpPr>
            <a:spLocks noGrp="1"/>
          </p:cNvSpPr>
          <p:nvPr>
            <p:ph type="sldNum" sz="quarter" idx="10"/>
          </p:nvPr>
        </p:nvSpPr>
        <p:spPr/>
        <p:txBody>
          <a:bodyPr/>
          <a:lstStyle/>
          <a:p>
            <a:fld id="{D127F9DA-4F60-4060-B86F-F45BB6B3CB8F}" type="slidenum">
              <a:rPr lang="en-CA" smtClean="0"/>
              <a:pPr/>
              <a:t>1</a:t>
            </a:fld>
            <a:endParaRPr lang="en-CA"/>
          </a:p>
        </p:txBody>
      </p:sp>
    </p:spTree>
    <p:extLst>
      <p:ext uri="{BB962C8B-B14F-4D97-AF65-F5344CB8AC3E}">
        <p14:creationId xmlns:p14="http://schemas.microsoft.com/office/powerpoint/2010/main" val="3247929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CB8EC710-9A87-4D90-9287-59361E3A459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dirty="0"/>
              <a:t>If we are happy with the performance of the Classification Model during Training, we </a:t>
            </a:r>
            <a:r>
              <a:rPr lang="en-US" b="1" dirty="0"/>
              <a:t>should test it on unseen data </a:t>
            </a:r>
            <a:r>
              <a:rPr lang="en-US" dirty="0"/>
              <a:t>and find out if it indeed generalizes or Unseen data</a:t>
            </a:r>
          </a:p>
          <a:p>
            <a:pPr marL="171450" indent="-171450">
              <a:buFont typeface="Arial" panose="020B0604020202020204" pitchFamily="34" charset="0"/>
              <a:buChar char="•"/>
            </a:pPr>
            <a:r>
              <a:rPr lang="en-US" dirty="0"/>
              <a:t>Recall that the classification technique </a:t>
            </a:r>
            <a:r>
              <a:rPr lang="en-US" b="1" dirty="0"/>
              <a:t>will use the function and rule it learned earlier </a:t>
            </a:r>
            <a:r>
              <a:rPr lang="en-US" dirty="0"/>
              <a:t>on the training data</a:t>
            </a:r>
          </a:p>
          <a:p>
            <a:pPr marL="171450" indent="-171450">
              <a:buFont typeface="Arial" panose="020B0604020202020204" pitchFamily="34" charset="0"/>
              <a:buChar char="•"/>
            </a:pPr>
            <a:r>
              <a:rPr lang="en-US" dirty="0"/>
              <a:t>In some cases, the rule or </a:t>
            </a:r>
            <a:r>
              <a:rPr lang="en-US" b="1" dirty="0"/>
              <a:t>function learnt may not be sufficient to generalize </a:t>
            </a:r>
            <a:r>
              <a:rPr lang="en-US" dirty="0"/>
              <a:t>thus the performance will suffer.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data for Supervised or Unsupervised Learning can be of </a:t>
            </a:r>
            <a:r>
              <a:rPr lang="en-US" b="1" dirty="0"/>
              <a:t>different formats</a:t>
            </a:r>
            <a:r>
              <a:rPr lang="en-US" dirty="0"/>
              <a:t>:</a:t>
            </a:r>
          </a:p>
          <a:p>
            <a:pPr marL="628650" lvl="1" indent="-171450">
              <a:buFont typeface="Courier New" panose="02070309020205020404" pitchFamily="49" charset="0"/>
              <a:buChar char="o"/>
            </a:pPr>
            <a:r>
              <a:rPr lang="en-US" dirty="0"/>
              <a:t>Speech, </a:t>
            </a:r>
          </a:p>
          <a:p>
            <a:pPr marL="628650" lvl="1" indent="-171450">
              <a:buFont typeface="Courier New" panose="02070309020205020404" pitchFamily="49" charset="0"/>
              <a:buChar char="o"/>
            </a:pPr>
            <a:r>
              <a:rPr lang="en-US" dirty="0"/>
              <a:t>Data from sensors</a:t>
            </a:r>
          </a:p>
          <a:p>
            <a:pPr marL="628650" lvl="1" indent="-171450">
              <a:buFont typeface="Courier New" panose="02070309020205020404" pitchFamily="49" charset="0"/>
              <a:buChar char="o"/>
            </a:pPr>
            <a:r>
              <a:rPr lang="en-US" dirty="0"/>
              <a:t>Images,</a:t>
            </a:r>
          </a:p>
          <a:p>
            <a:pPr marL="628650" lvl="1" indent="-171450">
              <a:buFont typeface="Courier New" panose="02070309020205020404" pitchFamily="49" charset="0"/>
              <a:buChar char="o"/>
            </a:pPr>
            <a:r>
              <a:rPr lang="en-US" dirty="0"/>
              <a:t>Heatmaps in case of designs mapped onto ICs</a:t>
            </a:r>
          </a:p>
          <a:p>
            <a:pPr marL="628650" lvl="1" indent="-171450">
              <a:buFont typeface="Courier New" panose="02070309020205020404" pitchFamily="49" charset="0"/>
              <a:buChar char="o"/>
            </a:pPr>
            <a:r>
              <a:rPr lang="en-US" dirty="0"/>
              <a:t>Feature vectors</a:t>
            </a:r>
          </a:p>
          <a:p>
            <a:endParaRPr lang="en-US" dirty="0"/>
          </a:p>
          <a:p>
            <a:pPr marL="171450" indent="-171450">
              <a:buFont typeface="Arial" panose="020B0604020202020204" pitchFamily="34" charset="0"/>
              <a:buChar char="•"/>
            </a:pPr>
            <a:r>
              <a:rPr lang="en-US" dirty="0"/>
              <a:t>If the </a:t>
            </a:r>
            <a:r>
              <a:rPr lang="en-US" b="1" dirty="0"/>
              <a:t>features selected </a:t>
            </a:r>
            <a:r>
              <a:rPr lang="en-US" dirty="0"/>
              <a:t>can distinguish different images then it will succeed in its task</a:t>
            </a:r>
          </a:p>
          <a:p>
            <a:pPr marL="171450" indent="-171450">
              <a:buFont typeface="Arial" panose="020B0604020202020204" pitchFamily="34" charset="0"/>
              <a:buChar char="•"/>
            </a:pPr>
            <a:r>
              <a:rPr lang="en-US" dirty="0"/>
              <a:t>The </a:t>
            </a:r>
            <a:r>
              <a:rPr lang="en-US" b="1" dirty="0"/>
              <a:t>features have to be meaningful </a:t>
            </a:r>
            <a:r>
              <a:rPr lang="en-US" dirty="0"/>
              <a:t>and informative to lead to an Algorithm that can classify and generalize</a:t>
            </a:r>
          </a:p>
          <a:p>
            <a:pPr marL="171450" indent="-171450">
              <a:buFont typeface="Arial" panose="020B0604020202020204" pitchFamily="34" charset="0"/>
              <a:buChar char="•"/>
            </a:pPr>
            <a:r>
              <a:rPr lang="en-US" dirty="0"/>
              <a:t>Deep Learning techniques in the form of Convolutional Neural Networks can extract the features </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12</a:t>
            </a:fld>
            <a:endParaRPr lang="en-US">
              <a:uFillTx/>
            </a:endParaRPr>
          </a:p>
        </p:txBody>
      </p:sp>
    </p:spTree>
    <p:extLst>
      <p:ext uri="{BB962C8B-B14F-4D97-AF65-F5344CB8AC3E}">
        <p14:creationId xmlns:p14="http://schemas.microsoft.com/office/powerpoint/2010/main" val="3851422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have a high </a:t>
            </a:r>
            <a:r>
              <a:rPr lang="en-US" b="1" dirty="0"/>
              <a:t>accuracy on both </a:t>
            </a:r>
            <a:r>
              <a:rPr lang="en-US" dirty="0"/>
              <a:t>Training Data and also on Testing Data</a:t>
            </a:r>
          </a:p>
          <a:p>
            <a:endParaRPr lang="en-US" dirty="0"/>
          </a:p>
          <a:p>
            <a:r>
              <a:rPr lang="en-US" dirty="0"/>
              <a:t>It </a:t>
            </a:r>
            <a:r>
              <a:rPr lang="en-US" b="1" dirty="0"/>
              <a:t>could be tricky </a:t>
            </a:r>
            <a:r>
              <a:rPr lang="en-US" dirty="0"/>
              <a:t>since the testing data could be a different distribution than the training data</a:t>
            </a:r>
          </a:p>
          <a:p>
            <a:endParaRPr lang="en-US" dirty="0"/>
          </a:p>
          <a:p>
            <a:r>
              <a:rPr lang="en-US" dirty="0"/>
              <a:t>Beside the (a) Training Data, (b) Testing data to evaluate the performance of the ML Model, we will need (c) Validation data to fine tune hyperparameters of the ML model</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13</a:t>
            </a:fld>
            <a:endParaRPr lang="en-US">
              <a:uFillTx/>
            </a:endParaRPr>
          </a:p>
        </p:txBody>
      </p:sp>
    </p:spTree>
    <p:extLst>
      <p:ext uri="{BB962C8B-B14F-4D97-AF65-F5344CB8AC3E}">
        <p14:creationId xmlns:p14="http://schemas.microsoft.com/office/powerpoint/2010/main" val="271152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8CA32FCE-310E-49D8-ACA9-0711FD5988F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02129B-90F0-46C8-8983-0D434495959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8963" name="Rectangle 2">
            <a:extLst>
              <a:ext uri="{FF2B5EF4-FFF2-40B4-BE49-F238E27FC236}">
                <a16:creationId xmlns:a16="http://schemas.microsoft.com/office/drawing/2014/main" id="{5B7A3F4D-A505-406C-905F-A6C4D1822C32}"/>
              </a:ext>
            </a:extLst>
          </p:cNvPr>
          <p:cNvSpPr>
            <a:spLocks noGrp="1" noRot="1" noChangeAspect="1" noChangeArrowheads="1" noTextEdit="1"/>
          </p:cNvSpPr>
          <p:nvPr>
            <p:ph type="sldImg"/>
          </p:nvPr>
        </p:nvSpPr>
        <p:spPr>
          <a:xfrm>
            <a:off x="1152525" y="693738"/>
            <a:ext cx="4552950" cy="3416300"/>
          </a:xfrm>
          <a:ln w="12700" cap="flat">
            <a:solidFill>
              <a:schemeClr val="tx1"/>
            </a:solidFill>
          </a:ln>
        </p:spPr>
      </p:sp>
      <p:sp>
        <p:nvSpPr>
          <p:cNvPr id="168964" name="Rectangle 3">
            <a:extLst>
              <a:ext uri="{FF2B5EF4-FFF2-40B4-BE49-F238E27FC236}">
                <a16:creationId xmlns:a16="http://schemas.microsoft.com/office/drawing/2014/main" id="{9C1C7BDF-91F7-4C29-9C99-B4B97663DE04}"/>
              </a:ext>
            </a:extLst>
          </p:cNvPr>
          <p:cNvSpPr>
            <a:spLocks noGrp="1" noChangeArrowheads="1"/>
          </p:cNvSpPr>
          <p:nvPr>
            <p:ph type="body" idx="1"/>
          </p:nvPr>
        </p:nvSpPr>
        <p:spPr>
          <a:xfrm>
            <a:off x="914400" y="4341813"/>
            <a:ext cx="5029200" cy="4114800"/>
          </a:xfrm>
          <a:noFill/>
        </p:spPr>
        <p:txBody>
          <a:bodyPr lIns="92075" tIns="46038" rIns="92075" bIns="46038"/>
          <a:lstStyle/>
          <a:p>
            <a:pPr eaLnBrk="1" hangingPunct="1"/>
            <a:r>
              <a:rPr lang="en-US" altLang="en-US" dirty="0"/>
              <a:t>A Quick and fast approach could be to split the data into training and testing sets</a:t>
            </a:r>
          </a:p>
          <a:p>
            <a:pPr eaLnBrk="1" hangingPunct="1"/>
            <a:r>
              <a:rPr lang="en-US" altLang="en-US" dirty="0"/>
              <a:t>The training set is used to create the model and the testing set to evaluate either one or several models.</a:t>
            </a:r>
          </a:p>
        </p:txBody>
      </p:sp>
    </p:spTree>
    <p:extLst>
      <p:ext uri="{BB962C8B-B14F-4D97-AF65-F5344CB8AC3E}">
        <p14:creationId xmlns:p14="http://schemas.microsoft.com/office/powerpoint/2010/main" val="649591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7BD409CD-DD63-45E4-9CED-C8408575EE8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540FF2-BA7B-40BC-A591-C7A5334BA4F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1011" name="Rectangle 2">
            <a:extLst>
              <a:ext uri="{FF2B5EF4-FFF2-40B4-BE49-F238E27FC236}">
                <a16:creationId xmlns:a16="http://schemas.microsoft.com/office/drawing/2014/main" id="{A432FCB9-5F19-4828-815F-3DF90199DBE9}"/>
              </a:ext>
            </a:extLst>
          </p:cNvPr>
          <p:cNvSpPr>
            <a:spLocks noGrp="1" noRot="1" noChangeAspect="1" noChangeArrowheads="1" noTextEdit="1"/>
          </p:cNvSpPr>
          <p:nvPr>
            <p:ph type="sldImg"/>
          </p:nvPr>
        </p:nvSpPr>
        <p:spPr>
          <a:xfrm>
            <a:off x="1152525" y="693738"/>
            <a:ext cx="4552950" cy="3416300"/>
          </a:xfrm>
          <a:ln w="12700" cap="flat">
            <a:solidFill>
              <a:schemeClr val="tx1"/>
            </a:solidFill>
          </a:ln>
        </p:spPr>
      </p:sp>
      <p:sp>
        <p:nvSpPr>
          <p:cNvPr id="171012" name="Rectangle 3">
            <a:extLst>
              <a:ext uri="{FF2B5EF4-FFF2-40B4-BE49-F238E27FC236}">
                <a16:creationId xmlns:a16="http://schemas.microsoft.com/office/drawing/2014/main" id="{2FE8F64B-27E1-4D80-9BD7-72957AD04D00}"/>
              </a:ext>
            </a:extLst>
          </p:cNvPr>
          <p:cNvSpPr>
            <a:spLocks noGrp="1" noChangeArrowheads="1"/>
          </p:cNvSpPr>
          <p:nvPr>
            <p:ph type="body" idx="1"/>
          </p:nvPr>
        </p:nvSpPr>
        <p:spPr>
          <a:xfrm>
            <a:off x="914400" y="4341813"/>
            <a:ext cx="5029200" cy="4114800"/>
          </a:xfrm>
          <a:noFill/>
        </p:spPr>
        <p:txBody>
          <a:bodyPr lIns="92075" tIns="46038" rIns="92075" bIns="46038"/>
          <a:lstStyle/>
          <a:p>
            <a:pPr eaLnBrk="1" hangingPunct="1"/>
            <a:r>
              <a:rPr lang="en-US" altLang="en-US" dirty="0"/>
              <a:t>The features have to be engineered correctly to be able to build a model that can generalize</a:t>
            </a:r>
          </a:p>
        </p:txBody>
      </p:sp>
    </p:spTree>
    <p:extLst>
      <p:ext uri="{BB962C8B-B14F-4D97-AF65-F5344CB8AC3E}">
        <p14:creationId xmlns:p14="http://schemas.microsoft.com/office/powerpoint/2010/main" val="1397865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E4FE5557-38EF-4A2E-AC10-C0DB7AB6A6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538383-7CBE-478B-AA65-2FA6FF8499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3059" name="Rectangle 2">
            <a:extLst>
              <a:ext uri="{FF2B5EF4-FFF2-40B4-BE49-F238E27FC236}">
                <a16:creationId xmlns:a16="http://schemas.microsoft.com/office/drawing/2014/main" id="{26194E7B-D8B0-496C-9042-6848E73BAE88}"/>
              </a:ext>
            </a:extLst>
          </p:cNvPr>
          <p:cNvSpPr>
            <a:spLocks noGrp="1" noRot="1" noChangeAspect="1" noChangeArrowheads="1" noTextEdit="1"/>
          </p:cNvSpPr>
          <p:nvPr>
            <p:ph type="sldImg"/>
          </p:nvPr>
        </p:nvSpPr>
        <p:spPr>
          <a:xfrm>
            <a:off x="1152525" y="693738"/>
            <a:ext cx="4552950" cy="3416300"/>
          </a:xfrm>
          <a:ln w="12700" cap="flat">
            <a:solidFill>
              <a:schemeClr val="tx1"/>
            </a:solidFill>
          </a:ln>
        </p:spPr>
      </p:sp>
      <p:sp>
        <p:nvSpPr>
          <p:cNvPr id="173060" name="Rectangle 3">
            <a:extLst>
              <a:ext uri="{FF2B5EF4-FFF2-40B4-BE49-F238E27FC236}">
                <a16:creationId xmlns:a16="http://schemas.microsoft.com/office/drawing/2014/main" id="{7C6EEA68-A444-4EC1-AF55-4F580A3744A7}"/>
              </a:ext>
            </a:extLst>
          </p:cNvPr>
          <p:cNvSpPr>
            <a:spLocks noGrp="1" noChangeArrowheads="1"/>
          </p:cNvSpPr>
          <p:nvPr>
            <p:ph type="body" idx="1"/>
          </p:nvPr>
        </p:nvSpPr>
        <p:spPr>
          <a:xfrm>
            <a:off x="914400" y="4341813"/>
            <a:ext cx="5029200" cy="4114800"/>
          </a:xfrm>
          <a:noFill/>
        </p:spPr>
        <p:txBody>
          <a:bodyPr lIns="92075" tIns="46038" rIns="92075" bIns="46038"/>
          <a:lstStyle/>
          <a:p>
            <a:pPr eaLnBrk="1" hangingPunct="1"/>
            <a:r>
              <a:rPr lang="en-US" altLang="en-US" dirty="0"/>
              <a:t>A Better approach is to split the data into Training and Testing sets</a:t>
            </a:r>
          </a:p>
          <a:p>
            <a:pPr eaLnBrk="1" hangingPunct="1"/>
            <a:r>
              <a:rPr lang="en-US" altLang="en-US" dirty="0"/>
              <a:t>Then split the Training set into a validation set and training set.</a:t>
            </a:r>
          </a:p>
          <a:p>
            <a:pPr eaLnBrk="1" hangingPunct="1"/>
            <a:endParaRPr lang="en-US" altLang="en-US" dirty="0"/>
          </a:p>
          <a:p>
            <a:pPr eaLnBrk="1" hangingPunct="1"/>
            <a:r>
              <a:rPr lang="en-US" altLang="en-US" dirty="0"/>
              <a:t>The training set is used to build the model and validation set to fine tune the parameters of the model</a:t>
            </a:r>
          </a:p>
        </p:txBody>
      </p:sp>
    </p:spTree>
    <p:extLst>
      <p:ext uri="{BB962C8B-B14F-4D97-AF65-F5344CB8AC3E}">
        <p14:creationId xmlns:p14="http://schemas.microsoft.com/office/powerpoint/2010/main" val="2562098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C1F72F97-4587-43C9-BD6D-C5071C203A4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1E7646-44C0-4527-B9D1-78B825DD6D4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07" name="Rectangle 2">
            <a:extLst>
              <a:ext uri="{FF2B5EF4-FFF2-40B4-BE49-F238E27FC236}">
                <a16:creationId xmlns:a16="http://schemas.microsoft.com/office/drawing/2014/main" id="{DF70BBE3-5D6C-4B3F-9072-A5C4FD35D560}"/>
              </a:ext>
            </a:extLst>
          </p:cNvPr>
          <p:cNvSpPr>
            <a:spLocks noGrp="1" noRot="1" noChangeAspect="1" noChangeArrowheads="1" noTextEdit="1"/>
          </p:cNvSpPr>
          <p:nvPr>
            <p:ph type="sldImg"/>
          </p:nvPr>
        </p:nvSpPr>
        <p:spPr>
          <a:xfrm>
            <a:off x="1152525" y="693738"/>
            <a:ext cx="4552950" cy="3416300"/>
          </a:xfrm>
          <a:ln w="12700" cap="flat">
            <a:solidFill>
              <a:schemeClr val="tx1"/>
            </a:solidFill>
          </a:ln>
        </p:spPr>
      </p:sp>
      <p:sp>
        <p:nvSpPr>
          <p:cNvPr id="175108" name="Rectangle 3">
            <a:extLst>
              <a:ext uri="{FF2B5EF4-FFF2-40B4-BE49-F238E27FC236}">
                <a16:creationId xmlns:a16="http://schemas.microsoft.com/office/drawing/2014/main" id="{7D39BA62-FCAB-460C-807F-26274B4368AB}"/>
              </a:ext>
            </a:extLst>
          </p:cNvPr>
          <p:cNvSpPr>
            <a:spLocks noGrp="1" noChangeArrowheads="1"/>
          </p:cNvSpPr>
          <p:nvPr>
            <p:ph type="body" idx="1"/>
          </p:nvPr>
        </p:nvSpPr>
        <p:spPr>
          <a:xfrm>
            <a:off x="914400" y="4341813"/>
            <a:ext cx="5029200" cy="4114800"/>
          </a:xfrm>
          <a:noFill/>
        </p:spPr>
        <p:txBody>
          <a:bodyPr lIns="92075" tIns="46038" rIns="92075" bIns="46038"/>
          <a:lstStyle/>
          <a:p>
            <a:pPr eaLnBrk="1" hangingPunct="1"/>
            <a:r>
              <a:rPr lang="en-US" altLang="en-US" dirty="0"/>
              <a:t>Once the model is build and the hyper parameters tuned using the validation set</a:t>
            </a:r>
          </a:p>
          <a:p>
            <a:pPr eaLnBrk="1" hangingPunct="1"/>
            <a:r>
              <a:rPr lang="en-US" altLang="en-US" dirty="0"/>
              <a:t>The final test set (unseen) is used to evaluate the final model that will be deployed for an application</a:t>
            </a:r>
          </a:p>
        </p:txBody>
      </p:sp>
    </p:spTree>
    <p:extLst>
      <p:ext uri="{BB962C8B-B14F-4D97-AF65-F5344CB8AC3E}">
        <p14:creationId xmlns:p14="http://schemas.microsoft.com/office/powerpoint/2010/main" val="3560156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mentioned in the previous lecture the importance of data .. Both records and features</a:t>
            </a:r>
          </a:p>
          <a:p>
            <a:r>
              <a:rPr lang="en-US" dirty="0"/>
              <a:t>However, One of the most important practices in ML is identifying the importance of some features (i.e. Feature Selection)</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18</a:t>
            </a:fld>
            <a:endParaRPr lang="en-US">
              <a:uFillTx/>
            </a:endParaRPr>
          </a:p>
        </p:txBody>
      </p:sp>
    </p:spTree>
    <p:extLst>
      <p:ext uri="{BB962C8B-B14F-4D97-AF65-F5344CB8AC3E}">
        <p14:creationId xmlns:p14="http://schemas.microsoft.com/office/powerpoint/2010/main" val="3287355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8D146FDE-2E8B-4B47-A7C2-35B628A97C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ahoma" panose="020B0604030504040204" pitchFamily="34" charset="0"/>
              </a:defRPr>
            </a:lvl1pPr>
            <a:lvl2pPr marL="742950" indent="-285750" defTabSz="931863" eaLnBrk="0" hangingPunct="0">
              <a:defRPr sz="2400">
                <a:solidFill>
                  <a:schemeClr val="tx1"/>
                </a:solidFill>
                <a:latin typeface="Tahoma" panose="020B0604030504040204" pitchFamily="34" charset="0"/>
              </a:defRPr>
            </a:lvl2pPr>
            <a:lvl3pPr marL="1143000" indent="-228600" defTabSz="931863" eaLnBrk="0" hangingPunct="0">
              <a:defRPr sz="2400">
                <a:solidFill>
                  <a:schemeClr val="tx1"/>
                </a:solidFill>
                <a:latin typeface="Tahoma" panose="020B0604030504040204" pitchFamily="34" charset="0"/>
              </a:defRPr>
            </a:lvl3pPr>
            <a:lvl4pPr marL="1600200" indent="-228600" defTabSz="931863" eaLnBrk="0" hangingPunct="0">
              <a:defRPr sz="2400">
                <a:solidFill>
                  <a:schemeClr val="tx1"/>
                </a:solidFill>
                <a:latin typeface="Tahoma" panose="020B0604030504040204" pitchFamily="34" charset="0"/>
              </a:defRPr>
            </a:lvl4pPr>
            <a:lvl5pPr marL="2057400" indent="-228600" defTabSz="931863" eaLnBrk="0" hangingPunct="0">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B36E096C-E056-4D08-93B9-5887AA3895B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5235" name="Rectangle 2">
            <a:extLst>
              <a:ext uri="{FF2B5EF4-FFF2-40B4-BE49-F238E27FC236}">
                <a16:creationId xmlns:a16="http://schemas.microsoft.com/office/drawing/2014/main" id="{036E28B3-3DCC-4228-8543-5E08DAB42BC7}"/>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7B15FA21-8890-4511-A31D-4991637B75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a:t>Dimensionality reduction is the task of </a:t>
            </a:r>
            <a:r>
              <a:rPr lang="en-US" altLang="en-US" b="1" dirty="0"/>
              <a:t>reducing the number of features in a dataset</a:t>
            </a:r>
            <a:r>
              <a:rPr lang="en-US" altLang="en-US" dirty="0"/>
              <a:t>. </a:t>
            </a:r>
          </a:p>
          <a:p>
            <a:pPr marL="171450" indent="-171450">
              <a:buFont typeface="Arial" panose="020B0604020202020204" pitchFamily="34" charset="0"/>
              <a:buChar char="•"/>
            </a:pPr>
            <a:r>
              <a:rPr lang="en-US" altLang="en-US" dirty="0"/>
              <a:t>In machine learning tasks like regression or classification, there are often too many variables to work with. </a:t>
            </a:r>
          </a:p>
          <a:p>
            <a:pPr marL="171450" indent="-171450">
              <a:buFont typeface="Arial" panose="020B0604020202020204" pitchFamily="34" charset="0"/>
              <a:buChar char="•"/>
            </a:pPr>
            <a:r>
              <a:rPr lang="en-US" altLang="en-US" dirty="0"/>
              <a:t>These variables are also called features.</a:t>
            </a:r>
          </a:p>
          <a:p>
            <a:pPr marL="171450" indent="-171450">
              <a:buFont typeface="Arial" panose="020B0604020202020204" pitchFamily="34" charset="0"/>
              <a:buChar char="•"/>
            </a:pPr>
            <a:r>
              <a:rPr lang="en-US" altLang="en-US" dirty="0"/>
              <a:t>Extra redundant features can cause Noise and the ML technique performance will be affected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will learn the difference between wrapper based vs. filter based approaches</a:t>
            </a:r>
          </a:p>
          <a:p>
            <a:pPr marL="628650" lvl="1" indent="-171450">
              <a:buFont typeface="Arial" panose="020B0604020202020204" pitchFamily="34" charset="0"/>
              <a:buChar char="•"/>
            </a:pPr>
            <a:r>
              <a:rPr lang="en-US" b="1" dirty="0"/>
              <a:t>Filter methods </a:t>
            </a:r>
            <a:r>
              <a:rPr lang="en-US" dirty="0"/>
              <a:t>measure the relevance of features by their correlation with dependent variable </a:t>
            </a:r>
          </a:p>
          <a:p>
            <a:pPr marL="628650" lvl="1" indent="-171450">
              <a:buFont typeface="Arial" panose="020B0604020202020204" pitchFamily="34" charset="0"/>
              <a:buChar char="•"/>
            </a:pPr>
            <a:r>
              <a:rPr lang="en-US" b="1" dirty="0"/>
              <a:t>Wrapper methods </a:t>
            </a:r>
            <a:r>
              <a:rPr lang="en-US" dirty="0"/>
              <a:t>measure the usefulness of a subset of feature </a:t>
            </a:r>
            <a:r>
              <a:rPr lang="en-US" b="1" dirty="0"/>
              <a:t>by actually training a model </a:t>
            </a:r>
            <a:r>
              <a:rPr lang="en-US" dirty="0"/>
              <a:t>on it.</a:t>
            </a:r>
          </a:p>
          <a:p>
            <a:endParaRPr lang="en-US" dirty="0"/>
          </a:p>
          <a:p>
            <a:pPr marL="171450" indent="-171450">
              <a:buFont typeface="Arial" panose="020B0604020202020204" pitchFamily="34" charset="0"/>
              <a:buChar char="•"/>
            </a:pPr>
            <a:r>
              <a:rPr lang="en-US" b="1" dirty="0"/>
              <a:t>Heuristic Methods</a:t>
            </a:r>
            <a:r>
              <a:rPr lang="en-US" dirty="0"/>
              <a:t>: In this course we will learn about several heuristics that are used for Dimensionality Reduction (feature Selection) Including heuristic and meta heuristic based approaches</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20</a:t>
            </a:fld>
            <a:endParaRPr lang="en-US">
              <a:uFillTx/>
            </a:endParaRPr>
          </a:p>
        </p:txBody>
      </p:sp>
    </p:spTree>
    <p:extLst>
      <p:ext uri="{BB962C8B-B14F-4D97-AF65-F5344CB8AC3E}">
        <p14:creationId xmlns:p14="http://schemas.microsoft.com/office/powerpoint/2010/main" val="3988298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important concepts we will learn in this  course (beside the ML Algorithms) is the Methodology of </a:t>
            </a:r>
          </a:p>
          <a:p>
            <a:r>
              <a:rPr lang="en-US" dirty="0"/>
              <a:t>Creating a Machine Learning Framework to perform a certain task</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2</a:t>
            </a:fld>
            <a:endParaRPr lang="en-US">
              <a:uFillTx/>
            </a:endParaRPr>
          </a:p>
        </p:txBody>
      </p:sp>
    </p:spTree>
    <p:extLst>
      <p:ext uri="{BB962C8B-B14F-4D97-AF65-F5344CB8AC3E}">
        <p14:creationId xmlns:p14="http://schemas.microsoft.com/office/powerpoint/2010/main" val="4253193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split data for training and testing and why?</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21</a:t>
            </a:fld>
            <a:endParaRPr lang="en-US">
              <a:uFillTx/>
            </a:endParaRPr>
          </a:p>
        </p:txBody>
      </p:sp>
    </p:spTree>
    <p:extLst>
      <p:ext uri="{BB962C8B-B14F-4D97-AF65-F5344CB8AC3E}">
        <p14:creationId xmlns:p14="http://schemas.microsoft.com/office/powerpoint/2010/main" val="1918286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are the main drawbacks of splitting the data into Training, Validation, Testing data?</a:t>
            </a:r>
          </a:p>
          <a:p>
            <a:endParaRPr lang="en-CA" dirty="0"/>
          </a:p>
          <a:p>
            <a:r>
              <a:rPr lang="en-CA" dirty="0"/>
              <a:t>If we have a small dataset, splitting the data this way will:</a:t>
            </a:r>
          </a:p>
          <a:p>
            <a:pPr marL="228600" indent="-228600">
              <a:buAutoNum type="arabicParenR"/>
            </a:pPr>
            <a:r>
              <a:rPr lang="en-CA" dirty="0"/>
              <a:t>reduce the </a:t>
            </a:r>
            <a:r>
              <a:rPr lang="en-CA" b="1" dirty="0"/>
              <a:t>training dataset </a:t>
            </a:r>
            <a:r>
              <a:rPr lang="en-CA" dirty="0"/>
              <a:t>that is used to create the model (i.e., for the model to learn an effective mapping of inputs to outputs) and </a:t>
            </a:r>
          </a:p>
          <a:p>
            <a:pPr marL="228600" indent="-228600">
              <a:buAutoNum type="arabicParenR"/>
            </a:pPr>
            <a:r>
              <a:rPr lang="en-CA" dirty="0"/>
              <a:t>there will also not be enough data in the </a:t>
            </a:r>
            <a:r>
              <a:rPr lang="en-CA" b="1" dirty="0"/>
              <a:t>testing dataset </a:t>
            </a:r>
            <a:r>
              <a:rPr lang="en-CA" dirty="0"/>
              <a:t>to effectively evaluate the model performance!!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F9DA-4F60-4060-B86F-F45BB6B3CB8F}" type="slidenum">
              <a:rPr kumimoji="0" lang="en-CA" sz="1800" b="0" i="0" u="none" strike="noStrike" kern="0" cap="none" spc="0" normalizeH="0" baseline="0" noProof="0" smtClean="0">
                <a:ln>
                  <a:noFill/>
                </a:ln>
                <a:solidFill>
                  <a:sysClr val="windowText" lastClr="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6351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create the various testing</a:t>
            </a:r>
            <a:r>
              <a:rPr lang="en-CA" baseline="0" dirty="0"/>
              <a:t> and training data required to construct the supervised classification models, we employed k-fold cross validation.</a:t>
            </a:r>
          </a:p>
          <a:p>
            <a:r>
              <a:rPr lang="en-CA" baseline="0" dirty="0"/>
              <a:t>With this method, the original dataset is first divided into K equal-size chunks or folds…</a:t>
            </a:r>
          </a:p>
          <a:p>
            <a:endParaRPr lang="en-CA" dirty="0"/>
          </a:p>
          <a:p>
            <a:r>
              <a:rPr lang="en-CA" b="1" dirty="0"/>
              <a:t>Advantages</a:t>
            </a:r>
            <a:r>
              <a:rPr lang="en-CA" dirty="0"/>
              <a:t>: (Better use of data and validates performance on multiple folds)</a:t>
            </a:r>
          </a:p>
          <a:p>
            <a:pPr marL="228600" indent="-228600">
              <a:buAutoNum type="arabicParenR"/>
            </a:pPr>
            <a:r>
              <a:rPr lang="en-CA" dirty="0"/>
              <a:t>Aim of cross validation is to</a:t>
            </a:r>
            <a:r>
              <a:rPr lang="en-CA" baseline="0" dirty="0"/>
              <a:t> </a:t>
            </a:r>
            <a:r>
              <a:rPr lang="en-CA" b="1" baseline="0" dirty="0"/>
              <a:t>ensure that every example from the data set has an equal chance of appearing </a:t>
            </a:r>
            <a:r>
              <a:rPr lang="en-CA" baseline="0" dirty="0"/>
              <a:t>in the training and testing set. </a:t>
            </a:r>
          </a:p>
          <a:p>
            <a:pPr marL="228600" indent="-228600">
              <a:buAutoNum type="arabicParenR"/>
            </a:pPr>
            <a:r>
              <a:rPr lang="en-CA" baseline="0" dirty="0"/>
              <a:t>As the value of </a:t>
            </a:r>
            <a:r>
              <a:rPr lang="en-CA" b="1" baseline="0" dirty="0"/>
              <a:t>K increases the variance of the resulting estimate is reduced</a:t>
            </a:r>
          </a:p>
          <a:p>
            <a:pPr marL="228600" indent="-228600">
              <a:buAutoNum type="arabicParenR"/>
            </a:pPr>
            <a:r>
              <a:rPr lang="en-CA" baseline="0" dirty="0"/>
              <a:t>K-fold CV often </a:t>
            </a:r>
            <a:r>
              <a:rPr lang="en-CA" b="1" baseline="0" dirty="0"/>
              <a:t>give more accurate estimate of the test error rate</a:t>
            </a:r>
          </a:p>
          <a:p>
            <a:pPr marL="228600" indent="-228600">
              <a:buAutoNum type="arabicParenR"/>
            </a:pPr>
            <a:endParaRPr lang="en-CA" baseline="0" dirty="0"/>
          </a:p>
          <a:p>
            <a:pPr marL="0" indent="0">
              <a:buNone/>
            </a:pPr>
            <a:r>
              <a:rPr lang="en-CA" b="1" baseline="0" dirty="0"/>
              <a:t>Disadvantages</a:t>
            </a:r>
            <a:r>
              <a:rPr lang="en-CA" baseline="0" dirty="0"/>
              <a:t>: (CPU Time)</a:t>
            </a:r>
          </a:p>
          <a:p>
            <a:pPr marL="228600" indent="-228600">
              <a:buAutoNum type="arabicParenR"/>
            </a:pPr>
            <a:r>
              <a:rPr lang="en-CA" baseline="0" dirty="0"/>
              <a:t>The training algorithm has to be </a:t>
            </a:r>
            <a:r>
              <a:rPr lang="en-CA" b="1" baseline="0" dirty="0"/>
              <a:t>rerun from scratch k times</a:t>
            </a:r>
            <a:r>
              <a:rPr lang="en-CA" baseline="0" dirty="0"/>
              <a:t>.. </a:t>
            </a:r>
          </a:p>
          <a:p>
            <a:pPr marL="228600" indent="-228600">
              <a:buAutoNum type="arabicParenR"/>
            </a:pPr>
            <a:r>
              <a:rPr lang="en-CA" baseline="0" dirty="0"/>
              <a:t>Which means it takes k times as much computation to make an evaluation</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F9DA-4F60-4060-B86F-F45BB6B3CB8F}" type="slidenum">
              <a:rPr kumimoji="0" lang="en-CA" sz="1800" b="0" i="0" u="none" strike="noStrike" kern="0" cap="none" spc="0" normalizeH="0" baseline="0" noProof="0" smtClean="0">
                <a:ln>
                  <a:noFill/>
                </a:ln>
                <a:solidFill>
                  <a:sysClr val="windowText" lastClr="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0342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Evaluating the performance of Machine Learning Algorithms is one of the most important steps in ML</a:t>
            </a:r>
          </a:p>
          <a:p>
            <a:r>
              <a:rPr lang="en-US" dirty="0"/>
              <a:t>We will introduce several evaluation metrics for both classification and regression</a:t>
            </a:r>
          </a:p>
          <a:p>
            <a:r>
              <a:rPr lang="en-US" dirty="0"/>
              <a:t>We will then understand when to use each and the advantages and disadvantages of each</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24</a:t>
            </a:fld>
            <a:endParaRPr lang="en-US">
              <a:uFillTx/>
            </a:endParaRPr>
          </a:p>
        </p:txBody>
      </p:sp>
    </p:spTree>
    <p:extLst>
      <p:ext uri="{BB962C8B-B14F-4D97-AF65-F5344CB8AC3E}">
        <p14:creationId xmlns:p14="http://schemas.microsoft.com/office/powerpoint/2010/main" val="1746526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Different evaluation metrics need to be used for Supervised Machine Learning (Regression, Classification) and Unsupervised Learning models such as Clustering</a:t>
            </a:r>
          </a:p>
          <a:p>
            <a:pPr marL="0" indent="0">
              <a:buNone/>
            </a:pPr>
            <a:endParaRPr lang="en-US" dirty="0"/>
          </a:p>
          <a:p>
            <a:pPr marL="228600" indent="-228600">
              <a:buAutoNum type="arabicParenR"/>
            </a:pPr>
            <a:r>
              <a:rPr lang="en-US" dirty="0"/>
              <a:t>Evaluation metrics are used to </a:t>
            </a:r>
            <a:r>
              <a:rPr lang="en-US" b="1" dirty="0"/>
              <a:t>measure the quality of the statistical or machine learning model</a:t>
            </a:r>
            <a:r>
              <a:rPr lang="en-US" dirty="0"/>
              <a:t>.</a:t>
            </a:r>
          </a:p>
          <a:p>
            <a:pPr marL="228600" indent="-228600">
              <a:buAutoNum type="arabicParenR"/>
            </a:pPr>
            <a:r>
              <a:rPr lang="en-US" b="1" dirty="0"/>
              <a:t>Evaluating </a:t>
            </a:r>
            <a:r>
              <a:rPr lang="en-US" dirty="0"/>
              <a:t>machine learning models or algorithms is </a:t>
            </a:r>
            <a:r>
              <a:rPr lang="en-US" b="1" dirty="0"/>
              <a:t>essential for any project</a:t>
            </a:r>
            <a:r>
              <a:rPr lang="en-US" dirty="0"/>
              <a:t>. </a:t>
            </a:r>
          </a:p>
          <a:p>
            <a:pPr marL="228600" indent="-228600">
              <a:buAutoNum type="arabicParenR"/>
            </a:pPr>
            <a:r>
              <a:rPr lang="en-US" dirty="0"/>
              <a:t>There are </a:t>
            </a:r>
            <a:r>
              <a:rPr lang="en-US" b="1" dirty="0"/>
              <a:t>many different types </a:t>
            </a:r>
            <a:r>
              <a:rPr lang="en-US" dirty="0"/>
              <a:t>of evaluation metrics available to test a model.</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25</a:t>
            </a:fld>
            <a:endParaRPr lang="en-US">
              <a:uFillTx/>
            </a:endParaRPr>
          </a:p>
        </p:txBody>
      </p:sp>
    </p:spTree>
    <p:extLst>
      <p:ext uri="{BB962C8B-B14F-4D97-AF65-F5344CB8AC3E}">
        <p14:creationId xmlns:p14="http://schemas.microsoft.com/office/powerpoint/2010/main" val="3074530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course you will develop and/or use many Machine Learning Algorithms for classification and therefore it is important to understand the advantages and disadvantages of the evaluation metrics</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26</a:t>
            </a:fld>
            <a:endParaRPr lang="en-US">
              <a:uFillTx/>
            </a:endParaRPr>
          </a:p>
        </p:txBody>
      </p:sp>
    </p:spTree>
    <p:extLst>
      <p:ext uri="{BB962C8B-B14F-4D97-AF65-F5344CB8AC3E}">
        <p14:creationId xmlns:p14="http://schemas.microsoft.com/office/powerpoint/2010/main" val="25317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The </a:t>
            </a:r>
            <a:r>
              <a:rPr lang="en-CA" b="1" dirty="0"/>
              <a:t>performance</a:t>
            </a:r>
            <a:r>
              <a:rPr lang="en-CA" b="1" baseline="0" dirty="0"/>
              <a:t> of a classifier </a:t>
            </a:r>
            <a:r>
              <a:rPr lang="en-CA" baseline="0" dirty="0"/>
              <a:t>is often evaluated using the information contained in a </a:t>
            </a:r>
            <a:r>
              <a:rPr lang="en-CA" b="1" baseline="0" dirty="0"/>
              <a:t>CONFUSION matrix</a:t>
            </a:r>
            <a:r>
              <a:rPr lang="en-CA" baseline="0" dirty="0"/>
              <a:t>.</a:t>
            </a:r>
          </a:p>
          <a:p>
            <a:pPr marL="171450" indent="-171450">
              <a:buFont typeface="Arial" panose="020B0604020202020204" pitchFamily="34" charset="0"/>
              <a:buChar char="•"/>
            </a:pPr>
            <a:r>
              <a:rPr lang="en-CA" baseline="0" dirty="0"/>
              <a:t>This is just one evaluation metric to measure the goodness of classification …</a:t>
            </a:r>
          </a:p>
          <a:p>
            <a:endParaRPr lang="en-CA" baseline="0" dirty="0"/>
          </a:p>
          <a:p>
            <a:pPr marL="171450" indent="-171450">
              <a:buFont typeface="Arial" panose="020B0604020202020204" pitchFamily="34" charset="0"/>
              <a:buChar char="•"/>
            </a:pPr>
            <a:r>
              <a:rPr lang="en-CA" baseline="0" dirty="0"/>
              <a:t>The </a:t>
            </a:r>
            <a:r>
              <a:rPr lang="en-CA" b="1" baseline="0" dirty="0"/>
              <a:t>confusion matrix contains </a:t>
            </a:r>
            <a:r>
              <a:rPr lang="en-CA" baseline="0" dirty="0"/>
              <a:t>the number of </a:t>
            </a:r>
            <a:r>
              <a:rPr lang="en-CA" b="1" baseline="0" dirty="0"/>
              <a:t>correct and incorrect predictions </a:t>
            </a:r>
            <a:r>
              <a:rPr lang="en-CA" baseline="0" dirty="0"/>
              <a:t>made by the classification system compared to the actual outcomes or target labels.</a:t>
            </a:r>
          </a:p>
          <a:p>
            <a:endParaRPr lang="en-CA" baseline="0" dirty="0"/>
          </a:p>
          <a:p>
            <a:endParaRPr lang="en-CA" baseline="0" dirty="0"/>
          </a:p>
          <a:p>
            <a:pPr marL="228600" indent="-228600">
              <a:buAutoNum type="arabicParenR"/>
            </a:pPr>
            <a:r>
              <a:rPr lang="en-CA" b="1" baseline="0" dirty="0"/>
              <a:t>TP</a:t>
            </a:r>
            <a:r>
              <a:rPr lang="en-CA" baseline="0" dirty="0"/>
              <a:t> </a:t>
            </a:r>
            <a:r>
              <a:rPr lang="en-CA" baseline="0" dirty="0">
                <a:sym typeface="Wingdings" panose="05000000000000000000" pitchFamily="2" charset="2"/>
              </a:rPr>
              <a:t> # </a:t>
            </a:r>
            <a:r>
              <a:rPr lang="en-CA" baseline="0" dirty="0"/>
              <a:t>instances where </a:t>
            </a:r>
            <a:r>
              <a:rPr lang="en-CA" b="1" baseline="0" dirty="0"/>
              <a:t>target class </a:t>
            </a:r>
            <a:r>
              <a:rPr lang="en-CA" baseline="0" dirty="0"/>
              <a:t>is TRUE and the model predicted TRUE; (TRUE POSITIVES).</a:t>
            </a:r>
          </a:p>
          <a:p>
            <a:pPr marL="228600" indent="-228600">
              <a:buAutoNum type="arabicParenR"/>
            </a:pPr>
            <a:r>
              <a:rPr lang="en-CA" b="1" baseline="0" dirty="0"/>
              <a:t>FN </a:t>
            </a:r>
            <a:r>
              <a:rPr lang="en-CA" baseline="0" dirty="0">
                <a:sym typeface="Wingdings" panose="05000000000000000000" pitchFamily="2" charset="2"/>
              </a:rPr>
              <a:t> # </a:t>
            </a:r>
            <a:r>
              <a:rPr lang="en-CA" baseline="0" dirty="0"/>
              <a:t>instances where </a:t>
            </a:r>
            <a:r>
              <a:rPr lang="en-CA" b="1" baseline="0" dirty="0"/>
              <a:t>target class </a:t>
            </a:r>
            <a:r>
              <a:rPr lang="en-CA" baseline="0" dirty="0"/>
              <a:t>is TRUE, but the model predicted FALSE;  (i.e. someone with cancer classified as healthy!!!)</a:t>
            </a:r>
          </a:p>
          <a:p>
            <a:pPr marL="228600" indent="-228600">
              <a:buAutoNum type="arabicParenR"/>
            </a:pPr>
            <a:r>
              <a:rPr lang="en-CA" b="1" baseline="0" dirty="0"/>
              <a:t>TN </a:t>
            </a:r>
            <a:r>
              <a:rPr lang="en-CA" baseline="0" dirty="0">
                <a:sym typeface="Wingdings" panose="05000000000000000000" pitchFamily="2" charset="2"/>
              </a:rPr>
              <a:t> #</a:t>
            </a:r>
            <a:r>
              <a:rPr lang="en-CA" baseline="0" dirty="0"/>
              <a:t> instances where </a:t>
            </a:r>
            <a:r>
              <a:rPr lang="en-CA" b="1" baseline="0" dirty="0"/>
              <a:t>target class </a:t>
            </a:r>
            <a:r>
              <a:rPr lang="en-CA" baseline="0" dirty="0"/>
              <a:t>is FALSE and the model correctly predicts FALSE; (TRUE NEGATIVES).</a:t>
            </a:r>
          </a:p>
          <a:p>
            <a:pPr marL="228600" indent="-228600">
              <a:buAutoNum type="arabicParenR"/>
            </a:pPr>
            <a:r>
              <a:rPr lang="en-US" b="1" baseline="0" dirty="0"/>
              <a:t>FP</a:t>
            </a:r>
            <a:r>
              <a:rPr lang="en-US" baseline="0" dirty="0"/>
              <a:t> </a:t>
            </a:r>
            <a:r>
              <a:rPr lang="en-US" baseline="0" dirty="0">
                <a:sym typeface="Wingdings" panose="05000000000000000000" pitchFamily="2" charset="2"/>
              </a:rPr>
              <a:t></a:t>
            </a:r>
            <a:r>
              <a:rPr lang="en-US" baseline="0" dirty="0"/>
              <a:t> # instances where </a:t>
            </a:r>
            <a:r>
              <a:rPr lang="en-US" b="1" baseline="0" dirty="0"/>
              <a:t>target class </a:t>
            </a:r>
            <a:r>
              <a:rPr lang="en-US" baseline="0" dirty="0"/>
              <a:t>is  FALSE and the model predicts TRUE;  (i.e. someone healthy classified as sick)</a:t>
            </a:r>
          </a:p>
          <a:p>
            <a:pPr marL="228600" indent="-228600">
              <a:buAutoNum type="arabicParenR"/>
            </a:pPr>
            <a:endParaRPr lang="en-CA" baseline="0" dirty="0"/>
          </a:p>
          <a:p>
            <a:endParaRPr lang="en-CA" baseline="0" dirty="0"/>
          </a:p>
          <a:p>
            <a:pPr marL="171450" indent="-171450">
              <a:buFontTx/>
              <a:buChar char="-"/>
            </a:pPr>
            <a:r>
              <a:rPr lang="en-US" baseline="0" dirty="0"/>
              <a:t>Disadvantages of Accuracy and Confusion matrix is when we have unbalanced data ..  </a:t>
            </a:r>
          </a:p>
          <a:p>
            <a:pPr marL="171450" indent="-171450">
              <a:buFontTx/>
              <a:buChar char="-"/>
            </a:pPr>
            <a:r>
              <a:rPr lang="en-US" baseline="0" dirty="0"/>
              <a:t>If the minority class T</a:t>
            </a:r>
            <a:r>
              <a:rPr lang="en-US" baseline="-25000" dirty="0"/>
              <a:t>P</a:t>
            </a:r>
            <a:r>
              <a:rPr lang="en-US" baseline="0" dirty="0"/>
              <a:t> is not classified well the Accuracy will still be high </a:t>
            </a:r>
            <a:r>
              <a:rPr lang="en-US" baseline="0" dirty="0">
                <a:sym typeface="Wingdings" panose="05000000000000000000" pitchFamily="2" charset="2"/>
              </a:rPr>
              <a:t> Misleading</a:t>
            </a:r>
            <a:endParaRPr lang="en-CA" baseline="0" dirty="0"/>
          </a:p>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F9DA-4F60-4060-B86F-F45BB6B3CB8F}" type="slidenum">
              <a:rPr kumimoji="0" lang="en-CA" sz="1800" b="0" i="0" u="none" strike="noStrike" kern="0" cap="none" spc="0" normalizeH="0" baseline="0" noProof="0" smtClean="0">
                <a:ln>
                  <a:noFill/>
                </a:ln>
                <a:solidFill>
                  <a:sysClr val="windowText" lastClr="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2618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metrics are also used for Regression ..</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28</a:t>
            </a:fld>
            <a:endParaRPr lang="en-US">
              <a:uFillTx/>
            </a:endParaRPr>
          </a:p>
        </p:txBody>
      </p:sp>
    </p:spTree>
    <p:extLst>
      <p:ext uri="{BB962C8B-B14F-4D97-AF65-F5344CB8AC3E}">
        <p14:creationId xmlns:p14="http://schemas.microsoft.com/office/powerpoint/2010/main" val="3765770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One of the simplest evaluation metrics used in regression is MAE </a:t>
            </a:r>
          </a:p>
          <a:p>
            <a:endParaRPr lang="en-CA" baseline="0" dirty="0"/>
          </a:p>
          <a:p>
            <a:r>
              <a:rPr lang="en-CA" baseline="0" dirty="0"/>
              <a:t>Why absolute?</a:t>
            </a:r>
          </a:p>
          <a:p>
            <a:r>
              <a:rPr lang="en-CA" baseline="0" dirty="0"/>
              <a:t>To prevent positive and negative values to cancel each other</a:t>
            </a:r>
          </a:p>
          <a:p>
            <a:endParaRPr lang="en-CA" baseline="0" dirty="0"/>
          </a:p>
          <a:p>
            <a:r>
              <a:rPr lang="en-CA" baseline="0" dirty="0"/>
              <a:t>Other measures include RMSE, MSE, R^2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F9DA-4F60-4060-B86F-F45BB6B3CB8F}" type="slidenum">
              <a:rPr kumimoji="0" lang="en-CA" sz="1800" b="0" i="0" u="none" strike="noStrike" kern="0" cap="none" spc="0" normalizeH="0" baseline="0" noProof="0" smtClean="0">
                <a:ln>
                  <a:noFill/>
                </a:ln>
                <a:solidFill>
                  <a:sysClr val="windowText" lastClr="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0351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discussed how to use Training data to fit a model and create a highly accurate ML model to predict either continuous or discrete values ..</a:t>
            </a:r>
          </a:p>
          <a:p>
            <a:endParaRPr lang="en-US" dirty="0"/>
          </a:p>
          <a:p>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30</a:t>
            </a:fld>
            <a:endParaRPr lang="en-US">
              <a:uFillTx/>
            </a:endParaRPr>
          </a:p>
        </p:txBody>
      </p:sp>
    </p:spTree>
    <p:extLst>
      <p:ext uri="{BB962C8B-B14F-4D97-AF65-F5344CB8AC3E}">
        <p14:creationId xmlns:p14="http://schemas.microsoft.com/office/powerpoint/2010/main" val="293153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traditional ML steps that we discussed …</a:t>
            </a:r>
          </a:p>
          <a:p>
            <a:endParaRPr lang="en-US" dirty="0"/>
          </a:p>
          <a:p>
            <a:r>
              <a:rPr lang="en-US" dirty="0"/>
              <a:t>Anything within these 5 steps that we missed or ignored?</a:t>
            </a:r>
          </a:p>
          <a:p>
            <a:pPr marL="228600" indent="-228600">
              <a:buAutoNum type="arabicParenR"/>
            </a:pPr>
            <a:r>
              <a:rPr lang="en-US" dirty="0"/>
              <a:t>Collecting data requires </a:t>
            </a:r>
          </a:p>
          <a:p>
            <a:pPr marL="685800" lvl="1" indent="-228600">
              <a:buFont typeface="Arial" panose="020B0604020202020204" pitchFamily="34" charset="0"/>
              <a:buChar char="•"/>
            </a:pPr>
            <a:r>
              <a:rPr lang="en-US" dirty="0"/>
              <a:t>cleaning, preprocessing, feature selection …</a:t>
            </a:r>
          </a:p>
          <a:p>
            <a:pPr marL="228600" indent="-228600">
              <a:buAutoNum type="arabicParenR"/>
            </a:pPr>
            <a:r>
              <a:rPr lang="en-US" dirty="0"/>
              <a:t>Learning </a:t>
            </a:r>
            <a:r>
              <a:rPr lang="en-US" dirty="0">
                <a:sym typeface="Wingdings" panose="05000000000000000000" pitchFamily="2" charset="2"/>
              </a:rPr>
              <a:t> you fit the model with the training model </a:t>
            </a:r>
          </a:p>
          <a:p>
            <a:pPr marL="685800" lvl="1" indent="-228600">
              <a:buFont typeface="Arial" panose="020B0604020202020204" pitchFamily="34" charset="0"/>
              <a:buChar char="•"/>
            </a:pPr>
            <a:r>
              <a:rPr lang="en-US" dirty="0">
                <a:sym typeface="Wingdings" panose="05000000000000000000" pitchFamily="2" charset="2"/>
              </a:rPr>
              <a:t>but how do you evaluate it?</a:t>
            </a:r>
          </a:p>
          <a:p>
            <a:pPr marL="685800" lvl="1" indent="-228600">
              <a:buFont typeface="Arial" panose="020B0604020202020204" pitchFamily="34" charset="0"/>
              <a:buChar char="•"/>
            </a:pPr>
            <a:r>
              <a:rPr lang="en-US" dirty="0">
                <a:sym typeface="Wingdings" panose="05000000000000000000" pitchFamily="2" charset="2"/>
              </a:rPr>
              <a:t>How do you know it will generalize?</a:t>
            </a:r>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a:t>
            </a:fld>
            <a:endParaRPr lang="en-US">
              <a:uFillTx/>
            </a:endParaRPr>
          </a:p>
        </p:txBody>
      </p:sp>
    </p:spTree>
    <p:extLst>
      <p:ext uri="{BB962C8B-B14F-4D97-AF65-F5344CB8AC3E}">
        <p14:creationId xmlns:p14="http://schemas.microsoft.com/office/powerpoint/2010/main" val="76490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model that we build is </a:t>
            </a:r>
            <a:r>
              <a:rPr lang="en-US" b="1" dirty="0"/>
              <a:t>never perfect </a:t>
            </a:r>
            <a:r>
              <a:rPr lang="en-US" dirty="0"/>
              <a:t>!!!</a:t>
            </a:r>
          </a:p>
          <a:p>
            <a:r>
              <a:rPr lang="en-US" dirty="0"/>
              <a:t>There will be several </a:t>
            </a:r>
            <a:r>
              <a:rPr lang="en-US" b="1" dirty="0"/>
              <a:t>sources of errors </a:t>
            </a:r>
            <a:r>
              <a:rPr lang="en-US" dirty="0"/>
              <a:t>.. Some that we can fix others that we can not address</a:t>
            </a:r>
          </a:p>
          <a:p>
            <a:endParaRPr lang="en-US" dirty="0"/>
          </a:p>
          <a:p>
            <a:pPr marL="228600" indent="-228600">
              <a:buAutoNum type="arabicParenR"/>
            </a:pPr>
            <a:r>
              <a:rPr lang="en-US" dirty="0"/>
              <a:t>Noise due to sensors output or means of gathering data </a:t>
            </a:r>
          </a:p>
          <a:p>
            <a:pPr marL="228600" indent="-228600">
              <a:buAutoNum type="arabicParenR"/>
            </a:pPr>
            <a:endParaRPr lang="en-US" dirty="0"/>
          </a:p>
          <a:p>
            <a:pPr marL="228600" indent="-228600">
              <a:buAutoNum type="arabicParenR"/>
            </a:pPr>
            <a:r>
              <a:rPr lang="en-US" b="1" dirty="0"/>
              <a:t>Bias</a:t>
            </a:r>
            <a:r>
              <a:rPr lang="en-US" dirty="0"/>
              <a:t>: When the model is simple and you are trying to solve a complicated problem</a:t>
            </a:r>
          </a:p>
          <a:p>
            <a:pPr marL="685800" lvl="1" indent="-228600">
              <a:buFont typeface="Arial" panose="020B0604020202020204" pitchFamily="34" charset="0"/>
              <a:buChar char="•"/>
            </a:pPr>
            <a:r>
              <a:rPr lang="en-US" dirty="0"/>
              <a:t>This </a:t>
            </a:r>
            <a:r>
              <a:rPr lang="en-US" b="1" dirty="0"/>
              <a:t>error can be avoided </a:t>
            </a:r>
            <a:r>
              <a:rPr lang="en-US" dirty="0"/>
              <a:t>by using a more suitable model </a:t>
            </a:r>
          </a:p>
          <a:p>
            <a:pPr marL="228600" indent="-228600">
              <a:buAutoNum type="arabicParenR"/>
            </a:pPr>
            <a:endParaRPr lang="en-US" dirty="0"/>
          </a:p>
          <a:p>
            <a:pPr marL="228600" indent="-228600">
              <a:buAutoNum type="arabicParenR"/>
            </a:pPr>
            <a:r>
              <a:rPr lang="en-US" b="1" dirty="0"/>
              <a:t>Variance</a:t>
            </a:r>
            <a:r>
              <a:rPr lang="en-US" dirty="0"/>
              <a:t>: When the model is over complicated </a:t>
            </a:r>
          </a:p>
          <a:p>
            <a:pPr marL="685800" lvl="1" indent="-228600">
              <a:buFont typeface="Arial" panose="020B0604020202020204" pitchFamily="34" charset="0"/>
              <a:buChar char="•"/>
            </a:pPr>
            <a:r>
              <a:rPr lang="en-US" dirty="0"/>
              <a:t>Use a simpler model</a:t>
            </a:r>
          </a:p>
          <a:p>
            <a:pPr marL="685800" lvl="1" indent="-228600">
              <a:buFont typeface="Arial" panose="020B0604020202020204" pitchFamily="34" charset="0"/>
              <a:buChar char="•"/>
            </a:pPr>
            <a:r>
              <a:rPr lang="en-US" dirty="0"/>
              <a:t>Generate more data</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F9DA-4F60-4060-B86F-F45BB6B3CB8F}" type="slidenum">
              <a:rPr kumimoji="0" lang="en-CA" sz="1800" b="0" i="0" u="none" strike="noStrike" kern="0" cap="none" spc="0" normalizeH="0" baseline="0" noProof="0" smtClean="0">
                <a:ln>
                  <a:noFill/>
                </a:ln>
                <a:solidFill>
                  <a:sysClr val="windowText" lastClr="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5094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Intuitively, </a:t>
            </a:r>
            <a:r>
              <a:rPr lang="en-US" b="1" dirty="0"/>
              <a:t>underfitting occurs </a:t>
            </a:r>
            <a:r>
              <a:rPr lang="en-US" dirty="0"/>
              <a:t>when the model or the algorithm does not fit the data well enough. </a:t>
            </a:r>
          </a:p>
          <a:p>
            <a:pPr marL="685800" lvl="1" indent="-228600">
              <a:buFont typeface="Arial" panose="020B0604020202020204" pitchFamily="34" charset="0"/>
              <a:buChar char="•"/>
            </a:pPr>
            <a:r>
              <a:rPr lang="en-US" dirty="0"/>
              <a:t>Specifically, underfitting occurs if the model or algorithm shows </a:t>
            </a:r>
            <a:r>
              <a:rPr lang="en-US" b="1" dirty="0"/>
              <a:t>low variance but high bias</a:t>
            </a:r>
            <a:r>
              <a:rPr lang="en-US" dirty="0"/>
              <a:t>.</a:t>
            </a:r>
          </a:p>
          <a:p>
            <a:pPr marL="685800" lvl="1" indent="-228600">
              <a:buFont typeface="Arial" panose="020B0604020202020204" pitchFamily="34" charset="0"/>
              <a:buChar char="•"/>
            </a:pPr>
            <a:r>
              <a:rPr lang="en-US" dirty="0"/>
              <a:t>Underfitting is often a result of an excessively </a:t>
            </a:r>
            <a:r>
              <a:rPr lang="en-US" b="1" dirty="0"/>
              <a:t>simple model</a:t>
            </a:r>
            <a:r>
              <a:rPr lang="en-US" dirty="0"/>
              <a:t>.</a:t>
            </a:r>
          </a:p>
          <a:p>
            <a:pPr marL="228600" indent="-228600">
              <a:buAutoNum type="arabicParenR"/>
            </a:pPr>
            <a:r>
              <a:rPr lang="en-US" dirty="0"/>
              <a:t>Specifically, </a:t>
            </a:r>
            <a:r>
              <a:rPr lang="en-US" b="1" dirty="0"/>
              <a:t>overfitting occurs </a:t>
            </a:r>
            <a:r>
              <a:rPr lang="en-US" dirty="0"/>
              <a:t>if the model or algorithm shows </a:t>
            </a:r>
            <a:r>
              <a:rPr lang="en-US" b="1" dirty="0"/>
              <a:t>low bias but high variance</a:t>
            </a:r>
            <a:r>
              <a:rPr lang="en-US" dirty="0"/>
              <a:t>. </a:t>
            </a:r>
          </a:p>
          <a:p>
            <a:pPr marL="685800" lvl="1" indent="-228600">
              <a:buFont typeface="Arial" panose="020B0604020202020204" pitchFamily="34" charset="0"/>
              <a:buChar char="•"/>
            </a:pPr>
            <a:r>
              <a:rPr lang="en-US" dirty="0"/>
              <a:t>Overfitting is often a result of an excessively over complicated model</a:t>
            </a:r>
            <a:endParaRPr lang="en-US" b="1" dirty="0"/>
          </a:p>
          <a:p>
            <a:pPr marL="685800" lvl="1" indent="-228600">
              <a:buFont typeface="Arial" panose="020B0604020202020204" pitchFamily="34" charset="0"/>
              <a:buChar char="•"/>
            </a:pPr>
            <a:r>
              <a:rPr lang="en-US" b="1" dirty="0"/>
              <a:t>I</a:t>
            </a:r>
            <a:r>
              <a:rPr lang="en-US" dirty="0"/>
              <a:t>t can be prevented by:</a:t>
            </a:r>
          </a:p>
          <a:p>
            <a:pPr marL="1143000" lvl="2" indent="-228600">
              <a:buFont typeface="Arial" panose="020B0604020202020204" pitchFamily="34" charset="0"/>
              <a:buChar char="•"/>
            </a:pPr>
            <a:r>
              <a:rPr lang="en-US" b="1" dirty="0"/>
              <a:t>Fitting multiple models </a:t>
            </a:r>
            <a:r>
              <a:rPr lang="en-US" dirty="0"/>
              <a:t>and using validation or </a:t>
            </a:r>
            <a:r>
              <a:rPr lang="en-US" b="1" dirty="0"/>
              <a:t>cross-validation</a:t>
            </a:r>
            <a:r>
              <a:rPr lang="en-US" dirty="0"/>
              <a:t> to compare their predictive accuracies on test data.</a:t>
            </a:r>
          </a:p>
          <a:p>
            <a:pPr marL="1143000" lvl="2" indent="-228600">
              <a:buFont typeface="Arial" panose="020B0604020202020204" pitchFamily="34" charset="0"/>
              <a:buChar char="•"/>
            </a:pPr>
            <a:r>
              <a:rPr lang="en-US" b="1" dirty="0"/>
              <a:t>Use more data</a:t>
            </a:r>
          </a:p>
          <a:p>
            <a:pPr marL="1143000" lvl="2" indent="-228600">
              <a:buFont typeface="Arial" panose="020B0604020202020204" pitchFamily="34" charset="0"/>
              <a:buChar char="•"/>
            </a:pPr>
            <a:r>
              <a:rPr lang="en-US" b="1" dirty="0"/>
              <a:t>Early Stopping</a:t>
            </a:r>
          </a:p>
          <a:p>
            <a:pPr marL="1143000" lvl="2" indent="-228600">
              <a:buFont typeface="Arial" panose="020B0604020202020204" pitchFamily="34" charset="0"/>
              <a:buChar char="•"/>
            </a:pPr>
            <a:r>
              <a:rPr lang="en-US" b="1" dirty="0"/>
              <a:t>Use Ensemble Learning</a:t>
            </a:r>
          </a:p>
          <a:p>
            <a:pPr marL="1143000" lvl="2" indent="-228600">
              <a:buFont typeface="Arial" panose="020B0604020202020204" pitchFamily="34" charset="0"/>
              <a:buChar char="•"/>
            </a:pPr>
            <a:r>
              <a:rPr lang="en-US" b="1" dirty="0"/>
              <a:t>Regularization L1 or L2 regularization (maybe reduce number of features)</a:t>
            </a:r>
          </a:p>
          <a:p>
            <a:pPr marL="228600" indent="-228600">
              <a:buAutoNum type="arabicParen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F9DA-4F60-4060-B86F-F45BB6B3CB8F}" type="slidenum">
              <a:rPr kumimoji="0" lang="en-CA" sz="1800" b="0" i="0" u="none" strike="noStrike" kern="0" cap="none" spc="0" normalizeH="0" baseline="0" noProof="0" smtClean="0">
                <a:ln>
                  <a:noFill/>
                </a:ln>
                <a:solidFill>
                  <a:sysClr val="windowText" lastClr="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4824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core topic in Machine Learning is the development of algorithms that can be used affectively to perform</a:t>
            </a:r>
          </a:p>
          <a:p>
            <a:r>
              <a:rPr lang="en-US" dirty="0"/>
              <a:t>Classification and regression on data ..</a:t>
            </a:r>
          </a:p>
          <a:p>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33</a:t>
            </a:fld>
            <a:endParaRPr lang="en-US">
              <a:uFillTx/>
            </a:endParaRPr>
          </a:p>
        </p:txBody>
      </p:sp>
    </p:spTree>
    <p:extLst>
      <p:ext uri="{BB962C8B-B14F-4D97-AF65-F5344CB8AC3E}">
        <p14:creationId xmlns:p14="http://schemas.microsoft.com/office/powerpoint/2010/main" val="876433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course will study many Machine Learning Algorithms including</a:t>
            </a:r>
          </a:p>
          <a:p>
            <a:pPr marL="228600" indent="-228600">
              <a:buAutoNum type="arabicParenR"/>
            </a:pPr>
            <a:r>
              <a:rPr lang="en-US" dirty="0"/>
              <a:t>Simple techniques such as Decision Trees, KNN, Naïve Bayes</a:t>
            </a:r>
          </a:p>
          <a:p>
            <a:pPr marL="228600" indent="-228600">
              <a:buAutoNum type="arabicParenR"/>
            </a:pPr>
            <a:r>
              <a:rPr lang="en-US" dirty="0"/>
              <a:t>More accurate techniques such ANNs, Support Vector Machines</a:t>
            </a:r>
          </a:p>
          <a:p>
            <a:pPr marL="228600" indent="-228600">
              <a:buAutoNum type="arabicParenR"/>
            </a:pPr>
            <a:r>
              <a:rPr lang="en-US" dirty="0"/>
              <a:t>Ensemble Methods such as Random Forests, Gradient Boost and Stacking</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34</a:t>
            </a:fld>
            <a:endParaRPr lang="en-US">
              <a:uFillTx/>
            </a:endParaRPr>
          </a:p>
        </p:txBody>
      </p:sp>
    </p:spTree>
    <p:extLst>
      <p:ext uri="{BB962C8B-B14F-4D97-AF65-F5344CB8AC3E}">
        <p14:creationId xmlns:p14="http://schemas.microsoft.com/office/powerpoint/2010/main" val="1838899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Decision Trees is considered to be one of the simplest approaches developed for classification and regression</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35</a:t>
            </a:fld>
            <a:endParaRPr lang="en-US">
              <a:uFillTx/>
            </a:endParaRPr>
          </a:p>
        </p:txBody>
      </p:sp>
    </p:spTree>
    <p:extLst>
      <p:ext uri="{BB962C8B-B14F-4D97-AF65-F5344CB8AC3E}">
        <p14:creationId xmlns:p14="http://schemas.microsoft.com/office/powerpoint/2010/main" val="183294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A decision tree is a type of supervised machine learning </a:t>
            </a:r>
            <a:r>
              <a:rPr lang="en-US" b="1" dirty="0"/>
              <a:t>used to categorize or make predictions </a:t>
            </a:r>
            <a:r>
              <a:rPr lang="en-US" dirty="0"/>
              <a:t>based on how a previous set of questions were answered. </a:t>
            </a:r>
          </a:p>
          <a:p>
            <a:pPr marL="228600" indent="-228600">
              <a:buAutoNum type="arabicParenR"/>
            </a:pPr>
            <a:r>
              <a:rPr lang="en-US" dirty="0"/>
              <a:t>The model is a form of supervised learning, meaning that the model is </a:t>
            </a:r>
            <a:r>
              <a:rPr lang="en-US" b="1" dirty="0"/>
              <a:t>trained and tested on a set of data </a:t>
            </a:r>
            <a:r>
              <a:rPr lang="en-US" dirty="0"/>
              <a:t>that contains the desired categorization.</a:t>
            </a:r>
          </a:p>
          <a:p>
            <a:pPr marL="228600" indent="-228600">
              <a:buAutoNum type="arabicParenR"/>
            </a:pPr>
            <a:r>
              <a:rPr lang="en-US" dirty="0"/>
              <a:t>Decision tree uses the tree representation to solve the problem in which </a:t>
            </a:r>
            <a:r>
              <a:rPr lang="en-US" b="1" dirty="0"/>
              <a:t>each leaf node </a:t>
            </a:r>
            <a:r>
              <a:rPr lang="en-US" dirty="0"/>
              <a:t>corresponds </a:t>
            </a:r>
            <a:r>
              <a:rPr lang="en-US" b="1" dirty="0"/>
              <a:t>to a class </a:t>
            </a:r>
            <a:r>
              <a:rPr lang="en-US" dirty="0"/>
              <a:t>label and </a:t>
            </a:r>
            <a:r>
              <a:rPr lang="en-US" b="1" dirty="0"/>
              <a:t>attributes are represented on the internal node </a:t>
            </a:r>
            <a:r>
              <a:rPr lang="en-US" dirty="0"/>
              <a:t>of the tree. </a:t>
            </a:r>
          </a:p>
          <a:p>
            <a:pPr marL="228600" indent="-228600">
              <a:buAutoNum type="arabicParenR"/>
            </a:pPr>
            <a:r>
              <a:rPr lang="en-US" dirty="0"/>
              <a:t>We can represent any Boolean function on discrete attributes using the decision tree.</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36</a:t>
            </a:fld>
            <a:endParaRPr lang="en-US">
              <a:uFillTx/>
            </a:endParaRPr>
          </a:p>
        </p:txBody>
      </p:sp>
    </p:spTree>
    <p:extLst>
      <p:ext uri="{BB962C8B-B14F-4D97-AF65-F5344CB8AC3E}">
        <p14:creationId xmlns:p14="http://schemas.microsoft.com/office/powerpoint/2010/main" val="1991598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is should I accept an offer or refuse an offer ..</a:t>
            </a:r>
          </a:p>
          <a:p>
            <a:r>
              <a:rPr lang="en-US" dirty="0"/>
              <a:t>Based on several features</a:t>
            </a:r>
          </a:p>
          <a:p>
            <a:pPr marL="228600" indent="-228600">
              <a:buAutoNum type="arabicParenR"/>
            </a:pPr>
            <a:r>
              <a:rPr lang="en-US" dirty="0"/>
              <a:t>Salary</a:t>
            </a:r>
          </a:p>
          <a:p>
            <a:pPr marL="228600" indent="-228600">
              <a:buAutoNum type="arabicParenR"/>
            </a:pPr>
            <a:r>
              <a:rPr lang="en-US" dirty="0"/>
              <a:t>Commute Error</a:t>
            </a:r>
          </a:p>
          <a:p>
            <a:pPr marL="228600" indent="-228600">
              <a:buAutoNum type="arabicParenR"/>
            </a:pPr>
            <a:r>
              <a:rPr lang="en-US" dirty="0"/>
              <a:t>Coffee</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37</a:t>
            </a:fld>
            <a:endParaRPr lang="en-US">
              <a:uFillTx/>
            </a:endParaRPr>
          </a:p>
        </p:txBody>
      </p:sp>
    </p:spTree>
    <p:extLst>
      <p:ext uri="{BB962C8B-B14F-4D97-AF65-F5344CB8AC3E}">
        <p14:creationId xmlns:p14="http://schemas.microsoft.com/office/powerpoint/2010/main" val="109054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is (is it worth waiting at a restaurant or should I go to yet another restaurant)</a:t>
            </a:r>
          </a:p>
          <a:p>
            <a:r>
              <a:rPr lang="en-US" dirty="0"/>
              <a:t>Based on different attributes</a:t>
            </a:r>
          </a:p>
          <a:p>
            <a:pPr marL="228600" indent="-228600">
              <a:buAutoNum type="arabicParenR"/>
            </a:pPr>
            <a:r>
              <a:rPr lang="en-US" dirty="0"/>
              <a:t>If customers are present</a:t>
            </a:r>
          </a:p>
          <a:p>
            <a:pPr marL="228600" indent="-228600">
              <a:buAutoNum type="arabicParenR"/>
            </a:pPr>
            <a:r>
              <a:rPr lang="en-US" dirty="0"/>
              <a:t>Time to wait</a:t>
            </a:r>
          </a:p>
          <a:p>
            <a:pPr marL="228600" indent="-228600">
              <a:buAutoNum type="arabicParenR"/>
            </a:pPr>
            <a:r>
              <a:rPr lang="en-US" dirty="0"/>
              <a:t>Being Hungry </a:t>
            </a:r>
          </a:p>
          <a:p>
            <a:pPr marL="228600" indent="-228600">
              <a:buAutoNum type="arabicParenR"/>
            </a:pPr>
            <a:r>
              <a:rPr lang="en-US" dirty="0"/>
              <a:t>Weather (Raining)</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38</a:t>
            </a:fld>
            <a:endParaRPr lang="en-US">
              <a:uFillTx/>
            </a:endParaRPr>
          </a:p>
        </p:txBody>
      </p:sp>
    </p:spTree>
    <p:extLst>
      <p:ext uri="{BB962C8B-B14F-4D97-AF65-F5344CB8AC3E}">
        <p14:creationId xmlns:p14="http://schemas.microsoft.com/office/powerpoint/2010/main" val="833273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simple approach is the KNN techniques that is considered to be an effective approach used in ML frameworks</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39</a:t>
            </a:fld>
            <a:endParaRPr lang="en-US">
              <a:uFillTx/>
            </a:endParaRPr>
          </a:p>
        </p:txBody>
      </p:sp>
    </p:spTree>
    <p:extLst>
      <p:ext uri="{BB962C8B-B14F-4D97-AF65-F5344CB8AC3E}">
        <p14:creationId xmlns:p14="http://schemas.microsoft.com/office/powerpoint/2010/main" val="4124766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The k-nearest neighbors (KNN) algorithm is a </a:t>
            </a:r>
            <a:r>
              <a:rPr lang="en-US" b="1" dirty="0"/>
              <a:t>simple supervised machine learning algorithm </a:t>
            </a:r>
            <a:r>
              <a:rPr lang="en-US" dirty="0"/>
              <a:t>that can be used to solve both classification and regression problems.</a:t>
            </a:r>
          </a:p>
          <a:p>
            <a:pPr marL="228600" indent="-228600">
              <a:buAutoNum type="arabicParenR"/>
            </a:pPr>
            <a:r>
              <a:rPr lang="en-US" dirty="0"/>
              <a:t> It's easy to implement and understand but has a </a:t>
            </a:r>
            <a:r>
              <a:rPr lang="en-US" b="1" dirty="0"/>
              <a:t>major drawback </a:t>
            </a:r>
            <a:r>
              <a:rPr lang="en-US" dirty="0"/>
              <a:t>of becoming significantly slows as the size of that data in use grows.</a:t>
            </a:r>
          </a:p>
          <a:p>
            <a:pPr marL="228600" indent="-228600">
              <a:buAutoNum type="arabicParenR"/>
            </a:pPr>
            <a:endParaRPr lang="en-US" dirty="0"/>
          </a:p>
          <a:p>
            <a:pPr marL="228600" indent="-228600">
              <a:buAutoNum type="arabicParenR"/>
            </a:pPr>
            <a:endParaRPr lang="en-US" dirty="0"/>
          </a:p>
          <a:p>
            <a:pPr marL="171450" indent="-171450">
              <a:buFont typeface="Arial" panose="020B0604020202020204" pitchFamily="34" charset="0"/>
              <a:buChar char="•"/>
            </a:pPr>
            <a:r>
              <a:rPr lang="en-US" dirty="0"/>
              <a:t>Algorithms that </a:t>
            </a:r>
            <a:r>
              <a:rPr lang="en-US" b="1" dirty="0"/>
              <a:t>do not make strong assumptions about the form of the mapping function </a:t>
            </a:r>
            <a:r>
              <a:rPr lang="en-US" dirty="0"/>
              <a:t>are called </a:t>
            </a:r>
            <a:r>
              <a:rPr lang="en-US" b="1" dirty="0"/>
              <a:t>nonparametric machine learning algorithms</a:t>
            </a:r>
            <a:r>
              <a:rPr lang="en-US" dirty="0"/>
              <a:t>.</a:t>
            </a:r>
          </a:p>
          <a:p>
            <a:pPr marL="171450" indent="-171450">
              <a:buFont typeface="Arial" panose="020B0604020202020204" pitchFamily="34" charset="0"/>
              <a:buChar char="•"/>
            </a:pPr>
            <a:r>
              <a:rPr lang="en-US" dirty="0"/>
              <a:t>By not making assumptions, they are free to learn any functional form from the training data.</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40</a:t>
            </a:fld>
            <a:endParaRPr lang="en-US">
              <a:uFillTx/>
            </a:endParaRPr>
          </a:p>
        </p:txBody>
      </p:sp>
    </p:spTree>
    <p:extLst>
      <p:ext uri="{BB962C8B-B14F-4D97-AF65-F5344CB8AC3E}">
        <p14:creationId xmlns:p14="http://schemas.microsoft.com/office/powerpoint/2010/main" val="236600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steps</a:t>
            </a:r>
          </a:p>
          <a:p>
            <a:pPr marL="228600" indent="-228600">
              <a:buAutoNum type="arabicParenR"/>
            </a:pPr>
            <a:r>
              <a:rPr lang="en-US" dirty="0"/>
              <a:t>The quality of data is the most important step.. If the data is dirty, garbage in </a:t>
            </a:r>
            <a:r>
              <a:rPr lang="en-US" dirty="0">
                <a:sym typeface="Wingdings" panose="05000000000000000000" pitchFamily="2" charset="2"/>
              </a:rPr>
              <a:t> garbage out</a:t>
            </a:r>
          </a:p>
          <a:p>
            <a:pPr marL="228600" indent="-228600">
              <a:buAutoNum type="arabicParenR"/>
            </a:pPr>
            <a:r>
              <a:rPr lang="en-US" dirty="0">
                <a:sym typeface="Wingdings" panose="05000000000000000000" pitchFamily="2" charset="2"/>
              </a:rPr>
              <a:t>Selecting the model is important since selecting a simple model may not fulfill the requirements (under fitting).</a:t>
            </a:r>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4</a:t>
            </a:fld>
            <a:endParaRPr lang="en-US">
              <a:uFillTx/>
            </a:endParaRPr>
          </a:p>
        </p:txBody>
      </p:sp>
    </p:spTree>
    <p:extLst>
      <p:ext uri="{BB962C8B-B14F-4D97-AF65-F5344CB8AC3E}">
        <p14:creationId xmlns:p14="http://schemas.microsoft.com/office/powerpoint/2010/main" val="16864463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 set of objects each plotted based on two features X1.1 and X1.2</a:t>
            </a:r>
          </a:p>
          <a:p>
            <a:r>
              <a:rPr lang="en-US" dirty="0"/>
              <a:t>Some are classified to be Square (Class A) … while others are Circles (Class B)</a:t>
            </a:r>
          </a:p>
          <a:p>
            <a:r>
              <a:rPr lang="en-US" dirty="0"/>
              <a:t>What and how do we classify a new object ??</a:t>
            </a:r>
          </a:p>
          <a:p>
            <a:endParaRPr lang="en-US" dirty="0"/>
          </a:p>
          <a:p>
            <a:r>
              <a:rPr lang="en-US" dirty="0"/>
              <a:t>Depending on the value of K (which is used in the algorithm) find the K nearest neighbors ..</a:t>
            </a:r>
          </a:p>
          <a:p>
            <a:r>
              <a:rPr lang="en-US" dirty="0"/>
              <a:t>Find the majority of objects in the vicinity .. Accordingly classify the new object with the majority rule</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41</a:t>
            </a:fld>
            <a:endParaRPr lang="en-US">
              <a:uFillTx/>
            </a:endParaRPr>
          </a:p>
        </p:txBody>
      </p:sp>
    </p:spTree>
    <p:extLst>
      <p:ext uri="{BB962C8B-B14F-4D97-AF65-F5344CB8AC3E}">
        <p14:creationId xmlns:p14="http://schemas.microsoft.com/office/powerpoint/2010/main" val="1783136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Artificial Neural Networks or ANNs is considered to be one of the most sophisticated Machine Learning Algorithms</a:t>
            </a:r>
          </a:p>
          <a:p>
            <a:endParaRPr lang="en-US" dirty="0"/>
          </a:p>
          <a:p>
            <a:r>
              <a:rPr lang="en-US" dirty="0"/>
              <a:t>Depending on the structure of the ANN it can be classified to be either as shallow or deep</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42</a:t>
            </a:fld>
            <a:endParaRPr lang="en-US">
              <a:uFillTx/>
            </a:endParaRPr>
          </a:p>
        </p:txBody>
      </p:sp>
    </p:spTree>
    <p:extLst>
      <p:ext uri="{BB962C8B-B14F-4D97-AF65-F5344CB8AC3E}">
        <p14:creationId xmlns:p14="http://schemas.microsoft.com/office/powerpoint/2010/main" val="2887111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F8E531BE-8FDB-4471-B619-E2EE360C8777}"/>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9E70DAE-CFD4-478D-9E72-4A6F85722DED}" type="slidenum">
              <a:rPr lang="en-US" altLang="en-US" sz="1200"/>
              <a:pPr/>
              <a:t>43</a:t>
            </a:fld>
            <a:endParaRPr lang="en-US" altLang="en-US" sz="1200"/>
          </a:p>
        </p:txBody>
      </p:sp>
      <p:sp>
        <p:nvSpPr>
          <p:cNvPr id="38915" name="Rectangle 2">
            <a:extLst>
              <a:ext uri="{FF2B5EF4-FFF2-40B4-BE49-F238E27FC236}">
                <a16:creationId xmlns:a16="http://schemas.microsoft.com/office/drawing/2014/main" id="{133DE50A-0189-43DC-8B45-28A67FBEAE60}"/>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20DE69C7-890D-406E-B7E0-8A1E3BCA7F15}"/>
              </a:ext>
            </a:extLst>
          </p:cNvPr>
          <p:cNvSpPr>
            <a:spLocks noGrp="1" noChangeArrowheads="1"/>
          </p:cNvSpPr>
          <p:nvPr>
            <p:ph type="body" idx="1"/>
          </p:nvPr>
        </p:nvSpPr>
        <p:spPr>
          <a:noFill/>
        </p:spPr>
        <p:txBody>
          <a:bodyPr/>
          <a:lstStyle/>
          <a:p>
            <a:pPr marL="171450" indent="-171450" algn="l">
              <a:buFont typeface="Arial" panose="020B0604020202020204" pitchFamily="34" charset="0"/>
              <a:buChar char="•"/>
            </a:pPr>
            <a:r>
              <a:rPr lang="en-US" altLang="en-US" dirty="0"/>
              <a:t>ANNs were initially developed to mimic the behavior of the human brain</a:t>
            </a:r>
          </a:p>
          <a:p>
            <a:pPr marL="171450" indent="-171450">
              <a:buFont typeface="Arial" panose="020B0604020202020204" pitchFamily="34" charset="0"/>
              <a:buChar char="•"/>
            </a:pPr>
            <a:r>
              <a:rPr lang="en-US" altLang="en-US" dirty="0"/>
              <a:t>The first artificial neural network was invented in </a:t>
            </a:r>
            <a:r>
              <a:rPr lang="en-US" altLang="en-US" b="1" dirty="0"/>
              <a:t>1958</a:t>
            </a:r>
            <a:r>
              <a:rPr lang="en-US" altLang="en-US" dirty="0"/>
              <a:t> by psychologist Frank Rosenblatt.</a:t>
            </a:r>
          </a:p>
          <a:p>
            <a:endParaRPr lang="en-US" altLang="en-US" dirty="0"/>
          </a:p>
          <a:p>
            <a:pPr marL="171450" indent="-171450">
              <a:buFont typeface="Arial" panose="020B0604020202020204" pitchFamily="34" charset="0"/>
              <a:buChar char="•"/>
            </a:pPr>
            <a:r>
              <a:rPr lang="en-US" altLang="en-US" dirty="0"/>
              <a:t>Each neuron has 1 or more input. </a:t>
            </a:r>
            <a:r>
              <a:rPr lang="en-US" altLang="en-US" b="1" dirty="0"/>
              <a:t>Each input has a weight </a:t>
            </a:r>
            <a:r>
              <a:rPr lang="en-US" altLang="en-US" dirty="0"/>
              <a:t>associated with it</a:t>
            </a:r>
          </a:p>
          <a:p>
            <a:pPr marL="171450" indent="-171450">
              <a:buFont typeface="Arial" panose="020B0604020202020204" pitchFamily="34" charset="0"/>
              <a:buChar char="•"/>
            </a:pPr>
            <a:r>
              <a:rPr lang="en-US" altLang="en-US" dirty="0"/>
              <a:t>A </a:t>
            </a:r>
            <a:r>
              <a:rPr lang="en-US" altLang="en-US" b="1" dirty="0"/>
              <a:t>weight represent the strength </a:t>
            </a:r>
            <a:r>
              <a:rPr lang="en-US" altLang="en-US" dirty="0"/>
              <a:t>of the connection between units.</a:t>
            </a:r>
          </a:p>
          <a:p>
            <a:pPr marL="171450" indent="-171450">
              <a:buFont typeface="Arial" panose="020B0604020202020204" pitchFamily="34" charset="0"/>
              <a:buChar char="•"/>
            </a:pPr>
            <a:r>
              <a:rPr lang="en-US" altLang="en-US" dirty="0"/>
              <a:t>If the weight from say node 1 to node 2 has a greater magnitude, it means that neuron 1 has greater influence over neuron 2.</a:t>
            </a:r>
          </a:p>
          <a:p>
            <a:pPr marL="171450" indent="-171450">
              <a:buFont typeface="Arial" panose="020B0604020202020204" pitchFamily="34" charset="0"/>
              <a:buChar char="•"/>
            </a:pPr>
            <a:r>
              <a:rPr lang="en-US" altLang="en-US" dirty="0"/>
              <a:t>A Weight brings down the importance of the input value.</a:t>
            </a:r>
          </a:p>
          <a:p>
            <a:pPr marL="171450" indent="-171450">
              <a:buFont typeface="Arial" panose="020B0604020202020204" pitchFamily="34" charset="0"/>
              <a:buChar char="•"/>
            </a:pPr>
            <a:r>
              <a:rPr lang="en-US" altLang="en-US" b="1" dirty="0"/>
              <a:t>Adjusting the weights </a:t>
            </a:r>
            <a:r>
              <a:rPr lang="en-US" altLang="en-US" dirty="0"/>
              <a:t>of the ANN is what leads to training and fitting this Machine Learning algorithm</a:t>
            </a:r>
          </a:p>
          <a:p>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E11EA936-1776-448B-B5CF-98F7D14387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4EB65119-C7A0-461E-94C2-6EE8713CB6D0}" type="slidenum">
              <a:rPr lang="en-US" altLang="en-US" sz="1200"/>
              <a:pPr eaLnBrk="1" hangingPunct="1"/>
              <a:t>44</a:t>
            </a:fld>
            <a:endParaRPr lang="en-US" altLang="en-US" sz="1200"/>
          </a:p>
        </p:txBody>
      </p:sp>
      <p:sp>
        <p:nvSpPr>
          <p:cNvPr id="93187" name="Rectangle 2">
            <a:extLst>
              <a:ext uri="{FF2B5EF4-FFF2-40B4-BE49-F238E27FC236}">
                <a16:creationId xmlns:a16="http://schemas.microsoft.com/office/drawing/2014/main" id="{4D030E90-1DEB-4A0D-87FF-2CD8FCB86862}"/>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FACA1784-CEDF-411D-83A5-30BA0F3C02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altLang="en-US" b="1" dirty="0">
                <a:latin typeface="Arial" panose="020B0604020202020204" pitchFamily="34" charset="0"/>
              </a:rPr>
              <a:t>Besides the inputs and weights </a:t>
            </a:r>
            <a:r>
              <a:rPr lang="en-US" altLang="en-US" dirty="0">
                <a:latin typeface="Arial" panose="020B0604020202020204" pitchFamily="34" charset="0"/>
              </a:rPr>
              <a:t>to a Neuron an Activation is also part of the architecture</a:t>
            </a:r>
          </a:p>
          <a:p>
            <a:pPr marL="171450" indent="-171450" eaLnBrk="1" hangingPunct="1">
              <a:buFont typeface="Arial" panose="020B0604020202020204" pitchFamily="34" charset="0"/>
              <a:buChar char="•"/>
            </a:pPr>
            <a:r>
              <a:rPr lang="en-US" altLang="en-US" dirty="0">
                <a:latin typeface="Arial" panose="020B0604020202020204" pitchFamily="34" charset="0"/>
              </a:rPr>
              <a:t>The </a:t>
            </a:r>
            <a:r>
              <a:rPr lang="en-US" altLang="en-US" b="1" dirty="0">
                <a:latin typeface="Arial" panose="020B0604020202020204" pitchFamily="34" charset="0"/>
              </a:rPr>
              <a:t>purpose of the activation function </a:t>
            </a:r>
            <a:r>
              <a:rPr lang="en-US" altLang="en-US" dirty="0">
                <a:latin typeface="Arial" panose="020B0604020202020204" pitchFamily="34" charset="0"/>
              </a:rPr>
              <a:t>is to introduce </a:t>
            </a:r>
            <a:r>
              <a:rPr lang="en-US" altLang="en-US" b="1" dirty="0">
                <a:latin typeface="Arial" panose="020B0604020202020204" pitchFamily="34" charset="0"/>
              </a:rPr>
              <a:t>non-linearity into the output </a:t>
            </a:r>
            <a:r>
              <a:rPr lang="en-US" altLang="en-US" dirty="0">
                <a:latin typeface="Arial" panose="020B0604020202020204" pitchFamily="34" charset="0"/>
              </a:rPr>
              <a:t>of a neuron. </a:t>
            </a:r>
          </a:p>
          <a:p>
            <a:pPr marL="171450" indent="-171450" eaLnBrk="1" hangingPunct="1">
              <a:buFont typeface="Arial" panose="020B0604020202020204" pitchFamily="34" charset="0"/>
              <a:buChar char="•"/>
            </a:pPr>
            <a:r>
              <a:rPr lang="en-US" altLang="en-US" dirty="0">
                <a:latin typeface="Arial" panose="020B0604020202020204" pitchFamily="34" charset="0"/>
              </a:rPr>
              <a:t>An activation function </a:t>
            </a:r>
            <a:r>
              <a:rPr lang="en-US" altLang="en-US" b="1" dirty="0">
                <a:latin typeface="Arial" panose="020B0604020202020204" pitchFamily="34" charset="0"/>
              </a:rPr>
              <a:t>decides whether a neuron should fire or not </a:t>
            </a:r>
            <a:r>
              <a:rPr lang="en-US" altLang="en-US" dirty="0">
                <a:latin typeface="Arial" panose="020B0604020202020204" pitchFamily="34" charset="0"/>
              </a:rPr>
              <a:t>(should be activated or not)</a:t>
            </a:r>
          </a:p>
          <a:p>
            <a:pPr marL="171450" indent="-171450" eaLnBrk="1" hangingPunct="1">
              <a:buFont typeface="Arial" panose="020B0604020202020204" pitchFamily="34" charset="0"/>
              <a:buChar char="•"/>
            </a:pPr>
            <a:r>
              <a:rPr lang="en-US" altLang="en-US" dirty="0">
                <a:latin typeface="Arial" panose="020B0604020202020204" pitchFamily="34" charset="0"/>
              </a:rPr>
              <a:t>In other words, the activation function </a:t>
            </a:r>
            <a:r>
              <a:rPr lang="en-US" altLang="en-US" b="1" dirty="0">
                <a:latin typeface="Arial" panose="020B0604020202020204" pitchFamily="34" charset="0"/>
              </a:rPr>
              <a:t>will determine if the neurons input to the network is important </a:t>
            </a:r>
            <a:r>
              <a:rPr lang="en-US" altLang="en-US" dirty="0">
                <a:latin typeface="Arial" panose="020B0604020202020204" pitchFamily="34" charset="0"/>
              </a:rPr>
              <a:t>or not in the process of  prediction.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E11EA936-1776-448B-B5CF-98F7D14387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EB65119-C7A0-461E-94C2-6EE8713CB6D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87" name="Rectangle 2">
            <a:extLst>
              <a:ext uri="{FF2B5EF4-FFF2-40B4-BE49-F238E27FC236}">
                <a16:creationId xmlns:a16="http://schemas.microsoft.com/office/drawing/2014/main" id="{4D030E90-1DEB-4A0D-87FF-2CD8FCB86862}"/>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FACA1784-CEDF-411D-83A5-30BA0F3C02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altLang="en-US" dirty="0">
                <a:latin typeface="Arial" panose="020B0604020202020204" pitchFamily="34" charset="0"/>
              </a:rPr>
              <a:t>Multi layer perceptron (MLP) is a supplement of </a:t>
            </a:r>
            <a:r>
              <a:rPr lang="en-US" altLang="en-US" b="1" dirty="0">
                <a:latin typeface="Arial" panose="020B0604020202020204" pitchFamily="34" charset="0"/>
              </a:rPr>
              <a:t>feed forward neural network</a:t>
            </a:r>
            <a:r>
              <a:rPr lang="en-US" altLang="en-US" dirty="0">
                <a:latin typeface="Arial" panose="020B0604020202020204" pitchFamily="34" charset="0"/>
              </a:rPr>
              <a:t>. </a:t>
            </a:r>
          </a:p>
          <a:p>
            <a:pPr marL="171450" indent="-171450" eaLnBrk="1" hangingPunct="1">
              <a:buFont typeface="Arial" panose="020B0604020202020204" pitchFamily="34" charset="0"/>
              <a:buChar char="•"/>
            </a:pPr>
            <a:r>
              <a:rPr lang="en-US" altLang="en-US" dirty="0">
                <a:latin typeface="Arial" panose="020B0604020202020204" pitchFamily="34" charset="0"/>
              </a:rPr>
              <a:t>It consists of </a:t>
            </a:r>
            <a:r>
              <a:rPr lang="en-US" altLang="en-US" b="1" dirty="0">
                <a:latin typeface="Arial" panose="020B0604020202020204" pitchFamily="34" charset="0"/>
              </a:rPr>
              <a:t>three types of layers</a:t>
            </a:r>
            <a:r>
              <a:rPr lang="en-US" altLang="en-US" dirty="0">
                <a:latin typeface="Arial" panose="020B0604020202020204" pitchFamily="34" charset="0"/>
              </a:rPr>
              <a:t>—the input layer, output layer and hidden layer, as shown in the figure.</a:t>
            </a:r>
          </a:p>
          <a:p>
            <a:pPr marL="171450" indent="-171450" eaLnBrk="1" hangingPunct="1">
              <a:buFont typeface="Arial" panose="020B0604020202020204" pitchFamily="34" charset="0"/>
              <a:buChar char="•"/>
            </a:pPr>
            <a:r>
              <a:rPr lang="en-US" altLang="en-US" dirty="0">
                <a:latin typeface="Arial" panose="020B0604020202020204" pitchFamily="34" charset="0"/>
              </a:rPr>
              <a:t>The input layer receives the input signal to be processed.</a:t>
            </a:r>
          </a:p>
          <a:p>
            <a:pPr eaLnBrk="1" hangingPunct="1"/>
            <a:endParaRPr lang="en-US" altLang="en-US" dirty="0">
              <a:latin typeface="Arial" panose="020B0604020202020204" pitchFamily="34" charset="0"/>
            </a:endParaRPr>
          </a:p>
          <a:p>
            <a:pPr marL="171450" indent="-171450" eaLnBrk="1" hangingPunct="1">
              <a:buFont typeface="Arial" panose="020B0604020202020204" pitchFamily="34" charset="0"/>
              <a:buChar char="•"/>
            </a:pPr>
            <a:r>
              <a:rPr lang="en-US" altLang="en-US" dirty="0">
                <a:latin typeface="Arial" panose="020B0604020202020204" pitchFamily="34" charset="0"/>
              </a:rPr>
              <a:t>Backpropagation, short for "backward propagation of errors," is an </a:t>
            </a:r>
            <a:r>
              <a:rPr lang="en-US" altLang="en-US" b="1" dirty="0">
                <a:latin typeface="Arial" panose="020B0604020202020204" pitchFamily="34" charset="0"/>
              </a:rPr>
              <a:t>algorithm for supervised learning </a:t>
            </a:r>
            <a:r>
              <a:rPr lang="en-US" altLang="en-US" dirty="0">
                <a:latin typeface="Arial" panose="020B0604020202020204" pitchFamily="34" charset="0"/>
              </a:rPr>
              <a:t>of artificial neural networks using </a:t>
            </a:r>
            <a:r>
              <a:rPr lang="en-US" altLang="en-US" b="1" dirty="0">
                <a:latin typeface="Arial" panose="020B0604020202020204" pitchFamily="34" charset="0"/>
              </a:rPr>
              <a:t>gradient descent</a:t>
            </a:r>
            <a:r>
              <a:rPr lang="en-US" altLang="en-US" dirty="0">
                <a:latin typeface="Arial" panose="020B0604020202020204" pitchFamily="34" charset="0"/>
              </a:rPr>
              <a:t>. </a:t>
            </a:r>
          </a:p>
          <a:p>
            <a:pPr marL="171450" indent="-171450" eaLnBrk="1" hangingPunct="1">
              <a:buFont typeface="Arial" panose="020B0604020202020204" pitchFamily="34" charset="0"/>
              <a:buChar char="•"/>
            </a:pPr>
            <a:r>
              <a:rPr lang="en-US" altLang="en-US" dirty="0">
                <a:latin typeface="Arial" panose="020B0604020202020204" pitchFamily="34" charset="0"/>
              </a:rPr>
              <a:t>Given an artificial neural network and an error function, the method calculates the gradient of the error function with respect to the neural network's weights.</a:t>
            </a:r>
          </a:p>
        </p:txBody>
      </p:sp>
    </p:spTree>
    <p:extLst>
      <p:ext uri="{BB962C8B-B14F-4D97-AF65-F5344CB8AC3E}">
        <p14:creationId xmlns:p14="http://schemas.microsoft.com/office/powerpoint/2010/main" val="21947737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Ensemble methods are techniques that create multiple models and then combine them to produce improved results.</a:t>
            </a:r>
          </a:p>
          <a:p>
            <a:pPr marL="171450" indent="-171450">
              <a:buFont typeface="Arial" panose="020B0604020202020204" pitchFamily="34" charset="0"/>
              <a:buChar char="•"/>
            </a:pPr>
            <a:r>
              <a:rPr lang="en-US" dirty="0"/>
              <a:t>Ensemble methods usually produces more accurate solutions than a single model would. </a:t>
            </a:r>
          </a:p>
          <a:p>
            <a:pPr marL="171450" indent="-171450">
              <a:buFont typeface="Arial" panose="020B0604020202020204" pitchFamily="34" charset="0"/>
              <a:buChar char="•"/>
            </a:pPr>
            <a:r>
              <a:rPr lang="en-US" dirty="0"/>
              <a:t>This has been the case in a number of machine learning competitions, where the winning solutions used ensemble methods.</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46</a:t>
            </a:fld>
            <a:endParaRPr lang="en-US">
              <a:uFillTx/>
            </a:endParaRPr>
          </a:p>
        </p:txBody>
      </p:sp>
    </p:spTree>
    <p:extLst>
      <p:ext uri="{BB962C8B-B14F-4D97-AF65-F5344CB8AC3E}">
        <p14:creationId xmlns:p14="http://schemas.microsoft.com/office/powerpoint/2010/main" val="14764384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1E462584-30AB-4B35-96D7-1A0DAB188063}"/>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18CAD1EA-02C8-421B-A396-1E4BEF61EEE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b="1" dirty="0"/>
              <a:t>Ensemble methods </a:t>
            </a:r>
            <a:r>
              <a:rPr lang="en-US" altLang="en-US" dirty="0"/>
              <a:t>are machine learning technique that </a:t>
            </a:r>
            <a:r>
              <a:rPr lang="en-US" altLang="en-US" b="1" dirty="0"/>
              <a:t>combines several base models </a:t>
            </a:r>
            <a:r>
              <a:rPr lang="en-US" altLang="en-US" dirty="0"/>
              <a:t>in order to </a:t>
            </a:r>
            <a:r>
              <a:rPr lang="en-US" altLang="en-US" b="1" dirty="0"/>
              <a:t>produce one optimal/Superior predictive model</a:t>
            </a:r>
            <a:r>
              <a:rPr lang="en-US" altLang="en-US" dirty="0"/>
              <a:t>. </a:t>
            </a:r>
          </a:p>
          <a:p>
            <a:pPr marL="171450" indent="-171450">
              <a:buFont typeface="Arial" panose="020B0604020202020204" pitchFamily="34" charset="0"/>
              <a:buChar char="•"/>
            </a:pPr>
            <a:r>
              <a:rPr lang="en-US" altLang="en-US" dirty="0"/>
              <a:t>For example, the </a:t>
            </a:r>
            <a:r>
              <a:rPr lang="en-US" altLang="en-US" b="1" dirty="0"/>
              <a:t>Decision Tree </a:t>
            </a:r>
            <a:r>
              <a:rPr lang="en-US" altLang="en-US" dirty="0"/>
              <a:t>we briefly covered earlier is a </a:t>
            </a:r>
            <a:r>
              <a:rPr lang="en-US" altLang="en-US" b="1" dirty="0"/>
              <a:t>simple model</a:t>
            </a:r>
            <a:r>
              <a:rPr lang="en-US" altLang="en-US" dirty="0"/>
              <a:t>. </a:t>
            </a:r>
          </a:p>
          <a:p>
            <a:pPr marL="628650" lvl="1" indent="-171450">
              <a:buFont typeface="Arial" panose="020B0604020202020204" pitchFamily="34" charset="0"/>
              <a:buChar char="•"/>
            </a:pPr>
            <a:r>
              <a:rPr lang="en-US" altLang="en-US" dirty="0"/>
              <a:t>We can create many trees and improve the performance of the Decision Tree by developing a </a:t>
            </a:r>
            <a:r>
              <a:rPr lang="en-US" altLang="en-US" b="1" dirty="0"/>
              <a:t>Random Forest </a:t>
            </a:r>
            <a:r>
              <a:rPr lang="en-US" altLang="en-US" dirty="0"/>
              <a:t>.. </a:t>
            </a:r>
          </a:p>
          <a:p>
            <a:pPr marL="628650" lvl="1" indent="-171450">
              <a:buFont typeface="Arial" panose="020B0604020202020204" pitchFamily="34" charset="0"/>
              <a:buChar char="•"/>
            </a:pPr>
            <a:r>
              <a:rPr lang="en-US" altLang="en-US" dirty="0"/>
              <a:t>Each tree can in fact produce a solution and we can aggregate the solutions to a final excellent solution</a:t>
            </a:r>
          </a:p>
        </p:txBody>
      </p:sp>
      <p:sp>
        <p:nvSpPr>
          <p:cNvPr id="57348" name="Slide Number Placeholder 3">
            <a:extLst>
              <a:ext uri="{FF2B5EF4-FFF2-40B4-BE49-F238E27FC236}">
                <a16:creationId xmlns:a16="http://schemas.microsoft.com/office/drawing/2014/main" id="{0084D195-36D7-4230-8CED-506E3DBFBB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75653A-E8F0-4EDB-98C3-203F9712F1A8}" type="slidenum">
              <a:rPr kumimoji="0" lang="en-US" altLang="en-US" sz="11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15016827-B16D-423B-BD46-E0CF3369D1F3}"/>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30BB1ED4-72A9-48D5-A7A8-B84BD59589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a:t>The three main classes of ensemble learning methods </a:t>
            </a:r>
            <a:r>
              <a:rPr lang="en-US" altLang="en-US" b="1" dirty="0"/>
              <a:t>are bagging, stacking, and boosting</a:t>
            </a:r>
            <a:r>
              <a:rPr lang="en-US" altLang="en-US" dirty="0"/>
              <a:t>, and it is important to both have a detailed understanding of each method and to consider them on your predictive modeling project.</a:t>
            </a:r>
          </a:p>
          <a:p>
            <a:endParaRPr lang="en-US" altLang="en-US" dirty="0"/>
          </a:p>
        </p:txBody>
      </p:sp>
      <p:sp>
        <p:nvSpPr>
          <p:cNvPr id="58372" name="Slide Number Placeholder 3">
            <a:extLst>
              <a:ext uri="{FF2B5EF4-FFF2-40B4-BE49-F238E27FC236}">
                <a16:creationId xmlns:a16="http://schemas.microsoft.com/office/drawing/2014/main" id="{01FC55DC-29DC-465B-8F32-7537AC4E6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88A1DB-5B14-409E-BABD-5CADE0989F48}" type="slidenum">
              <a:rPr kumimoji="0" lang="en-US" altLang="en-US" sz="11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lectures we introduced on “Overview of Machine Learning” are eye openers to what ML is</a:t>
            </a:r>
          </a:p>
          <a:p>
            <a:pPr marL="171450" indent="-171450">
              <a:buFont typeface="Arial" panose="020B0604020202020204" pitchFamily="34" charset="0"/>
              <a:buChar char="•"/>
            </a:pPr>
            <a:r>
              <a:rPr lang="en-US" dirty="0"/>
              <a:t>We learnt the relationship between ML, AI and DL</a:t>
            </a:r>
          </a:p>
          <a:p>
            <a:pPr marL="171450" indent="-171450">
              <a:buFont typeface="Arial" panose="020B0604020202020204" pitchFamily="34" charset="0"/>
              <a:buChar char="•"/>
            </a:pPr>
            <a:r>
              <a:rPr lang="en-US" dirty="0"/>
              <a:t>We learnt the different classes of ML (Supervised, Unsupervised and RL)</a:t>
            </a:r>
          </a:p>
          <a:p>
            <a:pPr marL="171450" indent="-171450">
              <a:buFont typeface="Arial" panose="020B0604020202020204" pitchFamily="34" charset="0"/>
              <a:buChar char="•"/>
            </a:pPr>
            <a:r>
              <a:rPr lang="en-US" dirty="0"/>
              <a:t>We also learnt that ML is nothing but a set of algorithms that are data driven</a:t>
            </a:r>
          </a:p>
          <a:p>
            <a:pPr marL="171450" indent="-171450">
              <a:buFont typeface="Arial" panose="020B0604020202020204" pitchFamily="34" charset="0"/>
              <a:buChar char="•"/>
            </a:pPr>
            <a:r>
              <a:rPr lang="en-US" dirty="0"/>
              <a:t>Data is important and has to be explored and preprocessed .. Why? Because garbage in .. Garbage out</a:t>
            </a:r>
          </a:p>
          <a:p>
            <a:pPr marL="171450" indent="-171450">
              <a:buFont typeface="Arial" panose="020B0604020202020204" pitchFamily="34" charset="0"/>
              <a:buChar char="•"/>
            </a:pPr>
            <a:r>
              <a:rPr lang="en-US" dirty="0"/>
              <a:t>We briefly touched upon several issues including</a:t>
            </a:r>
          </a:p>
          <a:p>
            <a:pPr marL="171450" indent="-171450">
              <a:buFont typeface="Arial" panose="020B0604020202020204" pitchFamily="34" charset="0"/>
              <a:buChar char="•"/>
            </a:pPr>
            <a:r>
              <a:rPr lang="en-US" dirty="0"/>
              <a:t>Training, Validating and Testing the models</a:t>
            </a:r>
          </a:p>
          <a:p>
            <a:pPr marL="171450" indent="-171450">
              <a:buFont typeface="Arial" panose="020B0604020202020204" pitchFamily="34" charset="0"/>
              <a:buChar char="•"/>
            </a:pPr>
            <a:r>
              <a:rPr lang="en-US" dirty="0"/>
              <a:t>There exists different evaluation metrics that can be used in regression and classification</a:t>
            </a:r>
          </a:p>
          <a:p>
            <a:pPr marL="171450" indent="-171450">
              <a:buFont typeface="Arial" panose="020B0604020202020204" pitchFamily="34" charset="0"/>
              <a:buChar char="•"/>
            </a:pPr>
            <a:r>
              <a:rPr lang="en-US" dirty="0"/>
              <a:t>Beside training and testing some algorithms have many parameters to be tuned.</a:t>
            </a:r>
          </a:p>
          <a:p>
            <a:pPr marL="171450" indent="-171450">
              <a:buFont typeface="Arial" panose="020B0604020202020204" pitchFamily="34" charset="0"/>
              <a:buChar char="•"/>
            </a:pPr>
            <a:r>
              <a:rPr lang="en-US" dirty="0"/>
              <a:t>Most importantly once a model is chosen and trained we need to know if it underfits or overfits or is just the right model for </a:t>
            </a:r>
            <a:r>
              <a:rPr lang="en-US"/>
              <a:t>our problem</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49</a:t>
            </a:fld>
            <a:endParaRPr lang="en-US">
              <a:uFillTx/>
            </a:endParaRPr>
          </a:p>
        </p:txBody>
      </p:sp>
    </p:spTree>
    <p:extLst>
      <p:ext uri="{BB962C8B-B14F-4D97-AF65-F5344CB8AC3E}">
        <p14:creationId xmlns:p14="http://schemas.microsoft.com/office/powerpoint/2010/main" val="1498828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D9CD5-BDB9-6B4F-9C9D-9924477A2978}"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33078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emphasize that data cleaning, data preprocessing, feature selection are very important withing the frame of Machine Learning.</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5</a:t>
            </a:fld>
            <a:endParaRPr lang="en-US">
              <a:uFillTx/>
            </a:endParaRPr>
          </a:p>
        </p:txBody>
      </p:sp>
    </p:spTree>
    <p:extLst>
      <p:ext uri="{BB962C8B-B14F-4D97-AF65-F5344CB8AC3E}">
        <p14:creationId xmlns:p14="http://schemas.microsoft.com/office/powerpoint/2010/main" val="3797606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F2EDED5-5F33-4ACF-A1E4-E8E0D80FCDA2}" type="slidenum">
              <a:rPr kumimoji="0" lang="en-US" altLang="en-US" sz="12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6</a:t>
            </a:fld>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8483" name="Rectangle 2"/>
          <p:cNvSpPr>
            <a:spLocks noGrp="1" noRot="1" noChangeAspect="1" noChangeArrowheads="1" noTextEdit="1"/>
          </p:cNvSpPr>
          <p:nvPr>
            <p:ph type="sldImg"/>
          </p:nvPr>
        </p:nvSpPr>
        <p:spPr>
          <a:xfrm>
            <a:off x="1144588" y="685800"/>
            <a:ext cx="4572000" cy="3429000"/>
          </a:xfrm>
          <a:ln/>
        </p:spPr>
      </p:sp>
      <p:sp>
        <p:nvSpPr>
          <p:cNvPr id="148484" name="Rectangle 3"/>
          <p:cNvSpPr>
            <a:spLocks noGrp="1" noChangeArrowheads="1"/>
          </p:cNvSpPr>
          <p:nvPr>
            <p:ph type="body" idx="1"/>
          </p:nvPr>
        </p:nvSpPr>
        <p:spPr>
          <a:noFill/>
        </p:spPr>
        <p:txBody>
          <a:bodyPr/>
          <a:lstStyle/>
          <a:p>
            <a:pPr eaLnBrk="1" hangingPunct="1"/>
            <a:r>
              <a:rPr lang="en-CA" altLang="en-US" dirty="0"/>
              <a:t>Developers of Machine Learning frameworks will always go through 2-3 steps</a:t>
            </a:r>
          </a:p>
          <a:p>
            <a:pPr marL="228600" indent="-228600" eaLnBrk="1" hangingPunct="1">
              <a:buAutoNum type="arabicParenR"/>
            </a:pPr>
            <a:r>
              <a:rPr lang="en-CA" altLang="en-US" dirty="0"/>
              <a:t>Fitting Phase (i.e., developing the Model) with Training Data</a:t>
            </a:r>
          </a:p>
          <a:p>
            <a:pPr marL="685800" lvl="1" indent="-228600" eaLnBrk="1" hangingPunct="1">
              <a:buAutoNum type="arabicParenR"/>
            </a:pPr>
            <a:r>
              <a:rPr lang="en-CA" altLang="en-US" dirty="0"/>
              <a:t>Performing Preprocessing of data</a:t>
            </a:r>
          </a:p>
          <a:p>
            <a:pPr marL="685800" lvl="1" indent="-228600" eaLnBrk="1" hangingPunct="1">
              <a:buAutoNum type="arabicParenR"/>
            </a:pPr>
            <a:r>
              <a:rPr lang="en-CA" altLang="en-US" dirty="0"/>
              <a:t>Using the appropriate model</a:t>
            </a:r>
          </a:p>
          <a:p>
            <a:pPr marL="685800" lvl="1" indent="-228600" eaLnBrk="1" hangingPunct="1">
              <a:buAutoNum type="arabicParenR"/>
            </a:pPr>
            <a:r>
              <a:rPr lang="en-CA" altLang="en-US" dirty="0"/>
              <a:t>Evaluating the model</a:t>
            </a:r>
          </a:p>
          <a:p>
            <a:pPr marL="685800" lvl="1" indent="-228600" eaLnBrk="1" hangingPunct="1">
              <a:buAutoNum type="arabicParenR"/>
            </a:pPr>
            <a:r>
              <a:rPr lang="en-CA" altLang="en-US" dirty="0"/>
              <a:t>Producing a learnt model</a:t>
            </a:r>
          </a:p>
          <a:p>
            <a:pPr marL="228600" indent="-228600" eaLnBrk="1" hangingPunct="1">
              <a:buAutoNum type="arabicParenR"/>
            </a:pPr>
            <a:r>
              <a:rPr lang="en-CA" altLang="en-US" dirty="0"/>
              <a:t>Prediction Phase (or deployment) using Testing data (unseen)</a:t>
            </a:r>
          </a:p>
          <a:p>
            <a:pPr marL="685800" lvl="1" indent="-228600" eaLnBrk="1" hangingPunct="1">
              <a:buAutoNum type="arabicParenR"/>
            </a:pPr>
            <a:r>
              <a:rPr lang="en-CA" altLang="en-US" dirty="0"/>
              <a:t>The Model trained in Phase 1 is used during deployment to perform new predictions</a:t>
            </a:r>
          </a:p>
        </p:txBody>
      </p:sp>
    </p:spTree>
    <p:extLst>
      <p:ext uri="{BB962C8B-B14F-4D97-AF65-F5344CB8AC3E}">
        <p14:creationId xmlns:p14="http://schemas.microsoft.com/office/powerpoint/2010/main" val="1157026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main task in Supervised ML is build and design a function (straight line, or curved line, or ..) that is capable of say partitioning the solution space into different parts to classify objects into different classes</a:t>
            </a:r>
          </a:p>
          <a:p>
            <a:endParaRPr lang="en-US" dirty="0"/>
          </a:p>
          <a:p>
            <a:pPr marL="228600" indent="-228600">
              <a:buAutoNum type="arabicParenR"/>
            </a:pPr>
            <a:r>
              <a:rPr lang="en-US" dirty="0"/>
              <a:t>Notice that during Training, we have to supply both the features and labels .. The Optimization Algorithm will adjust the parameters of the Machine Learning Algorithm such that the error between the label and prediction is minimized</a:t>
            </a:r>
          </a:p>
          <a:p>
            <a:pPr marL="228600" indent="-228600">
              <a:buAutoNum type="arabicParenR"/>
            </a:pPr>
            <a:r>
              <a:rPr lang="en-US" dirty="0"/>
              <a:t>During the Testing and Deployment, only the features of the object are extracted and given to the learnt model. </a:t>
            </a:r>
          </a:p>
          <a:p>
            <a:pPr marL="228600" indent="-228600">
              <a:buAutoNum type="arabicParenR"/>
            </a:pPr>
            <a:r>
              <a:rPr lang="en-US" dirty="0"/>
              <a:t>The classifier is expected to produce the correct label for the object given the training that occurred in the Training Phase </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8</a:t>
            </a:fld>
            <a:endParaRPr lang="en-US">
              <a:uFillTx/>
            </a:endParaRPr>
          </a:p>
        </p:txBody>
      </p:sp>
    </p:spTree>
    <p:extLst>
      <p:ext uri="{BB962C8B-B14F-4D97-AF65-F5344CB8AC3E}">
        <p14:creationId xmlns:p14="http://schemas.microsoft.com/office/powerpoint/2010/main" val="4191193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78ABE488-A9DA-4B61-8AB6-AF38DE2600C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534333-8117-4A25-8E4E-BDF4F12F851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51" name="Rectangle 2">
            <a:extLst>
              <a:ext uri="{FF2B5EF4-FFF2-40B4-BE49-F238E27FC236}">
                <a16:creationId xmlns:a16="http://schemas.microsoft.com/office/drawing/2014/main" id="{12C6BFEF-5BC3-47DC-90E7-9298FDA1B486}"/>
              </a:ext>
            </a:extLst>
          </p:cNvPr>
          <p:cNvSpPr>
            <a:spLocks noGrp="1" noRot="1" noChangeAspect="1" noChangeArrowheads="1" noTextEdit="1"/>
          </p:cNvSpPr>
          <p:nvPr>
            <p:ph type="sldImg"/>
          </p:nvPr>
        </p:nvSpPr>
        <p:spPr>
          <a:xfrm>
            <a:off x="1144588" y="685800"/>
            <a:ext cx="4572000" cy="3429000"/>
          </a:xfrm>
          <a:ln/>
        </p:spPr>
      </p:sp>
      <p:sp>
        <p:nvSpPr>
          <p:cNvPr id="155652" name="Rectangle 3">
            <a:extLst>
              <a:ext uri="{FF2B5EF4-FFF2-40B4-BE49-F238E27FC236}">
                <a16:creationId xmlns:a16="http://schemas.microsoft.com/office/drawing/2014/main" id="{7AA89A2E-C6E7-43B4-AFF4-FBCC4358CA15}"/>
              </a:ext>
            </a:extLst>
          </p:cNvPr>
          <p:cNvSpPr>
            <a:spLocks noGrp="1" noChangeArrowheads="1"/>
          </p:cNvSpPr>
          <p:nvPr>
            <p:ph type="body" idx="1"/>
          </p:nvPr>
        </p:nvSpPr>
        <p:spPr>
          <a:noFill/>
        </p:spPr>
        <p:txBody>
          <a:bodyPr/>
          <a:lstStyle/>
          <a:p>
            <a:pPr eaLnBrk="1" hangingPunct="1"/>
            <a:r>
              <a:rPr lang="en-CA" altLang="en-US" dirty="0"/>
              <a:t>What do we expect the Machine Learning algorithm to have learnt in the Training Phase?</a:t>
            </a:r>
          </a:p>
          <a:p>
            <a:pPr marL="228600" indent="-228600" eaLnBrk="1" hangingPunct="1">
              <a:buAutoNum type="arabicParenR"/>
            </a:pPr>
            <a:r>
              <a:rPr lang="en-CA" altLang="en-US" dirty="0"/>
              <a:t>It learnt the function y = f(x) that performs the task of classifying the objects into green, red and blue classes.</a:t>
            </a:r>
          </a:p>
          <a:p>
            <a:pPr marL="228600" indent="-228600" eaLnBrk="1" hangingPunct="1">
              <a:buAutoNum type="arabicParenR"/>
            </a:pPr>
            <a:r>
              <a:rPr lang="en-CA" altLang="en-US" dirty="0"/>
              <a:t>Notice that some times the function y = f(x) is linear, in other times it is polynomial and so on</a:t>
            </a:r>
          </a:p>
          <a:p>
            <a:pPr marL="228600" indent="-228600" eaLnBrk="1" hangingPunct="1">
              <a:buAutoNum type="arabicParenR"/>
            </a:pPr>
            <a:r>
              <a:rPr lang="en-CA" altLang="en-US" dirty="0"/>
              <a:t>The most important task is to be able to generalize!!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D6E180DD-0059-4AAC-A037-7718A73E7D3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marL="228600" indent="-228600">
              <a:buAutoNum type="arabicParenR"/>
            </a:pPr>
            <a:r>
              <a:rPr lang="en-US" dirty="0"/>
              <a:t>Here is an example of a classification algorithm that is developed at the University to predict if a faculty member would be tenured or not..</a:t>
            </a:r>
          </a:p>
          <a:p>
            <a:pPr marL="228600" indent="-228600">
              <a:buAutoNum type="arabicParenR"/>
            </a:pPr>
            <a:r>
              <a:rPr lang="en-US" dirty="0"/>
              <a:t>Notice that the data is </a:t>
            </a:r>
            <a:r>
              <a:rPr lang="en-US" b="1" dirty="0"/>
              <a:t>balanced</a:t>
            </a:r>
            <a:r>
              <a:rPr lang="en-US" dirty="0"/>
              <a:t> (the yes/no classes are balanced)</a:t>
            </a:r>
          </a:p>
          <a:p>
            <a:pPr marL="228600" indent="-228600">
              <a:buAutoNum type="arabicParenR"/>
            </a:pPr>
            <a:r>
              <a:rPr lang="en-US" dirty="0"/>
              <a:t>Given two features (rank and years in the system) we expect the Classifier model to </a:t>
            </a:r>
            <a:r>
              <a:rPr lang="en-US" b="1" dirty="0"/>
              <a:t>learn a rule </a:t>
            </a:r>
            <a:r>
              <a:rPr lang="en-US" dirty="0"/>
              <a:t>that can be used for classification</a:t>
            </a:r>
          </a:p>
          <a:p>
            <a:endParaRPr lang="en-US" dirty="0"/>
          </a:p>
          <a:p>
            <a:pPr marL="171450" indent="-171450">
              <a:buFont typeface="Arial" panose="020B0604020202020204" pitchFamily="34" charset="0"/>
              <a:buChar char="•"/>
            </a:pPr>
            <a:r>
              <a:rPr lang="en-US" dirty="0"/>
              <a:t>In some cases the rule to be learnt maybe simple as the one we propose here but in many cases the rule might be more complex</a:t>
            </a:r>
          </a:p>
          <a:p>
            <a:pPr marL="171450" indent="-171450">
              <a:buFont typeface="Arial" panose="020B0604020202020204" pitchFamily="34" charset="0"/>
              <a:buChar char="•"/>
            </a:pPr>
            <a:r>
              <a:rPr lang="en-US" dirty="0"/>
              <a:t>Also, the advantage of the data driven approach is that as long as we feed the Machine Learning Algorithm with the appropriate data it will be able to continue to learn and adjust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DE28-98FC-4E89-956C-BC17917B530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B2D35F86-B719-4EEC-9D4A-F2173D25F5B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F3F5203-108A-4DA9-B994-2FE9E067568C}"/>
              </a:ext>
            </a:extLst>
          </p:cNvPr>
          <p:cNvSpPr>
            <a:spLocks noGrp="1"/>
          </p:cNvSpPr>
          <p:nvPr>
            <p:ph type="dt" sz="half" idx="10"/>
          </p:nvPr>
        </p:nvSpPr>
        <p:spPr/>
        <p:txBody>
          <a:bodyPr/>
          <a:lstStyle/>
          <a:p>
            <a:pPr>
              <a:defRPr>
                <a:uFillTx/>
              </a:defRPr>
            </a:pPr>
            <a:endParaRPr lang="en-US">
              <a:uFillTx/>
            </a:endParaRPr>
          </a:p>
        </p:txBody>
      </p:sp>
      <p:sp>
        <p:nvSpPr>
          <p:cNvPr id="5" name="Footer Placeholder 4">
            <a:extLst>
              <a:ext uri="{FF2B5EF4-FFF2-40B4-BE49-F238E27FC236}">
                <a16:creationId xmlns:a16="http://schemas.microsoft.com/office/drawing/2014/main" id="{AAADB3FD-B32F-43D6-B6D3-62DB898DB155}"/>
              </a:ext>
            </a:extLst>
          </p:cNvPr>
          <p:cNvSpPr>
            <a:spLocks noGrp="1"/>
          </p:cNvSpPr>
          <p:nvPr>
            <p:ph type="ftr" sz="quarter" idx="11"/>
          </p:nvPr>
        </p:nvSpPr>
        <p:spPr/>
        <p:txBody>
          <a:bodyPr/>
          <a:lstStyle/>
          <a:p>
            <a:pPr>
              <a:defRPr>
                <a:uFillTx/>
              </a:defRPr>
            </a:pPr>
            <a:endParaRPr lang="en-US">
              <a:uFillTx/>
            </a:endParaRPr>
          </a:p>
        </p:txBody>
      </p:sp>
      <p:sp>
        <p:nvSpPr>
          <p:cNvPr id="6" name="Slide Number Placeholder 5">
            <a:extLst>
              <a:ext uri="{FF2B5EF4-FFF2-40B4-BE49-F238E27FC236}">
                <a16:creationId xmlns:a16="http://schemas.microsoft.com/office/drawing/2014/main" id="{CCFB439C-AEBD-4370-997C-A27ED741B34D}"/>
              </a:ext>
            </a:extLst>
          </p:cNvPr>
          <p:cNvSpPr>
            <a:spLocks noGrp="1"/>
          </p:cNvSpPr>
          <p:nvPr>
            <p:ph type="sldNum" sz="quarter" idx="12"/>
          </p:nvPr>
        </p:nvSpPr>
        <p:spPr/>
        <p:txBody>
          <a:bodyPr/>
          <a:lstStyle/>
          <a:p>
            <a:pPr>
              <a:defRPr>
                <a:uFillTx/>
              </a:defRPr>
            </a:pPr>
            <a:fld id="{1F7A8112-AB2E-3545-A9E7-8AD357E5B7BE}"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3075429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A30B1-C415-4130-972E-469F0314B63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41D3342-3F97-4861-8B7C-A0BFF9A89C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F216723-E6D7-451D-A2FE-ACDAF5BD588C}"/>
              </a:ext>
            </a:extLst>
          </p:cNvPr>
          <p:cNvSpPr>
            <a:spLocks noGrp="1"/>
          </p:cNvSpPr>
          <p:nvPr>
            <p:ph type="dt" sz="half" idx="10"/>
          </p:nvPr>
        </p:nvSpPr>
        <p:spPr/>
        <p:txBody>
          <a:bodyPr/>
          <a:lstStyle/>
          <a:p>
            <a:pPr>
              <a:defRPr>
                <a:uFillTx/>
              </a:defRPr>
            </a:pPr>
            <a:endParaRPr lang="en-US">
              <a:uFillTx/>
            </a:endParaRPr>
          </a:p>
        </p:txBody>
      </p:sp>
      <p:sp>
        <p:nvSpPr>
          <p:cNvPr id="5" name="Footer Placeholder 4">
            <a:extLst>
              <a:ext uri="{FF2B5EF4-FFF2-40B4-BE49-F238E27FC236}">
                <a16:creationId xmlns:a16="http://schemas.microsoft.com/office/drawing/2014/main" id="{FF3E6DA5-505C-40F1-B913-82700CC034DC}"/>
              </a:ext>
            </a:extLst>
          </p:cNvPr>
          <p:cNvSpPr>
            <a:spLocks noGrp="1"/>
          </p:cNvSpPr>
          <p:nvPr>
            <p:ph type="ftr" sz="quarter" idx="11"/>
          </p:nvPr>
        </p:nvSpPr>
        <p:spPr/>
        <p:txBody>
          <a:bodyPr/>
          <a:lstStyle/>
          <a:p>
            <a:pPr>
              <a:defRPr>
                <a:uFillTx/>
              </a:defRPr>
            </a:pPr>
            <a:endParaRPr lang="en-US">
              <a:uFillTx/>
            </a:endParaRPr>
          </a:p>
        </p:txBody>
      </p:sp>
      <p:sp>
        <p:nvSpPr>
          <p:cNvPr id="6" name="Slide Number Placeholder 5">
            <a:extLst>
              <a:ext uri="{FF2B5EF4-FFF2-40B4-BE49-F238E27FC236}">
                <a16:creationId xmlns:a16="http://schemas.microsoft.com/office/drawing/2014/main" id="{EF06AE25-8D97-43BA-A5A7-1B3A93A02620}"/>
              </a:ext>
            </a:extLst>
          </p:cNvPr>
          <p:cNvSpPr>
            <a:spLocks noGrp="1"/>
          </p:cNvSpPr>
          <p:nvPr>
            <p:ph type="sldNum" sz="quarter" idx="12"/>
          </p:nvPr>
        </p:nvSpPr>
        <p:spPr/>
        <p:txBody>
          <a:bodyPr/>
          <a:lstStyle/>
          <a:p>
            <a:pPr>
              <a:defRPr>
                <a:uFillTx/>
              </a:defRPr>
            </a:pPr>
            <a:fld id="{DB2F7DA9-8206-214D-B528-C8B0202C0094}"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32048793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547CF9E-D53D-4C7B-A5DC-F3C27C9D5FFC}" type="slidenum">
              <a:rPr lang="en-US" altLang="en-US" smtClean="0"/>
              <a:pPr/>
              <a:t>‹#›</a:t>
            </a:fld>
            <a:endParaRPr lang="en-US" altLang="en-US"/>
          </a:p>
        </p:txBody>
      </p:sp>
    </p:spTree>
    <p:extLst>
      <p:ext uri="{BB962C8B-B14F-4D97-AF65-F5344CB8AC3E}">
        <p14:creationId xmlns:p14="http://schemas.microsoft.com/office/powerpoint/2010/main" val="7240012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424D4BE-412A-4A7D-BA8E-005CD0B7CCBC}"/>
              </a:ext>
            </a:extLst>
          </p:cNvPr>
          <p:cNvGrpSpPr>
            <a:grpSpLocks/>
          </p:cNvGrpSpPr>
          <p:nvPr/>
        </p:nvGrpSpPr>
        <p:grpSpPr bwMode="auto">
          <a:xfrm>
            <a:off x="0" y="0"/>
            <a:ext cx="9144000" cy="6858000"/>
            <a:chOff x="0" y="0"/>
            <a:chExt cx="5760" cy="4320"/>
          </a:xfrm>
        </p:grpSpPr>
        <p:sp>
          <p:nvSpPr>
            <p:cNvPr id="5" name="Rectangle 3">
              <a:extLst>
                <a:ext uri="{FF2B5EF4-FFF2-40B4-BE49-F238E27FC236}">
                  <a16:creationId xmlns:a16="http://schemas.microsoft.com/office/drawing/2014/main" id="{E7E5F06D-6FC0-4B76-947D-876A9576EAE4}"/>
                </a:ext>
              </a:extLst>
            </p:cNvPr>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endParaRPr lang="en-CA" altLang="en-US" sz="2400">
                <a:latin typeface="Times New Roman" pitchFamily="18" charset="0"/>
              </a:endParaRPr>
            </a:p>
          </p:txBody>
        </p:sp>
        <p:sp>
          <p:nvSpPr>
            <p:cNvPr id="6" name="Rectangle 4">
              <a:extLst>
                <a:ext uri="{FF2B5EF4-FFF2-40B4-BE49-F238E27FC236}">
                  <a16:creationId xmlns:a16="http://schemas.microsoft.com/office/drawing/2014/main" id="{DE7D88FD-C9C4-46E9-BFFE-4E06ECA75150}"/>
                </a:ext>
              </a:extLst>
            </p:cNvPr>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grpSp>
          <p:nvGrpSpPr>
            <p:cNvPr id="7" name="Group 5">
              <a:extLst>
                <a:ext uri="{FF2B5EF4-FFF2-40B4-BE49-F238E27FC236}">
                  <a16:creationId xmlns:a16="http://schemas.microsoft.com/office/drawing/2014/main" id="{407665D2-5DD7-42B4-BDEF-38AEF1E3C518}"/>
                </a:ext>
              </a:extLst>
            </p:cNvPr>
            <p:cNvGrpSpPr>
              <a:grpSpLocks/>
            </p:cNvGrpSpPr>
            <p:nvPr/>
          </p:nvGrpSpPr>
          <p:grpSpPr bwMode="auto">
            <a:xfrm>
              <a:off x="0" y="672"/>
              <a:ext cx="1806" cy="1989"/>
              <a:chOff x="0" y="672"/>
              <a:chExt cx="1806" cy="1989"/>
            </a:xfrm>
          </p:grpSpPr>
          <p:sp>
            <p:nvSpPr>
              <p:cNvPr id="8" name="Rectangle 6">
                <a:extLst>
                  <a:ext uri="{FF2B5EF4-FFF2-40B4-BE49-F238E27FC236}">
                    <a16:creationId xmlns:a16="http://schemas.microsoft.com/office/drawing/2014/main" id="{A7F96A8C-E4F0-4189-96CC-285327C84F93}"/>
                  </a:ext>
                </a:extLst>
              </p:cNvPr>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9" name="Rectangle 7">
                <a:extLst>
                  <a:ext uri="{FF2B5EF4-FFF2-40B4-BE49-F238E27FC236}">
                    <a16:creationId xmlns:a16="http://schemas.microsoft.com/office/drawing/2014/main" id="{A22828CF-F016-42D9-B4E8-3946644C38B2}"/>
                  </a:ext>
                </a:extLst>
              </p:cNvPr>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0" name="Rectangle 8">
                <a:extLst>
                  <a:ext uri="{FF2B5EF4-FFF2-40B4-BE49-F238E27FC236}">
                    <a16:creationId xmlns:a16="http://schemas.microsoft.com/office/drawing/2014/main" id="{BFE7ED25-E540-4428-9320-C9CBB64C1AE9}"/>
                  </a:ext>
                </a:extLst>
              </p:cNvPr>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1" name="Rectangle 9">
                <a:extLst>
                  <a:ext uri="{FF2B5EF4-FFF2-40B4-BE49-F238E27FC236}">
                    <a16:creationId xmlns:a16="http://schemas.microsoft.com/office/drawing/2014/main" id="{C892169A-6135-46E8-9DE0-3701012CF2D8}"/>
                  </a:ext>
                </a:extLst>
              </p:cNvPr>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2" name="Rectangle 10">
                <a:extLst>
                  <a:ext uri="{FF2B5EF4-FFF2-40B4-BE49-F238E27FC236}">
                    <a16:creationId xmlns:a16="http://schemas.microsoft.com/office/drawing/2014/main" id="{F0F2FCF9-FBCF-4A18-BDD9-8B1F4422EE95}"/>
                  </a:ext>
                </a:extLst>
              </p:cNvPr>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3" name="Rectangle 11">
                <a:extLst>
                  <a:ext uri="{FF2B5EF4-FFF2-40B4-BE49-F238E27FC236}">
                    <a16:creationId xmlns:a16="http://schemas.microsoft.com/office/drawing/2014/main" id="{9A2DED05-95AF-41C6-802F-D206E41B1CC3}"/>
                  </a:ext>
                </a:extLst>
              </p:cNvPr>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4" name="Rectangle 12">
                <a:extLst>
                  <a:ext uri="{FF2B5EF4-FFF2-40B4-BE49-F238E27FC236}">
                    <a16:creationId xmlns:a16="http://schemas.microsoft.com/office/drawing/2014/main" id="{914167DD-707A-4A94-8EE5-356D63A7F278}"/>
                  </a:ext>
                </a:extLst>
              </p:cNvPr>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5" name="Rectangle 13">
                <a:extLst>
                  <a:ext uri="{FF2B5EF4-FFF2-40B4-BE49-F238E27FC236}">
                    <a16:creationId xmlns:a16="http://schemas.microsoft.com/office/drawing/2014/main" id="{9F95FD80-C8AA-472B-9C3E-8FB73DD914E8}"/>
                  </a:ext>
                </a:extLst>
              </p:cNvPr>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6" name="Rectangle 14">
                <a:extLst>
                  <a:ext uri="{FF2B5EF4-FFF2-40B4-BE49-F238E27FC236}">
                    <a16:creationId xmlns:a16="http://schemas.microsoft.com/office/drawing/2014/main" id="{EAF45184-6116-4BCC-A61D-933C9E75E793}"/>
                  </a:ext>
                </a:extLst>
              </p:cNvPr>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7" name="Rectangle 15">
                <a:extLst>
                  <a:ext uri="{FF2B5EF4-FFF2-40B4-BE49-F238E27FC236}">
                    <a16:creationId xmlns:a16="http://schemas.microsoft.com/office/drawing/2014/main" id="{2C8AE33D-2820-4E90-A6FB-F437F0A3053F}"/>
                  </a:ext>
                </a:extLst>
              </p:cNvPr>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grpSp>
      </p:grpSp>
      <p:sp>
        <p:nvSpPr>
          <p:cNvPr id="19150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en-CA" noProof="0"/>
              <a:t>Click to edit Master title style</a:t>
            </a:r>
          </a:p>
        </p:txBody>
      </p:sp>
      <p:sp>
        <p:nvSpPr>
          <p:cNvPr id="191508"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en-CA" noProof="0"/>
              <a:t>Click to edit Master subtitle style</a:t>
            </a:r>
          </a:p>
        </p:txBody>
      </p:sp>
      <p:sp>
        <p:nvSpPr>
          <p:cNvPr id="18" name="Rectangle 16">
            <a:extLst>
              <a:ext uri="{FF2B5EF4-FFF2-40B4-BE49-F238E27FC236}">
                <a16:creationId xmlns:a16="http://schemas.microsoft.com/office/drawing/2014/main" id="{5429ABEB-83F7-43D8-8684-0FA9BEFD718A}"/>
              </a:ext>
            </a:extLst>
          </p:cNvPr>
          <p:cNvSpPr>
            <a:spLocks noGrp="1" noChangeArrowheads="1"/>
          </p:cNvSpPr>
          <p:nvPr>
            <p:ph type="dt" sz="half" idx="10"/>
          </p:nvPr>
        </p:nvSpPr>
        <p:spPr>
          <a:xfrm>
            <a:off x="457200" y="6248400"/>
            <a:ext cx="2133600" cy="457200"/>
          </a:xfrm>
        </p:spPr>
        <p:txBody>
          <a:bodyPr/>
          <a:lstStyle>
            <a:lvl1pPr>
              <a:defRPr/>
            </a:lvl1pPr>
          </a:lstStyle>
          <a:p>
            <a:pPr>
              <a:defRPr/>
            </a:pPr>
            <a:endParaRPr lang="en-CA"/>
          </a:p>
        </p:txBody>
      </p:sp>
      <p:sp>
        <p:nvSpPr>
          <p:cNvPr id="19" name="Rectangle 17">
            <a:extLst>
              <a:ext uri="{FF2B5EF4-FFF2-40B4-BE49-F238E27FC236}">
                <a16:creationId xmlns:a16="http://schemas.microsoft.com/office/drawing/2014/main" id="{F447C89F-8AA4-448F-BE1F-E34BB3B5A9A6}"/>
              </a:ext>
            </a:extLst>
          </p:cNvPr>
          <p:cNvSpPr>
            <a:spLocks noGrp="1" noChangeArrowheads="1"/>
          </p:cNvSpPr>
          <p:nvPr>
            <p:ph type="ftr" sz="quarter" idx="11"/>
          </p:nvPr>
        </p:nvSpPr>
        <p:spPr/>
        <p:txBody>
          <a:bodyPr/>
          <a:lstStyle>
            <a:lvl1pPr>
              <a:defRPr/>
            </a:lvl1pPr>
          </a:lstStyle>
          <a:p>
            <a:pPr>
              <a:defRPr/>
            </a:pPr>
            <a:r>
              <a:rPr lang="en-CA"/>
              <a:t>ENG3050 ERCS</a:t>
            </a:r>
          </a:p>
        </p:txBody>
      </p:sp>
      <p:sp>
        <p:nvSpPr>
          <p:cNvPr id="20" name="Rectangle 18">
            <a:extLst>
              <a:ext uri="{FF2B5EF4-FFF2-40B4-BE49-F238E27FC236}">
                <a16:creationId xmlns:a16="http://schemas.microsoft.com/office/drawing/2014/main" id="{5E65A3E1-A762-4C06-A663-D3297DCB5CA1}"/>
              </a:ext>
            </a:extLst>
          </p:cNvPr>
          <p:cNvSpPr>
            <a:spLocks noGrp="1" noChangeArrowheads="1"/>
          </p:cNvSpPr>
          <p:nvPr>
            <p:ph type="sldNum" sz="quarter" idx="12"/>
          </p:nvPr>
        </p:nvSpPr>
        <p:spPr/>
        <p:txBody>
          <a:bodyPr/>
          <a:lstStyle>
            <a:lvl1pPr>
              <a:defRPr/>
            </a:lvl1pPr>
          </a:lstStyle>
          <a:p>
            <a:pPr>
              <a:defRPr/>
            </a:pPr>
            <a:fld id="{6958FFE7-F876-4F1A-A5EA-B72416A7800B}" type="slidenum">
              <a:rPr lang="en-CA" altLang="en-US"/>
              <a:pPr>
                <a:defRPr/>
              </a:pPr>
              <a:t>‹#›</a:t>
            </a:fld>
            <a:endParaRPr lang="en-CA" altLang="en-US"/>
          </a:p>
        </p:txBody>
      </p:sp>
    </p:spTree>
    <p:extLst>
      <p:ext uri="{BB962C8B-B14F-4D97-AF65-F5344CB8AC3E}">
        <p14:creationId xmlns:p14="http://schemas.microsoft.com/office/powerpoint/2010/main" val="21015309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16">
            <a:extLst>
              <a:ext uri="{FF2B5EF4-FFF2-40B4-BE49-F238E27FC236}">
                <a16:creationId xmlns:a16="http://schemas.microsoft.com/office/drawing/2014/main" id="{DD6244BF-817B-4CE1-8F46-1B1923BADF37}"/>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2">
            <a:extLst>
              <a:ext uri="{FF2B5EF4-FFF2-40B4-BE49-F238E27FC236}">
                <a16:creationId xmlns:a16="http://schemas.microsoft.com/office/drawing/2014/main" id="{38211328-D789-4E25-BF9D-B0D1290C5838}"/>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6" name="Rectangle 3">
            <a:extLst>
              <a:ext uri="{FF2B5EF4-FFF2-40B4-BE49-F238E27FC236}">
                <a16:creationId xmlns:a16="http://schemas.microsoft.com/office/drawing/2014/main" id="{0BD0F21F-2F82-498B-9813-192E6ACC6F2D}"/>
              </a:ext>
            </a:extLst>
          </p:cNvPr>
          <p:cNvSpPr>
            <a:spLocks noGrp="1" noChangeArrowheads="1"/>
          </p:cNvSpPr>
          <p:nvPr>
            <p:ph type="sldNum" sz="quarter" idx="12"/>
          </p:nvPr>
        </p:nvSpPr>
        <p:spPr>
          <a:ln/>
        </p:spPr>
        <p:txBody>
          <a:bodyPr/>
          <a:lstStyle>
            <a:lvl1pPr>
              <a:defRPr/>
            </a:lvl1pPr>
          </a:lstStyle>
          <a:p>
            <a:pPr>
              <a:defRPr/>
            </a:pPr>
            <a:fld id="{33F1FB9B-B775-4E6B-A172-B823A220D97F}" type="slidenum">
              <a:rPr lang="en-CA" altLang="en-US"/>
              <a:pPr>
                <a:defRPr/>
              </a:pPr>
              <a:t>‹#›</a:t>
            </a:fld>
            <a:endParaRPr lang="en-CA" altLang="en-US"/>
          </a:p>
        </p:txBody>
      </p:sp>
    </p:spTree>
    <p:extLst>
      <p:ext uri="{BB962C8B-B14F-4D97-AF65-F5344CB8AC3E}">
        <p14:creationId xmlns:p14="http://schemas.microsoft.com/office/powerpoint/2010/main" val="13003939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6">
            <a:extLst>
              <a:ext uri="{FF2B5EF4-FFF2-40B4-BE49-F238E27FC236}">
                <a16:creationId xmlns:a16="http://schemas.microsoft.com/office/drawing/2014/main" id="{22F92C46-7153-474E-801F-E5E96310BC01}"/>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2">
            <a:extLst>
              <a:ext uri="{FF2B5EF4-FFF2-40B4-BE49-F238E27FC236}">
                <a16:creationId xmlns:a16="http://schemas.microsoft.com/office/drawing/2014/main" id="{673FF6BE-B190-4CB0-9D43-B674CC3E688B}"/>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6" name="Rectangle 3">
            <a:extLst>
              <a:ext uri="{FF2B5EF4-FFF2-40B4-BE49-F238E27FC236}">
                <a16:creationId xmlns:a16="http://schemas.microsoft.com/office/drawing/2014/main" id="{CE10F151-DE1C-47CD-A79F-8F02B09F6888}"/>
              </a:ext>
            </a:extLst>
          </p:cNvPr>
          <p:cNvSpPr>
            <a:spLocks noGrp="1" noChangeArrowheads="1"/>
          </p:cNvSpPr>
          <p:nvPr>
            <p:ph type="sldNum" sz="quarter" idx="12"/>
          </p:nvPr>
        </p:nvSpPr>
        <p:spPr>
          <a:ln/>
        </p:spPr>
        <p:txBody>
          <a:bodyPr/>
          <a:lstStyle>
            <a:lvl1pPr>
              <a:defRPr/>
            </a:lvl1pPr>
          </a:lstStyle>
          <a:p>
            <a:pPr>
              <a:defRPr/>
            </a:pPr>
            <a:fld id="{7F1325D2-832B-436F-B120-3986B6156828}" type="slidenum">
              <a:rPr lang="en-CA" altLang="en-US"/>
              <a:pPr>
                <a:defRPr/>
              </a:pPr>
              <a:t>‹#›</a:t>
            </a:fld>
            <a:endParaRPr lang="en-CA" altLang="en-US"/>
          </a:p>
        </p:txBody>
      </p:sp>
    </p:spTree>
    <p:extLst>
      <p:ext uri="{BB962C8B-B14F-4D97-AF65-F5344CB8AC3E}">
        <p14:creationId xmlns:p14="http://schemas.microsoft.com/office/powerpoint/2010/main" val="28830838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16">
            <a:extLst>
              <a:ext uri="{FF2B5EF4-FFF2-40B4-BE49-F238E27FC236}">
                <a16:creationId xmlns:a16="http://schemas.microsoft.com/office/drawing/2014/main" id="{485DAC2C-7F7F-408B-9F49-ADFD2676432B}"/>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2">
            <a:extLst>
              <a:ext uri="{FF2B5EF4-FFF2-40B4-BE49-F238E27FC236}">
                <a16:creationId xmlns:a16="http://schemas.microsoft.com/office/drawing/2014/main" id="{D809036E-3CE1-4223-86D7-1652EB5A051E}"/>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7" name="Rectangle 3">
            <a:extLst>
              <a:ext uri="{FF2B5EF4-FFF2-40B4-BE49-F238E27FC236}">
                <a16:creationId xmlns:a16="http://schemas.microsoft.com/office/drawing/2014/main" id="{B157D271-9EE8-4264-88E2-25AED0D946C2}"/>
              </a:ext>
            </a:extLst>
          </p:cNvPr>
          <p:cNvSpPr>
            <a:spLocks noGrp="1" noChangeArrowheads="1"/>
          </p:cNvSpPr>
          <p:nvPr>
            <p:ph type="sldNum" sz="quarter" idx="12"/>
          </p:nvPr>
        </p:nvSpPr>
        <p:spPr>
          <a:ln/>
        </p:spPr>
        <p:txBody>
          <a:bodyPr/>
          <a:lstStyle>
            <a:lvl1pPr>
              <a:defRPr/>
            </a:lvl1pPr>
          </a:lstStyle>
          <a:p>
            <a:pPr>
              <a:defRPr/>
            </a:pPr>
            <a:fld id="{B06DB9F0-F562-41A3-A215-E386723E124C}" type="slidenum">
              <a:rPr lang="en-CA" altLang="en-US"/>
              <a:pPr>
                <a:defRPr/>
              </a:pPr>
              <a:t>‹#›</a:t>
            </a:fld>
            <a:endParaRPr lang="en-CA" altLang="en-US"/>
          </a:p>
        </p:txBody>
      </p:sp>
    </p:spTree>
    <p:extLst>
      <p:ext uri="{BB962C8B-B14F-4D97-AF65-F5344CB8AC3E}">
        <p14:creationId xmlns:p14="http://schemas.microsoft.com/office/powerpoint/2010/main" val="2892832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16">
            <a:extLst>
              <a:ext uri="{FF2B5EF4-FFF2-40B4-BE49-F238E27FC236}">
                <a16:creationId xmlns:a16="http://schemas.microsoft.com/office/drawing/2014/main" id="{7DD758B4-BBF0-495F-8C62-C9469456C612}"/>
              </a:ext>
            </a:extLst>
          </p:cNvPr>
          <p:cNvSpPr>
            <a:spLocks noGrp="1" noChangeArrowheads="1"/>
          </p:cNvSpPr>
          <p:nvPr>
            <p:ph type="dt" sz="half" idx="10"/>
          </p:nvPr>
        </p:nvSpPr>
        <p:spPr>
          <a:ln/>
        </p:spPr>
        <p:txBody>
          <a:bodyPr/>
          <a:lstStyle>
            <a:lvl1pPr>
              <a:defRPr/>
            </a:lvl1pPr>
          </a:lstStyle>
          <a:p>
            <a:pPr>
              <a:defRPr/>
            </a:pPr>
            <a:endParaRPr lang="en-CA"/>
          </a:p>
        </p:txBody>
      </p:sp>
      <p:sp>
        <p:nvSpPr>
          <p:cNvPr id="8" name="Rectangle 2">
            <a:extLst>
              <a:ext uri="{FF2B5EF4-FFF2-40B4-BE49-F238E27FC236}">
                <a16:creationId xmlns:a16="http://schemas.microsoft.com/office/drawing/2014/main" id="{B273D8CD-5D2F-48FE-9B96-F2D0EFE3302D}"/>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9" name="Rectangle 3">
            <a:extLst>
              <a:ext uri="{FF2B5EF4-FFF2-40B4-BE49-F238E27FC236}">
                <a16:creationId xmlns:a16="http://schemas.microsoft.com/office/drawing/2014/main" id="{BAB31684-FE60-400E-A04D-7E90FFCB0EC5}"/>
              </a:ext>
            </a:extLst>
          </p:cNvPr>
          <p:cNvSpPr>
            <a:spLocks noGrp="1" noChangeArrowheads="1"/>
          </p:cNvSpPr>
          <p:nvPr>
            <p:ph type="sldNum" sz="quarter" idx="12"/>
          </p:nvPr>
        </p:nvSpPr>
        <p:spPr>
          <a:ln/>
        </p:spPr>
        <p:txBody>
          <a:bodyPr/>
          <a:lstStyle>
            <a:lvl1pPr>
              <a:defRPr/>
            </a:lvl1pPr>
          </a:lstStyle>
          <a:p>
            <a:pPr>
              <a:defRPr/>
            </a:pPr>
            <a:fld id="{11846706-DEC3-4BED-AE2A-0CD0442FD564}" type="slidenum">
              <a:rPr lang="en-CA" altLang="en-US"/>
              <a:pPr>
                <a:defRPr/>
              </a:pPr>
              <a:t>‹#›</a:t>
            </a:fld>
            <a:endParaRPr lang="en-CA" altLang="en-US"/>
          </a:p>
        </p:txBody>
      </p:sp>
    </p:spTree>
    <p:extLst>
      <p:ext uri="{BB962C8B-B14F-4D97-AF65-F5344CB8AC3E}">
        <p14:creationId xmlns:p14="http://schemas.microsoft.com/office/powerpoint/2010/main" val="11027680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16">
            <a:extLst>
              <a:ext uri="{FF2B5EF4-FFF2-40B4-BE49-F238E27FC236}">
                <a16:creationId xmlns:a16="http://schemas.microsoft.com/office/drawing/2014/main" id="{36761496-4238-4DCF-A063-A39EF0398274}"/>
              </a:ext>
            </a:extLst>
          </p:cNvPr>
          <p:cNvSpPr>
            <a:spLocks noGrp="1" noChangeArrowheads="1"/>
          </p:cNvSpPr>
          <p:nvPr>
            <p:ph type="dt" sz="half" idx="10"/>
          </p:nvPr>
        </p:nvSpPr>
        <p:spPr>
          <a:ln/>
        </p:spPr>
        <p:txBody>
          <a:bodyPr/>
          <a:lstStyle>
            <a:lvl1pPr>
              <a:defRPr/>
            </a:lvl1pPr>
          </a:lstStyle>
          <a:p>
            <a:pPr>
              <a:defRPr/>
            </a:pPr>
            <a:endParaRPr lang="en-CA"/>
          </a:p>
        </p:txBody>
      </p:sp>
      <p:sp>
        <p:nvSpPr>
          <p:cNvPr id="4" name="Rectangle 2">
            <a:extLst>
              <a:ext uri="{FF2B5EF4-FFF2-40B4-BE49-F238E27FC236}">
                <a16:creationId xmlns:a16="http://schemas.microsoft.com/office/drawing/2014/main" id="{6DEAAFF7-D38E-4C34-A971-3A29D9D1E3F3}"/>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5" name="Rectangle 3">
            <a:extLst>
              <a:ext uri="{FF2B5EF4-FFF2-40B4-BE49-F238E27FC236}">
                <a16:creationId xmlns:a16="http://schemas.microsoft.com/office/drawing/2014/main" id="{B7157E83-708B-44F8-9FFF-FC9458D3BC52}"/>
              </a:ext>
            </a:extLst>
          </p:cNvPr>
          <p:cNvSpPr>
            <a:spLocks noGrp="1" noChangeArrowheads="1"/>
          </p:cNvSpPr>
          <p:nvPr>
            <p:ph type="sldNum" sz="quarter" idx="12"/>
          </p:nvPr>
        </p:nvSpPr>
        <p:spPr>
          <a:ln/>
        </p:spPr>
        <p:txBody>
          <a:bodyPr/>
          <a:lstStyle>
            <a:lvl1pPr>
              <a:defRPr/>
            </a:lvl1pPr>
          </a:lstStyle>
          <a:p>
            <a:pPr>
              <a:defRPr/>
            </a:pPr>
            <a:fld id="{6CF61EFC-05FC-41B9-B5B3-F3291F2947FB}" type="slidenum">
              <a:rPr lang="en-CA" altLang="en-US"/>
              <a:pPr>
                <a:defRPr/>
              </a:pPr>
              <a:t>‹#›</a:t>
            </a:fld>
            <a:endParaRPr lang="en-CA" altLang="en-US"/>
          </a:p>
        </p:txBody>
      </p:sp>
    </p:spTree>
    <p:extLst>
      <p:ext uri="{BB962C8B-B14F-4D97-AF65-F5344CB8AC3E}">
        <p14:creationId xmlns:p14="http://schemas.microsoft.com/office/powerpoint/2010/main" val="16676264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3618B318-9666-4F03-80A7-68C1F039AEF0}"/>
              </a:ext>
            </a:extLst>
          </p:cNvPr>
          <p:cNvSpPr>
            <a:spLocks noGrp="1" noChangeArrowheads="1"/>
          </p:cNvSpPr>
          <p:nvPr>
            <p:ph type="dt" sz="half" idx="10"/>
          </p:nvPr>
        </p:nvSpPr>
        <p:spPr>
          <a:ln/>
        </p:spPr>
        <p:txBody>
          <a:bodyPr/>
          <a:lstStyle>
            <a:lvl1pPr>
              <a:defRPr/>
            </a:lvl1pPr>
          </a:lstStyle>
          <a:p>
            <a:pPr>
              <a:defRPr/>
            </a:pPr>
            <a:endParaRPr lang="en-CA"/>
          </a:p>
        </p:txBody>
      </p:sp>
      <p:sp>
        <p:nvSpPr>
          <p:cNvPr id="3" name="Rectangle 2">
            <a:extLst>
              <a:ext uri="{FF2B5EF4-FFF2-40B4-BE49-F238E27FC236}">
                <a16:creationId xmlns:a16="http://schemas.microsoft.com/office/drawing/2014/main" id="{F243ED95-4985-408E-89EE-BD3B09E74FC7}"/>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4" name="Rectangle 3">
            <a:extLst>
              <a:ext uri="{FF2B5EF4-FFF2-40B4-BE49-F238E27FC236}">
                <a16:creationId xmlns:a16="http://schemas.microsoft.com/office/drawing/2014/main" id="{0AAB1105-6121-4EF5-B318-8DEED02EC630}"/>
              </a:ext>
            </a:extLst>
          </p:cNvPr>
          <p:cNvSpPr>
            <a:spLocks noGrp="1" noChangeArrowheads="1"/>
          </p:cNvSpPr>
          <p:nvPr>
            <p:ph type="sldNum" sz="quarter" idx="12"/>
          </p:nvPr>
        </p:nvSpPr>
        <p:spPr>
          <a:ln/>
        </p:spPr>
        <p:txBody>
          <a:bodyPr/>
          <a:lstStyle>
            <a:lvl1pPr>
              <a:defRPr/>
            </a:lvl1pPr>
          </a:lstStyle>
          <a:p>
            <a:pPr>
              <a:defRPr/>
            </a:pPr>
            <a:fld id="{F97954EB-FD00-4C4F-B6B7-E8B6B4ECE069}" type="slidenum">
              <a:rPr lang="en-CA" altLang="en-US"/>
              <a:pPr>
                <a:defRPr/>
              </a:pPr>
              <a:t>‹#›</a:t>
            </a:fld>
            <a:endParaRPr lang="en-CA" altLang="en-US"/>
          </a:p>
        </p:txBody>
      </p:sp>
    </p:spTree>
    <p:extLst>
      <p:ext uri="{BB962C8B-B14F-4D97-AF65-F5344CB8AC3E}">
        <p14:creationId xmlns:p14="http://schemas.microsoft.com/office/powerpoint/2010/main" val="7754646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6">
            <a:extLst>
              <a:ext uri="{FF2B5EF4-FFF2-40B4-BE49-F238E27FC236}">
                <a16:creationId xmlns:a16="http://schemas.microsoft.com/office/drawing/2014/main" id="{4794DD36-2E74-44C1-86A0-5E249722D096}"/>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2">
            <a:extLst>
              <a:ext uri="{FF2B5EF4-FFF2-40B4-BE49-F238E27FC236}">
                <a16:creationId xmlns:a16="http://schemas.microsoft.com/office/drawing/2014/main" id="{BE82781B-2945-4274-BD06-943FAE06FFCF}"/>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7" name="Rectangle 3">
            <a:extLst>
              <a:ext uri="{FF2B5EF4-FFF2-40B4-BE49-F238E27FC236}">
                <a16:creationId xmlns:a16="http://schemas.microsoft.com/office/drawing/2014/main" id="{5DC53C57-A7A0-4566-A6F6-0A933837D1B4}"/>
              </a:ext>
            </a:extLst>
          </p:cNvPr>
          <p:cNvSpPr>
            <a:spLocks noGrp="1" noChangeArrowheads="1"/>
          </p:cNvSpPr>
          <p:nvPr>
            <p:ph type="sldNum" sz="quarter" idx="12"/>
          </p:nvPr>
        </p:nvSpPr>
        <p:spPr>
          <a:ln/>
        </p:spPr>
        <p:txBody>
          <a:bodyPr/>
          <a:lstStyle>
            <a:lvl1pPr>
              <a:defRPr/>
            </a:lvl1pPr>
          </a:lstStyle>
          <a:p>
            <a:pPr>
              <a:defRPr/>
            </a:pPr>
            <a:fld id="{0FBB9904-E087-4028-9F1C-F028ADA42CB5}" type="slidenum">
              <a:rPr lang="en-CA" altLang="en-US"/>
              <a:pPr>
                <a:defRPr/>
              </a:pPr>
              <a:t>‹#›</a:t>
            </a:fld>
            <a:endParaRPr lang="en-CA" altLang="en-US"/>
          </a:p>
        </p:txBody>
      </p:sp>
    </p:spTree>
    <p:extLst>
      <p:ext uri="{BB962C8B-B14F-4D97-AF65-F5344CB8AC3E}">
        <p14:creationId xmlns:p14="http://schemas.microsoft.com/office/powerpoint/2010/main" val="12826513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6">
            <a:extLst>
              <a:ext uri="{FF2B5EF4-FFF2-40B4-BE49-F238E27FC236}">
                <a16:creationId xmlns:a16="http://schemas.microsoft.com/office/drawing/2014/main" id="{F5309376-65C0-4C86-A1C5-4086DBDC0E1F}"/>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2">
            <a:extLst>
              <a:ext uri="{FF2B5EF4-FFF2-40B4-BE49-F238E27FC236}">
                <a16:creationId xmlns:a16="http://schemas.microsoft.com/office/drawing/2014/main" id="{90ABACD6-1F9D-4ACA-8503-6678C3B5C512}"/>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7" name="Rectangle 3">
            <a:extLst>
              <a:ext uri="{FF2B5EF4-FFF2-40B4-BE49-F238E27FC236}">
                <a16:creationId xmlns:a16="http://schemas.microsoft.com/office/drawing/2014/main" id="{1367ACF8-A673-48B1-A926-8AE18C767FF4}"/>
              </a:ext>
            </a:extLst>
          </p:cNvPr>
          <p:cNvSpPr>
            <a:spLocks noGrp="1" noChangeArrowheads="1"/>
          </p:cNvSpPr>
          <p:nvPr>
            <p:ph type="sldNum" sz="quarter" idx="12"/>
          </p:nvPr>
        </p:nvSpPr>
        <p:spPr>
          <a:ln/>
        </p:spPr>
        <p:txBody>
          <a:bodyPr/>
          <a:lstStyle>
            <a:lvl1pPr>
              <a:defRPr/>
            </a:lvl1pPr>
          </a:lstStyle>
          <a:p>
            <a:pPr>
              <a:defRPr/>
            </a:pPr>
            <a:fld id="{CAA0FA05-F71C-410A-AC36-3769C916671C}" type="slidenum">
              <a:rPr lang="en-CA" altLang="en-US"/>
              <a:pPr>
                <a:defRPr/>
              </a:pPr>
              <a:t>‹#›</a:t>
            </a:fld>
            <a:endParaRPr lang="en-CA" altLang="en-US"/>
          </a:p>
        </p:txBody>
      </p:sp>
    </p:spTree>
    <p:extLst>
      <p:ext uri="{BB962C8B-B14F-4D97-AF65-F5344CB8AC3E}">
        <p14:creationId xmlns:p14="http://schemas.microsoft.com/office/powerpoint/2010/main" val="3469059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FAA05D-46E7-4370-9FDC-3F53DFBCAAA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CAE997B-AB8C-4A3B-B667-80F56D3CAFE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D79D13F-773F-4CC0-B577-1CC523574A82}"/>
              </a:ext>
            </a:extLst>
          </p:cNvPr>
          <p:cNvSpPr>
            <a:spLocks noGrp="1"/>
          </p:cNvSpPr>
          <p:nvPr>
            <p:ph type="dt" sz="half" idx="10"/>
          </p:nvPr>
        </p:nvSpPr>
        <p:spPr/>
        <p:txBody>
          <a:bodyPr/>
          <a:lstStyle/>
          <a:p>
            <a:pPr>
              <a:defRPr>
                <a:uFillTx/>
              </a:defRPr>
            </a:pPr>
            <a:endParaRPr lang="en-US">
              <a:uFillTx/>
            </a:endParaRPr>
          </a:p>
        </p:txBody>
      </p:sp>
      <p:sp>
        <p:nvSpPr>
          <p:cNvPr id="5" name="Footer Placeholder 4">
            <a:extLst>
              <a:ext uri="{FF2B5EF4-FFF2-40B4-BE49-F238E27FC236}">
                <a16:creationId xmlns:a16="http://schemas.microsoft.com/office/drawing/2014/main" id="{6ADCDCB1-E6B0-49B1-B76F-5E8C28D74ED0}"/>
              </a:ext>
            </a:extLst>
          </p:cNvPr>
          <p:cNvSpPr>
            <a:spLocks noGrp="1"/>
          </p:cNvSpPr>
          <p:nvPr>
            <p:ph type="ftr" sz="quarter" idx="11"/>
          </p:nvPr>
        </p:nvSpPr>
        <p:spPr/>
        <p:txBody>
          <a:bodyPr/>
          <a:lstStyle/>
          <a:p>
            <a:pPr>
              <a:defRPr>
                <a:uFillTx/>
              </a:defRPr>
            </a:pPr>
            <a:endParaRPr lang="en-US">
              <a:uFillTx/>
            </a:endParaRPr>
          </a:p>
        </p:txBody>
      </p:sp>
      <p:sp>
        <p:nvSpPr>
          <p:cNvPr id="6" name="Slide Number Placeholder 5">
            <a:extLst>
              <a:ext uri="{FF2B5EF4-FFF2-40B4-BE49-F238E27FC236}">
                <a16:creationId xmlns:a16="http://schemas.microsoft.com/office/drawing/2014/main" id="{99913A1A-15DD-4D04-A7CF-EDF65E38BCCA}"/>
              </a:ext>
            </a:extLst>
          </p:cNvPr>
          <p:cNvSpPr>
            <a:spLocks noGrp="1"/>
          </p:cNvSpPr>
          <p:nvPr>
            <p:ph type="sldNum" sz="quarter" idx="12"/>
          </p:nvPr>
        </p:nvSpPr>
        <p:spPr/>
        <p:txBody>
          <a:bodyPr/>
          <a:lstStyle/>
          <a:p>
            <a:pPr>
              <a:defRPr>
                <a:uFillTx/>
              </a:defRPr>
            </a:pPr>
            <a:fld id="{CDD46474-F460-DF43-9214-4384862C9451}"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29087898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16">
            <a:extLst>
              <a:ext uri="{FF2B5EF4-FFF2-40B4-BE49-F238E27FC236}">
                <a16:creationId xmlns:a16="http://schemas.microsoft.com/office/drawing/2014/main" id="{34585AD7-57C4-47A9-91AF-3DE7D3B1866B}"/>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2">
            <a:extLst>
              <a:ext uri="{FF2B5EF4-FFF2-40B4-BE49-F238E27FC236}">
                <a16:creationId xmlns:a16="http://schemas.microsoft.com/office/drawing/2014/main" id="{1A462773-3F50-4995-962F-BC396DFEAB6F}"/>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6" name="Rectangle 3">
            <a:extLst>
              <a:ext uri="{FF2B5EF4-FFF2-40B4-BE49-F238E27FC236}">
                <a16:creationId xmlns:a16="http://schemas.microsoft.com/office/drawing/2014/main" id="{F81379BF-6C47-438B-A3C0-9707764D57D5}"/>
              </a:ext>
            </a:extLst>
          </p:cNvPr>
          <p:cNvSpPr>
            <a:spLocks noGrp="1" noChangeArrowheads="1"/>
          </p:cNvSpPr>
          <p:nvPr>
            <p:ph type="sldNum" sz="quarter" idx="12"/>
          </p:nvPr>
        </p:nvSpPr>
        <p:spPr>
          <a:ln/>
        </p:spPr>
        <p:txBody>
          <a:bodyPr/>
          <a:lstStyle>
            <a:lvl1pPr>
              <a:defRPr/>
            </a:lvl1pPr>
          </a:lstStyle>
          <a:p>
            <a:pPr>
              <a:defRPr/>
            </a:pPr>
            <a:fld id="{E09D0C9D-17C0-49B1-991A-65C2771F9498}" type="slidenum">
              <a:rPr lang="en-CA" altLang="en-US"/>
              <a:pPr>
                <a:defRPr/>
              </a:pPr>
              <a:t>‹#›</a:t>
            </a:fld>
            <a:endParaRPr lang="en-CA" altLang="en-US"/>
          </a:p>
        </p:txBody>
      </p:sp>
    </p:spTree>
    <p:extLst>
      <p:ext uri="{BB962C8B-B14F-4D97-AF65-F5344CB8AC3E}">
        <p14:creationId xmlns:p14="http://schemas.microsoft.com/office/powerpoint/2010/main" val="6196286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16">
            <a:extLst>
              <a:ext uri="{FF2B5EF4-FFF2-40B4-BE49-F238E27FC236}">
                <a16:creationId xmlns:a16="http://schemas.microsoft.com/office/drawing/2014/main" id="{CA42774D-AF44-4E7C-ADEB-F165CBE1C972}"/>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2">
            <a:extLst>
              <a:ext uri="{FF2B5EF4-FFF2-40B4-BE49-F238E27FC236}">
                <a16:creationId xmlns:a16="http://schemas.microsoft.com/office/drawing/2014/main" id="{5F21634E-D58A-4A7C-AFD7-4157D9633363}"/>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6" name="Rectangle 3">
            <a:extLst>
              <a:ext uri="{FF2B5EF4-FFF2-40B4-BE49-F238E27FC236}">
                <a16:creationId xmlns:a16="http://schemas.microsoft.com/office/drawing/2014/main" id="{1BB240E3-3ACA-4BB2-AE30-14E683BD10E6}"/>
              </a:ext>
            </a:extLst>
          </p:cNvPr>
          <p:cNvSpPr>
            <a:spLocks noGrp="1" noChangeArrowheads="1"/>
          </p:cNvSpPr>
          <p:nvPr>
            <p:ph type="sldNum" sz="quarter" idx="12"/>
          </p:nvPr>
        </p:nvSpPr>
        <p:spPr>
          <a:ln/>
        </p:spPr>
        <p:txBody>
          <a:bodyPr/>
          <a:lstStyle>
            <a:lvl1pPr>
              <a:defRPr/>
            </a:lvl1pPr>
          </a:lstStyle>
          <a:p>
            <a:pPr>
              <a:defRPr/>
            </a:pPr>
            <a:fld id="{21FFBDE2-FA64-40EB-BA6F-20EBE78CEAFA}" type="slidenum">
              <a:rPr lang="en-CA" altLang="en-US"/>
              <a:pPr>
                <a:defRPr/>
              </a:pPr>
              <a:t>‹#›</a:t>
            </a:fld>
            <a:endParaRPr lang="en-CA" altLang="en-US"/>
          </a:p>
        </p:txBody>
      </p:sp>
    </p:spTree>
    <p:extLst>
      <p:ext uri="{BB962C8B-B14F-4D97-AF65-F5344CB8AC3E}">
        <p14:creationId xmlns:p14="http://schemas.microsoft.com/office/powerpoint/2010/main" val="12221520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endParaRPr lang="en-CA"/>
          </a:p>
        </p:txBody>
      </p:sp>
      <p:sp>
        <p:nvSpPr>
          <p:cNvPr id="3" name="SmartArt Placeholder 2"/>
          <p:cNvSpPr>
            <a:spLocks noGrp="1"/>
          </p:cNvSpPr>
          <p:nvPr>
            <p:ph type="dgm" idx="1"/>
          </p:nvPr>
        </p:nvSpPr>
        <p:spPr>
          <a:xfrm>
            <a:off x="457200" y="1981200"/>
            <a:ext cx="8229600" cy="3886200"/>
          </a:xfrm>
        </p:spPr>
        <p:txBody>
          <a:bodyPr/>
          <a:lstStyle/>
          <a:p>
            <a:pPr lvl="0"/>
            <a:endParaRPr lang="en-CA" noProof="0"/>
          </a:p>
        </p:txBody>
      </p:sp>
      <p:sp>
        <p:nvSpPr>
          <p:cNvPr id="4" name="Rectangle 16">
            <a:extLst>
              <a:ext uri="{FF2B5EF4-FFF2-40B4-BE49-F238E27FC236}">
                <a16:creationId xmlns:a16="http://schemas.microsoft.com/office/drawing/2014/main" id="{BF7688B8-5A84-473C-88E8-C32839088995}"/>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2">
            <a:extLst>
              <a:ext uri="{FF2B5EF4-FFF2-40B4-BE49-F238E27FC236}">
                <a16:creationId xmlns:a16="http://schemas.microsoft.com/office/drawing/2014/main" id="{45AEB90B-29BA-442D-983C-4FFD27FB2070}"/>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6" name="Rectangle 3">
            <a:extLst>
              <a:ext uri="{FF2B5EF4-FFF2-40B4-BE49-F238E27FC236}">
                <a16:creationId xmlns:a16="http://schemas.microsoft.com/office/drawing/2014/main" id="{0E4A2A58-0828-441E-A9C9-277F950644D7}"/>
              </a:ext>
            </a:extLst>
          </p:cNvPr>
          <p:cNvSpPr>
            <a:spLocks noGrp="1" noChangeArrowheads="1"/>
          </p:cNvSpPr>
          <p:nvPr>
            <p:ph type="sldNum" sz="quarter" idx="12"/>
          </p:nvPr>
        </p:nvSpPr>
        <p:spPr>
          <a:ln/>
        </p:spPr>
        <p:txBody>
          <a:bodyPr/>
          <a:lstStyle>
            <a:lvl1pPr>
              <a:defRPr/>
            </a:lvl1pPr>
          </a:lstStyle>
          <a:p>
            <a:pPr>
              <a:defRPr/>
            </a:pPr>
            <a:fld id="{46EFE3D9-EFC7-4978-A1D3-848C216BBD1D}" type="slidenum">
              <a:rPr lang="en-CA" altLang="en-US"/>
              <a:pPr>
                <a:defRPr/>
              </a:pPr>
              <a:t>‹#›</a:t>
            </a:fld>
            <a:endParaRPr lang="en-CA" altLang="en-US"/>
          </a:p>
        </p:txBody>
      </p:sp>
    </p:spTree>
    <p:extLst>
      <p:ext uri="{BB962C8B-B14F-4D97-AF65-F5344CB8AC3E}">
        <p14:creationId xmlns:p14="http://schemas.microsoft.com/office/powerpoint/2010/main" val="7334009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229600" cy="1371600"/>
          </a:xfrm>
        </p:spPr>
        <p:txBody>
          <a:bodyPr/>
          <a:lstStyle/>
          <a:p>
            <a:r>
              <a:rPr lang="en-US"/>
              <a:t>Click to edit Master title style</a:t>
            </a:r>
            <a:endParaRPr lang="en-CA"/>
          </a:p>
        </p:txBody>
      </p:sp>
      <p:sp>
        <p:nvSpPr>
          <p:cNvPr id="3" name="Content Placeholder 2"/>
          <p:cNvSpPr>
            <a:spLocks noGrp="1"/>
          </p:cNvSpPr>
          <p:nvPr>
            <p:ph sz="quarter" idx="1"/>
          </p:nvPr>
        </p:nvSpPr>
        <p:spPr>
          <a:xfrm>
            <a:off x="457200" y="19812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4648200" y="19812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457200" y="40005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5"/>
          <p:cNvSpPr>
            <a:spLocks noGrp="1"/>
          </p:cNvSpPr>
          <p:nvPr>
            <p:ph sz="quarter" idx="4"/>
          </p:nvPr>
        </p:nvSpPr>
        <p:spPr>
          <a:xfrm>
            <a:off x="4648200" y="40005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16">
            <a:extLst>
              <a:ext uri="{FF2B5EF4-FFF2-40B4-BE49-F238E27FC236}">
                <a16:creationId xmlns:a16="http://schemas.microsoft.com/office/drawing/2014/main" id="{563EB34F-0FD3-4F7E-BC81-A47E337D59E7}"/>
              </a:ext>
            </a:extLst>
          </p:cNvPr>
          <p:cNvSpPr>
            <a:spLocks noGrp="1" noChangeArrowheads="1"/>
          </p:cNvSpPr>
          <p:nvPr>
            <p:ph type="dt" sz="half" idx="10"/>
          </p:nvPr>
        </p:nvSpPr>
        <p:spPr>
          <a:ln/>
        </p:spPr>
        <p:txBody>
          <a:bodyPr/>
          <a:lstStyle>
            <a:lvl1pPr>
              <a:defRPr/>
            </a:lvl1pPr>
          </a:lstStyle>
          <a:p>
            <a:pPr>
              <a:defRPr/>
            </a:pPr>
            <a:endParaRPr lang="en-CA"/>
          </a:p>
        </p:txBody>
      </p:sp>
      <p:sp>
        <p:nvSpPr>
          <p:cNvPr id="8" name="Rectangle 2">
            <a:extLst>
              <a:ext uri="{FF2B5EF4-FFF2-40B4-BE49-F238E27FC236}">
                <a16:creationId xmlns:a16="http://schemas.microsoft.com/office/drawing/2014/main" id="{88C27C11-6929-4A3D-A341-FFB5F485C4F6}"/>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9" name="Rectangle 3">
            <a:extLst>
              <a:ext uri="{FF2B5EF4-FFF2-40B4-BE49-F238E27FC236}">
                <a16:creationId xmlns:a16="http://schemas.microsoft.com/office/drawing/2014/main" id="{AFB249F9-6C09-41F0-B28F-D329E373BD3C}"/>
              </a:ext>
            </a:extLst>
          </p:cNvPr>
          <p:cNvSpPr>
            <a:spLocks noGrp="1" noChangeArrowheads="1"/>
          </p:cNvSpPr>
          <p:nvPr>
            <p:ph type="sldNum" sz="quarter" idx="12"/>
          </p:nvPr>
        </p:nvSpPr>
        <p:spPr>
          <a:ln/>
        </p:spPr>
        <p:txBody>
          <a:bodyPr/>
          <a:lstStyle>
            <a:lvl1pPr>
              <a:defRPr/>
            </a:lvl1pPr>
          </a:lstStyle>
          <a:p>
            <a:pPr>
              <a:defRPr/>
            </a:pPr>
            <a:fld id="{5B6A25F1-B98C-44D0-8B40-3829272568C0}" type="slidenum">
              <a:rPr lang="en-CA" altLang="en-US"/>
              <a:pPr>
                <a:defRPr/>
              </a:pPr>
              <a:t>‹#›</a:t>
            </a:fld>
            <a:endParaRPr lang="en-CA" altLang="en-US"/>
          </a:p>
        </p:txBody>
      </p:sp>
    </p:spTree>
    <p:extLst>
      <p:ext uri="{BB962C8B-B14F-4D97-AF65-F5344CB8AC3E}">
        <p14:creationId xmlns:p14="http://schemas.microsoft.com/office/powerpoint/2010/main" val="3303375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4648200" y="19812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4648200" y="40005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16">
            <a:extLst>
              <a:ext uri="{FF2B5EF4-FFF2-40B4-BE49-F238E27FC236}">
                <a16:creationId xmlns:a16="http://schemas.microsoft.com/office/drawing/2014/main" id="{960DDD4C-6C29-450F-9A33-34622664630E}"/>
              </a:ext>
            </a:extLst>
          </p:cNvPr>
          <p:cNvSpPr>
            <a:spLocks noGrp="1" noChangeArrowheads="1"/>
          </p:cNvSpPr>
          <p:nvPr>
            <p:ph type="dt" sz="half" idx="10"/>
          </p:nvPr>
        </p:nvSpPr>
        <p:spPr>
          <a:ln/>
        </p:spPr>
        <p:txBody>
          <a:bodyPr/>
          <a:lstStyle>
            <a:lvl1pPr>
              <a:defRPr/>
            </a:lvl1pPr>
          </a:lstStyle>
          <a:p>
            <a:pPr>
              <a:defRPr/>
            </a:pPr>
            <a:endParaRPr lang="en-CA"/>
          </a:p>
        </p:txBody>
      </p:sp>
      <p:sp>
        <p:nvSpPr>
          <p:cNvPr id="7" name="Rectangle 2">
            <a:extLst>
              <a:ext uri="{FF2B5EF4-FFF2-40B4-BE49-F238E27FC236}">
                <a16:creationId xmlns:a16="http://schemas.microsoft.com/office/drawing/2014/main" id="{C22A0E89-7EF2-4D50-916D-D00847564F25}"/>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8" name="Rectangle 3">
            <a:extLst>
              <a:ext uri="{FF2B5EF4-FFF2-40B4-BE49-F238E27FC236}">
                <a16:creationId xmlns:a16="http://schemas.microsoft.com/office/drawing/2014/main" id="{15967931-40A1-4975-8013-836F60292440}"/>
              </a:ext>
            </a:extLst>
          </p:cNvPr>
          <p:cNvSpPr>
            <a:spLocks noGrp="1" noChangeArrowheads="1"/>
          </p:cNvSpPr>
          <p:nvPr>
            <p:ph type="sldNum" sz="quarter" idx="12"/>
          </p:nvPr>
        </p:nvSpPr>
        <p:spPr>
          <a:ln/>
        </p:spPr>
        <p:txBody>
          <a:bodyPr/>
          <a:lstStyle>
            <a:lvl1pPr>
              <a:defRPr/>
            </a:lvl1pPr>
          </a:lstStyle>
          <a:p>
            <a:pPr>
              <a:defRPr/>
            </a:pPr>
            <a:fld id="{7AB5E7FE-9C7D-4906-9472-E2715488A8EF}" type="slidenum">
              <a:rPr lang="en-CA" altLang="en-US"/>
              <a:pPr>
                <a:defRPr/>
              </a:pPr>
              <a:t>‹#›</a:t>
            </a:fld>
            <a:endParaRPr lang="en-CA" altLang="en-US"/>
          </a:p>
        </p:txBody>
      </p:sp>
    </p:spTree>
    <p:extLst>
      <p:ext uri="{BB962C8B-B14F-4D97-AF65-F5344CB8AC3E}">
        <p14:creationId xmlns:p14="http://schemas.microsoft.com/office/powerpoint/2010/main" val="20769420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endParaRPr lang="en-CA"/>
          </a:p>
        </p:txBody>
      </p:sp>
      <p:sp>
        <p:nvSpPr>
          <p:cNvPr id="3" name="Chart Placeholder 2"/>
          <p:cNvSpPr>
            <a:spLocks noGrp="1"/>
          </p:cNvSpPr>
          <p:nvPr>
            <p:ph type="chart" idx="1"/>
          </p:nvPr>
        </p:nvSpPr>
        <p:spPr>
          <a:xfrm>
            <a:off x="457200" y="1981200"/>
            <a:ext cx="8229600" cy="3886200"/>
          </a:xfrm>
        </p:spPr>
        <p:txBody>
          <a:bodyPr/>
          <a:lstStyle/>
          <a:p>
            <a:pPr lvl="0"/>
            <a:endParaRPr lang="en-CA" noProof="0"/>
          </a:p>
        </p:txBody>
      </p:sp>
      <p:sp>
        <p:nvSpPr>
          <p:cNvPr id="4" name="Rectangle 16">
            <a:extLst>
              <a:ext uri="{FF2B5EF4-FFF2-40B4-BE49-F238E27FC236}">
                <a16:creationId xmlns:a16="http://schemas.microsoft.com/office/drawing/2014/main" id="{DB568C86-FC71-4481-9657-D0498B0A9707}"/>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2">
            <a:extLst>
              <a:ext uri="{FF2B5EF4-FFF2-40B4-BE49-F238E27FC236}">
                <a16:creationId xmlns:a16="http://schemas.microsoft.com/office/drawing/2014/main" id="{18E7C0F8-7663-46C8-B58C-4500C6CD3558}"/>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6" name="Rectangle 3">
            <a:extLst>
              <a:ext uri="{FF2B5EF4-FFF2-40B4-BE49-F238E27FC236}">
                <a16:creationId xmlns:a16="http://schemas.microsoft.com/office/drawing/2014/main" id="{25FD6CBD-820A-4AAE-BA21-2E82EA139161}"/>
              </a:ext>
            </a:extLst>
          </p:cNvPr>
          <p:cNvSpPr>
            <a:spLocks noGrp="1" noChangeArrowheads="1"/>
          </p:cNvSpPr>
          <p:nvPr>
            <p:ph type="sldNum" sz="quarter" idx="12"/>
          </p:nvPr>
        </p:nvSpPr>
        <p:spPr>
          <a:ln/>
        </p:spPr>
        <p:txBody>
          <a:bodyPr/>
          <a:lstStyle>
            <a:lvl1pPr>
              <a:defRPr/>
            </a:lvl1pPr>
          </a:lstStyle>
          <a:p>
            <a:pPr>
              <a:defRPr/>
            </a:pPr>
            <a:fld id="{2CCF0F7F-F5A4-4BF3-86FB-15419E629E6E}" type="slidenum">
              <a:rPr lang="en-CA" altLang="en-US"/>
              <a:pPr>
                <a:defRPr/>
              </a:pPr>
              <a:t>‹#›</a:t>
            </a:fld>
            <a:endParaRPr lang="en-CA" altLang="en-US"/>
          </a:p>
        </p:txBody>
      </p:sp>
    </p:spTree>
    <p:extLst>
      <p:ext uri="{BB962C8B-B14F-4D97-AF65-F5344CB8AC3E}">
        <p14:creationId xmlns:p14="http://schemas.microsoft.com/office/powerpoint/2010/main" val="3759853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lipArt Placeholder 3"/>
          <p:cNvSpPr>
            <a:spLocks noGrp="1"/>
          </p:cNvSpPr>
          <p:nvPr>
            <p:ph type="clipArt" sz="half" idx="2"/>
          </p:nvPr>
        </p:nvSpPr>
        <p:spPr>
          <a:xfrm>
            <a:off x="4648200" y="1981200"/>
            <a:ext cx="4038600" cy="3886200"/>
          </a:xfrm>
        </p:spPr>
        <p:txBody>
          <a:bodyPr/>
          <a:lstStyle/>
          <a:p>
            <a:pPr lvl="0"/>
            <a:endParaRPr lang="en-CA" noProof="0"/>
          </a:p>
        </p:txBody>
      </p:sp>
      <p:sp>
        <p:nvSpPr>
          <p:cNvPr id="5" name="Rectangle 16">
            <a:extLst>
              <a:ext uri="{FF2B5EF4-FFF2-40B4-BE49-F238E27FC236}">
                <a16:creationId xmlns:a16="http://schemas.microsoft.com/office/drawing/2014/main" id="{CFA1A91C-0DE9-43E0-B8B2-2072EB1F1990}"/>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2">
            <a:extLst>
              <a:ext uri="{FF2B5EF4-FFF2-40B4-BE49-F238E27FC236}">
                <a16:creationId xmlns:a16="http://schemas.microsoft.com/office/drawing/2014/main" id="{0251BD0A-8E77-4965-9F74-8DA537F4F94D}"/>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7" name="Rectangle 3">
            <a:extLst>
              <a:ext uri="{FF2B5EF4-FFF2-40B4-BE49-F238E27FC236}">
                <a16:creationId xmlns:a16="http://schemas.microsoft.com/office/drawing/2014/main" id="{E39F3140-53B3-4BCC-859F-656748E07A7D}"/>
              </a:ext>
            </a:extLst>
          </p:cNvPr>
          <p:cNvSpPr>
            <a:spLocks noGrp="1" noChangeArrowheads="1"/>
          </p:cNvSpPr>
          <p:nvPr>
            <p:ph type="sldNum" sz="quarter" idx="12"/>
          </p:nvPr>
        </p:nvSpPr>
        <p:spPr>
          <a:ln/>
        </p:spPr>
        <p:txBody>
          <a:bodyPr/>
          <a:lstStyle>
            <a:lvl1pPr>
              <a:defRPr/>
            </a:lvl1pPr>
          </a:lstStyle>
          <a:p>
            <a:pPr>
              <a:defRPr/>
            </a:pPr>
            <a:fld id="{B0F33C4F-5DAF-40CA-A717-4040D49C3D6C}" type="slidenum">
              <a:rPr lang="en-CA" altLang="en-US"/>
              <a:pPr>
                <a:defRPr/>
              </a:pPr>
              <a:t>‹#›</a:t>
            </a:fld>
            <a:endParaRPr lang="en-CA" altLang="en-US"/>
          </a:p>
        </p:txBody>
      </p:sp>
    </p:spTree>
    <p:extLst>
      <p:ext uri="{BB962C8B-B14F-4D97-AF65-F5344CB8AC3E}">
        <p14:creationId xmlns:p14="http://schemas.microsoft.com/office/powerpoint/2010/main" val="3090376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16">
            <a:extLst>
              <a:ext uri="{FF2B5EF4-FFF2-40B4-BE49-F238E27FC236}">
                <a16:creationId xmlns:a16="http://schemas.microsoft.com/office/drawing/2014/main" id="{1019D99C-45C6-47E6-89CD-0D1FB181FD1F}"/>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2">
            <a:extLst>
              <a:ext uri="{FF2B5EF4-FFF2-40B4-BE49-F238E27FC236}">
                <a16:creationId xmlns:a16="http://schemas.microsoft.com/office/drawing/2014/main" id="{B3A48F2D-107B-456B-B833-DCDA95EF75EC}"/>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7" name="Rectangle 3">
            <a:extLst>
              <a:ext uri="{FF2B5EF4-FFF2-40B4-BE49-F238E27FC236}">
                <a16:creationId xmlns:a16="http://schemas.microsoft.com/office/drawing/2014/main" id="{4DA5B424-A2D0-4C3B-A6B9-4C66FDC7F3E1}"/>
              </a:ext>
            </a:extLst>
          </p:cNvPr>
          <p:cNvSpPr>
            <a:spLocks noGrp="1" noChangeArrowheads="1"/>
          </p:cNvSpPr>
          <p:nvPr>
            <p:ph type="sldNum" sz="quarter" idx="12"/>
          </p:nvPr>
        </p:nvSpPr>
        <p:spPr>
          <a:ln/>
        </p:spPr>
        <p:txBody>
          <a:bodyPr/>
          <a:lstStyle>
            <a:lvl1pPr>
              <a:defRPr/>
            </a:lvl1pPr>
          </a:lstStyle>
          <a:p>
            <a:pPr>
              <a:defRPr/>
            </a:pPr>
            <a:fld id="{E0E1AEDF-396E-47D0-9340-EEC953FB03F4}" type="slidenum">
              <a:rPr lang="en-CA" altLang="en-US"/>
              <a:pPr>
                <a:defRPr/>
              </a:pPr>
              <a:t>‹#›</a:t>
            </a:fld>
            <a:endParaRPr lang="en-CA" altLang="en-US"/>
          </a:p>
        </p:txBody>
      </p:sp>
    </p:spTree>
    <p:extLst>
      <p:ext uri="{BB962C8B-B14F-4D97-AF65-F5344CB8AC3E}">
        <p14:creationId xmlns:p14="http://schemas.microsoft.com/office/powerpoint/2010/main" val="2668629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endParaRPr lang="en-CA"/>
          </a:p>
        </p:txBody>
      </p:sp>
      <p:sp>
        <p:nvSpPr>
          <p:cNvPr id="3" name="Table Placeholder 2"/>
          <p:cNvSpPr>
            <a:spLocks noGrp="1"/>
          </p:cNvSpPr>
          <p:nvPr>
            <p:ph type="tbl" idx="1"/>
          </p:nvPr>
        </p:nvSpPr>
        <p:spPr>
          <a:xfrm>
            <a:off x="457200" y="1981200"/>
            <a:ext cx="8229600" cy="3886200"/>
          </a:xfrm>
        </p:spPr>
        <p:txBody>
          <a:bodyPr/>
          <a:lstStyle/>
          <a:p>
            <a:pPr lvl="0"/>
            <a:endParaRPr lang="en-CA" noProof="0"/>
          </a:p>
        </p:txBody>
      </p:sp>
      <p:sp>
        <p:nvSpPr>
          <p:cNvPr id="4" name="Rectangle 16">
            <a:extLst>
              <a:ext uri="{FF2B5EF4-FFF2-40B4-BE49-F238E27FC236}">
                <a16:creationId xmlns:a16="http://schemas.microsoft.com/office/drawing/2014/main" id="{53E01BDE-EDEB-4A8D-BA0C-663C042ACA11}"/>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2">
            <a:extLst>
              <a:ext uri="{FF2B5EF4-FFF2-40B4-BE49-F238E27FC236}">
                <a16:creationId xmlns:a16="http://schemas.microsoft.com/office/drawing/2014/main" id="{ECD15380-09BA-43A2-A334-9C7C46FA6600}"/>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6" name="Rectangle 3">
            <a:extLst>
              <a:ext uri="{FF2B5EF4-FFF2-40B4-BE49-F238E27FC236}">
                <a16:creationId xmlns:a16="http://schemas.microsoft.com/office/drawing/2014/main" id="{8D39EBAE-D882-46EE-9B5E-43FCF9E04FFF}"/>
              </a:ext>
            </a:extLst>
          </p:cNvPr>
          <p:cNvSpPr>
            <a:spLocks noGrp="1" noChangeArrowheads="1"/>
          </p:cNvSpPr>
          <p:nvPr>
            <p:ph type="sldNum" sz="quarter" idx="12"/>
          </p:nvPr>
        </p:nvSpPr>
        <p:spPr>
          <a:ln/>
        </p:spPr>
        <p:txBody>
          <a:bodyPr/>
          <a:lstStyle>
            <a:lvl1pPr>
              <a:defRPr/>
            </a:lvl1pPr>
          </a:lstStyle>
          <a:p>
            <a:pPr>
              <a:defRPr/>
            </a:pPr>
            <a:fld id="{EF8CFB87-A2A3-4190-97E6-6F3448B9EBBA}" type="slidenum">
              <a:rPr lang="en-CA" altLang="en-US"/>
              <a:pPr>
                <a:defRPr/>
              </a:pPr>
              <a:t>‹#›</a:t>
            </a:fld>
            <a:endParaRPr lang="en-CA" altLang="en-US"/>
          </a:p>
        </p:txBody>
      </p:sp>
    </p:spTree>
    <p:extLst>
      <p:ext uri="{BB962C8B-B14F-4D97-AF65-F5344CB8AC3E}">
        <p14:creationId xmlns:p14="http://schemas.microsoft.com/office/powerpoint/2010/main" val="30750158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p:spPr>
            <p:txBody>
              <a:bodyPr wrap="none" anchor="ctr"/>
              <a:lstStyle/>
              <a:p>
                <a:endParaRPr 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endParaRPr lang="en-US"/>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p:spPr>
            <p:txBody>
              <a:bodyPr wrap="none" anchor="ctr"/>
              <a:lstStyle/>
              <a:p>
                <a:endParaRPr 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p:spPr>
            <p:txBody>
              <a:bodyPr wrap="none" anchor="ctr"/>
              <a:lstStyle/>
              <a:p>
                <a:endParaRPr 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lstStyle/>
            <a:p>
              <a:endParaRPr lang="en-US"/>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p:spPr>
          <p:txBody>
            <a:bodyPr wrap="none" anchor="ctr"/>
            <a:lstStyle/>
            <a:p>
              <a:endParaRPr 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endParaRPr lang="en-US"/>
            </a:p>
          </p:txBody>
        </p:sp>
      </p:grpSp>
      <p:sp>
        <p:nvSpPr>
          <p:cNvPr id="929804" name="Rectangle 12"/>
          <p:cNvSpPr>
            <a:spLocks noGrp="1" noChangeArrowheads="1"/>
          </p:cNvSpPr>
          <p:nvPr>
            <p:ph type="ctrTitle"/>
          </p:nvPr>
        </p:nvSpPr>
        <p:spPr>
          <a:xfrm>
            <a:off x="990600" y="1828800"/>
            <a:ext cx="7772400" cy="1143000"/>
          </a:xfrm>
        </p:spPr>
        <p:txBody>
          <a:bodyPr/>
          <a:lstStyle>
            <a:lvl1pPr>
              <a:defRPr sz="4400"/>
            </a:lvl1pPr>
          </a:lstStyle>
          <a:p>
            <a:r>
              <a:rPr lang="en-US"/>
              <a:t>Click to edit Master title style</a:t>
            </a:r>
          </a:p>
        </p:txBody>
      </p:sp>
      <p:sp>
        <p:nvSpPr>
          <p:cNvPr id="929805"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4109992987"/>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90FEB186-5946-4B33-ABCF-380E7A216813}"/>
              </a:ext>
            </a:extLst>
          </p:cNvPr>
          <p:cNvSpPr txBox="1">
            <a:spLocks noChangeArrowheads="1"/>
          </p:cNvSpPr>
          <p:nvPr userDrawn="1"/>
        </p:nvSpPr>
        <p:spPr bwMode="auto">
          <a:xfrm>
            <a:off x="6537326" y="6437313"/>
            <a:ext cx="2225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endParaRPr lang="en-US" altLang="en-US">
              <a:solidFill>
                <a:srgbClr val="FC0128"/>
              </a:solidFill>
              <a:latin typeface="Arial" pitchFamily="34" charset="0"/>
              <a:cs typeface="Arial" pitchFamily="34" charset="0"/>
            </a:endParaRPr>
          </a:p>
        </p:txBody>
      </p:sp>
      <p:sp>
        <p:nvSpPr>
          <p:cNvPr id="3" name="Rectangle 2">
            <a:extLst>
              <a:ext uri="{FF2B5EF4-FFF2-40B4-BE49-F238E27FC236}">
                <a16:creationId xmlns:a16="http://schemas.microsoft.com/office/drawing/2014/main" id="{9A03B5A1-87DB-400E-A9D4-70E7B95BCFCE}"/>
              </a:ext>
            </a:extLst>
          </p:cNvPr>
          <p:cNvSpPr>
            <a:spLocks noChangeArrowheads="1"/>
          </p:cNvSpPr>
          <p:nvPr userDrawn="1"/>
        </p:nvSpPr>
        <p:spPr bwMode="auto">
          <a:xfrm>
            <a:off x="1547814" y="260352"/>
            <a:ext cx="7196137"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defRPr/>
            </a:pPr>
            <a:r>
              <a:rPr lang="en-US" altLang="en-US" sz="3600">
                <a:solidFill>
                  <a:srgbClr val="063DE8"/>
                </a:solidFill>
                <a:latin typeface="Times New Roman" pitchFamily="18" charset="0"/>
              </a:rPr>
              <a:t>Princess Sumaya Univ.</a:t>
            </a:r>
            <a:br>
              <a:rPr lang="en-US" altLang="en-US" sz="3600">
                <a:solidFill>
                  <a:srgbClr val="063DE8"/>
                </a:solidFill>
                <a:latin typeface="Times New Roman" pitchFamily="18" charset="0"/>
              </a:rPr>
            </a:br>
            <a:r>
              <a:rPr lang="en-US" altLang="en-US" sz="2400">
                <a:solidFill>
                  <a:srgbClr val="063DE8"/>
                </a:solidFill>
                <a:latin typeface="Times New Roman" pitchFamily="18" charset="0"/>
              </a:rPr>
              <a:t>Computer Engineering Dept.</a:t>
            </a:r>
          </a:p>
        </p:txBody>
      </p:sp>
      <p:pic>
        <p:nvPicPr>
          <p:cNvPr id="4" name="Picture 12">
            <a:extLst>
              <a:ext uri="{FF2B5EF4-FFF2-40B4-BE49-F238E27FC236}">
                <a16:creationId xmlns:a16="http://schemas.microsoft.com/office/drawing/2014/main" id="{257C72E4-DFAB-49F3-8CE5-7633E27003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50" y="404813"/>
            <a:ext cx="10477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331041"/>
      </p:ext>
    </p:extLst>
  </p:cSld>
  <p:clrMapOvr>
    <a:masterClrMapping/>
  </p:clrMapOvr>
  <p:transition spd="slow"/>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61"/>
          <p:cNvSpPr>
            <a:spLocks noGrp="1" noChangeArrowheads="1"/>
          </p:cNvSpPr>
          <p:nvPr>
            <p:ph type="sldNum" sz="quarter" idx="10"/>
          </p:nvPr>
        </p:nvSpPr>
        <p:spPr>
          <a:ln/>
        </p:spPr>
        <p:txBody>
          <a:bodyPr/>
          <a:lstStyle>
            <a:lvl1pPr>
              <a:defRPr/>
            </a:lvl1pPr>
          </a:lstStyle>
          <a:p>
            <a:pPr>
              <a:defRPr/>
            </a:pPr>
            <a:fld id="{2E6F5289-504E-49F6-ADDF-A18D66D48A5E}" type="slidenum">
              <a:rPr lang="en-US"/>
              <a:pPr>
                <a:defRPr/>
              </a:pPr>
              <a:t>‹#›</a:t>
            </a:fld>
            <a:endParaRPr lang="en-US"/>
          </a:p>
        </p:txBody>
      </p:sp>
    </p:spTree>
    <p:extLst>
      <p:ext uri="{BB962C8B-B14F-4D97-AF65-F5344CB8AC3E}">
        <p14:creationId xmlns:p14="http://schemas.microsoft.com/office/powerpoint/2010/main" val="1133212154"/>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61"/>
          <p:cNvSpPr>
            <a:spLocks noGrp="1" noChangeArrowheads="1"/>
          </p:cNvSpPr>
          <p:nvPr>
            <p:ph type="sldNum" sz="quarter" idx="10"/>
          </p:nvPr>
        </p:nvSpPr>
        <p:spPr>
          <a:ln/>
        </p:spPr>
        <p:txBody>
          <a:bodyPr/>
          <a:lstStyle>
            <a:lvl1pPr>
              <a:defRPr/>
            </a:lvl1pPr>
          </a:lstStyle>
          <a:p>
            <a:pPr>
              <a:defRPr/>
            </a:pPr>
            <a:fld id="{A63525A3-887C-4A62-BC4F-4DB661BEFEC8}" type="slidenum">
              <a:rPr lang="en-US"/>
              <a:pPr>
                <a:defRPr/>
              </a:pPr>
              <a:t>‹#›</a:t>
            </a:fld>
            <a:endParaRPr lang="en-US"/>
          </a:p>
        </p:txBody>
      </p:sp>
    </p:spTree>
    <p:extLst>
      <p:ext uri="{BB962C8B-B14F-4D97-AF65-F5344CB8AC3E}">
        <p14:creationId xmlns:p14="http://schemas.microsoft.com/office/powerpoint/2010/main" val="85074402"/>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41529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1529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61"/>
          <p:cNvSpPr>
            <a:spLocks noGrp="1" noChangeArrowheads="1"/>
          </p:cNvSpPr>
          <p:nvPr>
            <p:ph type="sldNum" sz="quarter" idx="10"/>
          </p:nvPr>
        </p:nvSpPr>
        <p:spPr>
          <a:ln/>
        </p:spPr>
        <p:txBody>
          <a:bodyPr/>
          <a:lstStyle>
            <a:lvl1pPr>
              <a:defRPr/>
            </a:lvl1pPr>
          </a:lstStyle>
          <a:p>
            <a:pPr>
              <a:defRPr/>
            </a:pPr>
            <a:fld id="{7945B440-BF51-4145-B6FC-5CB15A4B7EBE}" type="slidenum">
              <a:rPr lang="en-US"/>
              <a:pPr>
                <a:defRPr/>
              </a:pPr>
              <a:t>‹#›</a:t>
            </a:fld>
            <a:endParaRPr lang="en-US"/>
          </a:p>
        </p:txBody>
      </p:sp>
    </p:spTree>
    <p:extLst>
      <p:ext uri="{BB962C8B-B14F-4D97-AF65-F5344CB8AC3E}">
        <p14:creationId xmlns:p14="http://schemas.microsoft.com/office/powerpoint/2010/main" val="438996665"/>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61"/>
          <p:cNvSpPr>
            <a:spLocks noGrp="1" noChangeArrowheads="1"/>
          </p:cNvSpPr>
          <p:nvPr>
            <p:ph type="sldNum" sz="quarter" idx="10"/>
          </p:nvPr>
        </p:nvSpPr>
        <p:spPr>
          <a:ln/>
        </p:spPr>
        <p:txBody>
          <a:bodyPr/>
          <a:lstStyle>
            <a:lvl1pPr>
              <a:defRPr/>
            </a:lvl1pPr>
          </a:lstStyle>
          <a:p>
            <a:pPr>
              <a:defRPr/>
            </a:pPr>
            <a:fld id="{50D34873-5441-4333-B798-9646E92BBCEB}" type="slidenum">
              <a:rPr lang="en-US"/>
              <a:pPr>
                <a:defRPr/>
              </a:pPr>
              <a:t>‹#›</a:t>
            </a:fld>
            <a:endParaRPr lang="en-US"/>
          </a:p>
        </p:txBody>
      </p:sp>
    </p:spTree>
    <p:extLst>
      <p:ext uri="{BB962C8B-B14F-4D97-AF65-F5344CB8AC3E}">
        <p14:creationId xmlns:p14="http://schemas.microsoft.com/office/powerpoint/2010/main" val="52953544"/>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061"/>
          <p:cNvSpPr>
            <a:spLocks noGrp="1" noChangeArrowheads="1"/>
          </p:cNvSpPr>
          <p:nvPr>
            <p:ph type="sldNum" sz="quarter" idx="10"/>
          </p:nvPr>
        </p:nvSpPr>
        <p:spPr>
          <a:ln/>
        </p:spPr>
        <p:txBody>
          <a:bodyPr/>
          <a:lstStyle>
            <a:lvl1pPr>
              <a:defRPr/>
            </a:lvl1pPr>
          </a:lstStyle>
          <a:p>
            <a:pPr>
              <a:defRPr/>
            </a:pPr>
            <a:fld id="{9BC66E8A-B6F2-4EA8-9D40-CFDDBF1B50B9}" type="slidenum">
              <a:rPr lang="en-US"/>
              <a:pPr>
                <a:defRPr/>
              </a:pPr>
              <a:t>‹#›</a:t>
            </a:fld>
            <a:endParaRPr lang="en-US"/>
          </a:p>
        </p:txBody>
      </p:sp>
    </p:spTree>
    <p:extLst>
      <p:ext uri="{BB962C8B-B14F-4D97-AF65-F5344CB8AC3E}">
        <p14:creationId xmlns:p14="http://schemas.microsoft.com/office/powerpoint/2010/main" val="3243916373"/>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61"/>
          <p:cNvSpPr>
            <a:spLocks noGrp="1" noChangeArrowheads="1"/>
          </p:cNvSpPr>
          <p:nvPr>
            <p:ph type="sldNum" sz="quarter" idx="10"/>
          </p:nvPr>
        </p:nvSpPr>
        <p:spPr>
          <a:ln/>
        </p:spPr>
        <p:txBody>
          <a:bodyPr/>
          <a:lstStyle>
            <a:lvl1pPr>
              <a:defRPr/>
            </a:lvl1pPr>
          </a:lstStyle>
          <a:p>
            <a:pPr>
              <a:defRPr/>
            </a:pPr>
            <a:fld id="{34824CA0-0F70-4A4F-BC18-3EE11823F331}" type="slidenum">
              <a:rPr lang="en-US"/>
              <a:pPr>
                <a:defRPr/>
              </a:pPr>
              <a:t>‹#›</a:t>
            </a:fld>
            <a:endParaRPr lang="en-US"/>
          </a:p>
        </p:txBody>
      </p:sp>
    </p:spTree>
    <p:extLst>
      <p:ext uri="{BB962C8B-B14F-4D97-AF65-F5344CB8AC3E}">
        <p14:creationId xmlns:p14="http://schemas.microsoft.com/office/powerpoint/2010/main" val="1499487235"/>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61"/>
          <p:cNvSpPr>
            <a:spLocks noGrp="1" noChangeArrowheads="1"/>
          </p:cNvSpPr>
          <p:nvPr>
            <p:ph type="sldNum" sz="quarter" idx="10"/>
          </p:nvPr>
        </p:nvSpPr>
        <p:spPr>
          <a:ln/>
        </p:spPr>
        <p:txBody>
          <a:bodyPr/>
          <a:lstStyle>
            <a:lvl1pPr>
              <a:defRPr/>
            </a:lvl1pPr>
          </a:lstStyle>
          <a:p>
            <a:pPr>
              <a:defRPr/>
            </a:pPr>
            <a:fld id="{69F53CDE-6543-4960-A66B-B029F13FE68B}" type="slidenum">
              <a:rPr lang="en-US"/>
              <a:pPr>
                <a:defRPr/>
              </a:pPr>
              <a:t>‹#›</a:t>
            </a:fld>
            <a:endParaRPr lang="en-US"/>
          </a:p>
        </p:txBody>
      </p:sp>
    </p:spTree>
    <p:extLst>
      <p:ext uri="{BB962C8B-B14F-4D97-AF65-F5344CB8AC3E}">
        <p14:creationId xmlns:p14="http://schemas.microsoft.com/office/powerpoint/2010/main" val="1123827351"/>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61"/>
          <p:cNvSpPr>
            <a:spLocks noGrp="1" noChangeArrowheads="1"/>
          </p:cNvSpPr>
          <p:nvPr>
            <p:ph type="sldNum" sz="quarter" idx="10"/>
          </p:nvPr>
        </p:nvSpPr>
        <p:spPr>
          <a:ln/>
        </p:spPr>
        <p:txBody>
          <a:bodyPr/>
          <a:lstStyle>
            <a:lvl1pPr>
              <a:defRPr/>
            </a:lvl1pPr>
          </a:lstStyle>
          <a:p>
            <a:pPr>
              <a:defRPr/>
            </a:pPr>
            <a:fld id="{1E2AD2B6-A5EE-47D4-9FDA-5AFE91F3A090}" type="slidenum">
              <a:rPr lang="en-US"/>
              <a:pPr>
                <a:defRPr/>
              </a:pPr>
              <a:t>‹#›</a:t>
            </a:fld>
            <a:endParaRPr lang="en-US"/>
          </a:p>
        </p:txBody>
      </p:sp>
    </p:spTree>
    <p:extLst>
      <p:ext uri="{BB962C8B-B14F-4D97-AF65-F5344CB8AC3E}">
        <p14:creationId xmlns:p14="http://schemas.microsoft.com/office/powerpoint/2010/main" val="2307390688"/>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61"/>
          <p:cNvSpPr>
            <a:spLocks noGrp="1" noChangeArrowheads="1"/>
          </p:cNvSpPr>
          <p:nvPr>
            <p:ph type="sldNum" sz="quarter" idx="10"/>
          </p:nvPr>
        </p:nvSpPr>
        <p:spPr>
          <a:ln/>
        </p:spPr>
        <p:txBody>
          <a:bodyPr/>
          <a:lstStyle>
            <a:lvl1pPr>
              <a:defRPr/>
            </a:lvl1pPr>
          </a:lstStyle>
          <a:p>
            <a:pPr>
              <a:defRPr/>
            </a:pPr>
            <a:fld id="{A30738D7-7F80-47A0-8154-EEE2DAC57014}" type="slidenum">
              <a:rPr lang="en-US"/>
              <a:pPr>
                <a:defRPr/>
              </a:pPr>
              <a:t>‹#›</a:t>
            </a:fld>
            <a:endParaRPr lang="en-US"/>
          </a:p>
        </p:txBody>
      </p:sp>
    </p:spTree>
    <p:extLst>
      <p:ext uri="{BB962C8B-B14F-4D97-AF65-F5344CB8AC3E}">
        <p14:creationId xmlns:p14="http://schemas.microsoft.com/office/powerpoint/2010/main" val="1299050541"/>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381000"/>
            <a:ext cx="21145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81000"/>
            <a:ext cx="61912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61"/>
          <p:cNvSpPr>
            <a:spLocks noGrp="1" noChangeArrowheads="1"/>
          </p:cNvSpPr>
          <p:nvPr>
            <p:ph type="sldNum" sz="quarter" idx="10"/>
          </p:nvPr>
        </p:nvSpPr>
        <p:spPr>
          <a:ln/>
        </p:spPr>
        <p:txBody>
          <a:bodyPr/>
          <a:lstStyle>
            <a:lvl1pPr>
              <a:defRPr/>
            </a:lvl1pPr>
          </a:lstStyle>
          <a:p>
            <a:pPr>
              <a:defRPr/>
            </a:pPr>
            <a:fld id="{1285EC11-B1F0-4F3C-98D4-2715C4FC72AB}" type="slidenum">
              <a:rPr lang="en-US"/>
              <a:pPr>
                <a:defRPr/>
              </a:pPr>
              <a:t>‹#›</a:t>
            </a:fld>
            <a:endParaRPr lang="en-US"/>
          </a:p>
        </p:txBody>
      </p:sp>
    </p:spTree>
    <p:extLst>
      <p:ext uri="{BB962C8B-B14F-4D97-AF65-F5344CB8AC3E}">
        <p14:creationId xmlns:p14="http://schemas.microsoft.com/office/powerpoint/2010/main" val="1706086600"/>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431801" y="1089026"/>
            <a:ext cx="8280400" cy="1690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3B5740A-94C4-4116-925B-440830E8808F}"/>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5" name="Footer Placeholder 4">
            <a:extLst>
              <a:ext uri="{FF2B5EF4-FFF2-40B4-BE49-F238E27FC236}">
                <a16:creationId xmlns:a16="http://schemas.microsoft.com/office/drawing/2014/main" id="{888348AC-24DE-4FC1-8278-F39D329551BA}"/>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6" name="Slide Number Placeholder 5">
            <a:extLst>
              <a:ext uri="{FF2B5EF4-FFF2-40B4-BE49-F238E27FC236}">
                <a16:creationId xmlns:a16="http://schemas.microsoft.com/office/drawing/2014/main" id="{DE86CEE1-A9BC-480B-9596-65740FADE600}"/>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66F58727-726A-487C-ABC0-902E41F87AA1}" type="slidenum">
              <a:rPr lang="en-US" altLang="en-US"/>
              <a:pPr>
                <a:defRPr/>
              </a:pPr>
              <a:t>‹#›</a:t>
            </a:fld>
            <a:r>
              <a:rPr lang="en-US" altLang="en-US"/>
              <a:t> / 45</a:t>
            </a:r>
          </a:p>
        </p:txBody>
      </p:sp>
    </p:spTree>
    <p:extLst>
      <p:ext uri="{BB962C8B-B14F-4D97-AF65-F5344CB8AC3E}">
        <p14:creationId xmlns:p14="http://schemas.microsoft.com/office/powerpoint/2010/main" val="3566347231"/>
      </p:ext>
    </p:extLst>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402638" cy="609600"/>
          </a:xfrm>
        </p:spPr>
        <p:txBody>
          <a:bodyPr/>
          <a:lstStyle/>
          <a:p>
            <a:r>
              <a:rPr lang="en-US"/>
              <a:t>Click to edit Master title style</a:t>
            </a:r>
          </a:p>
        </p:txBody>
      </p:sp>
      <p:sp>
        <p:nvSpPr>
          <p:cNvPr id="3" name="Text Placeholder 2"/>
          <p:cNvSpPr>
            <a:spLocks noGrp="1"/>
          </p:cNvSpPr>
          <p:nvPr>
            <p:ph type="body" sz="half" idx="1"/>
          </p:nvPr>
        </p:nvSpPr>
        <p:spPr>
          <a:xfrm>
            <a:off x="304800" y="1371600"/>
            <a:ext cx="4152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371600"/>
            <a:ext cx="41529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4000500"/>
            <a:ext cx="41529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061"/>
          <p:cNvSpPr>
            <a:spLocks noGrp="1" noChangeArrowheads="1"/>
          </p:cNvSpPr>
          <p:nvPr>
            <p:ph type="sldNum" sz="quarter" idx="10"/>
          </p:nvPr>
        </p:nvSpPr>
        <p:spPr>
          <a:ln/>
        </p:spPr>
        <p:txBody>
          <a:bodyPr/>
          <a:lstStyle>
            <a:lvl1pPr>
              <a:defRPr/>
            </a:lvl1pPr>
          </a:lstStyle>
          <a:p>
            <a:pPr>
              <a:defRPr/>
            </a:pPr>
            <a:fld id="{0779D11B-01E3-494C-8708-EF3AD133570B}" type="slidenum">
              <a:rPr lang="en-US"/>
              <a:pPr>
                <a:defRPr/>
              </a:pPr>
              <a:t>‹#›</a:t>
            </a:fld>
            <a:endParaRPr lang="en-US"/>
          </a:p>
        </p:txBody>
      </p:sp>
    </p:spTree>
    <p:extLst>
      <p:ext uri="{BB962C8B-B14F-4D97-AF65-F5344CB8AC3E}">
        <p14:creationId xmlns:p14="http://schemas.microsoft.com/office/powerpoint/2010/main" val="1948732914"/>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402638" cy="609600"/>
          </a:xfrm>
        </p:spPr>
        <p:txBody>
          <a:bodyPr/>
          <a:lstStyle/>
          <a:p>
            <a:r>
              <a:rPr lang="en-US"/>
              <a:t>Click to edit Master title style</a:t>
            </a:r>
          </a:p>
        </p:txBody>
      </p:sp>
      <p:sp>
        <p:nvSpPr>
          <p:cNvPr id="3" name="Text Placeholder 2"/>
          <p:cNvSpPr>
            <a:spLocks noGrp="1"/>
          </p:cNvSpPr>
          <p:nvPr>
            <p:ph type="body" sz="half" idx="1"/>
          </p:nvPr>
        </p:nvSpPr>
        <p:spPr>
          <a:xfrm>
            <a:off x="304800" y="1371600"/>
            <a:ext cx="4152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152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61"/>
          <p:cNvSpPr>
            <a:spLocks noGrp="1" noChangeArrowheads="1"/>
          </p:cNvSpPr>
          <p:nvPr>
            <p:ph type="sldNum" sz="quarter" idx="10"/>
          </p:nvPr>
        </p:nvSpPr>
        <p:spPr>
          <a:ln/>
        </p:spPr>
        <p:txBody>
          <a:bodyPr/>
          <a:lstStyle>
            <a:lvl1pPr>
              <a:defRPr/>
            </a:lvl1pPr>
          </a:lstStyle>
          <a:p>
            <a:pPr>
              <a:defRPr/>
            </a:pPr>
            <a:fld id="{AF7471F1-17F6-4958-BC2C-7F195D0F5E31}" type="slidenum">
              <a:rPr lang="en-US"/>
              <a:pPr>
                <a:defRPr/>
              </a:pPr>
              <a:t>‹#›</a:t>
            </a:fld>
            <a:endParaRPr lang="en-US"/>
          </a:p>
        </p:txBody>
      </p:sp>
    </p:spTree>
    <p:extLst>
      <p:ext uri="{BB962C8B-B14F-4D97-AF65-F5344CB8AC3E}">
        <p14:creationId xmlns:p14="http://schemas.microsoft.com/office/powerpoint/2010/main" val="424283178"/>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4800" y="381000"/>
            <a:ext cx="8402638" cy="609600"/>
          </a:xfrm>
        </p:spPr>
        <p:txBody>
          <a:bodyPr/>
          <a:lstStyle/>
          <a:p>
            <a:r>
              <a:rPr lang="en-US"/>
              <a:t>Click to edit Master title style</a:t>
            </a:r>
          </a:p>
        </p:txBody>
      </p:sp>
      <p:sp>
        <p:nvSpPr>
          <p:cNvPr id="3" name="Content Placeholder 2"/>
          <p:cNvSpPr>
            <a:spLocks noGrp="1"/>
          </p:cNvSpPr>
          <p:nvPr>
            <p:ph sz="quarter" idx="1"/>
          </p:nvPr>
        </p:nvSpPr>
        <p:spPr>
          <a:xfrm>
            <a:off x="304800" y="1371600"/>
            <a:ext cx="41529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371600"/>
            <a:ext cx="41529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0" y="4000500"/>
            <a:ext cx="41529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10100" y="4000500"/>
            <a:ext cx="41529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61"/>
          <p:cNvSpPr>
            <a:spLocks noGrp="1" noChangeArrowheads="1"/>
          </p:cNvSpPr>
          <p:nvPr>
            <p:ph type="sldNum" sz="quarter" idx="10"/>
          </p:nvPr>
        </p:nvSpPr>
        <p:spPr>
          <a:ln/>
        </p:spPr>
        <p:txBody>
          <a:bodyPr/>
          <a:lstStyle>
            <a:lvl1pPr>
              <a:defRPr/>
            </a:lvl1pPr>
          </a:lstStyle>
          <a:p>
            <a:pPr>
              <a:defRPr/>
            </a:pPr>
            <a:fld id="{8222A758-D95F-482F-B8C3-B190E3A4697C}" type="slidenum">
              <a:rPr lang="en-US"/>
              <a:pPr>
                <a:defRPr/>
              </a:pPr>
              <a:t>‹#›</a:t>
            </a:fld>
            <a:endParaRPr lang="en-US"/>
          </a:p>
        </p:txBody>
      </p:sp>
    </p:spTree>
    <p:extLst>
      <p:ext uri="{BB962C8B-B14F-4D97-AF65-F5344CB8AC3E}">
        <p14:creationId xmlns:p14="http://schemas.microsoft.com/office/powerpoint/2010/main" val="2163715365"/>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402638" cy="609600"/>
          </a:xfrm>
        </p:spPr>
        <p:txBody>
          <a:bodyPr/>
          <a:lstStyle/>
          <a:p>
            <a:r>
              <a:rPr lang="en-US"/>
              <a:t>Click to edit Master title style</a:t>
            </a:r>
          </a:p>
        </p:txBody>
      </p:sp>
      <p:sp>
        <p:nvSpPr>
          <p:cNvPr id="3" name="ClipArt Placeholder 2"/>
          <p:cNvSpPr>
            <a:spLocks noGrp="1"/>
          </p:cNvSpPr>
          <p:nvPr>
            <p:ph type="clipArt" sz="half" idx="1"/>
          </p:nvPr>
        </p:nvSpPr>
        <p:spPr>
          <a:xfrm>
            <a:off x="304800" y="1371600"/>
            <a:ext cx="4152900" cy="5105400"/>
          </a:xfrm>
        </p:spPr>
        <p:txBody>
          <a:bodyPr/>
          <a:lstStyle/>
          <a:p>
            <a:pPr lvl="0"/>
            <a:endParaRPr lang="en-US" noProof="0"/>
          </a:p>
        </p:txBody>
      </p:sp>
      <p:sp>
        <p:nvSpPr>
          <p:cNvPr id="4" name="Text Placeholder 3"/>
          <p:cNvSpPr>
            <a:spLocks noGrp="1"/>
          </p:cNvSpPr>
          <p:nvPr>
            <p:ph type="body" sz="half" idx="2"/>
          </p:nvPr>
        </p:nvSpPr>
        <p:spPr>
          <a:xfrm>
            <a:off x="4610100" y="1371600"/>
            <a:ext cx="4152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61"/>
          <p:cNvSpPr>
            <a:spLocks noGrp="1" noChangeArrowheads="1"/>
          </p:cNvSpPr>
          <p:nvPr>
            <p:ph type="sldNum" sz="quarter" idx="10"/>
          </p:nvPr>
        </p:nvSpPr>
        <p:spPr>
          <a:ln/>
        </p:spPr>
        <p:txBody>
          <a:bodyPr/>
          <a:lstStyle>
            <a:lvl1pPr>
              <a:defRPr/>
            </a:lvl1pPr>
          </a:lstStyle>
          <a:p>
            <a:pPr>
              <a:defRPr/>
            </a:pPr>
            <a:fld id="{2DFA77A3-515E-49D4-A782-B357B98B8028}" type="slidenum">
              <a:rPr lang="en-US"/>
              <a:pPr>
                <a:defRPr/>
              </a:pPr>
              <a:t>‹#›</a:t>
            </a:fld>
            <a:endParaRPr lang="en-US"/>
          </a:p>
        </p:txBody>
      </p:sp>
    </p:spTree>
    <p:extLst>
      <p:ext uri="{BB962C8B-B14F-4D97-AF65-F5344CB8AC3E}">
        <p14:creationId xmlns:p14="http://schemas.microsoft.com/office/powerpoint/2010/main" val="1381988675"/>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402638" cy="609600"/>
          </a:xfrm>
        </p:spPr>
        <p:txBody>
          <a:bodyPr/>
          <a:lstStyle/>
          <a:p>
            <a:r>
              <a:rPr lang="en-US"/>
              <a:t>Click to edit Master title style</a:t>
            </a:r>
          </a:p>
        </p:txBody>
      </p:sp>
      <p:sp>
        <p:nvSpPr>
          <p:cNvPr id="3" name="Content Placeholder 2"/>
          <p:cNvSpPr>
            <a:spLocks noGrp="1"/>
          </p:cNvSpPr>
          <p:nvPr>
            <p:ph sz="half" idx="1"/>
          </p:nvPr>
        </p:nvSpPr>
        <p:spPr>
          <a:xfrm>
            <a:off x="304800" y="1371600"/>
            <a:ext cx="4152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371600"/>
            <a:ext cx="41529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4000500"/>
            <a:ext cx="41529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061"/>
          <p:cNvSpPr>
            <a:spLocks noGrp="1" noChangeArrowheads="1"/>
          </p:cNvSpPr>
          <p:nvPr>
            <p:ph type="sldNum" sz="quarter" idx="10"/>
          </p:nvPr>
        </p:nvSpPr>
        <p:spPr>
          <a:ln/>
        </p:spPr>
        <p:txBody>
          <a:bodyPr/>
          <a:lstStyle>
            <a:lvl1pPr>
              <a:defRPr/>
            </a:lvl1pPr>
          </a:lstStyle>
          <a:p>
            <a:pPr>
              <a:defRPr/>
            </a:pPr>
            <a:fld id="{DF840FD0-F43E-4C2B-9BAF-50AE03D4E2F2}" type="slidenum">
              <a:rPr lang="en-US"/>
              <a:pPr>
                <a:defRPr/>
              </a:pPr>
              <a:t>‹#›</a:t>
            </a:fld>
            <a:endParaRPr lang="en-US"/>
          </a:p>
        </p:txBody>
      </p:sp>
    </p:spTree>
    <p:extLst>
      <p:ext uri="{BB962C8B-B14F-4D97-AF65-F5344CB8AC3E}">
        <p14:creationId xmlns:p14="http://schemas.microsoft.com/office/powerpoint/2010/main" val="3371456607"/>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381000"/>
            <a:ext cx="845820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061"/>
          <p:cNvSpPr>
            <a:spLocks noGrp="1" noChangeArrowheads="1"/>
          </p:cNvSpPr>
          <p:nvPr>
            <p:ph type="sldNum" sz="quarter" idx="10"/>
          </p:nvPr>
        </p:nvSpPr>
        <p:spPr>
          <a:ln/>
        </p:spPr>
        <p:txBody>
          <a:bodyPr/>
          <a:lstStyle>
            <a:lvl1pPr>
              <a:defRPr/>
            </a:lvl1pPr>
          </a:lstStyle>
          <a:p>
            <a:pPr>
              <a:defRPr/>
            </a:pPr>
            <a:fld id="{F28ACCAE-AF7B-4E25-AB00-43CBF3DB059A}" type="slidenum">
              <a:rPr lang="en-US"/>
              <a:pPr>
                <a:defRPr/>
              </a:pPr>
              <a:t>‹#›</a:t>
            </a:fld>
            <a:endParaRPr lang="en-US"/>
          </a:p>
        </p:txBody>
      </p:sp>
    </p:spTree>
    <p:extLst>
      <p:ext uri="{BB962C8B-B14F-4D97-AF65-F5344CB8AC3E}">
        <p14:creationId xmlns:p14="http://schemas.microsoft.com/office/powerpoint/2010/main" val="776471614"/>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402638" cy="609600"/>
          </a:xfrm>
        </p:spPr>
        <p:txBody>
          <a:bodyPr/>
          <a:lstStyle/>
          <a:p>
            <a:r>
              <a:rPr lang="en-US"/>
              <a:t>Click to edit Master title style</a:t>
            </a:r>
          </a:p>
        </p:txBody>
      </p:sp>
      <p:sp>
        <p:nvSpPr>
          <p:cNvPr id="3" name="Content Placeholder 2"/>
          <p:cNvSpPr>
            <a:spLocks noGrp="1"/>
          </p:cNvSpPr>
          <p:nvPr>
            <p:ph sz="half" idx="1"/>
          </p:nvPr>
        </p:nvSpPr>
        <p:spPr>
          <a:xfrm>
            <a:off x="304800" y="1371600"/>
            <a:ext cx="84582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4000500"/>
            <a:ext cx="84582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61"/>
          <p:cNvSpPr>
            <a:spLocks noGrp="1" noChangeArrowheads="1"/>
          </p:cNvSpPr>
          <p:nvPr>
            <p:ph type="sldNum" sz="quarter" idx="10"/>
          </p:nvPr>
        </p:nvSpPr>
        <p:spPr>
          <a:ln/>
        </p:spPr>
        <p:txBody>
          <a:bodyPr/>
          <a:lstStyle>
            <a:lvl1pPr>
              <a:defRPr/>
            </a:lvl1pPr>
          </a:lstStyle>
          <a:p>
            <a:pPr>
              <a:defRPr/>
            </a:pPr>
            <a:fld id="{94F4C39F-8E7E-4B86-AC87-5F0C6378D013}" type="slidenum">
              <a:rPr lang="en-US"/>
              <a:pPr>
                <a:defRPr/>
              </a:pPr>
              <a:t>‹#›</a:t>
            </a:fld>
            <a:endParaRPr lang="en-US"/>
          </a:p>
        </p:txBody>
      </p:sp>
    </p:spTree>
    <p:extLst>
      <p:ext uri="{BB962C8B-B14F-4D97-AF65-F5344CB8AC3E}">
        <p14:creationId xmlns:p14="http://schemas.microsoft.com/office/powerpoint/2010/main" val="1639956590"/>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12FE-2EC4-5249-A285-17208209D7A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093FCF0-E1DA-F746-982E-552E3BE2E60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2AAAF82-24BE-FC45-A5EB-B1C5D8490A78}"/>
              </a:ext>
            </a:extLst>
          </p:cNvPr>
          <p:cNvSpPr>
            <a:spLocks noGrp="1"/>
          </p:cNvSpPr>
          <p:nvPr>
            <p:ph type="dt" sz="half" idx="10"/>
          </p:nvPr>
        </p:nvSpPr>
        <p:spPr/>
        <p:txBody>
          <a:bodyPr/>
          <a:lstStyle/>
          <a:p>
            <a:fld id="{AC5477A2-CFB0-8F47-861C-7816F03CCD99}" type="datetimeFigureOut">
              <a:rPr lang="en-US" smtClean="0"/>
              <a:t>29-May-22</a:t>
            </a:fld>
            <a:endParaRPr lang="en-US"/>
          </a:p>
        </p:txBody>
      </p:sp>
      <p:sp>
        <p:nvSpPr>
          <p:cNvPr id="5" name="Footer Placeholder 4">
            <a:extLst>
              <a:ext uri="{FF2B5EF4-FFF2-40B4-BE49-F238E27FC236}">
                <a16:creationId xmlns:a16="http://schemas.microsoft.com/office/drawing/2014/main" id="{C0F5A5D2-BAC7-3640-B8E6-D8220C5C60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08F87-29BF-3843-AAF0-9A4C5D64D792}"/>
              </a:ext>
            </a:extLst>
          </p:cNvPr>
          <p:cNvSpPr>
            <a:spLocks noGrp="1"/>
          </p:cNvSpPr>
          <p:nvPr>
            <p:ph type="sldNum" sz="quarter" idx="12"/>
          </p:nvPr>
        </p:nvSpPr>
        <p:spPr/>
        <p:txBody>
          <a:bodyPr/>
          <a:lstStyle/>
          <a:p>
            <a:fld id="{6612992E-8CD8-7B4B-B686-7D2904226F09}" type="slidenum">
              <a:rPr lang="en-US" smtClean="0"/>
              <a:t>‹#›</a:t>
            </a:fld>
            <a:endParaRPr lang="en-US"/>
          </a:p>
        </p:txBody>
      </p:sp>
    </p:spTree>
    <p:extLst>
      <p:ext uri="{BB962C8B-B14F-4D97-AF65-F5344CB8AC3E}">
        <p14:creationId xmlns:p14="http://schemas.microsoft.com/office/powerpoint/2010/main" val="15107959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41032-E52C-E046-8E6A-72FC4230C2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9C3528-B4EB-B943-986C-94825D44DB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C9212-E9E8-FC42-9178-634D3CBE0F76}"/>
              </a:ext>
            </a:extLst>
          </p:cNvPr>
          <p:cNvSpPr>
            <a:spLocks noGrp="1"/>
          </p:cNvSpPr>
          <p:nvPr>
            <p:ph type="dt" sz="half" idx="10"/>
          </p:nvPr>
        </p:nvSpPr>
        <p:spPr/>
        <p:txBody>
          <a:bodyPr/>
          <a:lstStyle/>
          <a:p>
            <a:fld id="{AC5477A2-CFB0-8F47-861C-7816F03CCD99}" type="datetimeFigureOut">
              <a:rPr lang="en-US" smtClean="0"/>
              <a:t>29-May-22</a:t>
            </a:fld>
            <a:endParaRPr lang="en-US"/>
          </a:p>
        </p:txBody>
      </p:sp>
      <p:sp>
        <p:nvSpPr>
          <p:cNvPr id="5" name="Footer Placeholder 4">
            <a:extLst>
              <a:ext uri="{FF2B5EF4-FFF2-40B4-BE49-F238E27FC236}">
                <a16:creationId xmlns:a16="http://schemas.microsoft.com/office/drawing/2014/main" id="{6D0DC506-7FE9-9142-934B-7ECCE52E03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3BEA4-16F8-374A-B5D0-FDE2A7726DC4}"/>
              </a:ext>
            </a:extLst>
          </p:cNvPr>
          <p:cNvSpPr>
            <a:spLocks noGrp="1"/>
          </p:cNvSpPr>
          <p:nvPr>
            <p:ph type="sldNum" sz="quarter" idx="12"/>
          </p:nvPr>
        </p:nvSpPr>
        <p:spPr/>
        <p:txBody>
          <a:bodyPr/>
          <a:lstStyle/>
          <a:p>
            <a:fld id="{6612992E-8CD8-7B4B-B686-7D2904226F09}" type="slidenum">
              <a:rPr lang="en-US" smtClean="0"/>
              <a:t>‹#›</a:t>
            </a:fld>
            <a:endParaRPr lang="en-US"/>
          </a:p>
        </p:txBody>
      </p:sp>
    </p:spTree>
    <p:extLst>
      <p:ext uri="{BB962C8B-B14F-4D97-AF65-F5344CB8AC3E}">
        <p14:creationId xmlns:p14="http://schemas.microsoft.com/office/powerpoint/2010/main" val="6572094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75CD-8B48-1743-895B-0EA396C2C2A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BFFCB8B-1E7E-274A-943E-3146FE03EA4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3239BE-6666-D04A-BF40-25C80D929941}"/>
              </a:ext>
            </a:extLst>
          </p:cNvPr>
          <p:cNvSpPr>
            <a:spLocks noGrp="1"/>
          </p:cNvSpPr>
          <p:nvPr>
            <p:ph type="dt" sz="half" idx="10"/>
          </p:nvPr>
        </p:nvSpPr>
        <p:spPr/>
        <p:txBody>
          <a:bodyPr/>
          <a:lstStyle/>
          <a:p>
            <a:fld id="{AC5477A2-CFB0-8F47-861C-7816F03CCD99}" type="datetimeFigureOut">
              <a:rPr lang="en-US" smtClean="0"/>
              <a:t>29-May-22</a:t>
            </a:fld>
            <a:endParaRPr lang="en-US"/>
          </a:p>
        </p:txBody>
      </p:sp>
      <p:sp>
        <p:nvSpPr>
          <p:cNvPr id="5" name="Footer Placeholder 4">
            <a:extLst>
              <a:ext uri="{FF2B5EF4-FFF2-40B4-BE49-F238E27FC236}">
                <a16:creationId xmlns:a16="http://schemas.microsoft.com/office/drawing/2014/main" id="{9216DE04-132D-4E4E-953C-FA3EAB576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DC88E-10A1-1740-88F6-EA768528F85A}"/>
              </a:ext>
            </a:extLst>
          </p:cNvPr>
          <p:cNvSpPr>
            <a:spLocks noGrp="1"/>
          </p:cNvSpPr>
          <p:nvPr>
            <p:ph type="sldNum" sz="quarter" idx="12"/>
          </p:nvPr>
        </p:nvSpPr>
        <p:spPr/>
        <p:txBody>
          <a:bodyPr/>
          <a:lstStyle/>
          <a:p>
            <a:fld id="{6612992E-8CD8-7B4B-B686-7D2904226F09}" type="slidenum">
              <a:rPr lang="en-US" smtClean="0"/>
              <a:t>‹#›</a:t>
            </a:fld>
            <a:endParaRPr lang="en-US"/>
          </a:p>
        </p:txBody>
      </p:sp>
    </p:spTree>
    <p:extLst>
      <p:ext uri="{BB962C8B-B14F-4D97-AF65-F5344CB8AC3E}">
        <p14:creationId xmlns:p14="http://schemas.microsoft.com/office/powerpoint/2010/main" val="3454414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452945"/>
          </a:xfrm>
        </p:spPr>
        <p:txBody>
          <a:bodyPr/>
          <a:lstStyle>
            <a:lvl1pPr algn="l">
              <a:defRPr sz="3000" b="1" cap="all"/>
            </a:lvl1pPr>
          </a:lstStyle>
          <a:p>
            <a:r>
              <a:rPr lang="en-US"/>
              <a:t>Click to edit Master title style</a:t>
            </a:r>
            <a:endParaRPr lang="en-CA"/>
          </a:p>
        </p:txBody>
      </p:sp>
      <p:sp>
        <p:nvSpPr>
          <p:cNvPr id="3" name="Text Placeholder 2"/>
          <p:cNvSpPr>
            <a:spLocks noGrp="1"/>
          </p:cNvSpPr>
          <p:nvPr>
            <p:ph type="body" idx="1"/>
          </p:nvPr>
        </p:nvSpPr>
        <p:spPr>
          <a:xfrm>
            <a:off x="722313" y="4124772"/>
            <a:ext cx="7772400" cy="282129"/>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a:extLst>
              <a:ext uri="{FF2B5EF4-FFF2-40B4-BE49-F238E27FC236}">
                <a16:creationId xmlns:a16="http://schemas.microsoft.com/office/drawing/2014/main" id="{80F12663-EF6F-4885-B7B8-5A228C75F636}"/>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5" name="Footer Placeholder 4">
            <a:extLst>
              <a:ext uri="{FF2B5EF4-FFF2-40B4-BE49-F238E27FC236}">
                <a16:creationId xmlns:a16="http://schemas.microsoft.com/office/drawing/2014/main" id="{2E9155FA-7797-4ABF-8ECC-901156CD2DFD}"/>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6" name="Slide Number Placeholder 5">
            <a:extLst>
              <a:ext uri="{FF2B5EF4-FFF2-40B4-BE49-F238E27FC236}">
                <a16:creationId xmlns:a16="http://schemas.microsoft.com/office/drawing/2014/main" id="{64570FBA-7ACA-44CC-A711-FA33E307D8B3}"/>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C2AAF0A9-B414-497E-AE4E-B835D9FC792B}" type="slidenum">
              <a:rPr lang="en-US" altLang="en-US"/>
              <a:pPr>
                <a:defRPr/>
              </a:pPr>
              <a:t>‹#›</a:t>
            </a:fld>
            <a:r>
              <a:rPr lang="en-US" altLang="en-US"/>
              <a:t> / 45</a:t>
            </a:r>
          </a:p>
        </p:txBody>
      </p:sp>
    </p:spTree>
    <p:extLst>
      <p:ext uri="{BB962C8B-B14F-4D97-AF65-F5344CB8AC3E}">
        <p14:creationId xmlns:p14="http://schemas.microsoft.com/office/powerpoint/2010/main" val="2136038130"/>
      </p:ext>
    </p:extLst>
  </p:cSld>
  <p:clrMapOvr>
    <a:masterClrMapping/>
  </p:clrMapOvr>
  <p:transition spd="slow"/>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866DE-3F58-664E-9EC4-B8EE26951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F061DB-0EFA-9C45-BD68-C510FA41060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A4E237-F1DA-9346-8484-5F7121F4409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767575-1AA6-0440-96A6-2DC1448E4F7A}"/>
              </a:ext>
            </a:extLst>
          </p:cNvPr>
          <p:cNvSpPr>
            <a:spLocks noGrp="1"/>
          </p:cNvSpPr>
          <p:nvPr>
            <p:ph type="dt" sz="half" idx="10"/>
          </p:nvPr>
        </p:nvSpPr>
        <p:spPr/>
        <p:txBody>
          <a:bodyPr/>
          <a:lstStyle/>
          <a:p>
            <a:fld id="{AC5477A2-CFB0-8F47-861C-7816F03CCD99}" type="datetimeFigureOut">
              <a:rPr lang="en-US" smtClean="0"/>
              <a:t>29-May-22</a:t>
            </a:fld>
            <a:endParaRPr lang="en-US"/>
          </a:p>
        </p:txBody>
      </p:sp>
      <p:sp>
        <p:nvSpPr>
          <p:cNvPr id="6" name="Footer Placeholder 5">
            <a:extLst>
              <a:ext uri="{FF2B5EF4-FFF2-40B4-BE49-F238E27FC236}">
                <a16:creationId xmlns:a16="http://schemas.microsoft.com/office/drawing/2014/main" id="{9F694605-F3A6-1B47-B649-41090375B2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1EADFB-8C79-5645-8EDA-67596539B5EC}"/>
              </a:ext>
            </a:extLst>
          </p:cNvPr>
          <p:cNvSpPr>
            <a:spLocks noGrp="1"/>
          </p:cNvSpPr>
          <p:nvPr>
            <p:ph type="sldNum" sz="quarter" idx="12"/>
          </p:nvPr>
        </p:nvSpPr>
        <p:spPr/>
        <p:txBody>
          <a:bodyPr/>
          <a:lstStyle/>
          <a:p>
            <a:fld id="{6612992E-8CD8-7B4B-B686-7D2904226F09}" type="slidenum">
              <a:rPr lang="en-US" smtClean="0"/>
              <a:t>‹#›</a:t>
            </a:fld>
            <a:endParaRPr lang="en-US"/>
          </a:p>
        </p:txBody>
      </p:sp>
    </p:spTree>
    <p:extLst>
      <p:ext uri="{BB962C8B-B14F-4D97-AF65-F5344CB8AC3E}">
        <p14:creationId xmlns:p14="http://schemas.microsoft.com/office/powerpoint/2010/main" val="16725693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29856-2ED5-0948-B18E-1BA00297363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1534B-0100-FA4D-B1AD-FB0F5B92D51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F695E8E-8276-5D4D-936A-46A4915B59C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0AC117-5F8C-6943-BBBE-5C35D3B20A1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F559E81-D62B-234B-951F-0A5D3AA97BD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4F6C58-A3AF-9044-8E36-9D618E671F19}"/>
              </a:ext>
            </a:extLst>
          </p:cNvPr>
          <p:cNvSpPr>
            <a:spLocks noGrp="1"/>
          </p:cNvSpPr>
          <p:nvPr>
            <p:ph type="dt" sz="half" idx="10"/>
          </p:nvPr>
        </p:nvSpPr>
        <p:spPr/>
        <p:txBody>
          <a:bodyPr/>
          <a:lstStyle/>
          <a:p>
            <a:fld id="{AC5477A2-CFB0-8F47-861C-7816F03CCD99}" type="datetimeFigureOut">
              <a:rPr lang="en-US" smtClean="0"/>
              <a:t>29-May-22</a:t>
            </a:fld>
            <a:endParaRPr lang="en-US"/>
          </a:p>
        </p:txBody>
      </p:sp>
      <p:sp>
        <p:nvSpPr>
          <p:cNvPr id="8" name="Footer Placeholder 7">
            <a:extLst>
              <a:ext uri="{FF2B5EF4-FFF2-40B4-BE49-F238E27FC236}">
                <a16:creationId xmlns:a16="http://schemas.microsoft.com/office/drawing/2014/main" id="{A1A06A5F-8A4C-994E-B8E4-14ACB1D8D3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DA2E66-EEE9-244D-9871-DD03F78D72E0}"/>
              </a:ext>
            </a:extLst>
          </p:cNvPr>
          <p:cNvSpPr>
            <a:spLocks noGrp="1"/>
          </p:cNvSpPr>
          <p:nvPr>
            <p:ph type="sldNum" sz="quarter" idx="12"/>
          </p:nvPr>
        </p:nvSpPr>
        <p:spPr/>
        <p:txBody>
          <a:bodyPr/>
          <a:lstStyle/>
          <a:p>
            <a:fld id="{6612992E-8CD8-7B4B-B686-7D2904226F09}" type="slidenum">
              <a:rPr lang="en-US" smtClean="0"/>
              <a:t>‹#›</a:t>
            </a:fld>
            <a:endParaRPr lang="en-US"/>
          </a:p>
        </p:txBody>
      </p:sp>
    </p:spTree>
    <p:extLst>
      <p:ext uri="{BB962C8B-B14F-4D97-AF65-F5344CB8AC3E}">
        <p14:creationId xmlns:p14="http://schemas.microsoft.com/office/powerpoint/2010/main" val="9021053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6D03B-9D67-2F43-9EE1-09080E61C3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07ECE2-1219-684E-9BA6-60503DC6078E}"/>
              </a:ext>
            </a:extLst>
          </p:cNvPr>
          <p:cNvSpPr>
            <a:spLocks noGrp="1"/>
          </p:cNvSpPr>
          <p:nvPr>
            <p:ph type="dt" sz="half" idx="10"/>
          </p:nvPr>
        </p:nvSpPr>
        <p:spPr/>
        <p:txBody>
          <a:bodyPr/>
          <a:lstStyle/>
          <a:p>
            <a:fld id="{AC5477A2-CFB0-8F47-861C-7816F03CCD99}" type="datetimeFigureOut">
              <a:rPr lang="en-US" smtClean="0"/>
              <a:t>29-May-22</a:t>
            </a:fld>
            <a:endParaRPr lang="en-US"/>
          </a:p>
        </p:txBody>
      </p:sp>
      <p:sp>
        <p:nvSpPr>
          <p:cNvPr id="4" name="Footer Placeholder 3">
            <a:extLst>
              <a:ext uri="{FF2B5EF4-FFF2-40B4-BE49-F238E27FC236}">
                <a16:creationId xmlns:a16="http://schemas.microsoft.com/office/drawing/2014/main" id="{EB1D170E-C7C9-264E-A191-EA5D530361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A30452-1271-0B46-AEAD-28212ED59821}"/>
              </a:ext>
            </a:extLst>
          </p:cNvPr>
          <p:cNvSpPr>
            <a:spLocks noGrp="1"/>
          </p:cNvSpPr>
          <p:nvPr>
            <p:ph type="sldNum" sz="quarter" idx="12"/>
          </p:nvPr>
        </p:nvSpPr>
        <p:spPr/>
        <p:txBody>
          <a:bodyPr/>
          <a:lstStyle/>
          <a:p>
            <a:fld id="{6612992E-8CD8-7B4B-B686-7D2904226F09}" type="slidenum">
              <a:rPr lang="en-US" smtClean="0"/>
              <a:t>‹#›</a:t>
            </a:fld>
            <a:endParaRPr lang="en-US"/>
          </a:p>
        </p:txBody>
      </p:sp>
    </p:spTree>
    <p:extLst>
      <p:ext uri="{BB962C8B-B14F-4D97-AF65-F5344CB8AC3E}">
        <p14:creationId xmlns:p14="http://schemas.microsoft.com/office/powerpoint/2010/main" val="1096013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7984EF-FC41-8741-BDED-57F0249B818F}"/>
              </a:ext>
            </a:extLst>
          </p:cNvPr>
          <p:cNvSpPr>
            <a:spLocks noGrp="1"/>
          </p:cNvSpPr>
          <p:nvPr>
            <p:ph type="dt" sz="half" idx="10"/>
          </p:nvPr>
        </p:nvSpPr>
        <p:spPr/>
        <p:txBody>
          <a:bodyPr/>
          <a:lstStyle/>
          <a:p>
            <a:fld id="{AC5477A2-CFB0-8F47-861C-7816F03CCD99}" type="datetimeFigureOut">
              <a:rPr lang="en-US" smtClean="0"/>
              <a:t>29-May-22</a:t>
            </a:fld>
            <a:endParaRPr lang="en-US"/>
          </a:p>
        </p:txBody>
      </p:sp>
      <p:sp>
        <p:nvSpPr>
          <p:cNvPr id="3" name="Footer Placeholder 2">
            <a:extLst>
              <a:ext uri="{FF2B5EF4-FFF2-40B4-BE49-F238E27FC236}">
                <a16:creationId xmlns:a16="http://schemas.microsoft.com/office/drawing/2014/main" id="{F0809253-B872-4D44-8E3F-D85CCD933D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E75AF9-2F6C-254A-8365-E1A897CE169B}"/>
              </a:ext>
            </a:extLst>
          </p:cNvPr>
          <p:cNvSpPr>
            <a:spLocks noGrp="1"/>
          </p:cNvSpPr>
          <p:nvPr>
            <p:ph type="sldNum" sz="quarter" idx="12"/>
          </p:nvPr>
        </p:nvSpPr>
        <p:spPr/>
        <p:txBody>
          <a:bodyPr/>
          <a:lstStyle/>
          <a:p>
            <a:fld id="{6612992E-8CD8-7B4B-B686-7D2904226F09}" type="slidenum">
              <a:rPr lang="en-US" smtClean="0"/>
              <a:t>‹#›</a:t>
            </a:fld>
            <a:endParaRPr lang="en-US"/>
          </a:p>
        </p:txBody>
      </p:sp>
    </p:spTree>
    <p:extLst>
      <p:ext uri="{BB962C8B-B14F-4D97-AF65-F5344CB8AC3E}">
        <p14:creationId xmlns:p14="http://schemas.microsoft.com/office/powerpoint/2010/main" val="23358675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0294-16BF-6940-8692-CE501C1E6B1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36BE0EF-E232-5F46-A7B3-94CE74FDC65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30120E-1248-914C-A348-EB6415BD9DC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B912FB9-A1BF-4542-8FA4-5C30C92B2245}"/>
              </a:ext>
            </a:extLst>
          </p:cNvPr>
          <p:cNvSpPr>
            <a:spLocks noGrp="1"/>
          </p:cNvSpPr>
          <p:nvPr>
            <p:ph type="dt" sz="half" idx="10"/>
          </p:nvPr>
        </p:nvSpPr>
        <p:spPr/>
        <p:txBody>
          <a:bodyPr/>
          <a:lstStyle/>
          <a:p>
            <a:fld id="{AC5477A2-CFB0-8F47-861C-7816F03CCD99}" type="datetimeFigureOut">
              <a:rPr lang="en-US" smtClean="0"/>
              <a:t>29-May-22</a:t>
            </a:fld>
            <a:endParaRPr lang="en-US"/>
          </a:p>
        </p:txBody>
      </p:sp>
      <p:sp>
        <p:nvSpPr>
          <p:cNvPr id="6" name="Footer Placeholder 5">
            <a:extLst>
              <a:ext uri="{FF2B5EF4-FFF2-40B4-BE49-F238E27FC236}">
                <a16:creationId xmlns:a16="http://schemas.microsoft.com/office/drawing/2014/main" id="{1A8D9323-FA5F-2F46-8357-D7E768983D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F6C992-9418-2E46-98F9-49ECB27E93FB}"/>
              </a:ext>
            </a:extLst>
          </p:cNvPr>
          <p:cNvSpPr>
            <a:spLocks noGrp="1"/>
          </p:cNvSpPr>
          <p:nvPr>
            <p:ph type="sldNum" sz="quarter" idx="12"/>
          </p:nvPr>
        </p:nvSpPr>
        <p:spPr/>
        <p:txBody>
          <a:bodyPr/>
          <a:lstStyle/>
          <a:p>
            <a:fld id="{6612992E-8CD8-7B4B-B686-7D2904226F09}" type="slidenum">
              <a:rPr lang="en-US" smtClean="0"/>
              <a:t>‹#›</a:t>
            </a:fld>
            <a:endParaRPr lang="en-US"/>
          </a:p>
        </p:txBody>
      </p:sp>
    </p:spTree>
    <p:extLst>
      <p:ext uri="{BB962C8B-B14F-4D97-AF65-F5344CB8AC3E}">
        <p14:creationId xmlns:p14="http://schemas.microsoft.com/office/powerpoint/2010/main" val="42773724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AB0B-4D8A-B149-A766-64F08242B47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1799224-000A-B04C-8D77-C5271982CE9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1F27E99-7711-404B-AC9E-AC2256FE83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C4AE88C-A82F-274C-B91E-14E4C806C89E}"/>
              </a:ext>
            </a:extLst>
          </p:cNvPr>
          <p:cNvSpPr>
            <a:spLocks noGrp="1"/>
          </p:cNvSpPr>
          <p:nvPr>
            <p:ph type="dt" sz="half" idx="10"/>
          </p:nvPr>
        </p:nvSpPr>
        <p:spPr/>
        <p:txBody>
          <a:bodyPr/>
          <a:lstStyle/>
          <a:p>
            <a:fld id="{AC5477A2-CFB0-8F47-861C-7816F03CCD99}" type="datetimeFigureOut">
              <a:rPr lang="en-US" smtClean="0"/>
              <a:t>29-May-22</a:t>
            </a:fld>
            <a:endParaRPr lang="en-US"/>
          </a:p>
        </p:txBody>
      </p:sp>
      <p:sp>
        <p:nvSpPr>
          <p:cNvPr id="6" name="Footer Placeholder 5">
            <a:extLst>
              <a:ext uri="{FF2B5EF4-FFF2-40B4-BE49-F238E27FC236}">
                <a16:creationId xmlns:a16="http://schemas.microsoft.com/office/drawing/2014/main" id="{1DCBD337-820F-F14B-9554-BFA1758E3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58FCE-6CEC-EC43-B605-B7B3CEB4A787}"/>
              </a:ext>
            </a:extLst>
          </p:cNvPr>
          <p:cNvSpPr>
            <a:spLocks noGrp="1"/>
          </p:cNvSpPr>
          <p:nvPr>
            <p:ph type="sldNum" sz="quarter" idx="12"/>
          </p:nvPr>
        </p:nvSpPr>
        <p:spPr/>
        <p:txBody>
          <a:bodyPr/>
          <a:lstStyle/>
          <a:p>
            <a:fld id="{6612992E-8CD8-7B4B-B686-7D2904226F09}" type="slidenum">
              <a:rPr lang="en-US" smtClean="0"/>
              <a:t>‹#›</a:t>
            </a:fld>
            <a:endParaRPr lang="en-US"/>
          </a:p>
        </p:txBody>
      </p:sp>
    </p:spTree>
    <p:extLst>
      <p:ext uri="{BB962C8B-B14F-4D97-AF65-F5344CB8AC3E}">
        <p14:creationId xmlns:p14="http://schemas.microsoft.com/office/powerpoint/2010/main" val="5148681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97BC2-6BE3-E14A-8A76-2CEF37CBC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00314B-D450-554F-BC84-9F949EE38B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3905E-82F6-B84A-A11A-36F6C3668447}"/>
              </a:ext>
            </a:extLst>
          </p:cNvPr>
          <p:cNvSpPr>
            <a:spLocks noGrp="1"/>
          </p:cNvSpPr>
          <p:nvPr>
            <p:ph type="dt" sz="half" idx="10"/>
          </p:nvPr>
        </p:nvSpPr>
        <p:spPr/>
        <p:txBody>
          <a:bodyPr/>
          <a:lstStyle/>
          <a:p>
            <a:fld id="{AC5477A2-CFB0-8F47-861C-7816F03CCD99}" type="datetimeFigureOut">
              <a:rPr lang="en-US" smtClean="0"/>
              <a:t>29-May-22</a:t>
            </a:fld>
            <a:endParaRPr lang="en-US"/>
          </a:p>
        </p:txBody>
      </p:sp>
      <p:sp>
        <p:nvSpPr>
          <p:cNvPr id="5" name="Footer Placeholder 4">
            <a:extLst>
              <a:ext uri="{FF2B5EF4-FFF2-40B4-BE49-F238E27FC236}">
                <a16:creationId xmlns:a16="http://schemas.microsoft.com/office/drawing/2014/main" id="{AE5187B6-E11C-E44D-92CD-CAA549339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E46E8-58D1-A149-AC67-409F5349495F}"/>
              </a:ext>
            </a:extLst>
          </p:cNvPr>
          <p:cNvSpPr>
            <a:spLocks noGrp="1"/>
          </p:cNvSpPr>
          <p:nvPr>
            <p:ph type="sldNum" sz="quarter" idx="12"/>
          </p:nvPr>
        </p:nvSpPr>
        <p:spPr/>
        <p:txBody>
          <a:bodyPr/>
          <a:lstStyle/>
          <a:p>
            <a:fld id="{6612992E-8CD8-7B4B-B686-7D2904226F09}" type="slidenum">
              <a:rPr lang="en-US" smtClean="0"/>
              <a:t>‹#›</a:t>
            </a:fld>
            <a:endParaRPr lang="en-US"/>
          </a:p>
        </p:txBody>
      </p:sp>
    </p:spTree>
    <p:extLst>
      <p:ext uri="{BB962C8B-B14F-4D97-AF65-F5344CB8AC3E}">
        <p14:creationId xmlns:p14="http://schemas.microsoft.com/office/powerpoint/2010/main" val="40814602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911689-99D5-A44D-AC53-7B9D2D0D121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D221E-906F-894A-9C4B-00E8771B460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6DF3B-9295-3A43-9CD1-BED1E12464EF}"/>
              </a:ext>
            </a:extLst>
          </p:cNvPr>
          <p:cNvSpPr>
            <a:spLocks noGrp="1"/>
          </p:cNvSpPr>
          <p:nvPr>
            <p:ph type="dt" sz="half" idx="10"/>
          </p:nvPr>
        </p:nvSpPr>
        <p:spPr/>
        <p:txBody>
          <a:bodyPr/>
          <a:lstStyle/>
          <a:p>
            <a:fld id="{AC5477A2-CFB0-8F47-861C-7816F03CCD99}" type="datetimeFigureOut">
              <a:rPr lang="en-US" smtClean="0"/>
              <a:t>29-May-22</a:t>
            </a:fld>
            <a:endParaRPr lang="en-US"/>
          </a:p>
        </p:txBody>
      </p:sp>
      <p:sp>
        <p:nvSpPr>
          <p:cNvPr id="5" name="Footer Placeholder 4">
            <a:extLst>
              <a:ext uri="{FF2B5EF4-FFF2-40B4-BE49-F238E27FC236}">
                <a16:creationId xmlns:a16="http://schemas.microsoft.com/office/drawing/2014/main" id="{4AE4C259-B6D6-CF42-8176-CA06744E9C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79E55-AAA1-C643-928D-D14E08D3A14B}"/>
              </a:ext>
            </a:extLst>
          </p:cNvPr>
          <p:cNvSpPr>
            <a:spLocks noGrp="1"/>
          </p:cNvSpPr>
          <p:nvPr>
            <p:ph type="sldNum" sz="quarter" idx="12"/>
          </p:nvPr>
        </p:nvSpPr>
        <p:spPr/>
        <p:txBody>
          <a:bodyPr/>
          <a:lstStyle/>
          <a:p>
            <a:fld id="{6612992E-8CD8-7B4B-B686-7D2904226F09}" type="slidenum">
              <a:rPr lang="en-US" smtClean="0"/>
              <a:t>‹#›</a:t>
            </a:fld>
            <a:endParaRPr lang="en-US"/>
          </a:p>
        </p:txBody>
      </p:sp>
    </p:spTree>
    <p:extLst>
      <p:ext uri="{BB962C8B-B14F-4D97-AF65-F5344CB8AC3E}">
        <p14:creationId xmlns:p14="http://schemas.microsoft.com/office/powerpoint/2010/main" val="18763874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128005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A857E34-5B53-480D-9792-43DAF8A8F12C}"/>
              </a:ext>
            </a:extLst>
          </p:cNvPr>
          <p:cNvSpPr>
            <a:spLocks noGrp="1"/>
          </p:cNvSpPr>
          <p:nvPr>
            <p:ph type="sldNum" sz="quarter" idx="10"/>
          </p:nvPr>
        </p:nvSpPr>
        <p:spPr>
          <a:xfrm>
            <a:off x="8534400" y="6403975"/>
            <a:ext cx="515938" cy="365125"/>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F33133FC-B5CF-4257-8D0F-C4ED08DC43B3}" type="slidenum">
              <a:rPr lang="en-US" altLang="en-US"/>
              <a:pPr/>
              <a:t>‹#›</a:t>
            </a:fld>
            <a:endParaRPr lang="en-US" altLang="en-US"/>
          </a:p>
        </p:txBody>
      </p:sp>
    </p:spTree>
    <p:extLst>
      <p:ext uri="{BB962C8B-B14F-4D97-AF65-F5344CB8AC3E}">
        <p14:creationId xmlns:p14="http://schemas.microsoft.com/office/powerpoint/2010/main" val="3989154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31800" y="1089027"/>
            <a:ext cx="4064000" cy="163480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1" y="1089027"/>
            <a:ext cx="4064000" cy="163480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3362D90-31C4-47AC-A7E6-E2FA6FCA64B3}"/>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6" name="Footer Placeholder 5">
            <a:extLst>
              <a:ext uri="{FF2B5EF4-FFF2-40B4-BE49-F238E27FC236}">
                <a16:creationId xmlns:a16="http://schemas.microsoft.com/office/drawing/2014/main" id="{C130B146-6A87-48F1-847F-B6CB456C6D05}"/>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7" name="Slide Number Placeholder 6">
            <a:extLst>
              <a:ext uri="{FF2B5EF4-FFF2-40B4-BE49-F238E27FC236}">
                <a16:creationId xmlns:a16="http://schemas.microsoft.com/office/drawing/2014/main" id="{0DDD2C3C-B0D8-4DF2-BAB1-EF5829D98069}"/>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6A26F560-986B-4B67-88B7-B1D81A6A22E8}" type="slidenum">
              <a:rPr lang="en-US" altLang="en-US"/>
              <a:pPr>
                <a:defRPr/>
              </a:pPr>
              <a:t>‹#›</a:t>
            </a:fld>
            <a:r>
              <a:rPr lang="en-US" altLang="en-US"/>
              <a:t> / 45</a:t>
            </a:r>
          </a:p>
        </p:txBody>
      </p:sp>
    </p:spTree>
    <p:extLst>
      <p:ext uri="{BB962C8B-B14F-4D97-AF65-F5344CB8AC3E}">
        <p14:creationId xmlns:p14="http://schemas.microsoft.com/office/powerpoint/2010/main" val="2262484816"/>
      </p:ext>
    </p:extLst>
  </p:cSld>
  <p:clrMapOvr>
    <a:masterClrMapping/>
  </p:clrMapOvr>
  <p:transition spd="slow"/>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B380EB29-5100-4C2A-97AC-96D6430DC79B}"/>
              </a:ext>
            </a:extLst>
          </p:cNvPr>
          <p:cNvSpPr>
            <a:spLocks noGrp="1"/>
          </p:cNvSpPr>
          <p:nvPr>
            <p:ph type="sldNum" sz="quarter" idx="10"/>
          </p:nvPr>
        </p:nvSpPr>
        <p:spPr>
          <a:xfrm>
            <a:off x="8494713" y="6410325"/>
            <a:ext cx="565150" cy="365125"/>
          </a:xfrm>
          <a:prstGeom prst="rect">
            <a:avLst/>
          </a:prstGeom>
        </p:spPr>
        <p:txBody>
          <a:bodyPr vert="horz" wrap="square" lIns="91440" tIns="45720" rIns="91440" bIns="45720" numCol="1" anchor="t" anchorCtr="0" compatLnSpc="1">
            <a:prstTxWarp prst="textNoShape">
              <a:avLst/>
            </a:prstTxWarp>
          </a:bodyPr>
          <a:lstStyle>
            <a:lvl1pPr>
              <a:defRPr sz="2000"/>
            </a:lvl1pPr>
          </a:lstStyle>
          <a:p>
            <a:fld id="{1B6DBC7E-C39F-4E2A-B483-3D6ED99FBE94}" type="slidenum">
              <a:rPr lang="en-US" altLang="en-US"/>
              <a:pPr/>
              <a:t>‹#›</a:t>
            </a:fld>
            <a:endParaRPr lang="en-US" altLang="en-US"/>
          </a:p>
        </p:txBody>
      </p:sp>
    </p:spTree>
    <p:extLst>
      <p:ext uri="{BB962C8B-B14F-4D97-AF65-F5344CB8AC3E}">
        <p14:creationId xmlns:p14="http://schemas.microsoft.com/office/powerpoint/2010/main" val="3313413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293688" y="304800"/>
            <a:ext cx="8574087" cy="554038"/>
          </a:xfrm>
          <a:prstGeom prst="rect">
            <a:avLst/>
          </a:prstGeom>
        </p:spPr>
        <p:txBody>
          <a:bodyPr/>
          <a:lstStyle/>
          <a:p>
            <a:r>
              <a:rPr lang="zh-TW" altLang="en-US"/>
              <a:t>按一下以編輯母片標題樣式</a:t>
            </a:r>
          </a:p>
        </p:txBody>
      </p:sp>
      <p:sp>
        <p:nvSpPr>
          <p:cNvPr id="3" name="內容版面配置區 2"/>
          <p:cNvSpPr>
            <a:spLocks noGrp="1"/>
          </p:cNvSpPr>
          <p:nvPr>
            <p:ph idx="1"/>
          </p:nvPr>
        </p:nvSpPr>
        <p:spPr>
          <a:xfrm>
            <a:off x="461963" y="1082675"/>
            <a:ext cx="8259762" cy="5259388"/>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4">
            <a:extLst>
              <a:ext uri="{FF2B5EF4-FFF2-40B4-BE49-F238E27FC236}">
                <a16:creationId xmlns:a16="http://schemas.microsoft.com/office/drawing/2014/main" id="{CF0EE342-C0AF-43EF-8A99-DD0957C6DDE9}"/>
              </a:ext>
            </a:extLst>
          </p:cNvPr>
          <p:cNvSpPr>
            <a:spLocks noGrp="1"/>
          </p:cNvSpPr>
          <p:nvPr>
            <p:ph type="sldNum" sz="quarter" idx="10"/>
          </p:nvPr>
        </p:nvSpPr>
        <p:spPr>
          <a:xfrm>
            <a:off x="8524875" y="6491288"/>
            <a:ext cx="568325" cy="323850"/>
          </a:xfrm>
          <a:prstGeom prst="rect">
            <a:avLst/>
          </a:prstGeom>
        </p:spPr>
        <p:txBody>
          <a:bodyPr vert="horz" wrap="square" lIns="91440" tIns="45720" rIns="91440" bIns="45720" numCol="1" anchor="t" anchorCtr="0" compatLnSpc="1">
            <a:prstTxWarp prst="textNoShape">
              <a:avLst/>
            </a:prstTxWarp>
          </a:bodyPr>
          <a:lstStyle>
            <a:lvl1pPr>
              <a:defRPr sz="1800">
                <a:ea typeface="新細明體" panose="02020500000000000000" pitchFamily="18" charset="-120"/>
              </a:defRPr>
            </a:lvl1pPr>
          </a:lstStyle>
          <a:p>
            <a:fld id="{5E95B6CB-7485-4504-AC51-717FAE63DE47}" type="slidenum">
              <a:rPr lang="en-US" altLang="zh-TW"/>
              <a:pPr/>
              <a:t>‹#›</a:t>
            </a:fld>
            <a:endParaRPr lang="en-US" altLang="zh-TW"/>
          </a:p>
        </p:txBody>
      </p:sp>
    </p:spTree>
    <p:extLst>
      <p:ext uri="{BB962C8B-B14F-4D97-AF65-F5344CB8AC3E}">
        <p14:creationId xmlns:p14="http://schemas.microsoft.com/office/powerpoint/2010/main" val="14926024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738224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4F38D939-9EE2-4016-AC0C-A4A525E5C9BE}"/>
              </a:ext>
            </a:extLst>
          </p:cNvPr>
          <p:cNvSpPr>
            <a:spLocks noGrp="1"/>
          </p:cNvSpPr>
          <p:nvPr>
            <p:ph type="sldNum" sz="quarter" idx="10"/>
          </p:nvPr>
        </p:nvSpPr>
        <p:spPr>
          <a:xfrm>
            <a:off x="8534400" y="6403975"/>
            <a:ext cx="515938" cy="365125"/>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68FF93FC-E321-499E-90A2-24EDE8222943}" type="slidenum">
              <a:rPr lang="en-US" altLang="en-US"/>
              <a:pPr/>
              <a:t>‹#›</a:t>
            </a:fld>
            <a:endParaRPr lang="en-US" altLang="en-US"/>
          </a:p>
        </p:txBody>
      </p:sp>
    </p:spTree>
    <p:extLst>
      <p:ext uri="{BB962C8B-B14F-4D97-AF65-F5344CB8AC3E}">
        <p14:creationId xmlns:p14="http://schemas.microsoft.com/office/powerpoint/2010/main" val="19980205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E67E4D78-794B-490E-86E9-A8D3FEDABFD1}"/>
              </a:ext>
            </a:extLst>
          </p:cNvPr>
          <p:cNvSpPr>
            <a:spLocks noGrp="1"/>
          </p:cNvSpPr>
          <p:nvPr>
            <p:ph type="sldNum" sz="quarter" idx="10"/>
          </p:nvPr>
        </p:nvSpPr>
        <p:spPr>
          <a:xfrm>
            <a:off x="8494713" y="6410325"/>
            <a:ext cx="565150" cy="365125"/>
          </a:xfrm>
          <a:prstGeom prst="rect">
            <a:avLst/>
          </a:prstGeom>
        </p:spPr>
        <p:txBody>
          <a:bodyPr vert="horz" wrap="square" lIns="91440" tIns="45720" rIns="91440" bIns="45720" numCol="1" anchor="t" anchorCtr="0" compatLnSpc="1">
            <a:prstTxWarp prst="textNoShape">
              <a:avLst/>
            </a:prstTxWarp>
          </a:bodyPr>
          <a:lstStyle>
            <a:lvl1pPr>
              <a:defRPr sz="2000"/>
            </a:lvl1pPr>
          </a:lstStyle>
          <a:p>
            <a:fld id="{01C53249-A64E-4D75-A0E3-ACE40A807D1D}" type="slidenum">
              <a:rPr lang="en-US" altLang="en-US"/>
              <a:pPr/>
              <a:t>‹#›</a:t>
            </a:fld>
            <a:endParaRPr lang="en-US" altLang="en-US"/>
          </a:p>
        </p:txBody>
      </p:sp>
    </p:spTree>
    <p:extLst>
      <p:ext uri="{BB962C8B-B14F-4D97-AF65-F5344CB8AC3E}">
        <p14:creationId xmlns:p14="http://schemas.microsoft.com/office/powerpoint/2010/main" val="22971885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293688" y="304800"/>
            <a:ext cx="8574087" cy="554038"/>
          </a:xfrm>
          <a:prstGeom prst="rect">
            <a:avLst/>
          </a:prstGeom>
        </p:spPr>
        <p:txBody>
          <a:bodyPr/>
          <a:lstStyle/>
          <a:p>
            <a:r>
              <a:rPr lang="zh-TW" altLang="en-US"/>
              <a:t>按一下以編輯母片標題樣式</a:t>
            </a:r>
          </a:p>
        </p:txBody>
      </p:sp>
      <p:sp>
        <p:nvSpPr>
          <p:cNvPr id="3" name="內容版面配置區 2"/>
          <p:cNvSpPr>
            <a:spLocks noGrp="1"/>
          </p:cNvSpPr>
          <p:nvPr>
            <p:ph idx="1"/>
          </p:nvPr>
        </p:nvSpPr>
        <p:spPr>
          <a:xfrm>
            <a:off x="461963" y="1082675"/>
            <a:ext cx="8259762" cy="5259388"/>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4">
            <a:extLst>
              <a:ext uri="{FF2B5EF4-FFF2-40B4-BE49-F238E27FC236}">
                <a16:creationId xmlns:a16="http://schemas.microsoft.com/office/drawing/2014/main" id="{8C036A84-32A2-4777-AB99-D1FF113B0AE5}"/>
              </a:ext>
            </a:extLst>
          </p:cNvPr>
          <p:cNvSpPr>
            <a:spLocks noGrp="1"/>
          </p:cNvSpPr>
          <p:nvPr>
            <p:ph type="sldNum" sz="quarter" idx="10"/>
          </p:nvPr>
        </p:nvSpPr>
        <p:spPr>
          <a:xfrm>
            <a:off x="8524875" y="6491288"/>
            <a:ext cx="568325" cy="323850"/>
          </a:xfrm>
          <a:prstGeom prst="rect">
            <a:avLst/>
          </a:prstGeom>
        </p:spPr>
        <p:txBody>
          <a:bodyPr vert="horz" wrap="square" lIns="91440" tIns="45720" rIns="91440" bIns="45720" numCol="1" anchor="t" anchorCtr="0" compatLnSpc="1">
            <a:prstTxWarp prst="textNoShape">
              <a:avLst/>
            </a:prstTxWarp>
          </a:bodyPr>
          <a:lstStyle>
            <a:lvl1pPr>
              <a:defRPr sz="1800">
                <a:ea typeface="新細明體" panose="02020500000000000000" pitchFamily="18" charset="-120"/>
              </a:defRPr>
            </a:lvl1pPr>
          </a:lstStyle>
          <a:p>
            <a:fld id="{342D94E4-9E54-4535-B4B2-F337FEB9BFB0}" type="slidenum">
              <a:rPr lang="en-US" altLang="zh-TW"/>
              <a:pPr/>
              <a:t>‹#›</a:t>
            </a:fld>
            <a:endParaRPr lang="en-US" altLang="zh-TW"/>
          </a:p>
        </p:txBody>
      </p:sp>
    </p:spTree>
    <p:extLst>
      <p:ext uri="{BB962C8B-B14F-4D97-AF65-F5344CB8AC3E}">
        <p14:creationId xmlns:p14="http://schemas.microsoft.com/office/powerpoint/2010/main" val="283457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2463"/>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846580"/>
            <a:ext cx="4040188" cy="3282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14293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6" y="1846580"/>
            <a:ext cx="4041775" cy="3282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14293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F16D0D6-9D42-4FD7-A6B1-2F2E79F580CE}"/>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8" name="Footer Placeholder 7">
            <a:extLst>
              <a:ext uri="{FF2B5EF4-FFF2-40B4-BE49-F238E27FC236}">
                <a16:creationId xmlns:a16="http://schemas.microsoft.com/office/drawing/2014/main" id="{42CD1289-B861-4BF8-A2EC-CAE63191B155}"/>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9" name="Slide Number Placeholder 8">
            <a:extLst>
              <a:ext uri="{FF2B5EF4-FFF2-40B4-BE49-F238E27FC236}">
                <a16:creationId xmlns:a16="http://schemas.microsoft.com/office/drawing/2014/main" id="{1C9716C7-CFD3-4A41-9AF4-BF3634D36796}"/>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0C0D2D64-419B-466F-B6AE-A8B353365D76}" type="slidenum">
              <a:rPr lang="en-US" altLang="en-US"/>
              <a:pPr>
                <a:defRPr/>
              </a:pPr>
              <a:t>‹#›</a:t>
            </a:fld>
            <a:r>
              <a:rPr lang="en-US" altLang="en-US"/>
              <a:t> / 45</a:t>
            </a:r>
          </a:p>
        </p:txBody>
      </p:sp>
    </p:spTree>
    <p:extLst>
      <p:ext uri="{BB962C8B-B14F-4D97-AF65-F5344CB8AC3E}">
        <p14:creationId xmlns:p14="http://schemas.microsoft.com/office/powerpoint/2010/main" val="794488007"/>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37A767D-F3B8-43DA-B971-1E6C424F2F7E}"/>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4" name="Footer Placeholder 3">
            <a:extLst>
              <a:ext uri="{FF2B5EF4-FFF2-40B4-BE49-F238E27FC236}">
                <a16:creationId xmlns:a16="http://schemas.microsoft.com/office/drawing/2014/main" id="{40468996-079B-4234-92B0-FE76CC8F9281}"/>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5" name="Slide Number Placeholder 4">
            <a:extLst>
              <a:ext uri="{FF2B5EF4-FFF2-40B4-BE49-F238E27FC236}">
                <a16:creationId xmlns:a16="http://schemas.microsoft.com/office/drawing/2014/main" id="{288E0E63-C7AE-481A-AD0E-E3F048307207}"/>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C0F3704C-0DF2-4553-8F2E-E6B789DA8FA6}" type="slidenum">
              <a:rPr lang="en-US" altLang="en-US"/>
              <a:pPr>
                <a:defRPr/>
              </a:pPr>
              <a:t>‹#›</a:t>
            </a:fld>
            <a:r>
              <a:rPr lang="en-US" altLang="en-US"/>
              <a:t> / 45</a:t>
            </a:r>
          </a:p>
        </p:txBody>
      </p:sp>
    </p:spTree>
    <p:extLst>
      <p:ext uri="{BB962C8B-B14F-4D97-AF65-F5344CB8AC3E}">
        <p14:creationId xmlns:p14="http://schemas.microsoft.com/office/powerpoint/2010/main" val="183029754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C515D3-F1F9-4ED9-A199-F8CBE0F2B696}"/>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3" name="Footer Placeholder 2">
            <a:extLst>
              <a:ext uri="{FF2B5EF4-FFF2-40B4-BE49-F238E27FC236}">
                <a16:creationId xmlns:a16="http://schemas.microsoft.com/office/drawing/2014/main" id="{47E543C0-8C87-41BB-BB4C-8D89D9C5BEF6}"/>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4" name="Slide Number Placeholder 3">
            <a:extLst>
              <a:ext uri="{FF2B5EF4-FFF2-40B4-BE49-F238E27FC236}">
                <a16:creationId xmlns:a16="http://schemas.microsoft.com/office/drawing/2014/main" id="{9218F8E1-6AA2-46B8-A9FE-0E145EE1015C}"/>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981402BB-86E5-408A-A344-0935B5BD6325}" type="slidenum">
              <a:rPr lang="en-US" altLang="en-US"/>
              <a:pPr>
                <a:defRPr/>
              </a:pPr>
              <a:t>‹#›</a:t>
            </a:fld>
            <a:r>
              <a:rPr lang="en-US" altLang="en-US"/>
              <a:t> / 45</a:t>
            </a:r>
          </a:p>
        </p:txBody>
      </p:sp>
    </p:spTree>
    <p:extLst>
      <p:ext uri="{BB962C8B-B14F-4D97-AF65-F5344CB8AC3E}">
        <p14:creationId xmlns:p14="http://schemas.microsoft.com/office/powerpoint/2010/main" val="2116454725"/>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182980"/>
            <a:ext cx="3008313" cy="252120"/>
          </a:xfrm>
        </p:spPr>
        <p:txBody>
          <a:bodyPr anchor="b"/>
          <a:lstStyle>
            <a:lvl1pPr algn="l">
              <a:defRPr sz="1500" b="1"/>
            </a:lvl1pPr>
          </a:lstStyle>
          <a:p>
            <a:r>
              <a:rPr lang="en-US"/>
              <a:t>Click to edit Master title style</a:t>
            </a:r>
            <a:endParaRPr lang="en-CA"/>
          </a:p>
        </p:txBody>
      </p:sp>
      <p:sp>
        <p:nvSpPr>
          <p:cNvPr id="3" name="Content Placeholder 2"/>
          <p:cNvSpPr>
            <a:spLocks noGrp="1"/>
          </p:cNvSpPr>
          <p:nvPr>
            <p:ph idx="1"/>
          </p:nvPr>
        </p:nvSpPr>
        <p:spPr>
          <a:xfrm>
            <a:off x="3575050" y="273052"/>
            <a:ext cx="5111750" cy="187487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1" y="1435101"/>
            <a:ext cx="3008313" cy="21287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35EA85CF-CD25-433F-B452-819DE8B659F2}"/>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6" name="Footer Placeholder 5">
            <a:extLst>
              <a:ext uri="{FF2B5EF4-FFF2-40B4-BE49-F238E27FC236}">
                <a16:creationId xmlns:a16="http://schemas.microsoft.com/office/drawing/2014/main" id="{9496D1A0-A8FA-4615-B9A0-DC7E4EE12A43}"/>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7" name="Slide Number Placeholder 6">
            <a:extLst>
              <a:ext uri="{FF2B5EF4-FFF2-40B4-BE49-F238E27FC236}">
                <a16:creationId xmlns:a16="http://schemas.microsoft.com/office/drawing/2014/main" id="{65D8BA08-6590-4763-95A3-D74109B2762D}"/>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1C5240A9-1B6A-4079-B74D-E286FFE1D18C}" type="slidenum">
              <a:rPr lang="en-US" altLang="en-US"/>
              <a:pPr>
                <a:defRPr/>
              </a:pPr>
              <a:t>‹#›</a:t>
            </a:fld>
            <a:r>
              <a:rPr lang="en-US" altLang="en-US"/>
              <a:t> / 45</a:t>
            </a:r>
          </a:p>
        </p:txBody>
      </p:sp>
    </p:spTree>
    <p:extLst>
      <p:ext uri="{BB962C8B-B14F-4D97-AF65-F5344CB8AC3E}">
        <p14:creationId xmlns:p14="http://schemas.microsoft.com/office/powerpoint/2010/main" val="2297426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1C2FE-AD79-4AD5-A0BD-F51BE4945E0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58D1C82-E489-46BF-8A2B-41C64170F2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9BD4551-275D-4FCB-B35D-448AE2C76A3A}"/>
              </a:ext>
            </a:extLst>
          </p:cNvPr>
          <p:cNvSpPr>
            <a:spLocks noGrp="1"/>
          </p:cNvSpPr>
          <p:nvPr>
            <p:ph type="dt" sz="half" idx="10"/>
          </p:nvPr>
        </p:nvSpPr>
        <p:spPr/>
        <p:txBody>
          <a:bodyPr/>
          <a:lstStyle/>
          <a:p>
            <a:pPr>
              <a:defRPr>
                <a:uFillTx/>
              </a:defRPr>
            </a:pPr>
            <a:endParaRPr lang="en-US">
              <a:uFillTx/>
            </a:endParaRPr>
          </a:p>
        </p:txBody>
      </p:sp>
      <p:sp>
        <p:nvSpPr>
          <p:cNvPr id="5" name="Footer Placeholder 4">
            <a:extLst>
              <a:ext uri="{FF2B5EF4-FFF2-40B4-BE49-F238E27FC236}">
                <a16:creationId xmlns:a16="http://schemas.microsoft.com/office/drawing/2014/main" id="{53794E0A-8449-481F-AE74-F325B9CD3E0C}"/>
              </a:ext>
            </a:extLst>
          </p:cNvPr>
          <p:cNvSpPr>
            <a:spLocks noGrp="1"/>
          </p:cNvSpPr>
          <p:nvPr>
            <p:ph type="ftr" sz="quarter" idx="11"/>
          </p:nvPr>
        </p:nvSpPr>
        <p:spPr/>
        <p:txBody>
          <a:bodyPr/>
          <a:lstStyle/>
          <a:p>
            <a:pPr>
              <a:defRPr>
                <a:uFillTx/>
              </a:defRPr>
            </a:pPr>
            <a:endParaRPr lang="en-US">
              <a:uFillTx/>
            </a:endParaRPr>
          </a:p>
        </p:txBody>
      </p:sp>
      <p:sp>
        <p:nvSpPr>
          <p:cNvPr id="6" name="Slide Number Placeholder 5">
            <a:extLst>
              <a:ext uri="{FF2B5EF4-FFF2-40B4-BE49-F238E27FC236}">
                <a16:creationId xmlns:a16="http://schemas.microsoft.com/office/drawing/2014/main" id="{79DF9D9B-630D-4320-BD1D-7B966A4F040F}"/>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3512758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15218"/>
            <a:ext cx="5486400" cy="252120"/>
          </a:xfrm>
        </p:spPr>
        <p:txBody>
          <a:bodyPr anchor="b"/>
          <a:lstStyle>
            <a:lvl1pPr algn="l">
              <a:defRPr sz="1500" b="1"/>
            </a:lvl1pPr>
          </a:lstStyle>
          <a:p>
            <a:r>
              <a:rPr lang="en-US"/>
              <a:t>Click to edit Master title style</a:t>
            </a:r>
            <a:endParaRPr lang="en-CA"/>
          </a:p>
        </p:txBody>
      </p:sp>
      <p:sp>
        <p:nvSpPr>
          <p:cNvPr id="3" name="Picture Placeholder 2"/>
          <p:cNvSpPr>
            <a:spLocks noGrp="1"/>
          </p:cNvSpPr>
          <p:nvPr>
            <p:ph type="pic" idx="1"/>
          </p:nvPr>
        </p:nvSpPr>
        <p:spPr>
          <a:xfrm>
            <a:off x="1792288" y="612776"/>
            <a:ext cx="5486400" cy="4206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CA" noProof="0"/>
          </a:p>
        </p:txBody>
      </p:sp>
      <p:sp>
        <p:nvSpPr>
          <p:cNvPr id="4" name="Text Placeholder 3"/>
          <p:cNvSpPr>
            <a:spLocks noGrp="1"/>
          </p:cNvSpPr>
          <p:nvPr>
            <p:ph type="body" sz="half" idx="2"/>
          </p:nvPr>
        </p:nvSpPr>
        <p:spPr>
          <a:xfrm>
            <a:off x="1792288" y="5367338"/>
            <a:ext cx="5486400" cy="21287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90DD0E88-2DE9-4AD7-9E86-D432DD54CAFB}"/>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6" name="Footer Placeholder 5">
            <a:extLst>
              <a:ext uri="{FF2B5EF4-FFF2-40B4-BE49-F238E27FC236}">
                <a16:creationId xmlns:a16="http://schemas.microsoft.com/office/drawing/2014/main" id="{BB8B65A4-CC50-4AB4-B94F-994CD3A913D5}"/>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7" name="Slide Number Placeholder 6">
            <a:extLst>
              <a:ext uri="{FF2B5EF4-FFF2-40B4-BE49-F238E27FC236}">
                <a16:creationId xmlns:a16="http://schemas.microsoft.com/office/drawing/2014/main" id="{63A993F7-876D-4194-8654-5EBADA8B2BCD}"/>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058D58FD-AB98-4502-8FC2-C09045A27DBF}" type="slidenum">
              <a:rPr lang="en-US" altLang="en-US"/>
              <a:pPr>
                <a:defRPr/>
              </a:pPr>
              <a:t>‹#›</a:t>
            </a:fld>
            <a:r>
              <a:rPr lang="en-US" altLang="en-US"/>
              <a:t> / 45</a:t>
            </a:r>
          </a:p>
        </p:txBody>
      </p:sp>
    </p:spTree>
    <p:extLst>
      <p:ext uri="{BB962C8B-B14F-4D97-AF65-F5344CB8AC3E}">
        <p14:creationId xmlns:p14="http://schemas.microsoft.com/office/powerpoint/2010/main" val="2410840637"/>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621885" y="1089027"/>
            <a:ext cx="2090316" cy="3159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49F26B9-57D4-48AA-93BD-063776AAF7B4}"/>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5" name="Footer Placeholder 4">
            <a:extLst>
              <a:ext uri="{FF2B5EF4-FFF2-40B4-BE49-F238E27FC236}">
                <a16:creationId xmlns:a16="http://schemas.microsoft.com/office/drawing/2014/main" id="{11AC0D1B-527C-4F00-B9DA-8D822B5B7062}"/>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6" name="Slide Number Placeholder 5">
            <a:extLst>
              <a:ext uri="{FF2B5EF4-FFF2-40B4-BE49-F238E27FC236}">
                <a16:creationId xmlns:a16="http://schemas.microsoft.com/office/drawing/2014/main" id="{B6342484-46E8-4930-9B91-3878FB1CCC52}"/>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6B5C02AB-0D9F-4E48-A2FD-336BB37BA246}" type="slidenum">
              <a:rPr lang="en-US" altLang="en-US"/>
              <a:pPr>
                <a:defRPr/>
              </a:pPr>
              <a:t>‹#›</a:t>
            </a:fld>
            <a:r>
              <a:rPr lang="en-US" altLang="en-US"/>
              <a:t> / 45</a:t>
            </a:r>
          </a:p>
        </p:txBody>
      </p:sp>
    </p:spTree>
    <p:extLst>
      <p:ext uri="{BB962C8B-B14F-4D97-AF65-F5344CB8AC3E}">
        <p14:creationId xmlns:p14="http://schemas.microsoft.com/office/powerpoint/2010/main" val="3420087022"/>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83769" y="425450"/>
            <a:ext cx="409407" cy="37925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859076" y="425450"/>
            <a:ext cx="1767150" cy="3792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7872EC4-021A-4D20-946C-9B89562822FC}"/>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5" name="Footer Placeholder 4">
            <a:extLst>
              <a:ext uri="{FF2B5EF4-FFF2-40B4-BE49-F238E27FC236}">
                <a16:creationId xmlns:a16="http://schemas.microsoft.com/office/drawing/2014/main" id="{FD206BB4-D084-4440-A338-DC3A27536F89}"/>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6" name="Slide Number Placeholder 5">
            <a:extLst>
              <a:ext uri="{FF2B5EF4-FFF2-40B4-BE49-F238E27FC236}">
                <a16:creationId xmlns:a16="http://schemas.microsoft.com/office/drawing/2014/main" id="{A709B77D-96F3-4D32-A3FF-8FF0ED13A8C4}"/>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3BBBACD6-11F1-4545-ACBB-BC0156BFBCA8}" type="slidenum">
              <a:rPr lang="en-US" altLang="en-US"/>
              <a:pPr>
                <a:defRPr/>
              </a:pPr>
              <a:t>‹#›</a:t>
            </a:fld>
            <a:r>
              <a:rPr lang="en-US" altLang="en-US"/>
              <a:t> / 45</a:t>
            </a:r>
          </a:p>
        </p:txBody>
      </p:sp>
    </p:spTree>
    <p:extLst>
      <p:ext uri="{BB962C8B-B14F-4D97-AF65-F5344CB8AC3E}">
        <p14:creationId xmlns:p14="http://schemas.microsoft.com/office/powerpoint/2010/main" val="3669839803"/>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1551" y="425452"/>
            <a:ext cx="7921625" cy="332463"/>
          </a:xfrm>
        </p:spPr>
        <p:txBody>
          <a:bodyPr/>
          <a:lstStyle/>
          <a:p>
            <a:r>
              <a:rPr lang="en-US"/>
              <a:t>Click to edit Master title style</a:t>
            </a:r>
            <a:endParaRPr lang="en-CA"/>
          </a:p>
        </p:txBody>
      </p:sp>
      <p:sp>
        <p:nvSpPr>
          <p:cNvPr id="3" name="Text Placeholder 2"/>
          <p:cNvSpPr>
            <a:spLocks noGrp="1"/>
          </p:cNvSpPr>
          <p:nvPr>
            <p:ph type="body" sz="half" idx="1"/>
          </p:nvPr>
        </p:nvSpPr>
        <p:spPr>
          <a:xfrm>
            <a:off x="431800" y="1089026"/>
            <a:ext cx="4064000" cy="1690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1" y="1089026"/>
            <a:ext cx="4064000" cy="1690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9C884CA-2367-478E-ABB6-0EE71ABAC21C}"/>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6" name="Footer Placeholder 5">
            <a:extLst>
              <a:ext uri="{FF2B5EF4-FFF2-40B4-BE49-F238E27FC236}">
                <a16:creationId xmlns:a16="http://schemas.microsoft.com/office/drawing/2014/main" id="{730F0EB3-3466-4B94-92E3-68B9A7FA715B}"/>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7" name="Slide Number Placeholder 6">
            <a:extLst>
              <a:ext uri="{FF2B5EF4-FFF2-40B4-BE49-F238E27FC236}">
                <a16:creationId xmlns:a16="http://schemas.microsoft.com/office/drawing/2014/main" id="{03AB864D-84BA-4AA3-93E0-EEA91D01A9E7}"/>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F91A69C3-3517-4179-A4CC-E7CECF48F6FC}" type="slidenum">
              <a:rPr lang="en-US" altLang="en-US"/>
              <a:pPr>
                <a:defRPr/>
              </a:pPr>
              <a:t>‹#›</a:t>
            </a:fld>
            <a:r>
              <a:rPr lang="en-US" altLang="en-US"/>
              <a:t> / 45</a:t>
            </a:r>
          </a:p>
        </p:txBody>
      </p:sp>
    </p:spTree>
    <p:extLst>
      <p:ext uri="{BB962C8B-B14F-4D97-AF65-F5344CB8AC3E}">
        <p14:creationId xmlns:p14="http://schemas.microsoft.com/office/powerpoint/2010/main" val="1503630350"/>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5817D60-3D96-433E-A421-FB385C660504}"/>
              </a:ext>
            </a:extLst>
          </p:cNvPr>
          <p:cNvSpPr>
            <a:spLocks noGrp="1" noChangeArrowheads="1"/>
          </p:cNvSpPr>
          <p:nvPr>
            <p:ph type="ctrTitle"/>
          </p:nvPr>
        </p:nvSpPr>
        <p:spPr>
          <a:xfrm>
            <a:off x="685800" y="1447800"/>
            <a:ext cx="7772400" cy="1143000"/>
          </a:xfrm>
        </p:spPr>
        <p:txBody>
          <a:bodyPr/>
          <a:lstStyle>
            <a:lvl1pPr algn="ctr">
              <a:defRPr sz="3600"/>
            </a:lvl1pPr>
          </a:lstStyle>
          <a:p>
            <a:pPr lvl="0"/>
            <a:r>
              <a:rPr lang="en-US" altLang="en-US" noProof="0"/>
              <a:t>Click to edit Master title style</a:t>
            </a:r>
          </a:p>
        </p:txBody>
      </p:sp>
      <p:sp>
        <p:nvSpPr>
          <p:cNvPr id="59395" name="Rectangle 3">
            <a:extLst>
              <a:ext uri="{FF2B5EF4-FFF2-40B4-BE49-F238E27FC236}">
                <a16:creationId xmlns:a16="http://schemas.microsoft.com/office/drawing/2014/main" id="{819C7AC5-A6E6-47F5-B467-6DC206DDBA33}"/>
              </a:ext>
            </a:extLst>
          </p:cNvPr>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59396" name="Rectangle 4">
            <a:extLst>
              <a:ext uri="{FF2B5EF4-FFF2-40B4-BE49-F238E27FC236}">
                <a16:creationId xmlns:a16="http://schemas.microsoft.com/office/drawing/2014/main" id="{63A658A8-AD20-401A-8885-165E4C14177E}"/>
              </a:ext>
            </a:extLst>
          </p:cNvPr>
          <p:cNvSpPr>
            <a:spLocks noGrp="1" noChangeArrowheads="1"/>
          </p:cNvSpPr>
          <p:nvPr>
            <p:ph type="ftr" sz="quarter" idx="3"/>
          </p:nvPr>
        </p:nvSpPr>
        <p:spPr>
          <a:xfrm>
            <a:off x="3124200" y="6553200"/>
            <a:ext cx="2895600" cy="152400"/>
          </a:xfrm>
        </p:spPr>
        <p:txBody>
          <a:bodyPr/>
          <a:lstStyle>
            <a:lvl1pPr>
              <a:defRPr/>
            </a:lvl1pPr>
          </a:lstStyle>
          <a:p>
            <a:endParaRPr lang="en-US" altLang="en-US"/>
          </a:p>
        </p:txBody>
      </p:sp>
      <p:sp>
        <p:nvSpPr>
          <p:cNvPr id="59397" name="Rectangle 5">
            <a:extLst>
              <a:ext uri="{FF2B5EF4-FFF2-40B4-BE49-F238E27FC236}">
                <a16:creationId xmlns:a16="http://schemas.microsoft.com/office/drawing/2014/main" id="{EDBFF070-A70F-4736-A539-B14C15AC9DBE}"/>
              </a:ext>
            </a:extLst>
          </p:cNvPr>
          <p:cNvSpPr>
            <a:spLocks noGrp="1" noChangeArrowheads="1"/>
          </p:cNvSpPr>
          <p:nvPr>
            <p:ph type="sldNum" sz="quarter" idx="4"/>
          </p:nvPr>
        </p:nvSpPr>
        <p:spPr>
          <a:xfrm>
            <a:off x="304800" y="6477000"/>
            <a:ext cx="1905000" cy="228600"/>
          </a:xfrm>
        </p:spPr>
        <p:txBody>
          <a:bodyPr/>
          <a:lstStyle>
            <a:lvl1pPr>
              <a:defRPr/>
            </a:lvl1pPr>
          </a:lstStyle>
          <a:p>
            <a:fld id="{3A3CAB62-14F9-4247-80CB-1D8C83337B64}" type="slidenum">
              <a:rPr lang="en-US" altLang="en-US"/>
              <a:pPr/>
              <a:t>‹#›</a:t>
            </a:fld>
            <a:endParaRPr lang="en-US" altLang="en-US"/>
          </a:p>
        </p:txBody>
      </p:sp>
      <p:pic>
        <p:nvPicPr>
          <p:cNvPr id="59398" name="Picture 6">
            <a:extLst>
              <a:ext uri="{FF2B5EF4-FFF2-40B4-BE49-F238E27FC236}">
                <a16:creationId xmlns:a16="http://schemas.microsoft.com/office/drawing/2014/main" id="{23E61C74-64A6-4A6A-92B9-4A91469B1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5562600"/>
            <a:ext cx="920750" cy="654050"/>
          </a:xfrm>
          <a:prstGeom prst="rect">
            <a:avLst/>
          </a:prstGeom>
          <a:noFill/>
          <a:extLst>
            <a:ext uri="{909E8E84-426E-40DD-AFC4-6F175D3DCCD1}">
              <a14:hiddenFill xmlns:a14="http://schemas.microsoft.com/office/drawing/2010/main">
                <a:solidFill>
                  <a:srgbClr val="FFFFFF"/>
                </a:solidFill>
              </a14:hiddenFill>
            </a:ext>
          </a:extLst>
        </p:spPr>
      </p:pic>
      <p:sp>
        <p:nvSpPr>
          <p:cNvPr id="59399" name="Line 7">
            <a:extLst>
              <a:ext uri="{FF2B5EF4-FFF2-40B4-BE49-F238E27FC236}">
                <a16:creationId xmlns:a16="http://schemas.microsoft.com/office/drawing/2014/main" id="{3CBC84DC-BB5D-439A-89A1-D3C913550401}"/>
              </a:ext>
            </a:extLst>
          </p:cNvPr>
          <p:cNvSpPr>
            <a:spLocks noChangeShapeType="1"/>
          </p:cNvSpPr>
          <p:nvPr/>
        </p:nvSpPr>
        <p:spPr bwMode="auto">
          <a:xfrm>
            <a:off x="533400" y="762000"/>
            <a:ext cx="8077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extLst>
      <p:ext uri="{BB962C8B-B14F-4D97-AF65-F5344CB8AC3E}">
        <p14:creationId xmlns:p14="http://schemas.microsoft.com/office/powerpoint/2010/main" val="3641786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B525-DE48-4930-BBD5-86E74A9875A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29CBD12-6455-4843-8B1E-633C22329E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Footer Placeholder 3">
            <a:extLst>
              <a:ext uri="{FF2B5EF4-FFF2-40B4-BE49-F238E27FC236}">
                <a16:creationId xmlns:a16="http://schemas.microsoft.com/office/drawing/2014/main" id="{CE812550-2CDC-4453-A552-A47FA0D9730C}"/>
              </a:ext>
            </a:extLst>
          </p:cNvPr>
          <p:cNvSpPr>
            <a:spLocks noGrp="1"/>
          </p:cNvSpPr>
          <p:nvPr>
            <p:ph type="ftr" sz="quarter"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FE3DC00-3A18-48A1-A150-1BAD91B7DB6F}"/>
              </a:ext>
            </a:extLst>
          </p:cNvPr>
          <p:cNvSpPr>
            <a:spLocks noGrp="1"/>
          </p:cNvSpPr>
          <p:nvPr>
            <p:ph type="sldNum" sz="quarter" idx="11"/>
          </p:nvPr>
        </p:nvSpPr>
        <p:spPr/>
        <p:txBody>
          <a:bodyPr/>
          <a:lstStyle>
            <a:lvl1pPr>
              <a:defRPr/>
            </a:lvl1pPr>
          </a:lstStyle>
          <a:p>
            <a:fld id="{00202EFB-9B50-4085-8064-1CD2E769E676}" type="slidenum">
              <a:rPr lang="en-US" altLang="en-US"/>
              <a:pPr/>
              <a:t>‹#›</a:t>
            </a:fld>
            <a:endParaRPr lang="en-US" altLang="en-US"/>
          </a:p>
        </p:txBody>
      </p:sp>
    </p:spTree>
    <p:extLst>
      <p:ext uri="{BB962C8B-B14F-4D97-AF65-F5344CB8AC3E}">
        <p14:creationId xmlns:p14="http://schemas.microsoft.com/office/powerpoint/2010/main" val="2917078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138B-2659-4131-AE2D-47A2FE47911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9D8248C-3B4E-4975-BDE1-8C9941BCEAD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a:extLst>
              <a:ext uri="{FF2B5EF4-FFF2-40B4-BE49-F238E27FC236}">
                <a16:creationId xmlns:a16="http://schemas.microsoft.com/office/drawing/2014/main" id="{57493502-F324-4066-8629-FE3C15F7DC53}"/>
              </a:ext>
            </a:extLst>
          </p:cNvPr>
          <p:cNvSpPr>
            <a:spLocks noGrp="1"/>
          </p:cNvSpPr>
          <p:nvPr>
            <p:ph type="ftr" sz="quarter"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D200F96-E0FE-45DF-A855-228506501185}"/>
              </a:ext>
            </a:extLst>
          </p:cNvPr>
          <p:cNvSpPr>
            <a:spLocks noGrp="1"/>
          </p:cNvSpPr>
          <p:nvPr>
            <p:ph type="sldNum" sz="quarter" idx="11"/>
          </p:nvPr>
        </p:nvSpPr>
        <p:spPr/>
        <p:txBody>
          <a:bodyPr/>
          <a:lstStyle>
            <a:lvl1pPr>
              <a:defRPr/>
            </a:lvl1pPr>
          </a:lstStyle>
          <a:p>
            <a:fld id="{B5FD3E5F-4150-4784-871F-0D106A42654E}" type="slidenum">
              <a:rPr lang="en-US" altLang="en-US"/>
              <a:pPr/>
              <a:t>‹#›</a:t>
            </a:fld>
            <a:endParaRPr lang="en-US" altLang="en-US"/>
          </a:p>
        </p:txBody>
      </p:sp>
    </p:spTree>
    <p:extLst>
      <p:ext uri="{BB962C8B-B14F-4D97-AF65-F5344CB8AC3E}">
        <p14:creationId xmlns:p14="http://schemas.microsoft.com/office/powerpoint/2010/main" val="1379209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2234-C1EA-4DC2-BFEE-9275A38CAB9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BABC3D-7E42-41FF-AC07-90B92014D46F}"/>
              </a:ext>
            </a:extLst>
          </p:cNvPr>
          <p:cNvSpPr>
            <a:spLocks noGrp="1"/>
          </p:cNvSpPr>
          <p:nvPr>
            <p:ph sz="half" idx="1"/>
          </p:nvPr>
        </p:nvSpPr>
        <p:spPr>
          <a:xfrm>
            <a:off x="609600" y="1219200"/>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96DFD05-7D20-4499-8C48-70CF66E7168D}"/>
              </a:ext>
            </a:extLst>
          </p:cNvPr>
          <p:cNvSpPr>
            <a:spLocks noGrp="1"/>
          </p:cNvSpPr>
          <p:nvPr>
            <p:ph sz="half" idx="2"/>
          </p:nvPr>
        </p:nvSpPr>
        <p:spPr>
          <a:xfrm>
            <a:off x="4648200" y="1219200"/>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CBF8312D-821E-41B9-BE10-D5E5019583FB}"/>
              </a:ext>
            </a:extLst>
          </p:cNvPr>
          <p:cNvSpPr>
            <a:spLocks noGrp="1"/>
          </p:cNvSpPr>
          <p:nvPr>
            <p:ph type="ftr" sz="quarter"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5E7104-1967-407A-A6D0-C6EE469C3518}"/>
              </a:ext>
            </a:extLst>
          </p:cNvPr>
          <p:cNvSpPr>
            <a:spLocks noGrp="1"/>
          </p:cNvSpPr>
          <p:nvPr>
            <p:ph type="sldNum" sz="quarter" idx="11"/>
          </p:nvPr>
        </p:nvSpPr>
        <p:spPr/>
        <p:txBody>
          <a:bodyPr/>
          <a:lstStyle>
            <a:lvl1pPr>
              <a:defRPr/>
            </a:lvl1pPr>
          </a:lstStyle>
          <a:p>
            <a:fld id="{111D56EE-86F8-49FB-A80C-417BAD5C4CAB}" type="slidenum">
              <a:rPr lang="en-US" altLang="en-US"/>
              <a:pPr/>
              <a:t>‹#›</a:t>
            </a:fld>
            <a:endParaRPr lang="en-US" altLang="en-US"/>
          </a:p>
        </p:txBody>
      </p:sp>
    </p:spTree>
    <p:extLst>
      <p:ext uri="{BB962C8B-B14F-4D97-AF65-F5344CB8AC3E}">
        <p14:creationId xmlns:p14="http://schemas.microsoft.com/office/powerpoint/2010/main" val="1629719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18E63-B187-4D57-9B5B-4C9B548B4051}"/>
              </a:ext>
            </a:extLst>
          </p:cNvPr>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25EFA7A-72C4-40DE-925E-E9E3C94E22C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1E587E-5737-4BD1-AD6A-6BB5F1625D0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2EC4F46-80E9-419A-B1FD-B3885173F82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0A1272-A1E5-4F86-97EE-7EC049AC08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Footer Placeholder 6">
            <a:extLst>
              <a:ext uri="{FF2B5EF4-FFF2-40B4-BE49-F238E27FC236}">
                <a16:creationId xmlns:a16="http://schemas.microsoft.com/office/drawing/2014/main" id="{DFD3A795-7796-4860-A8B2-AC26232288AE}"/>
              </a:ext>
            </a:extLst>
          </p:cNvPr>
          <p:cNvSpPr>
            <a:spLocks noGrp="1"/>
          </p:cNvSpPr>
          <p:nvPr>
            <p:ph type="ftr" sz="quarter"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D410EE5A-56D4-4934-B3DC-3D3F713FEF9B}"/>
              </a:ext>
            </a:extLst>
          </p:cNvPr>
          <p:cNvSpPr>
            <a:spLocks noGrp="1"/>
          </p:cNvSpPr>
          <p:nvPr>
            <p:ph type="sldNum" sz="quarter" idx="11"/>
          </p:nvPr>
        </p:nvSpPr>
        <p:spPr/>
        <p:txBody>
          <a:bodyPr/>
          <a:lstStyle>
            <a:lvl1pPr>
              <a:defRPr/>
            </a:lvl1pPr>
          </a:lstStyle>
          <a:p>
            <a:fld id="{AA58918C-4DD5-4066-A207-2694A8240B23}" type="slidenum">
              <a:rPr lang="en-US" altLang="en-US"/>
              <a:pPr/>
              <a:t>‹#›</a:t>
            </a:fld>
            <a:endParaRPr lang="en-US" altLang="en-US"/>
          </a:p>
        </p:txBody>
      </p:sp>
    </p:spTree>
    <p:extLst>
      <p:ext uri="{BB962C8B-B14F-4D97-AF65-F5344CB8AC3E}">
        <p14:creationId xmlns:p14="http://schemas.microsoft.com/office/powerpoint/2010/main" val="3141926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B91FC-2216-4E59-A0FD-08A519DE1B82}"/>
              </a:ext>
            </a:extLst>
          </p:cNvPr>
          <p:cNvSpPr>
            <a:spLocks noGrp="1"/>
          </p:cNvSpPr>
          <p:nvPr>
            <p:ph type="title"/>
          </p:nvPr>
        </p:nvSpPr>
        <p:spPr/>
        <p:txBody>
          <a:bodyPr/>
          <a:lstStyle/>
          <a:p>
            <a:r>
              <a:rPr lang="en-US"/>
              <a:t>Click to edit Master title style</a:t>
            </a:r>
            <a:endParaRPr lang="en-CA"/>
          </a:p>
        </p:txBody>
      </p:sp>
      <p:sp>
        <p:nvSpPr>
          <p:cNvPr id="3" name="Footer Placeholder 2">
            <a:extLst>
              <a:ext uri="{FF2B5EF4-FFF2-40B4-BE49-F238E27FC236}">
                <a16:creationId xmlns:a16="http://schemas.microsoft.com/office/drawing/2014/main" id="{9A76A303-061C-4DB0-A89E-8B6826352EC6}"/>
              </a:ext>
            </a:extLst>
          </p:cNvPr>
          <p:cNvSpPr>
            <a:spLocks noGrp="1"/>
          </p:cNvSpPr>
          <p:nvPr>
            <p:ph type="ftr" sz="quarter"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AE2E903-25CC-4169-BEF1-C43F8AD42718}"/>
              </a:ext>
            </a:extLst>
          </p:cNvPr>
          <p:cNvSpPr>
            <a:spLocks noGrp="1"/>
          </p:cNvSpPr>
          <p:nvPr>
            <p:ph type="sldNum" sz="quarter" idx="11"/>
          </p:nvPr>
        </p:nvSpPr>
        <p:spPr/>
        <p:txBody>
          <a:bodyPr/>
          <a:lstStyle>
            <a:lvl1pPr>
              <a:defRPr/>
            </a:lvl1pPr>
          </a:lstStyle>
          <a:p>
            <a:fld id="{A1ED134A-40EB-4D92-BC02-3D127DAAFDCA}" type="slidenum">
              <a:rPr lang="en-US" altLang="en-US"/>
              <a:pPr/>
              <a:t>‹#›</a:t>
            </a:fld>
            <a:endParaRPr lang="en-US" altLang="en-US"/>
          </a:p>
        </p:txBody>
      </p:sp>
    </p:spTree>
    <p:extLst>
      <p:ext uri="{BB962C8B-B14F-4D97-AF65-F5344CB8AC3E}">
        <p14:creationId xmlns:p14="http://schemas.microsoft.com/office/powerpoint/2010/main" val="2102465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3AAE7-26CD-43DB-9FE0-FF70B9337AF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64AC14F-9174-4A45-965D-D0DC638BBC6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68F6C1-F1E7-4810-8B34-7F7AF81EB112}"/>
              </a:ext>
            </a:extLst>
          </p:cNvPr>
          <p:cNvSpPr>
            <a:spLocks noGrp="1"/>
          </p:cNvSpPr>
          <p:nvPr>
            <p:ph type="dt" sz="half" idx="10"/>
          </p:nvPr>
        </p:nvSpPr>
        <p:spPr/>
        <p:txBody>
          <a:bodyPr/>
          <a:lstStyle/>
          <a:p>
            <a:pPr>
              <a:defRPr>
                <a:uFillTx/>
              </a:defRPr>
            </a:pPr>
            <a:endParaRPr lang="en-US">
              <a:uFillTx/>
            </a:endParaRPr>
          </a:p>
        </p:txBody>
      </p:sp>
      <p:sp>
        <p:nvSpPr>
          <p:cNvPr id="5" name="Footer Placeholder 4">
            <a:extLst>
              <a:ext uri="{FF2B5EF4-FFF2-40B4-BE49-F238E27FC236}">
                <a16:creationId xmlns:a16="http://schemas.microsoft.com/office/drawing/2014/main" id="{06A121AD-E63C-427F-8DFF-463EBB0424C5}"/>
              </a:ext>
            </a:extLst>
          </p:cNvPr>
          <p:cNvSpPr>
            <a:spLocks noGrp="1"/>
          </p:cNvSpPr>
          <p:nvPr>
            <p:ph type="ftr" sz="quarter" idx="11"/>
          </p:nvPr>
        </p:nvSpPr>
        <p:spPr/>
        <p:txBody>
          <a:bodyPr/>
          <a:lstStyle/>
          <a:p>
            <a:pPr>
              <a:defRPr>
                <a:uFillTx/>
              </a:defRPr>
            </a:pPr>
            <a:endParaRPr lang="en-US">
              <a:uFillTx/>
            </a:endParaRPr>
          </a:p>
        </p:txBody>
      </p:sp>
      <p:sp>
        <p:nvSpPr>
          <p:cNvPr id="6" name="Slide Number Placeholder 5">
            <a:extLst>
              <a:ext uri="{FF2B5EF4-FFF2-40B4-BE49-F238E27FC236}">
                <a16:creationId xmlns:a16="http://schemas.microsoft.com/office/drawing/2014/main" id="{04DED1F5-D741-41E0-8CCD-17BF6E75F271}"/>
              </a:ext>
            </a:extLst>
          </p:cNvPr>
          <p:cNvSpPr>
            <a:spLocks noGrp="1"/>
          </p:cNvSpPr>
          <p:nvPr>
            <p:ph type="sldNum" sz="quarter" idx="12"/>
          </p:nvPr>
        </p:nvSpPr>
        <p:spPr/>
        <p:txBody>
          <a:bodyPr/>
          <a:lstStyle/>
          <a:p>
            <a:pPr>
              <a:defRPr>
                <a:uFillTx/>
              </a:defRPr>
            </a:pPr>
            <a:fld id="{D7C12403-019D-0641-9A5D-403292D04E59}"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3010090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295C02-BA91-466B-A48D-141B9AD5C31D}"/>
              </a:ext>
            </a:extLst>
          </p:cNvPr>
          <p:cNvSpPr>
            <a:spLocks noGrp="1"/>
          </p:cNvSpPr>
          <p:nvPr>
            <p:ph type="ftr" sz="quarter"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86BC2D17-2252-4C6B-91AD-41FBE4D52EDD}"/>
              </a:ext>
            </a:extLst>
          </p:cNvPr>
          <p:cNvSpPr>
            <a:spLocks noGrp="1"/>
          </p:cNvSpPr>
          <p:nvPr>
            <p:ph type="sldNum" sz="quarter" idx="11"/>
          </p:nvPr>
        </p:nvSpPr>
        <p:spPr/>
        <p:txBody>
          <a:bodyPr/>
          <a:lstStyle>
            <a:lvl1pPr>
              <a:defRPr/>
            </a:lvl1pPr>
          </a:lstStyle>
          <a:p>
            <a:fld id="{8D370B7A-32BB-4059-92CA-149325130491}" type="slidenum">
              <a:rPr lang="en-US" altLang="en-US"/>
              <a:pPr/>
              <a:t>‹#›</a:t>
            </a:fld>
            <a:endParaRPr lang="en-US" altLang="en-US"/>
          </a:p>
        </p:txBody>
      </p:sp>
    </p:spTree>
    <p:extLst>
      <p:ext uri="{BB962C8B-B14F-4D97-AF65-F5344CB8AC3E}">
        <p14:creationId xmlns:p14="http://schemas.microsoft.com/office/powerpoint/2010/main" val="384504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5F95-A16A-4104-AAA1-15398063655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B932DDF-513D-46DC-B74E-B22B26415ED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9D27B45-5E9C-433A-BC2C-0CB09FDBF24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A3054206-9E71-420A-B964-092D79641E5F}"/>
              </a:ext>
            </a:extLst>
          </p:cNvPr>
          <p:cNvSpPr>
            <a:spLocks noGrp="1"/>
          </p:cNvSpPr>
          <p:nvPr>
            <p:ph type="ftr" sz="quarter"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10E4B92-585E-4ABB-9CAE-5C412D608875}"/>
              </a:ext>
            </a:extLst>
          </p:cNvPr>
          <p:cNvSpPr>
            <a:spLocks noGrp="1"/>
          </p:cNvSpPr>
          <p:nvPr>
            <p:ph type="sldNum" sz="quarter" idx="11"/>
          </p:nvPr>
        </p:nvSpPr>
        <p:spPr/>
        <p:txBody>
          <a:bodyPr/>
          <a:lstStyle>
            <a:lvl1pPr>
              <a:defRPr/>
            </a:lvl1pPr>
          </a:lstStyle>
          <a:p>
            <a:fld id="{11FFBCD9-106A-4975-962C-3CC58BF306C5}" type="slidenum">
              <a:rPr lang="en-US" altLang="en-US"/>
              <a:pPr/>
              <a:t>‹#›</a:t>
            </a:fld>
            <a:endParaRPr lang="en-US" altLang="en-US"/>
          </a:p>
        </p:txBody>
      </p:sp>
    </p:spTree>
    <p:extLst>
      <p:ext uri="{BB962C8B-B14F-4D97-AF65-F5344CB8AC3E}">
        <p14:creationId xmlns:p14="http://schemas.microsoft.com/office/powerpoint/2010/main" val="4035254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DBB6-7738-410F-98CB-54AE027DF18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3C5D9FB-2CAF-4BF6-BA14-1F3B41B036C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194A0BC-9763-4EEC-AF00-CFA44F15B8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A780B534-A620-4F2D-AB0F-17BCA9B896F1}"/>
              </a:ext>
            </a:extLst>
          </p:cNvPr>
          <p:cNvSpPr>
            <a:spLocks noGrp="1"/>
          </p:cNvSpPr>
          <p:nvPr>
            <p:ph type="ftr" sz="quarter"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15AFF31-0903-4E5A-96D6-227B92BBBD6C}"/>
              </a:ext>
            </a:extLst>
          </p:cNvPr>
          <p:cNvSpPr>
            <a:spLocks noGrp="1"/>
          </p:cNvSpPr>
          <p:nvPr>
            <p:ph type="sldNum" sz="quarter" idx="11"/>
          </p:nvPr>
        </p:nvSpPr>
        <p:spPr/>
        <p:txBody>
          <a:bodyPr/>
          <a:lstStyle>
            <a:lvl1pPr>
              <a:defRPr/>
            </a:lvl1pPr>
          </a:lstStyle>
          <a:p>
            <a:fld id="{90E63AE3-B7C9-49D5-A09B-3DB28FBDD531}" type="slidenum">
              <a:rPr lang="en-US" altLang="en-US"/>
              <a:pPr/>
              <a:t>‹#›</a:t>
            </a:fld>
            <a:endParaRPr lang="en-US" altLang="en-US"/>
          </a:p>
        </p:txBody>
      </p:sp>
    </p:spTree>
    <p:extLst>
      <p:ext uri="{BB962C8B-B14F-4D97-AF65-F5344CB8AC3E}">
        <p14:creationId xmlns:p14="http://schemas.microsoft.com/office/powerpoint/2010/main" val="2094158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9E5E9-172C-4E84-A6C1-9E5FF3AB96E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A11CE90-8511-4CA3-9EF6-208DB03E4B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Footer Placeholder 3">
            <a:extLst>
              <a:ext uri="{FF2B5EF4-FFF2-40B4-BE49-F238E27FC236}">
                <a16:creationId xmlns:a16="http://schemas.microsoft.com/office/drawing/2014/main" id="{F67F3EB8-0527-4D89-BCD1-6642E87DCF84}"/>
              </a:ext>
            </a:extLst>
          </p:cNvPr>
          <p:cNvSpPr>
            <a:spLocks noGrp="1"/>
          </p:cNvSpPr>
          <p:nvPr>
            <p:ph type="ftr" sz="quarter"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8DBBB2C-D3E9-4D67-B38A-FA4D3A226F76}"/>
              </a:ext>
            </a:extLst>
          </p:cNvPr>
          <p:cNvSpPr>
            <a:spLocks noGrp="1"/>
          </p:cNvSpPr>
          <p:nvPr>
            <p:ph type="sldNum" sz="quarter" idx="11"/>
          </p:nvPr>
        </p:nvSpPr>
        <p:spPr/>
        <p:txBody>
          <a:bodyPr/>
          <a:lstStyle>
            <a:lvl1pPr>
              <a:defRPr/>
            </a:lvl1pPr>
          </a:lstStyle>
          <a:p>
            <a:fld id="{34F1629F-A07B-4C5C-9346-7E13705B717D}" type="slidenum">
              <a:rPr lang="en-US" altLang="en-US"/>
              <a:pPr/>
              <a:t>‹#›</a:t>
            </a:fld>
            <a:endParaRPr lang="en-US" altLang="en-US"/>
          </a:p>
        </p:txBody>
      </p:sp>
    </p:spTree>
    <p:extLst>
      <p:ext uri="{BB962C8B-B14F-4D97-AF65-F5344CB8AC3E}">
        <p14:creationId xmlns:p14="http://schemas.microsoft.com/office/powerpoint/2010/main" val="6163142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F79739-885F-4675-ACCB-B308634B9BD7}"/>
              </a:ext>
            </a:extLst>
          </p:cNvPr>
          <p:cNvSpPr>
            <a:spLocks noGrp="1"/>
          </p:cNvSpPr>
          <p:nvPr>
            <p:ph type="title" orient="vert"/>
          </p:nvPr>
        </p:nvSpPr>
        <p:spPr>
          <a:xfrm>
            <a:off x="6553200" y="381000"/>
            <a:ext cx="1981200" cy="5638800"/>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F1DFCEC-AB0F-4545-9FC7-78AA25931DB2}"/>
              </a:ext>
            </a:extLst>
          </p:cNvPr>
          <p:cNvSpPr>
            <a:spLocks noGrp="1"/>
          </p:cNvSpPr>
          <p:nvPr>
            <p:ph type="body" orient="vert" idx="1"/>
          </p:nvPr>
        </p:nvSpPr>
        <p:spPr>
          <a:xfrm>
            <a:off x="609600" y="381000"/>
            <a:ext cx="5791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Footer Placeholder 3">
            <a:extLst>
              <a:ext uri="{FF2B5EF4-FFF2-40B4-BE49-F238E27FC236}">
                <a16:creationId xmlns:a16="http://schemas.microsoft.com/office/drawing/2014/main" id="{DA905157-16BE-4C62-B1DF-6AD48A70E7A5}"/>
              </a:ext>
            </a:extLst>
          </p:cNvPr>
          <p:cNvSpPr>
            <a:spLocks noGrp="1"/>
          </p:cNvSpPr>
          <p:nvPr>
            <p:ph type="ftr" sz="quarter"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A96D714-90D0-441A-B7B3-96EC922472D8}"/>
              </a:ext>
            </a:extLst>
          </p:cNvPr>
          <p:cNvSpPr>
            <a:spLocks noGrp="1"/>
          </p:cNvSpPr>
          <p:nvPr>
            <p:ph type="sldNum" sz="quarter" idx="11"/>
          </p:nvPr>
        </p:nvSpPr>
        <p:spPr/>
        <p:txBody>
          <a:bodyPr/>
          <a:lstStyle>
            <a:lvl1pPr>
              <a:defRPr/>
            </a:lvl1pPr>
          </a:lstStyle>
          <a:p>
            <a:fld id="{C61832A0-EEE3-4F1D-8DDF-FC7088DDE01C}" type="slidenum">
              <a:rPr lang="en-US" altLang="en-US"/>
              <a:pPr/>
              <a:t>‹#›</a:t>
            </a:fld>
            <a:endParaRPr lang="en-US" altLang="en-US"/>
          </a:p>
        </p:txBody>
      </p:sp>
    </p:spTree>
    <p:extLst>
      <p:ext uri="{BB962C8B-B14F-4D97-AF65-F5344CB8AC3E}">
        <p14:creationId xmlns:p14="http://schemas.microsoft.com/office/powerpoint/2010/main" val="2864634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FB77-3C1A-45BD-BBBC-53F783037BC7}"/>
              </a:ext>
            </a:extLst>
          </p:cNvPr>
          <p:cNvSpPr>
            <a:spLocks noGrp="1"/>
          </p:cNvSpPr>
          <p:nvPr>
            <p:ph type="title"/>
          </p:nvPr>
        </p:nvSpPr>
        <p:spPr>
          <a:xfrm>
            <a:off x="609600" y="381000"/>
            <a:ext cx="7924800" cy="914400"/>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8F30454-E4B8-4AE2-AC31-B337C96B0F71}"/>
              </a:ext>
            </a:extLst>
          </p:cNvPr>
          <p:cNvSpPr>
            <a:spLocks noGrp="1"/>
          </p:cNvSpPr>
          <p:nvPr>
            <p:ph sz="half" idx="1"/>
          </p:nvPr>
        </p:nvSpPr>
        <p:spPr>
          <a:xfrm>
            <a:off x="609600" y="1219200"/>
            <a:ext cx="792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092C712-A38D-41E4-8F10-CA5C6CF618F3}"/>
              </a:ext>
            </a:extLst>
          </p:cNvPr>
          <p:cNvSpPr>
            <a:spLocks noGrp="1"/>
          </p:cNvSpPr>
          <p:nvPr>
            <p:ph type="body" sz="half" idx="2"/>
          </p:nvPr>
        </p:nvSpPr>
        <p:spPr>
          <a:xfrm>
            <a:off x="609600" y="3695700"/>
            <a:ext cx="792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1FEE74F8-D1CD-4326-A59B-C227228C7D47}"/>
              </a:ext>
            </a:extLst>
          </p:cNvPr>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FDC4F26-AF34-421C-B96D-A8D6F8972F73}"/>
              </a:ext>
            </a:extLst>
          </p:cNvPr>
          <p:cNvSpPr>
            <a:spLocks noGrp="1"/>
          </p:cNvSpPr>
          <p:nvPr>
            <p:ph type="sldNum" sz="quarter" idx="11"/>
          </p:nvPr>
        </p:nvSpPr>
        <p:spPr>
          <a:xfrm>
            <a:off x="381000" y="6477000"/>
            <a:ext cx="1905000" cy="228600"/>
          </a:xfrm>
        </p:spPr>
        <p:txBody>
          <a:bodyPr/>
          <a:lstStyle>
            <a:lvl1pPr>
              <a:defRPr/>
            </a:lvl1pPr>
          </a:lstStyle>
          <a:p>
            <a:fld id="{9C4E9429-A832-45B0-81F0-4AB4A32E58B9}" type="slidenum">
              <a:rPr lang="en-US" altLang="en-US"/>
              <a:pPr/>
              <a:t>‹#›</a:t>
            </a:fld>
            <a:endParaRPr lang="en-US" altLang="en-US"/>
          </a:p>
        </p:txBody>
      </p:sp>
    </p:spTree>
    <p:extLst>
      <p:ext uri="{BB962C8B-B14F-4D97-AF65-F5344CB8AC3E}">
        <p14:creationId xmlns:p14="http://schemas.microsoft.com/office/powerpoint/2010/main" val="1325504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2E075-3261-465D-AFB2-B08AE674259F}"/>
              </a:ext>
            </a:extLst>
          </p:cNvPr>
          <p:cNvSpPr>
            <a:spLocks noGrp="1"/>
          </p:cNvSpPr>
          <p:nvPr>
            <p:ph type="title"/>
          </p:nvPr>
        </p:nvSpPr>
        <p:spPr>
          <a:xfrm>
            <a:off x="609600" y="381000"/>
            <a:ext cx="7924800" cy="914400"/>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00F307B-800D-4786-BB52-890FA43FBCAB}"/>
              </a:ext>
            </a:extLst>
          </p:cNvPr>
          <p:cNvSpPr>
            <a:spLocks noGrp="1"/>
          </p:cNvSpPr>
          <p:nvPr>
            <p:ph type="body" sz="half" idx="1"/>
          </p:nvPr>
        </p:nvSpPr>
        <p:spPr>
          <a:xfrm>
            <a:off x="609600" y="1219200"/>
            <a:ext cx="792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BB424C8-C99E-46D0-9B1C-0A341E11E39F}"/>
              </a:ext>
            </a:extLst>
          </p:cNvPr>
          <p:cNvSpPr>
            <a:spLocks noGrp="1"/>
          </p:cNvSpPr>
          <p:nvPr>
            <p:ph sz="half" idx="2"/>
          </p:nvPr>
        </p:nvSpPr>
        <p:spPr>
          <a:xfrm>
            <a:off x="609600" y="3695700"/>
            <a:ext cx="792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CBBC1642-777E-4539-82ED-F55E63F7301E}"/>
              </a:ext>
            </a:extLst>
          </p:cNvPr>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BC2538D-86CD-441B-B988-988086FBDCF7}"/>
              </a:ext>
            </a:extLst>
          </p:cNvPr>
          <p:cNvSpPr>
            <a:spLocks noGrp="1"/>
          </p:cNvSpPr>
          <p:nvPr>
            <p:ph type="sldNum" sz="quarter" idx="11"/>
          </p:nvPr>
        </p:nvSpPr>
        <p:spPr>
          <a:xfrm>
            <a:off x="381000" y="6477000"/>
            <a:ext cx="1905000" cy="228600"/>
          </a:xfrm>
        </p:spPr>
        <p:txBody>
          <a:bodyPr/>
          <a:lstStyle>
            <a:lvl1pPr>
              <a:defRPr/>
            </a:lvl1pPr>
          </a:lstStyle>
          <a:p>
            <a:fld id="{7046D0B1-0E78-411A-8839-4963BC4366BA}" type="slidenum">
              <a:rPr lang="en-US" altLang="en-US"/>
              <a:pPr/>
              <a:t>‹#›</a:t>
            </a:fld>
            <a:endParaRPr lang="en-US" altLang="en-US"/>
          </a:p>
        </p:txBody>
      </p:sp>
    </p:spTree>
    <p:extLst>
      <p:ext uri="{BB962C8B-B14F-4D97-AF65-F5344CB8AC3E}">
        <p14:creationId xmlns:p14="http://schemas.microsoft.com/office/powerpoint/2010/main" val="380190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3B48-5061-4DF2-B3FE-B79E59942FFE}"/>
              </a:ext>
            </a:extLst>
          </p:cNvPr>
          <p:cNvSpPr>
            <a:spLocks noGrp="1"/>
          </p:cNvSpPr>
          <p:nvPr>
            <p:ph type="title"/>
          </p:nvPr>
        </p:nvSpPr>
        <p:spPr>
          <a:xfrm>
            <a:off x="609600" y="381000"/>
            <a:ext cx="7924800" cy="914400"/>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CEE65D0-C276-48A4-9668-57875FF9B60D}"/>
              </a:ext>
            </a:extLst>
          </p:cNvPr>
          <p:cNvSpPr>
            <a:spLocks noGrp="1"/>
          </p:cNvSpPr>
          <p:nvPr>
            <p:ph type="body" sz="half" idx="1"/>
          </p:nvPr>
        </p:nvSpPr>
        <p:spPr>
          <a:xfrm>
            <a:off x="609600" y="1219200"/>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85B0F04-956D-47FC-A979-8E8EDA89362D}"/>
              </a:ext>
            </a:extLst>
          </p:cNvPr>
          <p:cNvSpPr>
            <a:spLocks noGrp="1"/>
          </p:cNvSpPr>
          <p:nvPr>
            <p:ph sz="quarter" idx="2"/>
          </p:nvPr>
        </p:nvSpPr>
        <p:spPr>
          <a:xfrm>
            <a:off x="4648200" y="1219200"/>
            <a:ext cx="38862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a:extLst>
              <a:ext uri="{FF2B5EF4-FFF2-40B4-BE49-F238E27FC236}">
                <a16:creationId xmlns:a16="http://schemas.microsoft.com/office/drawing/2014/main" id="{77D81F31-07A8-4D25-941D-9925512E876F}"/>
              </a:ext>
            </a:extLst>
          </p:cNvPr>
          <p:cNvSpPr>
            <a:spLocks noGrp="1"/>
          </p:cNvSpPr>
          <p:nvPr>
            <p:ph sz="quarter" idx="3"/>
          </p:nvPr>
        </p:nvSpPr>
        <p:spPr>
          <a:xfrm>
            <a:off x="4648200" y="3695700"/>
            <a:ext cx="38862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a:extLst>
              <a:ext uri="{FF2B5EF4-FFF2-40B4-BE49-F238E27FC236}">
                <a16:creationId xmlns:a16="http://schemas.microsoft.com/office/drawing/2014/main" id="{3C3E8364-E2B2-4BE5-9F89-8ADA4A77CB3C}"/>
              </a:ext>
            </a:extLst>
          </p:cNvPr>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CCCF48-E79F-47A6-B3DE-F921CF48BF36}"/>
              </a:ext>
            </a:extLst>
          </p:cNvPr>
          <p:cNvSpPr>
            <a:spLocks noGrp="1"/>
          </p:cNvSpPr>
          <p:nvPr>
            <p:ph type="sldNum" sz="quarter" idx="11"/>
          </p:nvPr>
        </p:nvSpPr>
        <p:spPr>
          <a:xfrm>
            <a:off x="381000" y="6477000"/>
            <a:ext cx="1905000" cy="228600"/>
          </a:xfrm>
        </p:spPr>
        <p:txBody>
          <a:bodyPr/>
          <a:lstStyle>
            <a:lvl1pPr>
              <a:defRPr/>
            </a:lvl1pPr>
          </a:lstStyle>
          <a:p>
            <a:fld id="{6F1FE201-7834-403E-B118-CF6CA1D010C5}" type="slidenum">
              <a:rPr lang="en-US" altLang="en-US"/>
              <a:pPr/>
              <a:t>‹#›</a:t>
            </a:fld>
            <a:endParaRPr lang="en-US" altLang="en-US"/>
          </a:p>
        </p:txBody>
      </p:sp>
    </p:spTree>
    <p:extLst>
      <p:ext uri="{BB962C8B-B14F-4D97-AF65-F5344CB8AC3E}">
        <p14:creationId xmlns:p14="http://schemas.microsoft.com/office/powerpoint/2010/main" val="288860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C224-FD56-46AD-B35D-48C05F4FD68E}"/>
              </a:ext>
            </a:extLst>
          </p:cNvPr>
          <p:cNvSpPr>
            <a:spLocks noGrp="1"/>
          </p:cNvSpPr>
          <p:nvPr>
            <p:ph type="title"/>
          </p:nvPr>
        </p:nvSpPr>
        <p:spPr>
          <a:xfrm>
            <a:off x="609600" y="381000"/>
            <a:ext cx="7924800" cy="914400"/>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15D0862-6338-44DA-B775-4BDA811E64E8}"/>
              </a:ext>
            </a:extLst>
          </p:cNvPr>
          <p:cNvSpPr>
            <a:spLocks noGrp="1"/>
          </p:cNvSpPr>
          <p:nvPr>
            <p:ph sz="half" idx="1"/>
          </p:nvPr>
        </p:nvSpPr>
        <p:spPr>
          <a:xfrm>
            <a:off x="609600" y="1219200"/>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BDD86B4-492D-447F-A42C-48413DC871EB}"/>
              </a:ext>
            </a:extLst>
          </p:cNvPr>
          <p:cNvSpPr>
            <a:spLocks noGrp="1"/>
          </p:cNvSpPr>
          <p:nvPr>
            <p:ph type="body" sz="half" idx="2"/>
          </p:nvPr>
        </p:nvSpPr>
        <p:spPr>
          <a:xfrm>
            <a:off x="4648200" y="1219200"/>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F88F419F-04B2-44EB-A050-BB339E1F183D}"/>
              </a:ext>
            </a:extLst>
          </p:cNvPr>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73E757A-B7E8-4F6A-A1ED-BD268426C277}"/>
              </a:ext>
            </a:extLst>
          </p:cNvPr>
          <p:cNvSpPr>
            <a:spLocks noGrp="1"/>
          </p:cNvSpPr>
          <p:nvPr>
            <p:ph type="sldNum" sz="quarter" idx="11"/>
          </p:nvPr>
        </p:nvSpPr>
        <p:spPr>
          <a:xfrm>
            <a:off x="381000" y="6477000"/>
            <a:ext cx="1905000" cy="228600"/>
          </a:xfrm>
        </p:spPr>
        <p:txBody>
          <a:bodyPr/>
          <a:lstStyle>
            <a:lvl1pPr>
              <a:defRPr/>
            </a:lvl1pPr>
          </a:lstStyle>
          <a:p>
            <a:fld id="{BF65278D-E5EA-40A3-9DC4-75FF63287B36}" type="slidenum">
              <a:rPr lang="en-US" altLang="en-US"/>
              <a:pPr/>
              <a:t>‹#›</a:t>
            </a:fld>
            <a:endParaRPr lang="en-US" altLang="en-US"/>
          </a:p>
        </p:txBody>
      </p:sp>
    </p:spTree>
    <p:extLst>
      <p:ext uri="{BB962C8B-B14F-4D97-AF65-F5344CB8AC3E}">
        <p14:creationId xmlns:p14="http://schemas.microsoft.com/office/powerpoint/2010/main" val="882175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9699-1AB8-400E-89DB-5D5A658C4EA6}"/>
              </a:ext>
            </a:extLst>
          </p:cNvPr>
          <p:cNvSpPr>
            <a:spLocks noGrp="1"/>
          </p:cNvSpPr>
          <p:nvPr>
            <p:ph type="title"/>
          </p:nvPr>
        </p:nvSpPr>
        <p:spPr>
          <a:xfrm>
            <a:off x="609600" y="381000"/>
            <a:ext cx="7924800" cy="914400"/>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615BADA-CFF8-40CF-BD14-24F9D8942AF1}"/>
              </a:ext>
            </a:extLst>
          </p:cNvPr>
          <p:cNvSpPr>
            <a:spLocks noGrp="1"/>
          </p:cNvSpPr>
          <p:nvPr>
            <p:ph type="body" sz="half" idx="1"/>
          </p:nvPr>
        </p:nvSpPr>
        <p:spPr>
          <a:xfrm>
            <a:off x="609600" y="1219200"/>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974C9D99-6ABD-4649-BBC3-C74E057BD8E4}"/>
              </a:ext>
            </a:extLst>
          </p:cNvPr>
          <p:cNvSpPr>
            <a:spLocks noGrp="1"/>
          </p:cNvSpPr>
          <p:nvPr>
            <p:ph sz="half" idx="2"/>
          </p:nvPr>
        </p:nvSpPr>
        <p:spPr>
          <a:xfrm>
            <a:off x="4648200" y="1219200"/>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5E1AB6E6-4A1D-4726-A11A-983AAFB8DE8B}"/>
              </a:ext>
            </a:extLst>
          </p:cNvPr>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8C1044-75EA-4B69-ADDA-0F85BB20B131}"/>
              </a:ext>
            </a:extLst>
          </p:cNvPr>
          <p:cNvSpPr>
            <a:spLocks noGrp="1"/>
          </p:cNvSpPr>
          <p:nvPr>
            <p:ph type="sldNum" sz="quarter" idx="11"/>
          </p:nvPr>
        </p:nvSpPr>
        <p:spPr>
          <a:xfrm>
            <a:off x="381000" y="6477000"/>
            <a:ext cx="1905000" cy="228600"/>
          </a:xfrm>
        </p:spPr>
        <p:txBody>
          <a:bodyPr/>
          <a:lstStyle>
            <a:lvl1pPr>
              <a:defRPr/>
            </a:lvl1pPr>
          </a:lstStyle>
          <a:p>
            <a:fld id="{99F27904-91E8-4499-89FA-DF02AD872921}" type="slidenum">
              <a:rPr lang="en-US" altLang="en-US"/>
              <a:pPr/>
              <a:t>‹#›</a:t>
            </a:fld>
            <a:endParaRPr lang="en-US" altLang="en-US"/>
          </a:p>
        </p:txBody>
      </p:sp>
    </p:spTree>
    <p:extLst>
      <p:ext uri="{BB962C8B-B14F-4D97-AF65-F5344CB8AC3E}">
        <p14:creationId xmlns:p14="http://schemas.microsoft.com/office/powerpoint/2010/main" val="428811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FDC8-DDAE-4631-A204-EE907E93BBA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2333894-4ACF-4E92-AAC8-55C9C7846B9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DF880FB-43EF-4C3D-9086-76C403D56DA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93E952F-C6EC-42B6-8FC4-779CC445C425}"/>
              </a:ext>
            </a:extLst>
          </p:cNvPr>
          <p:cNvSpPr>
            <a:spLocks noGrp="1"/>
          </p:cNvSpPr>
          <p:nvPr>
            <p:ph type="dt" sz="half" idx="10"/>
          </p:nvPr>
        </p:nvSpPr>
        <p:spPr/>
        <p:txBody>
          <a:bodyPr/>
          <a:lstStyle/>
          <a:p>
            <a:pPr>
              <a:defRPr>
                <a:uFillTx/>
              </a:defRPr>
            </a:pPr>
            <a:endParaRPr lang="en-US">
              <a:uFillTx/>
            </a:endParaRPr>
          </a:p>
        </p:txBody>
      </p:sp>
      <p:sp>
        <p:nvSpPr>
          <p:cNvPr id="6" name="Footer Placeholder 5">
            <a:extLst>
              <a:ext uri="{FF2B5EF4-FFF2-40B4-BE49-F238E27FC236}">
                <a16:creationId xmlns:a16="http://schemas.microsoft.com/office/drawing/2014/main" id="{7848704E-90FB-47E8-B9F0-4A1C605AE7A5}"/>
              </a:ext>
            </a:extLst>
          </p:cNvPr>
          <p:cNvSpPr>
            <a:spLocks noGrp="1"/>
          </p:cNvSpPr>
          <p:nvPr>
            <p:ph type="ftr" sz="quarter" idx="11"/>
          </p:nvPr>
        </p:nvSpPr>
        <p:spPr/>
        <p:txBody>
          <a:bodyPr/>
          <a:lstStyle/>
          <a:p>
            <a:pPr>
              <a:defRPr>
                <a:uFillTx/>
              </a:defRPr>
            </a:pPr>
            <a:endParaRPr lang="en-US">
              <a:uFillTx/>
            </a:endParaRPr>
          </a:p>
        </p:txBody>
      </p:sp>
      <p:sp>
        <p:nvSpPr>
          <p:cNvPr id="7" name="Slide Number Placeholder 6">
            <a:extLst>
              <a:ext uri="{FF2B5EF4-FFF2-40B4-BE49-F238E27FC236}">
                <a16:creationId xmlns:a16="http://schemas.microsoft.com/office/drawing/2014/main" id="{6728E78D-45F7-42D7-BCFB-D4CABC4AA74B}"/>
              </a:ext>
            </a:extLst>
          </p:cNvPr>
          <p:cNvSpPr>
            <a:spLocks noGrp="1"/>
          </p:cNvSpPr>
          <p:nvPr>
            <p:ph type="sldNum" sz="quarter" idx="12"/>
          </p:nvPr>
        </p:nvSpPr>
        <p:spPr/>
        <p:txBody>
          <a:bodyPr/>
          <a:lstStyle/>
          <a:p>
            <a:pPr>
              <a:defRPr>
                <a:uFillTx/>
              </a:defRPr>
            </a:pPr>
            <a:fld id="{2A276AB7-239B-D44D-9369-CA5FD90C86A2}"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1376902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03E5126-CBF0-4B7A-A592-8A77ACB7451A}" type="slidenum">
              <a:rPr lang="en-US" altLang="en-US" smtClean="0"/>
              <a:pPr/>
              <a:t>‹#›</a:t>
            </a:fld>
            <a:endParaRPr lang="en-US" altLang="en-US"/>
          </a:p>
        </p:txBody>
      </p:sp>
    </p:spTree>
    <p:extLst>
      <p:ext uri="{BB962C8B-B14F-4D97-AF65-F5344CB8AC3E}">
        <p14:creationId xmlns:p14="http://schemas.microsoft.com/office/powerpoint/2010/main" val="1913322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AF6B3B9-8371-4C16-9A77-AAD2C0AD16F1}" type="slidenum">
              <a:rPr lang="en-US" altLang="en-US" smtClean="0"/>
              <a:pPr/>
              <a:t>‹#›</a:t>
            </a:fld>
            <a:endParaRPr lang="en-US" altLang="en-US"/>
          </a:p>
        </p:txBody>
      </p:sp>
    </p:spTree>
    <p:extLst>
      <p:ext uri="{BB962C8B-B14F-4D97-AF65-F5344CB8AC3E}">
        <p14:creationId xmlns:p14="http://schemas.microsoft.com/office/powerpoint/2010/main" val="4052210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EDAB964-8695-486A-8DB0-EF7E23ECB234}" type="slidenum">
              <a:rPr lang="en-US" altLang="en-US" smtClean="0"/>
              <a:pPr/>
              <a:t>‹#›</a:t>
            </a:fld>
            <a:endParaRPr lang="en-US" altLang="en-US"/>
          </a:p>
        </p:txBody>
      </p:sp>
    </p:spTree>
    <p:extLst>
      <p:ext uri="{BB962C8B-B14F-4D97-AF65-F5344CB8AC3E}">
        <p14:creationId xmlns:p14="http://schemas.microsoft.com/office/powerpoint/2010/main" val="1119212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69F5F33-A9B1-4511-8239-DD467803AAA0}" type="slidenum">
              <a:rPr lang="en-US" altLang="en-US" smtClean="0"/>
              <a:pPr/>
              <a:t>‹#›</a:t>
            </a:fld>
            <a:endParaRPr lang="en-US" altLang="en-US"/>
          </a:p>
        </p:txBody>
      </p:sp>
    </p:spTree>
    <p:extLst>
      <p:ext uri="{BB962C8B-B14F-4D97-AF65-F5344CB8AC3E}">
        <p14:creationId xmlns:p14="http://schemas.microsoft.com/office/powerpoint/2010/main" val="26458434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6EB08108-3638-4EA8-86C5-E9DAD45FF34B}" type="slidenum">
              <a:rPr lang="en-US" altLang="en-US" smtClean="0"/>
              <a:pPr/>
              <a:t>‹#›</a:t>
            </a:fld>
            <a:endParaRPr lang="en-US" altLang="en-US"/>
          </a:p>
        </p:txBody>
      </p:sp>
    </p:spTree>
    <p:extLst>
      <p:ext uri="{BB962C8B-B14F-4D97-AF65-F5344CB8AC3E}">
        <p14:creationId xmlns:p14="http://schemas.microsoft.com/office/powerpoint/2010/main" val="19476252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5D74D241-869B-4687-8F25-81717F49474C}" type="slidenum">
              <a:rPr lang="en-US" altLang="en-US" smtClean="0"/>
              <a:pPr/>
              <a:t>‹#›</a:t>
            </a:fld>
            <a:endParaRPr lang="en-US" altLang="en-US"/>
          </a:p>
        </p:txBody>
      </p:sp>
    </p:spTree>
    <p:extLst>
      <p:ext uri="{BB962C8B-B14F-4D97-AF65-F5344CB8AC3E}">
        <p14:creationId xmlns:p14="http://schemas.microsoft.com/office/powerpoint/2010/main" val="3198256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3E97CC26-AB16-40C2-8D3E-485DAEDFF1FB}" type="slidenum">
              <a:rPr lang="en-US" altLang="en-US" smtClean="0"/>
              <a:pPr/>
              <a:t>‹#›</a:t>
            </a:fld>
            <a:endParaRPr lang="en-US" altLang="en-US"/>
          </a:p>
        </p:txBody>
      </p:sp>
    </p:spTree>
    <p:extLst>
      <p:ext uri="{BB962C8B-B14F-4D97-AF65-F5344CB8AC3E}">
        <p14:creationId xmlns:p14="http://schemas.microsoft.com/office/powerpoint/2010/main" val="840630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3174F32-0782-4940-A7E5-3BF2F8AE6E84}" type="slidenum">
              <a:rPr lang="en-US" altLang="en-US" smtClean="0"/>
              <a:pPr/>
              <a:t>‹#›</a:t>
            </a:fld>
            <a:endParaRPr lang="en-US" altLang="en-US"/>
          </a:p>
        </p:txBody>
      </p:sp>
    </p:spTree>
    <p:extLst>
      <p:ext uri="{BB962C8B-B14F-4D97-AF65-F5344CB8AC3E}">
        <p14:creationId xmlns:p14="http://schemas.microsoft.com/office/powerpoint/2010/main" val="942926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2081055-418C-4646-8421-087347EE905C}" type="slidenum">
              <a:rPr lang="en-US" altLang="en-US" smtClean="0"/>
              <a:pPr/>
              <a:t>‹#›</a:t>
            </a:fld>
            <a:endParaRPr lang="en-US" altLang="en-US"/>
          </a:p>
        </p:txBody>
      </p:sp>
    </p:spTree>
    <p:extLst>
      <p:ext uri="{BB962C8B-B14F-4D97-AF65-F5344CB8AC3E}">
        <p14:creationId xmlns:p14="http://schemas.microsoft.com/office/powerpoint/2010/main" val="253101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E567E95-DDB9-4DA0-ABB1-10E2BF8AC081}" type="slidenum">
              <a:rPr lang="en-US" altLang="en-US" smtClean="0"/>
              <a:pPr/>
              <a:t>‹#›</a:t>
            </a:fld>
            <a:endParaRPr lang="en-US" altLang="en-US"/>
          </a:p>
        </p:txBody>
      </p:sp>
    </p:spTree>
    <p:extLst>
      <p:ext uri="{BB962C8B-B14F-4D97-AF65-F5344CB8AC3E}">
        <p14:creationId xmlns:p14="http://schemas.microsoft.com/office/powerpoint/2010/main" val="3933311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2352-B264-4285-BB8A-949D84FAE89A}"/>
              </a:ext>
            </a:extLst>
          </p:cNvPr>
          <p:cNvSpPr>
            <a:spLocks noGrp="1"/>
          </p:cNvSpPr>
          <p:nvPr>
            <p:ph type="title"/>
          </p:nvPr>
        </p:nvSpPr>
        <p:spPr>
          <a:xfrm>
            <a:off x="629841" y="365126"/>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2CD2893-36E6-44F6-9C99-FB95D5AC07E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174BFC7-6FF7-4CF5-B7F2-F359CA6A9A3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E332E42-9359-42CA-B579-170503B1A0F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0BD0DA4-14D9-4915-A29E-6418E404EA2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51CA726-0088-44BF-B559-02C997CB3522}"/>
              </a:ext>
            </a:extLst>
          </p:cNvPr>
          <p:cNvSpPr>
            <a:spLocks noGrp="1"/>
          </p:cNvSpPr>
          <p:nvPr>
            <p:ph type="dt" sz="half" idx="10"/>
          </p:nvPr>
        </p:nvSpPr>
        <p:spPr/>
        <p:txBody>
          <a:bodyPr/>
          <a:lstStyle/>
          <a:p>
            <a:pPr>
              <a:defRPr>
                <a:uFillTx/>
              </a:defRPr>
            </a:pPr>
            <a:endParaRPr lang="en-US">
              <a:uFillTx/>
            </a:endParaRPr>
          </a:p>
        </p:txBody>
      </p:sp>
      <p:sp>
        <p:nvSpPr>
          <p:cNvPr id="8" name="Footer Placeholder 7">
            <a:extLst>
              <a:ext uri="{FF2B5EF4-FFF2-40B4-BE49-F238E27FC236}">
                <a16:creationId xmlns:a16="http://schemas.microsoft.com/office/drawing/2014/main" id="{54EB72E9-1FF5-49E4-B92E-52B26B2746FD}"/>
              </a:ext>
            </a:extLst>
          </p:cNvPr>
          <p:cNvSpPr>
            <a:spLocks noGrp="1"/>
          </p:cNvSpPr>
          <p:nvPr>
            <p:ph type="ftr" sz="quarter" idx="11"/>
          </p:nvPr>
        </p:nvSpPr>
        <p:spPr/>
        <p:txBody>
          <a:bodyPr/>
          <a:lstStyle/>
          <a:p>
            <a:pPr>
              <a:defRPr>
                <a:uFillTx/>
              </a:defRPr>
            </a:pPr>
            <a:endParaRPr lang="en-US">
              <a:uFillTx/>
            </a:endParaRPr>
          </a:p>
        </p:txBody>
      </p:sp>
      <p:sp>
        <p:nvSpPr>
          <p:cNvPr id="9" name="Slide Number Placeholder 8">
            <a:extLst>
              <a:ext uri="{FF2B5EF4-FFF2-40B4-BE49-F238E27FC236}">
                <a16:creationId xmlns:a16="http://schemas.microsoft.com/office/drawing/2014/main" id="{25CDF691-AFEB-4DF4-9307-C18BACED0D8C}"/>
              </a:ext>
            </a:extLst>
          </p:cNvPr>
          <p:cNvSpPr>
            <a:spLocks noGrp="1"/>
          </p:cNvSpPr>
          <p:nvPr>
            <p:ph type="sldNum" sz="quarter" idx="12"/>
          </p:nvPr>
        </p:nvSpPr>
        <p:spPr/>
        <p:txBody>
          <a:bodyPr/>
          <a:lstStyle/>
          <a:p>
            <a:pPr>
              <a:defRPr>
                <a:uFillTx/>
              </a:defRPr>
            </a:pPr>
            <a:fld id="{6971D733-61E8-2041-AC43-B0507E98A236}"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35358489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547CF9E-D53D-4C7B-A5DC-F3C27C9D5FFC}" type="slidenum">
              <a:rPr lang="en-US" altLang="en-US" smtClean="0"/>
              <a:pPr/>
              <a:t>‹#›</a:t>
            </a:fld>
            <a:endParaRPr lang="en-US" altLang="en-US"/>
          </a:p>
        </p:txBody>
      </p:sp>
    </p:spTree>
    <p:extLst>
      <p:ext uri="{BB962C8B-B14F-4D97-AF65-F5344CB8AC3E}">
        <p14:creationId xmlns:p14="http://schemas.microsoft.com/office/powerpoint/2010/main" val="4415283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a:extLst>
              <a:ext uri="{FF2B5EF4-FFF2-40B4-BE49-F238E27FC236}">
                <a16:creationId xmlns:a16="http://schemas.microsoft.com/office/drawing/2014/main" id="{A8AFFDFE-7E06-4C94-8A2D-F1E081A895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D40A81B-DE82-436B-8791-8F808DC89F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5D7C2CC-8B3F-49B0-8E50-6B41A3935592}"/>
              </a:ext>
            </a:extLst>
          </p:cNvPr>
          <p:cNvSpPr>
            <a:spLocks noGrp="1" noChangeArrowheads="1"/>
          </p:cNvSpPr>
          <p:nvPr>
            <p:ph type="sldNum" sz="quarter" idx="12"/>
          </p:nvPr>
        </p:nvSpPr>
        <p:spPr>
          <a:ln/>
        </p:spPr>
        <p:txBody>
          <a:bodyPr/>
          <a:lstStyle>
            <a:lvl1pPr>
              <a:defRPr/>
            </a:lvl1pPr>
          </a:lstStyle>
          <a:p>
            <a:fld id="{0815D5D5-9F77-48F0-B2C0-49FE8246BFA2}" type="slidenum">
              <a:rPr lang="en-US" altLang="en-US"/>
              <a:pPr/>
              <a:t>‹#›</a:t>
            </a:fld>
            <a:endParaRPr lang="en-US" altLang="en-US"/>
          </a:p>
        </p:txBody>
      </p:sp>
    </p:spTree>
    <p:extLst>
      <p:ext uri="{BB962C8B-B14F-4D97-AF65-F5344CB8AC3E}">
        <p14:creationId xmlns:p14="http://schemas.microsoft.com/office/powerpoint/2010/main" val="7779019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0BBCF776-D231-4C5D-A293-9778C5978A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1988F37-A99A-4DF3-AD69-7FEB10325E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2B2F652-15B7-4938-9266-ECC1B9D0C0AF}"/>
              </a:ext>
            </a:extLst>
          </p:cNvPr>
          <p:cNvSpPr>
            <a:spLocks noGrp="1" noChangeArrowheads="1"/>
          </p:cNvSpPr>
          <p:nvPr>
            <p:ph type="sldNum" sz="quarter" idx="12"/>
          </p:nvPr>
        </p:nvSpPr>
        <p:spPr>
          <a:ln/>
        </p:spPr>
        <p:txBody>
          <a:bodyPr/>
          <a:lstStyle>
            <a:lvl1pPr>
              <a:defRPr/>
            </a:lvl1pPr>
          </a:lstStyle>
          <a:p>
            <a:fld id="{6D7A434C-C438-4A26-B4C5-C1BFF089FFC6}" type="slidenum">
              <a:rPr lang="en-US" altLang="en-US"/>
              <a:pPr/>
              <a:t>‹#›</a:t>
            </a:fld>
            <a:endParaRPr lang="en-US" altLang="en-US"/>
          </a:p>
        </p:txBody>
      </p:sp>
    </p:spTree>
    <p:extLst>
      <p:ext uri="{BB962C8B-B14F-4D97-AF65-F5344CB8AC3E}">
        <p14:creationId xmlns:p14="http://schemas.microsoft.com/office/powerpoint/2010/main" val="36336105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FE79482-AEFC-4433-AE41-B93E8DC2E8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0B5CEA9-1D50-44C1-B888-9326038304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4986970-510B-4006-A7E0-22CA153B2B8B}"/>
              </a:ext>
            </a:extLst>
          </p:cNvPr>
          <p:cNvSpPr>
            <a:spLocks noGrp="1" noChangeArrowheads="1"/>
          </p:cNvSpPr>
          <p:nvPr>
            <p:ph type="sldNum" sz="quarter" idx="12"/>
          </p:nvPr>
        </p:nvSpPr>
        <p:spPr>
          <a:ln/>
        </p:spPr>
        <p:txBody>
          <a:bodyPr/>
          <a:lstStyle>
            <a:lvl1pPr>
              <a:defRPr/>
            </a:lvl1pPr>
          </a:lstStyle>
          <a:p>
            <a:fld id="{6DB7F44F-B326-4644-881F-CE2808B0B3BB}" type="slidenum">
              <a:rPr lang="en-US" altLang="en-US"/>
              <a:pPr/>
              <a:t>‹#›</a:t>
            </a:fld>
            <a:endParaRPr lang="en-US" altLang="en-US"/>
          </a:p>
        </p:txBody>
      </p:sp>
    </p:spTree>
    <p:extLst>
      <p:ext uri="{BB962C8B-B14F-4D97-AF65-F5344CB8AC3E}">
        <p14:creationId xmlns:p14="http://schemas.microsoft.com/office/powerpoint/2010/main" val="42221522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CABD8523-81C3-4C56-A01D-E69B7C2F01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3B654ED-4077-4F37-A84C-66C172B37A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FF8BAFE-170D-4CAE-A6D1-E6959EDAC602}"/>
              </a:ext>
            </a:extLst>
          </p:cNvPr>
          <p:cNvSpPr>
            <a:spLocks noGrp="1" noChangeArrowheads="1"/>
          </p:cNvSpPr>
          <p:nvPr>
            <p:ph type="sldNum" sz="quarter" idx="12"/>
          </p:nvPr>
        </p:nvSpPr>
        <p:spPr>
          <a:ln/>
        </p:spPr>
        <p:txBody>
          <a:bodyPr/>
          <a:lstStyle>
            <a:lvl1pPr>
              <a:defRPr/>
            </a:lvl1pPr>
          </a:lstStyle>
          <a:p>
            <a:fld id="{07B91853-0E0D-4C7A-BFAE-0CDCB26B3D94}" type="slidenum">
              <a:rPr lang="en-US" altLang="en-US"/>
              <a:pPr/>
              <a:t>‹#›</a:t>
            </a:fld>
            <a:endParaRPr lang="en-US" altLang="en-US"/>
          </a:p>
        </p:txBody>
      </p:sp>
    </p:spTree>
    <p:extLst>
      <p:ext uri="{BB962C8B-B14F-4D97-AF65-F5344CB8AC3E}">
        <p14:creationId xmlns:p14="http://schemas.microsoft.com/office/powerpoint/2010/main" val="42537753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a:extLst>
              <a:ext uri="{FF2B5EF4-FFF2-40B4-BE49-F238E27FC236}">
                <a16:creationId xmlns:a16="http://schemas.microsoft.com/office/drawing/2014/main" id="{FB0A76EF-3479-4D02-A9C7-7CB73E887F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27807C0-9BD9-4170-A27F-B86C513E2E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6960741-600A-43FD-8212-19375337DE5D}"/>
              </a:ext>
            </a:extLst>
          </p:cNvPr>
          <p:cNvSpPr>
            <a:spLocks noGrp="1" noChangeArrowheads="1"/>
          </p:cNvSpPr>
          <p:nvPr>
            <p:ph type="sldNum" sz="quarter" idx="12"/>
          </p:nvPr>
        </p:nvSpPr>
        <p:spPr>
          <a:ln/>
        </p:spPr>
        <p:txBody>
          <a:bodyPr/>
          <a:lstStyle>
            <a:lvl1pPr>
              <a:defRPr/>
            </a:lvl1pPr>
          </a:lstStyle>
          <a:p>
            <a:fld id="{D57D4A25-3853-418E-95C5-3B43D0D7F96E}" type="slidenum">
              <a:rPr lang="en-US" altLang="en-US"/>
              <a:pPr/>
              <a:t>‹#›</a:t>
            </a:fld>
            <a:endParaRPr lang="en-US" altLang="en-US"/>
          </a:p>
        </p:txBody>
      </p:sp>
    </p:spTree>
    <p:extLst>
      <p:ext uri="{BB962C8B-B14F-4D97-AF65-F5344CB8AC3E}">
        <p14:creationId xmlns:p14="http://schemas.microsoft.com/office/powerpoint/2010/main" val="38259336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a:extLst>
              <a:ext uri="{FF2B5EF4-FFF2-40B4-BE49-F238E27FC236}">
                <a16:creationId xmlns:a16="http://schemas.microsoft.com/office/drawing/2014/main" id="{58E0B907-4AA4-4F34-9AA0-4A93444733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00D13A6-16F3-472E-BB5C-3E58D36BD2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1F27173-D094-4263-ADB5-7B85C87F525B}"/>
              </a:ext>
            </a:extLst>
          </p:cNvPr>
          <p:cNvSpPr>
            <a:spLocks noGrp="1" noChangeArrowheads="1"/>
          </p:cNvSpPr>
          <p:nvPr>
            <p:ph type="sldNum" sz="quarter" idx="12"/>
          </p:nvPr>
        </p:nvSpPr>
        <p:spPr>
          <a:ln/>
        </p:spPr>
        <p:txBody>
          <a:bodyPr/>
          <a:lstStyle>
            <a:lvl1pPr>
              <a:defRPr/>
            </a:lvl1pPr>
          </a:lstStyle>
          <a:p>
            <a:fld id="{2AEF8068-7BC7-4F37-BBA0-494141466E7F}" type="slidenum">
              <a:rPr lang="en-US" altLang="en-US"/>
              <a:pPr/>
              <a:t>‹#›</a:t>
            </a:fld>
            <a:endParaRPr lang="en-US" altLang="en-US"/>
          </a:p>
        </p:txBody>
      </p:sp>
    </p:spTree>
    <p:extLst>
      <p:ext uri="{BB962C8B-B14F-4D97-AF65-F5344CB8AC3E}">
        <p14:creationId xmlns:p14="http://schemas.microsoft.com/office/powerpoint/2010/main" val="2444647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640368-FA8D-467B-A349-4D3A7A6016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28CF4CB-FEB8-4C2B-B901-07856BFA69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0D678703-BC8B-4B86-85AC-6131FD5780C1}"/>
              </a:ext>
            </a:extLst>
          </p:cNvPr>
          <p:cNvSpPr>
            <a:spLocks noGrp="1" noChangeArrowheads="1"/>
          </p:cNvSpPr>
          <p:nvPr>
            <p:ph type="sldNum" sz="quarter" idx="12"/>
          </p:nvPr>
        </p:nvSpPr>
        <p:spPr>
          <a:ln/>
        </p:spPr>
        <p:txBody>
          <a:bodyPr/>
          <a:lstStyle>
            <a:lvl1pPr>
              <a:defRPr/>
            </a:lvl1pPr>
          </a:lstStyle>
          <a:p>
            <a:fld id="{A5483313-7DD2-4766-BCD4-F0BD4602225B}" type="slidenum">
              <a:rPr lang="en-US" altLang="en-US"/>
              <a:pPr/>
              <a:t>‹#›</a:t>
            </a:fld>
            <a:endParaRPr lang="en-US" altLang="en-US"/>
          </a:p>
        </p:txBody>
      </p:sp>
    </p:spTree>
    <p:extLst>
      <p:ext uri="{BB962C8B-B14F-4D97-AF65-F5344CB8AC3E}">
        <p14:creationId xmlns:p14="http://schemas.microsoft.com/office/powerpoint/2010/main" val="23647703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94F4D79-A1E6-448A-848D-FEE2BE2499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57E0AC9-7B83-4D4D-AFFF-61BAC0BE03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9641C57-4751-4563-90CF-CF2F8B7B4D3A}"/>
              </a:ext>
            </a:extLst>
          </p:cNvPr>
          <p:cNvSpPr>
            <a:spLocks noGrp="1" noChangeArrowheads="1"/>
          </p:cNvSpPr>
          <p:nvPr>
            <p:ph type="sldNum" sz="quarter" idx="12"/>
          </p:nvPr>
        </p:nvSpPr>
        <p:spPr>
          <a:ln/>
        </p:spPr>
        <p:txBody>
          <a:bodyPr/>
          <a:lstStyle>
            <a:lvl1pPr>
              <a:defRPr/>
            </a:lvl1pPr>
          </a:lstStyle>
          <a:p>
            <a:fld id="{97079766-EE11-4114-82A2-0A09F1EA673E}" type="slidenum">
              <a:rPr lang="en-US" altLang="en-US"/>
              <a:pPr/>
              <a:t>‹#›</a:t>
            </a:fld>
            <a:endParaRPr lang="en-US" altLang="en-US"/>
          </a:p>
        </p:txBody>
      </p:sp>
    </p:spTree>
    <p:extLst>
      <p:ext uri="{BB962C8B-B14F-4D97-AF65-F5344CB8AC3E}">
        <p14:creationId xmlns:p14="http://schemas.microsoft.com/office/powerpoint/2010/main" val="2670731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A15A12B-9326-4905-9145-0B4F1EDE26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F04C697-6CB0-47F2-94A6-0B28853711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1F0E2EE-FA7E-4DBD-9711-10D05858A6C0}"/>
              </a:ext>
            </a:extLst>
          </p:cNvPr>
          <p:cNvSpPr>
            <a:spLocks noGrp="1" noChangeArrowheads="1"/>
          </p:cNvSpPr>
          <p:nvPr>
            <p:ph type="sldNum" sz="quarter" idx="12"/>
          </p:nvPr>
        </p:nvSpPr>
        <p:spPr>
          <a:ln/>
        </p:spPr>
        <p:txBody>
          <a:bodyPr/>
          <a:lstStyle>
            <a:lvl1pPr>
              <a:defRPr/>
            </a:lvl1pPr>
          </a:lstStyle>
          <a:p>
            <a:fld id="{065AC7C7-B394-4DB5-895E-41AF89552971}" type="slidenum">
              <a:rPr lang="en-US" altLang="en-US"/>
              <a:pPr/>
              <a:t>‹#›</a:t>
            </a:fld>
            <a:endParaRPr lang="en-US" altLang="en-US"/>
          </a:p>
        </p:txBody>
      </p:sp>
    </p:spTree>
    <p:extLst>
      <p:ext uri="{BB962C8B-B14F-4D97-AF65-F5344CB8AC3E}">
        <p14:creationId xmlns:p14="http://schemas.microsoft.com/office/powerpoint/2010/main" val="403171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271B-27E8-4DE0-B267-FF1003CC600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FE5E50B-6CAB-4409-BF23-B95DB59F7F77}"/>
              </a:ext>
            </a:extLst>
          </p:cNvPr>
          <p:cNvSpPr>
            <a:spLocks noGrp="1"/>
          </p:cNvSpPr>
          <p:nvPr>
            <p:ph type="dt" sz="half" idx="10"/>
          </p:nvPr>
        </p:nvSpPr>
        <p:spPr/>
        <p:txBody>
          <a:bodyPr/>
          <a:lstStyle/>
          <a:p>
            <a:pPr>
              <a:defRPr>
                <a:uFillTx/>
              </a:defRPr>
            </a:pPr>
            <a:endParaRPr lang="en-US">
              <a:uFillTx/>
            </a:endParaRPr>
          </a:p>
        </p:txBody>
      </p:sp>
      <p:sp>
        <p:nvSpPr>
          <p:cNvPr id="4" name="Footer Placeholder 3">
            <a:extLst>
              <a:ext uri="{FF2B5EF4-FFF2-40B4-BE49-F238E27FC236}">
                <a16:creationId xmlns:a16="http://schemas.microsoft.com/office/drawing/2014/main" id="{9C68549A-369B-4C3E-BB2D-B3B038547F19}"/>
              </a:ext>
            </a:extLst>
          </p:cNvPr>
          <p:cNvSpPr>
            <a:spLocks noGrp="1"/>
          </p:cNvSpPr>
          <p:nvPr>
            <p:ph type="ftr" sz="quarter" idx="11"/>
          </p:nvPr>
        </p:nvSpPr>
        <p:spPr/>
        <p:txBody>
          <a:bodyPr/>
          <a:lstStyle/>
          <a:p>
            <a:pPr>
              <a:defRPr>
                <a:uFillTx/>
              </a:defRPr>
            </a:pPr>
            <a:endParaRPr lang="en-US">
              <a:uFillTx/>
            </a:endParaRPr>
          </a:p>
        </p:txBody>
      </p:sp>
      <p:sp>
        <p:nvSpPr>
          <p:cNvPr id="5" name="Slide Number Placeholder 4">
            <a:extLst>
              <a:ext uri="{FF2B5EF4-FFF2-40B4-BE49-F238E27FC236}">
                <a16:creationId xmlns:a16="http://schemas.microsoft.com/office/drawing/2014/main" id="{4EA64937-9CA6-4030-A0B5-3A78751A5EC3}"/>
              </a:ext>
            </a:extLst>
          </p:cNvPr>
          <p:cNvSpPr>
            <a:spLocks noGrp="1"/>
          </p:cNvSpPr>
          <p:nvPr>
            <p:ph type="sldNum" sz="quarter" idx="12"/>
          </p:nvPr>
        </p:nvSpPr>
        <p:spPr/>
        <p:txBody>
          <a:bodyPr/>
          <a:lstStyle/>
          <a:p>
            <a:pPr>
              <a:defRPr>
                <a:uFillTx/>
              </a:defRPr>
            </a:pPr>
            <a:fld id="{0C3C15FA-4196-3343-BEAE-015DB87B8BEE}"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31571515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7DF29DD6-DBDB-4E7A-AFAC-601212004B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C3E139C-0608-4C2F-B406-2FC8F7DDF6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AB5433D-6468-40DE-A458-849604954D29}"/>
              </a:ext>
            </a:extLst>
          </p:cNvPr>
          <p:cNvSpPr>
            <a:spLocks noGrp="1" noChangeArrowheads="1"/>
          </p:cNvSpPr>
          <p:nvPr>
            <p:ph type="sldNum" sz="quarter" idx="12"/>
          </p:nvPr>
        </p:nvSpPr>
        <p:spPr>
          <a:ln/>
        </p:spPr>
        <p:txBody>
          <a:bodyPr/>
          <a:lstStyle>
            <a:lvl1pPr>
              <a:defRPr/>
            </a:lvl1pPr>
          </a:lstStyle>
          <a:p>
            <a:fld id="{C0022DAF-428C-4EC0-BCEE-950472D54563}" type="slidenum">
              <a:rPr lang="en-US" altLang="en-US"/>
              <a:pPr/>
              <a:t>‹#›</a:t>
            </a:fld>
            <a:endParaRPr lang="en-US" altLang="en-US"/>
          </a:p>
        </p:txBody>
      </p:sp>
    </p:spTree>
    <p:extLst>
      <p:ext uri="{BB962C8B-B14F-4D97-AF65-F5344CB8AC3E}">
        <p14:creationId xmlns:p14="http://schemas.microsoft.com/office/powerpoint/2010/main" val="1881433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CE3BF74A-070B-49BD-8AA0-66496A7EC9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A50642B-8133-4E79-B984-306C2560B3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9F50B8F-17A8-45CB-BE8D-A2AEF4F81A67}"/>
              </a:ext>
            </a:extLst>
          </p:cNvPr>
          <p:cNvSpPr>
            <a:spLocks noGrp="1" noChangeArrowheads="1"/>
          </p:cNvSpPr>
          <p:nvPr>
            <p:ph type="sldNum" sz="quarter" idx="12"/>
          </p:nvPr>
        </p:nvSpPr>
        <p:spPr>
          <a:ln/>
        </p:spPr>
        <p:txBody>
          <a:bodyPr/>
          <a:lstStyle>
            <a:lvl1pPr>
              <a:defRPr/>
            </a:lvl1pPr>
          </a:lstStyle>
          <a:p>
            <a:fld id="{5A646E7E-2B2A-4553-9D72-6A550CF846BB}" type="slidenum">
              <a:rPr lang="en-US" altLang="en-US"/>
              <a:pPr/>
              <a:t>‹#›</a:t>
            </a:fld>
            <a:endParaRPr lang="en-US" altLang="en-US"/>
          </a:p>
        </p:txBody>
      </p:sp>
    </p:spTree>
    <p:extLst>
      <p:ext uri="{BB962C8B-B14F-4D97-AF65-F5344CB8AC3E}">
        <p14:creationId xmlns:p14="http://schemas.microsoft.com/office/powerpoint/2010/main" val="826845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12D023E-65EE-446E-9B6E-1709AF4EA04B}"/>
              </a:ext>
            </a:extLst>
          </p:cNvPr>
          <p:cNvGrpSpPr>
            <a:grpSpLocks/>
          </p:cNvGrpSpPr>
          <p:nvPr/>
        </p:nvGrpSpPr>
        <p:grpSpPr bwMode="auto">
          <a:xfrm>
            <a:off x="0" y="2438400"/>
            <a:ext cx="9009063" cy="1052513"/>
            <a:chOff x="0" y="1536"/>
            <a:chExt cx="5675" cy="663"/>
          </a:xfrm>
        </p:grpSpPr>
        <p:grpSp>
          <p:nvGrpSpPr>
            <p:cNvPr id="5" name="Group 3">
              <a:extLst>
                <a:ext uri="{FF2B5EF4-FFF2-40B4-BE49-F238E27FC236}">
                  <a16:creationId xmlns:a16="http://schemas.microsoft.com/office/drawing/2014/main" id="{1F738881-387A-4030-88E3-2525CBC3E2C8}"/>
                </a:ext>
              </a:extLst>
            </p:cNvPr>
            <p:cNvGrpSpPr>
              <a:grpSpLocks/>
            </p:cNvGrpSpPr>
            <p:nvPr/>
          </p:nvGrpSpPr>
          <p:grpSpPr bwMode="auto">
            <a:xfrm>
              <a:off x="185" y="1604"/>
              <a:ext cx="449" cy="299"/>
              <a:chOff x="720" y="336"/>
              <a:chExt cx="624" cy="432"/>
            </a:xfrm>
          </p:grpSpPr>
          <p:sp>
            <p:nvSpPr>
              <p:cNvPr id="12" name="Rectangle 4">
                <a:extLst>
                  <a:ext uri="{FF2B5EF4-FFF2-40B4-BE49-F238E27FC236}">
                    <a16:creationId xmlns:a16="http://schemas.microsoft.com/office/drawing/2014/main" id="{E827D500-ACBB-415A-B9AB-08C897CA3922}"/>
                  </a:ext>
                </a:extLst>
              </p:cNvPr>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en-US" altLang="en-US"/>
              </a:p>
            </p:txBody>
          </p:sp>
          <p:sp>
            <p:nvSpPr>
              <p:cNvPr id="13" name="Rectangle 5">
                <a:extLst>
                  <a:ext uri="{FF2B5EF4-FFF2-40B4-BE49-F238E27FC236}">
                    <a16:creationId xmlns:a16="http://schemas.microsoft.com/office/drawing/2014/main" id="{5236AFFC-4741-47B4-9070-42409080FED7}"/>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en-US" altLang="en-US"/>
              </a:p>
            </p:txBody>
          </p:sp>
        </p:grpSp>
        <p:grpSp>
          <p:nvGrpSpPr>
            <p:cNvPr id="6" name="Group 6">
              <a:extLst>
                <a:ext uri="{FF2B5EF4-FFF2-40B4-BE49-F238E27FC236}">
                  <a16:creationId xmlns:a16="http://schemas.microsoft.com/office/drawing/2014/main" id="{980E5A98-9A42-404F-A39B-288C7E3A4486}"/>
                </a:ext>
              </a:extLst>
            </p:cNvPr>
            <p:cNvGrpSpPr>
              <a:grpSpLocks/>
            </p:cNvGrpSpPr>
            <p:nvPr/>
          </p:nvGrpSpPr>
          <p:grpSpPr bwMode="auto">
            <a:xfrm>
              <a:off x="263" y="1870"/>
              <a:ext cx="466" cy="299"/>
              <a:chOff x="912" y="2640"/>
              <a:chExt cx="672" cy="432"/>
            </a:xfrm>
          </p:grpSpPr>
          <p:sp>
            <p:nvSpPr>
              <p:cNvPr id="10" name="Rectangle 7">
                <a:extLst>
                  <a:ext uri="{FF2B5EF4-FFF2-40B4-BE49-F238E27FC236}">
                    <a16:creationId xmlns:a16="http://schemas.microsoft.com/office/drawing/2014/main" id="{C7D8BC4E-492E-4B21-92FB-8E04F83980F7}"/>
                  </a:ext>
                </a:extLst>
              </p:cNvPr>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en-US" altLang="en-US"/>
              </a:p>
            </p:txBody>
          </p:sp>
          <p:sp>
            <p:nvSpPr>
              <p:cNvPr id="11" name="Rectangle 8">
                <a:extLst>
                  <a:ext uri="{FF2B5EF4-FFF2-40B4-BE49-F238E27FC236}">
                    <a16:creationId xmlns:a16="http://schemas.microsoft.com/office/drawing/2014/main" id="{F175C947-A30A-43F3-9C39-F9032F114893}"/>
                  </a:ext>
                </a:extLst>
              </p:cNvPr>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en-US" altLang="en-US"/>
              </a:p>
            </p:txBody>
          </p:sp>
        </p:grpSp>
        <p:sp>
          <p:nvSpPr>
            <p:cNvPr id="7" name="Rectangle 9">
              <a:extLst>
                <a:ext uri="{FF2B5EF4-FFF2-40B4-BE49-F238E27FC236}">
                  <a16:creationId xmlns:a16="http://schemas.microsoft.com/office/drawing/2014/main" id="{FF02CF2A-1DD4-4CBF-BFC9-B3A87A4B9089}"/>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en-US" altLang="en-US"/>
            </a:p>
          </p:txBody>
        </p:sp>
        <p:sp>
          <p:nvSpPr>
            <p:cNvPr id="8" name="Rectangle 10">
              <a:extLst>
                <a:ext uri="{FF2B5EF4-FFF2-40B4-BE49-F238E27FC236}">
                  <a16:creationId xmlns:a16="http://schemas.microsoft.com/office/drawing/2014/main" id="{A119B228-9391-4768-8DCF-A60844ABEE78}"/>
                </a:ext>
              </a:extLst>
            </p:cNvPr>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en-US" altLang="en-US"/>
            </a:p>
          </p:txBody>
        </p:sp>
        <p:sp>
          <p:nvSpPr>
            <p:cNvPr id="9" name="Rectangle 11">
              <a:extLst>
                <a:ext uri="{FF2B5EF4-FFF2-40B4-BE49-F238E27FC236}">
                  <a16:creationId xmlns:a16="http://schemas.microsoft.com/office/drawing/2014/main" id="{C2ED2247-5F31-4690-B353-8AFFE7AD7999}"/>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en-US" altLang="en-US"/>
            </a:p>
          </p:txBody>
        </p:sp>
      </p:grpSp>
      <p:sp>
        <p:nvSpPr>
          <p:cNvPr id="929804" name="Rectangle 12"/>
          <p:cNvSpPr>
            <a:spLocks noGrp="1" noChangeArrowheads="1"/>
          </p:cNvSpPr>
          <p:nvPr>
            <p:ph type="ctrTitle"/>
          </p:nvPr>
        </p:nvSpPr>
        <p:spPr>
          <a:xfrm>
            <a:off x="990600" y="1828800"/>
            <a:ext cx="7772400" cy="1143000"/>
          </a:xfrm>
        </p:spPr>
        <p:txBody>
          <a:bodyPr/>
          <a:lstStyle>
            <a:lvl1pPr>
              <a:defRPr sz="4400"/>
            </a:lvl1pPr>
          </a:lstStyle>
          <a:p>
            <a:r>
              <a:rPr lang="en-US"/>
              <a:t>Click to edit Master title style</a:t>
            </a:r>
          </a:p>
        </p:txBody>
      </p:sp>
      <p:sp>
        <p:nvSpPr>
          <p:cNvPr id="929805"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a:extLst>
              <a:ext uri="{FF2B5EF4-FFF2-40B4-BE49-F238E27FC236}">
                <a16:creationId xmlns:a16="http://schemas.microsoft.com/office/drawing/2014/main" id="{E23A36E7-ACDD-4302-8662-F1ACAB8B2442}"/>
              </a:ext>
            </a:extLst>
          </p:cNvPr>
          <p:cNvSpPr>
            <a:spLocks noGrp="1" noChangeArrowheads="1"/>
          </p:cNvSpPr>
          <p:nvPr>
            <p:ph type="dt" sz="half" idx="10"/>
          </p:nvPr>
        </p:nvSpPr>
        <p:spPr>
          <a:xfrm>
            <a:off x="990600" y="6248400"/>
            <a:ext cx="1905000" cy="457200"/>
          </a:xfrm>
        </p:spPr>
        <p:txBody>
          <a:bodyPr/>
          <a:lstStyle>
            <a:lvl1pPr>
              <a:defRPr sz="1400">
                <a:solidFill>
                  <a:schemeClr val="bg2"/>
                </a:solidFill>
              </a:defRPr>
            </a:lvl1pPr>
          </a:lstStyle>
          <a:p>
            <a:pPr>
              <a:defRPr/>
            </a:pPr>
            <a:fld id="{1906C4F6-6380-447F-B91B-ABEAA4930BD6}" type="datetime1">
              <a:rPr lang="en-US"/>
              <a:pPr>
                <a:defRPr/>
              </a:pPr>
              <a:t>29-May-22</a:t>
            </a:fld>
            <a:endParaRPr lang="en-US"/>
          </a:p>
        </p:txBody>
      </p:sp>
      <p:sp>
        <p:nvSpPr>
          <p:cNvPr id="15" name="Rectangle 15">
            <a:extLst>
              <a:ext uri="{FF2B5EF4-FFF2-40B4-BE49-F238E27FC236}">
                <a16:creationId xmlns:a16="http://schemas.microsoft.com/office/drawing/2014/main" id="{49FF0027-03F2-428F-A443-F4702A865587}"/>
              </a:ext>
            </a:extLst>
          </p:cNvPr>
          <p:cNvSpPr>
            <a:spLocks noGrp="1" noChangeArrowheads="1"/>
          </p:cNvSpPr>
          <p:nvPr>
            <p:ph type="ftr" sz="quarter" idx="11"/>
          </p:nvPr>
        </p:nvSpPr>
        <p:spPr>
          <a:xfrm>
            <a:off x="3429000" y="6248400"/>
            <a:ext cx="2895600" cy="457200"/>
          </a:xfrm>
        </p:spPr>
        <p:txBody>
          <a:bodyPr/>
          <a:lstStyle>
            <a:lvl1pPr>
              <a:defRPr sz="1400">
                <a:solidFill>
                  <a:schemeClr val="bg2"/>
                </a:solidFill>
              </a:defRPr>
            </a:lvl1pPr>
          </a:lstStyle>
          <a:p>
            <a:pPr>
              <a:defRPr/>
            </a:pPr>
            <a:r>
              <a:rPr lang="en-US"/>
              <a:t>Data Mining: Concepts and Techniques</a:t>
            </a:r>
          </a:p>
        </p:txBody>
      </p:sp>
      <p:sp>
        <p:nvSpPr>
          <p:cNvPr id="16" name="Rectangle 16">
            <a:extLst>
              <a:ext uri="{FF2B5EF4-FFF2-40B4-BE49-F238E27FC236}">
                <a16:creationId xmlns:a16="http://schemas.microsoft.com/office/drawing/2014/main" id="{81ECF431-2BF5-40E0-8727-7B23160E116F}"/>
              </a:ext>
            </a:extLst>
          </p:cNvPr>
          <p:cNvSpPr>
            <a:spLocks noGrp="1" noChangeArrowheads="1"/>
          </p:cNvSpPr>
          <p:nvPr>
            <p:ph type="sldNum" sz="quarter" idx="12"/>
          </p:nvPr>
        </p:nvSpPr>
        <p:spPr>
          <a:xfrm>
            <a:off x="6858000" y="6248400"/>
            <a:ext cx="1905000" cy="457200"/>
          </a:xfrm>
        </p:spPr>
        <p:txBody>
          <a:bodyPr/>
          <a:lstStyle>
            <a:lvl1pPr>
              <a:defRPr sz="1400">
                <a:solidFill>
                  <a:schemeClr val="bg2"/>
                </a:solidFill>
              </a:defRPr>
            </a:lvl1pPr>
          </a:lstStyle>
          <a:p>
            <a:fld id="{0D47F149-6617-4D50-A5C4-B26C6BD72757}" type="slidenum">
              <a:rPr lang="en-US" altLang="en-US"/>
              <a:pPr/>
              <a:t>‹#›</a:t>
            </a:fld>
            <a:endParaRPr lang="en-US" altLang="en-US"/>
          </a:p>
        </p:txBody>
      </p:sp>
    </p:spTree>
    <p:extLst>
      <p:ext uri="{BB962C8B-B14F-4D97-AF65-F5344CB8AC3E}">
        <p14:creationId xmlns:p14="http://schemas.microsoft.com/office/powerpoint/2010/main" val="2714826656"/>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61">
            <a:extLst>
              <a:ext uri="{FF2B5EF4-FFF2-40B4-BE49-F238E27FC236}">
                <a16:creationId xmlns:a16="http://schemas.microsoft.com/office/drawing/2014/main" id="{C64C2B25-8F8C-4290-BF03-776ED9BE9ECA}"/>
              </a:ext>
            </a:extLst>
          </p:cNvPr>
          <p:cNvSpPr>
            <a:spLocks noGrp="1" noChangeArrowheads="1"/>
          </p:cNvSpPr>
          <p:nvPr>
            <p:ph type="sldNum" sz="quarter" idx="10"/>
          </p:nvPr>
        </p:nvSpPr>
        <p:spPr/>
        <p:txBody>
          <a:bodyPr/>
          <a:lstStyle>
            <a:lvl1pPr>
              <a:defRPr/>
            </a:lvl1pPr>
          </a:lstStyle>
          <a:p>
            <a:fld id="{F5033D92-7E02-4CEE-A089-A6D4ED5A2FA7}" type="slidenum">
              <a:rPr lang="en-US" altLang="en-US"/>
              <a:pPr/>
              <a:t>‹#›</a:t>
            </a:fld>
            <a:endParaRPr lang="en-US" altLang="en-US"/>
          </a:p>
        </p:txBody>
      </p:sp>
    </p:spTree>
    <p:extLst>
      <p:ext uri="{BB962C8B-B14F-4D97-AF65-F5344CB8AC3E}">
        <p14:creationId xmlns:p14="http://schemas.microsoft.com/office/powerpoint/2010/main" val="1772428172"/>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9">
            <a:extLst>
              <a:ext uri="{FF2B5EF4-FFF2-40B4-BE49-F238E27FC236}">
                <a16:creationId xmlns:a16="http://schemas.microsoft.com/office/drawing/2014/main" id="{9EAD5836-6665-46D9-AF4B-F4BBBCCFB46B}"/>
              </a:ext>
            </a:extLst>
          </p:cNvPr>
          <p:cNvSpPr>
            <a:spLocks noGrp="1" noChangeArrowheads="1"/>
          </p:cNvSpPr>
          <p:nvPr>
            <p:ph type="dt" sz="half" idx="10"/>
          </p:nvPr>
        </p:nvSpPr>
        <p:spPr>
          <a:ln/>
        </p:spPr>
        <p:txBody>
          <a:bodyPr/>
          <a:lstStyle>
            <a:lvl1pPr>
              <a:defRPr/>
            </a:lvl1pPr>
          </a:lstStyle>
          <a:p>
            <a:pPr>
              <a:defRPr/>
            </a:pPr>
            <a:fld id="{A2BC37BF-067D-419A-BBCB-D98E00F50D65}" type="datetime1">
              <a:rPr lang="en-US"/>
              <a:pPr>
                <a:defRPr/>
              </a:pPr>
              <a:t>29-May-22</a:t>
            </a:fld>
            <a:endParaRPr lang="en-US"/>
          </a:p>
        </p:txBody>
      </p:sp>
      <p:sp>
        <p:nvSpPr>
          <p:cNvPr id="5" name="Rectangle 2060">
            <a:extLst>
              <a:ext uri="{FF2B5EF4-FFF2-40B4-BE49-F238E27FC236}">
                <a16:creationId xmlns:a16="http://schemas.microsoft.com/office/drawing/2014/main" id="{8D8BAC13-A5DD-4FFE-8A29-0B2CBE93D458}"/>
              </a:ext>
            </a:extLst>
          </p:cNvPr>
          <p:cNvSpPr>
            <a:spLocks noGrp="1" noChangeArrowheads="1"/>
          </p:cNvSpPr>
          <p:nvPr>
            <p:ph type="ftr" sz="quarter" idx="11"/>
          </p:nvPr>
        </p:nvSpPr>
        <p:spPr>
          <a:ln/>
        </p:spPr>
        <p:txBody>
          <a:bodyPr/>
          <a:lstStyle>
            <a:lvl1pPr>
              <a:defRPr/>
            </a:lvl1pPr>
          </a:lstStyle>
          <a:p>
            <a:pPr>
              <a:defRPr/>
            </a:pPr>
            <a:r>
              <a:rPr lang="en-US"/>
              <a:t>Data Mining: Concepts and Techniques</a:t>
            </a:r>
          </a:p>
        </p:txBody>
      </p:sp>
      <p:sp>
        <p:nvSpPr>
          <p:cNvPr id="6" name="Rectangle 2061">
            <a:extLst>
              <a:ext uri="{FF2B5EF4-FFF2-40B4-BE49-F238E27FC236}">
                <a16:creationId xmlns:a16="http://schemas.microsoft.com/office/drawing/2014/main" id="{2D02A3A0-055E-4D8F-BC42-DEC8E5EB9A2F}"/>
              </a:ext>
            </a:extLst>
          </p:cNvPr>
          <p:cNvSpPr>
            <a:spLocks noGrp="1" noChangeArrowheads="1"/>
          </p:cNvSpPr>
          <p:nvPr>
            <p:ph type="sldNum" sz="quarter" idx="12"/>
          </p:nvPr>
        </p:nvSpPr>
        <p:spPr>
          <a:ln/>
        </p:spPr>
        <p:txBody>
          <a:bodyPr/>
          <a:lstStyle>
            <a:lvl1pPr>
              <a:defRPr/>
            </a:lvl1pPr>
          </a:lstStyle>
          <a:p>
            <a:fld id="{F788F448-D298-41FF-94AD-AB033A37E2A5}" type="slidenum">
              <a:rPr lang="en-US" altLang="en-US"/>
              <a:pPr/>
              <a:t>‹#›</a:t>
            </a:fld>
            <a:endParaRPr lang="en-US" altLang="en-US"/>
          </a:p>
        </p:txBody>
      </p:sp>
    </p:spTree>
    <p:extLst>
      <p:ext uri="{BB962C8B-B14F-4D97-AF65-F5344CB8AC3E}">
        <p14:creationId xmlns:p14="http://schemas.microsoft.com/office/powerpoint/2010/main" val="1860103679"/>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295400"/>
            <a:ext cx="41148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295400"/>
            <a:ext cx="41148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59">
            <a:extLst>
              <a:ext uri="{FF2B5EF4-FFF2-40B4-BE49-F238E27FC236}">
                <a16:creationId xmlns:a16="http://schemas.microsoft.com/office/drawing/2014/main" id="{09D179DA-4143-4AFE-B06F-D228CDCD7104}"/>
              </a:ext>
            </a:extLst>
          </p:cNvPr>
          <p:cNvSpPr>
            <a:spLocks noGrp="1" noChangeArrowheads="1"/>
          </p:cNvSpPr>
          <p:nvPr>
            <p:ph type="dt" sz="half" idx="10"/>
          </p:nvPr>
        </p:nvSpPr>
        <p:spPr>
          <a:ln/>
        </p:spPr>
        <p:txBody>
          <a:bodyPr/>
          <a:lstStyle>
            <a:lvl1pPr>
              <a:defRPr/>
            </a:lvl1pPr>
          </a:lstStyle>
          <a:p>
            <a:pPr>
              <a:defRPr/>
            </a:pPr>
            <a:fld id="{013CD0E0-0ADF-4D81-8F3E-0AD5542437CC}" type="datetime1">
              <a:rPr lang="en-US"/>
              <a:pPr>
                <a:defRPr/>
              </a:pPr>
              <a:t>29-May-22</a:t>
            </a:fld>
            <a:endParaRPr lang="en-US"/>
          </a:p>
        </p:txBody>
      </p:sp>
      <p:sp>
        <p:nvSpPr>
          <p:cNvPr id="6" name="Rectangle 2060">
            <a:extLst>
              <a:ext uri="{FF2B5EF4-FFF2-40B4-BE49-F238E27FC236}">
                <a16:creationId xmlns:a16="http://schemas.microsoft.com/office/drawing/2014/main" id="{4F455C49-EA80-4DFE-AB70-6D551DDB19EE}"/>
              </a:ext>
            </a:extLst>
          </p:cNvPr>
          <p:cNvSpPr>
            <a:spLocks noGrp="1" noChangeArrowheads="1"/>
          </p:cNvSpPr>
          <p:nvPr>
            <p:ph type="ftr" sz="quarter" idx="11"/>
          </p:nvPr>
        </p:nvSpPr>
        <p:spPr>
          <a:ln/>
        </p:spPr>
        <p:txBody>
          <a:bodyPr/>
          <a:lstStyle>
            <a:lvl1pPr>
              <a:defRPr/>
            </a:lvl1pPr>
          </a:lstStyle>
          <a:p>
            <a:pPr>
              <a:defRPr/>
            </a:pPr>
            <a:r>
              <a:rPr lang="en-US"/>
              <a:t>Data Mining: Concepts and Techniques</a:t>
            </a:r>
          </a:p>
        </p:txBody>
      </p:sp>
      <p:sp>
        <p:nvSpPr>
          <p:cNvPr id="7" name="Rectangle 2061">
            <a:extLst>
              <a:ext uri="{FF2B5EF4-FFF2-40B4-BE49-F238E27FC236}">
                <a16:creationId xmlns:a16="http://schemas.microsoft.com/office/drawing/2014/main" id="{D3B75B11-4665-4592-989D-93123F9E4DB9}"/>
              </a:ext>
            </a:extLst>
          </p:cNvPr>
          <p:cNvSpPr>
            <a:spLocks noGrp="1" noChangeArrowheads="1"/>
          </p:cNvSpPr>
          <p:nvPr>
            <p:ph type="sldNum" sz="quarter" idx="12"/>
          </p:nvPr>
        </p:nvSpPr>
        <p:spPr>
          <a:ln/>
        </p:spPr>
        <p:txBody>
          <a:bodyPr/>
          <a:lstStyle>
            <a:lvl1pPr>
              <a:defRPr/>
            </a:lvl1pPr>
          </a:lstStyle>
          <a:p>
            <a:fld id="{F75FC6A9-A072-4C5A-BB2F-2CD495BFCC99}" type="slidenum">
              <a:rPr lang="en-US" altLang="en-US"/>
              <a:pPr/>
              <a:t>‹#›</a:t>
            </a:fld>
            <a:endParaRPr lang="en-US" altLang="en-US"/>
          </a:p>
        </p:txBody>
      </p:sp>
    </p:spTree>
    <p:extLst>
      <p:ext uri="{BB962C8B-B14F-4D97-AF65-F5344CB8AC3E}">
        <p14:creationId xmlns:p14="http://schemas.microsoft.com/office/powerpoint/2010/main" val="301206434"/>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59">
            <a:extLst>
              <a:ext uri="{FF2B5EF4-FFF2-40B4-BE49-F238E27FC236}">
                <a16:creationId xmlns:a16="http://schemas.microsoft.com/office/drawing/2014/main" id="{72C1A73B-3B79-4A5C-B758-BE881779772B}"/>
              </a:ext>
            </a:extLst>
          </p:cNvPr>
          <p:cNvSpPr>
            <a:spLocks noGrp="1" noChangeArrowheads="1"/>
          </p:cNvSpPr>
          <p:nvPr>
            <p:ph type="dt" sz="half" idx="10"/>
          </p:nvPr>
        </p:nvSpPr>
        <p:spPr>
          <a:ln/>
        </p:spPr>
        <p:txBody>
          <a:bodyPr/>
          <a:lstStyle>
            <a:lvl1pPr>
              <a:defRPr/>
            </a:lvl1pPr>
          </a:lstStyle>
          <a:p>
            <a:pPr>
              <a:defRPr/>
            </a:pPr>
            <a:fld id="{AC9C14E9-97ED-4973-A26E-66CD5EF0C669}" type="datetime1">
              <a:rPr lang="en-US"/>
              <a:pPr>
                <a:defRPr/>
              </a:pPr>
              <a:t>29-May-22</a:t>
            </a:fld>
            <a:endParaRPr lang="en-US"/>
          </a:p>
        </p:txBody>
      </p:sp>
      <p:sp>
        <p:nvSpPr>
          <p:cNvPr id="8" name="Rectangle 2060">
            <a:extLst>
              <a:ext uri="{FF2B5EF4-FFF2-40B4-BE49-F238E27FC236}">
                <a16:creationId xmlns:a16="http://schemas.microsoft.com/office/drawing/2014/main" id="{DD0F4644-D253-41F6-9AD8-20F90F61C28E}"/>
              </a:ext>
            </a:extLst>
          </p:cNvPr>
          <p:cNvSpPr>
            <a:spLocks noGrp="1" noChangeArrowheads="1"/>
          </p:cNvSpPr>
          <p:nvPr>
            <p:ph type="ftr" sz="quarter" idx="11"/>
          </p:nvPr>
        </p:nvSpPr>
        <p:spPr>
          <a:ln/>
        </p:spPr>
        <p:txBody>
          <a:bodyPr/>
          <a:lstStyle>
            <a:lvl1pPr>
              <a:defRPr/>
            </a:lvl1pPr>
          </a:lstStyle>
          <a:p>
            <a:pPr>
              <a:defRPr/>
            </a:pPr>
            <a:r>
              <a:rPr lang="en-US"/>
              <a:t>Data Mining: Concepts and Techniques</a:t>
            </a:r>
          </a:p>
        </p:txBody>
      </p:sp>
      <p:sp>
        <p:nvSpPr>
          <p:cNvPr id="9" name="Rectangle 2061">
            <a:extLst>
              <a:ext uri="{FF2B5EF4-FFF2-40B4-BE49-F238E27FC236}">
                <a16:creationId xmlns:a16="http://schemas.microsoft.com/office/drawing/2014/main" id="{E5F4AF03-4C58-4E46-B9C9-3D111CD0D5B2}"/>
              </a:ext>
            </a:extLst>
          </p:cNvPr>
          <p:cNvSpPr>
            <a:spLocks noGrp="1" noChangeArrowheads="1"/>
          </p:cNvSpPr>
          <p:nvPr>
            <p:ph type="sldNum" sz="quarter" idx="12"/>
          </p:nvPr>
        </p:nvSpPr>
        <p:spPr>
          <a:ln/>
        </p:spPr>
        <p:txBody>
          <a:bodyPr/>
          <a:lstStyle>
            <a:lvl1pPr>
              <a:defRPr/>
            </a:lvl1pPr>
          </a:lstStyle>
          <a:p>
            <a:fld id="{CC1847EC-E39C-4184-BB8B-9118503F506E}" type="slidenum">
              <a:rPr lang="en-US" altLang="en-US"/>
              <a:pPr/>
              <a:t>‹#›</a:t>
            </a:fld>
            <a:endParaRPr lang="en-US" altLang="en-US"/>
          </a:p>
        </p:txBody>
      </p:sp>
    </p:spTree>
    <p:extLst>
      <p:ext uri="{BB962C8B-B14F-4D97-AF65-F5344CB8AC3E}">
        <p14:creationId xmlns:p14="http://schemas.microsoft.com/office/powerpoint/2010/main" val="1678176296"/>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059">
            <a:extLst>
              <a:ext uri="{FF2B5EF4-FFF2-40B4-BE49-F238E27FC236}">
                <a16:creationId xmlns:a16="http://schemas.microsoft.com/office/drawing/2014/main" id="{E61E2426-77BB-43D6-B298-5AFC93A16D68}"/>
              </a:ext>
            </a:extLst>
          </p:cNvPr>
          <p:cNvSpPr>
            <a:spLocks noGrp="1" noChangeArrowheads="1"/>
          </p:cNvSpPr>
          <p:nvPr>
            <p:ph type="dt" sz="half" idx="10"/>
          </p:nvPr>
        </p:nvSpPr>
        <p:spPr>
          <a:ln/>
        </p:spPr>
        <p:txBody>
          <a:bodyPr/>
          <a:lstStyle>
            <a:lvl1pPr>
              <a:defRPr/>
            </a:lvl1pPr>
          </a:lstStyle>
          <a:p>
            <a:pPr>
              <a:defRPr/>
            </a:pPr>
            <a:fld id="{1FC453DE-4822-48F5-92C7-3C4EF3F53733}" type="datetime1">
              <a:rPr lang="en-US"/>
              <a:pPr>
                <a:defRPr/>
              </a:pPr>
              <a:t>29-May-22</a:t>
            </a:fld>
            <a:endParaRPr lang="en-US"/>
          </a:p>
        </p:txBody>
      </p:sp>
      <p:sp>
        <p:nvSpPr>
          <p:cNvPr id="4" name="Rectangle 2060">
            <a:extLst>
              <a:ext uri="{FF2B5EF4-FFF2-40B4-BE49-F238E27FC236}">
                <a16:creationId xmlns:a16="http://schemas.microsoft.com/office/drawing/2014/main" id="{CC8F3D07-559B-44F6-9D51-4F8A3D97F013}"/>
              </a:ext>
            </a:extLst>
          </p:cNvPr>
          <p:cNvSpPr>
            <a:spLocks noGrp="1" noChangeArrowheads="1"/>
          </p:cNvSpPr>
          <p:nvPr>
            <p:ph type="ftr" sz="quarter" idx="11"/>
          </p:nvPr>
        </p:nvSpPr>
        <p:spPr>
          <a:ln/>
        </p:spPr>
        <p:txBody>
          <a:bodyPr/>
          <a:lstStyle>
            <a:lvl1pPr>
              <a:defRPr/>
            </a:lvl1pPr>
          </a:lstStyle>
          <a:p>
            <a:pPr>
              <a:defRPr/>
            </a:pPr>
            <a:r>
              <a:rPr lang="en-US"/>
              <a:t>Data Mining: Concepts and Techniques</a:t>
            </a:r>
          </a:p>
        </p:txBody>
      </p:sp>
      <p:sp>
        <p:nvSpPr>
          <p:cNvPr id="5" name="Rectangle 2061">
            <a:extLst>
              <a:ext uri="{FF2B5EF4-FFF2-40B4-BE49-F238E27FC236}">
                <a16:creationId xmlns:a16="http://schemas.microsoft.com/office/drawing/2014/main" id="{1C634626-EC0B-425F-8957-ECDC919BC9CF}"/>
              </a:ext>
            </a:extLst>
          </p:cNvPr>
          <p:cNvSpPr>
            <a:spLocks noGrp="1" noChangeArrowheads="1"/>
          </p:cNvSpPr>
          <p:nvPr>
            <p:ph type="sldNum" sz="quarter" idx="12"/>
          </p:nvPr>
        </p:nvSpPr>
        <p:spPr>
          <a:ln/>
        </p:spPr>
        <p:txBody>
          <a:bodyPr/>
          <a:lstStyle>
            <a:lvl1pPr>
              <a:defRPr/>
            </a:lvl1pPr>
          </a:lstStyle>
          <a:p>
            <a:fld id="{ECA133E5-3F15-48C2-8400-20B7DFF46E9F}" type="slidenum">
              <a:rPr lang="en-US" altLang="en-US"/>
              <a:pPr/>
              <a:t>‹#›</a:t>
            </a:fld>
            <a:endParaRPr lang="en-US" altLang="en-US"/>
          </a:p>
        </p:txBody>
      </p:sp>
    </p:spTree>
    <p:extLst>
      <p:ext uri="{BB962C8B-B14F-4D97-AF65-F5344CB8AC3E}">
        <p14:creationId xmlns:p14="http://schemas.microsoft.com/office/powerpoint/2010/main" val="3209946968"/>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226989"/>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9">
            <a:extLst>
              <a:ext uri="{FF2B5EF4-FFF2-40B4-BE49-F238E27FC236}">
                <a16:creationId xmlns:a16="http://schemas.microsoft.com/office/drawing/2014/main" id="{8AC1DC3E-6ED4-4C41-B16B-4219AAB87329}"/>
              </a:ext>
            </a:extLst>
          </p:cNvPr>
          <p:cNvSpPr>
            <a:spLocks noGrp="1" noChangeArrowheads="1"/>
          </p:cNvSpPr>
          <p:nvPr>
            <p:ph type="dt" sz="half" idx="10"/>
          </p:nvPr>
        </p:nvSpPr>
        <p:spPr>
          <a:ln/>
        </p:spPr>
        <p:txBody>
          <a:bodyPr/>
          <a:lstStyle>
            <a:lvl1pPr>
              <a:defRPr/>
            </a:lvl1pPr>
          </a:lstStyle>
          <a:p>
            <a:pPr>
              <a:defRPr/>
            </a:pPr>
            <a:fld id="{73A7FB67-94C7-46BC-BD3B-B2B86F97B983}" type="datetime1">
              <a:rPr lang="en-US"/>
              <a:pPr>
                <a:defRPr/>
              </a:pPr>
              <a:t>29-May-22</a:t>
            </a:fld>
            <a:endParaRPr lang="en-US"/>
          </a:p>
        </p:txBody>
      </p:sp>
      <p:sp>
        <p:nvSpPr>
          <p:cNvPr id="6" name="Rectangle 2060">
            <a:extLst>
              <a:ext uri="{FF2B5EF4-FFF2-40B4-BE49-F238E27FC236}">
                <a16:creationId xmlns:a16="http://schemas.microsoft.com/office/drawing/2014/main" id="{A9096038-30F8-4BA5-BEEE-96F4A633C735}"/>
              </a:ext>
            </a:extLst>
          </p:cNvPr>
          <p:cNvSpPr>
            <a:spLocks noGrp="1" noChangeArrowheads="1"/>
          </p:cNvSpPr>
          <p:nvPr>
            <p:ph type="ftr" sz="quarter" idx="11"/>
          </p:nvPr>
        </p:nvSpPr>
        <p:spPr>
          <a:ln/>
        </p:spPr>
        <p:txBody>
          <a:bodyPr/>
          <a:lstStyle>
            <a:lvl1pPr>
              <a:defRPr/>
            </a:lvl1pPr>
          </a:lstStyle>
          <a:p>
            <a:pPr>
              <a:defRPr/>
            </a:pPr>
            <a:r>
              <a:rPr lang="en-US"/>
              <a:t>Data Mining: Concepts and Techniques</a:t>
            </a:r>
          </a:p>
        </p:txBody>
      </p:sp>
      <p:sp>
        <p:nvSpPr>
          <p:cNvPr id="7" name="Rectangle 2061">
            <a:extLst>
              <a:ext uri="{FF2B5EF4-FFF2-40B4-BE49-F238E27FC236}">
                <a16:creationId xmlns:a16="http://schemas.microsoft.com/office/drawing/2014/main" id="{54D15400-2C11-4360-8110-BBA8644C5121}"/>
              </a:ext>
            </a:extLst>
          </p:cNvPr>
          <p:cNvSpPr>
            <a:spLocks noGrp="1" noChangeArrowheads="1"/>
          </p:cNvSpPr>
          <p:nvPr>
            <p:ph type="sldNum" sz="quarter" idx="12"/>
          </p:nvPr>
        </p:nvSpPr>
        <p:spPr>
          <a:ln/>
        </p:spPr>
        <p:txBody>
          <a:bodyPr/>
          <a:lstStyle>
            <a:lvl1pPr>
              <a:defRPr/>
            </a:lvl1pPr>
          </a:lstStyle>
          <a:p>
            <a:fld id="{6F93D34D-99AC-4FC3-8000-89887B4F120A}" type="slidenum">
              <a:rPr lang="en-US" altLang="en-US"/>
              <a:pPr/>
              <a:t>‹#›</a:t>
            </a:fld>
            <a:endParaRPr lang="en-US" altLang="en-US"/>
          </a:p>
        </p:txBody>
      </p:sp>
    </p:spTree>
    <p:extLst>
      <p:ext uri="{BB962C8B-B14F-4D97-AF65-F5344CB8AC3E}">
        <p14:creationId xmlns:p14="http://schemas.microsoft.com/office/powerpoint/2010/main" val="1123224747"/>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173DF1-79CF-418C-98DB-BE16B2C7F9EA}"/>
              </a:ext>
            </a:extLst>
          </p:cNvPr>
          <p:cNvSpPr>
            <a:spLocks noGrp="1"/>
          </p:cNvSpPr>
          <p:nvPr>
            <p:ph type="dt" sz="half" idx="10"/>
          </p:nvPr>
        </p:nvSpPr>
        <p:spPr/>
        <p:txBody>
          <a:bodyPr/>
          <a:lstStyle/>
          <a:p>
            <a:pPr>
              <a:defRPr>
                <a:uFillTx/>
              </a:defRPr>
            </a:pPr>
            <a:endParaRPr lang="en-US">
              <a:uFillTx/>
            </a:endParaRPr>
          </a:p>
        </p:txBody>
      </p:sp>
      <p:sp>
        <p:nvSpPr>
          <p:cNvPr id="3" name="Footer Placeholder 2">
            <a:extLst>
              <a:ext uri="{FF2B5EF4-FFF2-40B4-BE49-F238E27FC236}">
                <a16:creationId xmlns:a16="http://schemas.microsoft.com/office/drawing/2014/main" id="{20508179-17D5-4091-AC5D-912FD2A48925}"/>
              </a:ext>
            </a:extLst>
          </p:cNvPr>
          <p:cNvSpPr>
            <a:spLocks noGrp="1"/>
          </p:cNvSpPr>
          <p:nvPr>
            <p:ph type="ftr" sz="quarter" idx="11"/>
          </p:nvPr>
        </p:nvSpPr>
        <p:spPr/>
        <p:txBody>
          <a:bodyPr/>
          <a:lstStyle/>
          <a:p>
            <a:pPr>
              <a:defRPr>
                <a:uFillTx/>
              </a:defRPr>
            </a:pPr>
            <a:endParaRPr lang="en-US">
              <a:uFillTx/>
            </a:endParaRPr>
          </a:p>
        </p:txBody>
      </p:sp>
      <p:sp>
        <p:nvSpPr>
          <p:cNvPr id="4" name="Slide Number Placeholder 3">
            <a:extLst>
              <a:ext uri="{FF2B5EF4-FFF2-40B4-BE49-F238E27FC236}">
                <a16:creationId xmlns:a16="http://schemas.microsoft.com/office/drawing/2014/main" id="{755E60AC-41AA-4C2B-9B7E-CFE28800E12F}"/>
              </a:ext>
            </a:extLst>
          </p:cNvPr>
          <p:cNvSpPr>
            <a:spLocks noGrp="1"/>
          </p:cNvSpPr>
          <p:nvPr>
            <p:ph type="sldNum" sz="quarter" idx="12"/>
          </p:nvPr>
        </p:nvSpPr>
        <p:spPr/>
        <p:txBody>
          <a:bodyPr/>
          <a:lstStyle/>
          <a:p>
            <a:pPr>
              <a:defRPr>
                <a:uFillTx/>
              </a:defRPr>
            </a:pPr>
            <a:fld id="{E90D3189-7DF2-9A44-BC5F-662892817F5F}"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29394603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9">
            <a:extLst>
              <a:ext uri="{FF2B5EF4-FFF2-40B4-BE49-F238E27FC236}">
                <a16:creationId xmlns:a16="http://schemas.microsoft.com/office/drawing/2014/main" id="{15AD38DC-FE1E-4A0F-8691-2B09195569CE}"/>
              </a:ext>
            </a:extLst>
          </p:cNvPr>
          <p:cNvSpPr>
            <a:spLocks noGrp="1" noChangeArrowheads="1"/>
          </p:cNvSpPr>
          <p:nvPr>
            <p:ph type="dt" sz="half" idx="10"/>
          </p:nvPr>
        </p:nvSpPr>
        <p:spPr>
          <a:ln/>
        </p:spPr>
        <p:txBody>
          <a:bodyPr/>
          <a:lstStyle>
            <a:lvl1pPr>
              <a:defRPr/>
            </a:lvl1pPr>
          </a:lstStyle>
          <a:p>
            <a:pPr>
              <a:defRPr/>
            </a:pPr>
            <a:fld id="{113B9D72-1279-4ED5-84E8-2DFCA66C386B}" type="datetime1">
              <a:rPr lang="en-US"/>
              <a:pPr>
                <a:defRPr/>
              </a:pPr>
              <a:t>29-May-22</a:t>
            </a:fld>
            <a:endParaRPr lang="en-US"/>
          </a:p>
        </p:txBody>
      </p:sp>
      <p:sp>
        <p:nvSpPr>
          <p:cNvPr id="6" name="Rectangle 2060">
            <a:extLst>
              <a:ext uri="{FF2B5EF4-FFF2-40B4-BE49-F238E27FC236}">
                <a16:creationId xmlns:a16="http://schemas.microsoft.com/office/drawing/2014/main" id="{31625956-5A16-4D38-A51F-B392DF0B1E30}"/>
              </a:ext>
            </a:extLst>
          </p:cNvPr>
          <p:cNvSpPr>
            <a:spLocks noGrp="1" noChangeArrowheads="1"/>
          </p:cNvSpPr>
          <p:nvPr>
            <p:ph type="ftr" sz="quarter" idx="11"/>
          </p:nvPr>
        </p:nvSpPr>
        <p:spPr>
          <a:ln/>
        </p:spPr>
        <p:txBody>
          <a:bodyPr/>
          <a:lstStyle>
            <a:lvl1pPr>
              <a:defRPr/>
            </a:lvl1pPr>
          </a:lstStyle>
          <a:p>
            <a:pPr>
              <a:defRPr/>
            </a:pPr>
            <a:r>
              <a:rPr lang="en-US"/>
              <a:t>Data Mining: Concepts and Techniques</a:t>
            </a:r>
          </a:p>
        </p:txBody>
      </p:sp>
      <p:sp>
        <p:nvSpPr>
          <p:cNvPr id="7" name="Rectangle 2061">
            <a:extLst>
              <a:ext uri="{FF2B5EF4-FFF2-40B4-BE49-F238E27FC236}">
                <a16:creationId xmlns:a16="http://schemas.microsoft.com/office/drawing/2014/main" id="{584CAC38-D004-4242-9706-1BCE02CA8311}"/>
              </a:ext>
            </a:extLst>
          </p:cNvPr>
          <p:cNvSpPr>
            <a:spLocks noGrp="1" noChangeArrowheads="1"/>
          </p:cNvSpPr>
          <p:nvPr>
            <p:ph type="sldNum" sz="quarter" idx="12"/>
          </p:nvPr>
        </p:nvSpPr>
        <p:spPr>
          <a:ln/>
        </p:spPr>
        <p:txBody>
          <a:bodyPr/>
          <a:lstStyle>
            <a:lvl1pPr>
              <a:defRPr/>
            </a:lvl1pPr>
          </a:lstStyle>
          <a:p>
            <a:fld id="{E99C839C-0EDF-42EB-959F-320EA6117480}" type="slidenum">
              <a:rPr lang="en-US" altLang="en-US"/>
              <a:pPr/>
              <a:t>‹#›</a:t>
            </a:fld>
            <a:endParaRPr lang="en-US" altLang="en-US"/>
          </a:p>
        </p:txBody>
      </p:sp>
    </p:spTree>
    <p:extLst>
      <p:ext uri="{BB962C8B-B14F-4D97-AF65-F5344CB8AC3E}">
        <p14:creationId xmlns:p14="http://schemas.microsoft.com/office/powerpoint/2010/main" val="1722082543"/>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59">
            <a:extLst>
              <a:ext uri="{FF2B5EF4-FFF2-40B4-BE49-F238E27FC236}">
                <a16:creationId xmlns:a16="http://schemas.microsoft.com/office/drawing/2014/main" id="{E65A68CB-0F95-4ECD-AC75-95BF5D4DC384}"/>
              </a:ext>
            </a:extLst>
          </p:cNvPr>
          <p:cNvSpPr>
            <a:spLocks noGrp="1" noChangeArrowheads="1"/>
          </p:cNvSpPr>
          <p:nvPr>
            <p:ph type="dt" sz="half" idx="10"/>
          </p:nvPr>
        </p:nvSpPr>
        <p:spPr>
          <a:ln/>
        </p:spPr>
        <p:txBody>
          <a:bodyPr/>
          <a:lstStyle>
            <a:lvl1pPr>
              <a:defRPr/>
            </a:lvl1pPr>
          </a:lstStyle>
          <a:p>
            <a:pPr>
              <a:defRPr/>
            </a:pPr>
            <a:fld id="{EFAB8544-6C3E-4A00-AF08-89476D8012BE}" type="datetime1">
              <a:rPr lang="en-US"/>
              <a:pPr>
                <a:defRPr/>
              </a:pPr>
              <a:t>29-May-22</a:t>
            </a:fld>
            <a:endParaRPr lang="en-US"/>
          </a:p>
        </p:txBody>
      </p:sp>
      <p:sp>
        <p:nvSpPr>
          <p:cNvPr id="5" name="Rectangle 2060">
            <a:extLst>
              <a:ext uri="{FF2B5EF4-FFF2-40B4-BE49-F238E27FC236}">
                <a16:creationId xmlns:a16="http://schemas.microsoft.com/office/drawing/2014/main" id="{1D0E347B-C148-4376-A765-196EB34EA5C3}"/>
              </a:ext>
            </a:extLst>
          </p:cNvPr>
          <p:cNvSpPr>
            <a:spLocks noGrp="1" noChangeArrowheads="1"/>
          </p:cNvSpPr>
          <p:nvPr>
            <p:ph type="ftr" sz="quarter" idx="11"/>
          </p:nvPr>
        </p:nvSpPr>
        <p:spPr>
          <a:ln/>
        </p:spPr>
        <p:txBody>
          <a:bodyPr/>
          <a:lstStyle>
            <a:lvl1pPr>
              <a:defRPr/>
            </a:lvl1pPr>
          </a:lstStyle>
          <a:p>
            <a:pPr>
              <a:defRPr/>
            </a:pPr>
            <a:r>
              <a:rPr lang="en-US"/>
              <a:t>Data Mining: Concepts and Techniques</a:t>
            </a:r>
          </a:p>
        </p:txBody>
      </p:sp>
      <p:sp>
        <p:nvSpPr>
          <p:cNvPr id="6" name="Rectangle 2061">
            <a:extLst>
              <a:ext uri="{FF2B5EF4-FFF2-40B4-BE49-F238E27FC236}">
                <a16:creationId xmlns:a16="http://schemas.microsoft.com/office/drawing/2014/main" id="{EDEF6F6C-1FE3-441F-ABB0-1BC45C841ADB}"/>
              </a:ext>
            </a:extLst>
          </p:cNvPr>
          <p:cNvSpPr>
            <a:spLocks noGrp="1" noChangeArrowheads="1"/>
          </p:cNvSpPr>
          <p:nvPr>
            <p:ph type="sldNum" sz="quarter" idx="12"/>
          </p:nvPr>
        </p:nvSpPr>
        <p:spPr>
          <a:ln/>
        </p:spPr>
        <p:txBody>
          <a:bodyPr/>
          <a:lstStyle>
            <a:lvl1pPr>
              <a:defRPr/>
            </a:lvl1pPr>
          </a:lstStyle>
          <a:p>
            <a:fld id="{0A3BE074-B4C7-4DEE-8305-477DA0E78698}" type="slidenum">
              <a:rPr lang="en-US" altLang="en-US"/>
              <a:pPr/>
              <a:t>‹#›</a:t>
            </a:fld>
            <a:endParaRPr lang="en-US" altLang="en-US"/>
          </a:p>
        </p:txBody>
      </p:sp>
    </p:spTree>
    <p:extLst>
      <p:ext uri="{BB962C8B-B14F-4D97-AF65-F5344CB8AC3E}">
        <p14:creationId xmlns:p14="http://schemas.microsoft.com/office/powerpoint/2010/main" val="655762548"/>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219075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304800"/>
            <a:ext cx="641985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59">
            <a:extLst>
              <a:ext uri="{FF2B5EF4-FFF2-40B4-BE49-F238E27FC236}">
                <a16:creationId xmlns:a16="http://schemas.microsoft.com/office/drawing/2014/main" id="{3AD1BFCC-AA2C-402F-9DEE-5C78BF15C1F9}"/>
              </a:ext>
            </a:extLst>
          </p:cNvPr>
          <p:cNvSpPr>
            <a:spLocks noGrp="1" noChangeArrowheads="1"/>
          </p:cNvSpPr>
          <p:nvPr>
            <p:ph type="dt" sz="half" idx="10"/>
          </p:nvPr>
        </p:nvSpPr>
        <p:spPr>
          <a:ln/>
        </p:spPr>
        <p:txBody>
          <a:bodyPr/>
          <a:lstStyle>
            <a:lvl1pPr>
              <a:defRPr/>
            </a:lvl1pPr>
          </a:lstStyle>
          <a:p>
            <a:pPr>
              <a:defRPr/>
            </a:pPr>
            <a:fld id="{027301A9-EB78-4D15-838B-228EA2D5341E}" type="datetime1">
              <a:rPr lang="en-US"/>
              <a:pPr>
                <a:defRPr/>
              </a:pPr>
              <a:t>29-May-22</a:t>
            </a:fld>
            <a:endParaRPr lang="en-US"/>
          </a:p>
        </p:txBody>
      </p:sp>
      <p:sp>
        <p:nvSpPr>
          <p:cNvPr id="5" name="Rectangle 2060">
            <a:extLst>
              <a:ext uri="{FF2B5EF4-FFF2-40B4-BE49-F238E27FC236}">
                <a16:creationId xmlns:a16="http://schemas.microsoft.com/office/drawing/2014/main" id="{230567D1-8073-485D-85C5-317EC2F0A623}"/>
              </a:ext>
            </a:extLst>
          </p:cNvPr>
          <p:cNvSpPr>
            <a:spLocks noGrp="1" noChangeArrowheads="1"/>
          </p:cNvSpPr>
          <p:nvPr>
            <p:ph type="ftr" sz="quarter" idx="11"/>
          </p:nvPr>
        </p:nvSpPr>
        <p:spPr>
          <a:ln/>
        </p:spPr>
        <p:txBody>
          <a:bodyPr/>
          <a:lstStyle>
            <a:lvl1pPr>
              <a:defRPr/>
            </a:lvl1pPr>
          </a:lstStyle>
          <a:p>
            <a:pPr>
              <a:defRPr/>
            </a:pPr>
            <a:r>
              <a:rPr lang="en-US"/>
              <a:t>Data Mining: Concepts and Techniques</a:t>
            </a:r>
          </a:p>
        </p:txBody>
      </p:sp>
      <p:sp>
        <p:nvSpPr>
          <p:cNvPr id="6" name="Rectangle 2061">
            <a:extLst>
              <a:ext uri="{FF2B5EF4-FFF2-40B4-BE49-F238E27FC236}">
                <a16:creationId xmlns:a16="http://schemas.microsoft.com/office/drawing/2014/main" id="{27B3E0F5-0413-474B-AE5D-3070B4EEBC96}"/>
              </a:ext>
            </a:extLst>
          </p:cNvPr>
          <p:cNvSpPr>
            <a:spLocks noGrp="1" noChangeArrowheads="1"/>
          </p:cNvSpPr>
          <p:nvPr>
            <p:ph type="sldNum" sz="quarter" idx="12"/>
          </p:nvPr>
        </p:nvSpPr>
        <p:spPr>
          <a:ln/>
        </p:spPr>
        <p:txBody>
          <a:bodyPr/>
          <a:lstStyle>
            <a:lvl1pPr>
              <a:defRPr/>
            </a:lvl1pPr>
          </a:lstStyle>
          <a:p>
            <a:fld id="{89E3AAF5-16AF-47C4-A344-C87738D42159}" type="slidenum">
              <a:rPr lang="en-US" altLang="en-US"/>
              <a:pPr/>
              <a:t>‹#›</a:t>
            </a:fld>
            <a:endParaRPr lang="en-US" altLang="en-US"/>
          </a:p>
        </p:txBody>
      </p:sp>
    </p:spTree>
    <p:extLst>
      <p:ext uri="{BB962C8B-B14F-4D97-AF65-F5344CB8AC3E}">
        <p14:creationId xmlns:p14="http://schemas.microsoft.com/office/powerpoint/2010/main" val="3467922408"/>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609600"/>
          </a:xfrm>
        </p:spPr>
        <p:txBody>
          <a:bodyPr/>
          <a:lstStyle/>
          <a:p>
            <a:r>
              <a:rPr lang="en-US"/>
              <a:t>Click to edit Master title style</a:t>
            </a:r>
          </a:p>
        </p:txBody>
      </p:sp>
      <p:sp>
        <p:nvSpPr>
          <p:cNvPr id="3" name="Text Placeholder 2"/>
          <p:cNvSpPr>
            <a:spLocks noGrp="1"/>
          </p:cNvSpPr>
          <p:nvPr>
            <p:ph type="body" sz="half" idx="1"/>
          </p:nvPr>
        </p:nvSpPr>
        <p:spPr>
          <a:xfrm>
            <a:off x="304800" y="1295400"/>
            <a:ext cx="41148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295400"/>
            <a:ext cx="41148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3962400"/>
            <a:ext cx="41148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059">
            <a:extLst>
              <a:ext uri="{FF2B5EF4-FFF2-40B4-BE49-F238E27FC236}">
                <a16:creationId xmlns:a16="http://schemas.microsoft.com/office/drawing/2014/main" id="{B7BD0674-4D15-4526-8D5E-3857463A7D8E}"/>
              </a:ext>
            </a:extLst>
          </p:cNvPr>
          <p:cNvSpPr>
            <a:spLocks noGrp="1" noChangeArrowheads="1"/>
          </p:cNvSpPr>
          <p:nvPr>
            <p:ph type="dt" sz="half" idx="10"/>
          </p:nvPr>
        </p:nvSpPr>
        <p:spPr>
          <a:ln/>
        </p:spPr>
        <p:txBody>
          <a:bodyPr/>
          <a:lstStyle>
            <a:lvl1pPr>
              <a:defRPr/>
            </a:lvl1pPr>
          </a:lstStyle>
          <a:p>
            <a:pPr>
              <a:defRPr/>
            </a:pPr>
            <a:fld id="{9F27022B-DE79-45D1-8C71-3DA4564080C9}" type="datetime1">
              <a:rPr lang="en-US"/>
              <a:pPr>
                <a:defRPr/>
              </a:pPr>
              <a:t>29-May-22</a:t>
            </a:fld>
            <a:endParaRPr lang="en-US"/>
          </a:p>
        </p:txBody>
      </p:sp>
      <p:sp>
        <p:nvSpPr>
          <p:cNvPr id="7" name="Rectangle 2060">
            <a:extLst>
              <a:ext uri="{FF2B5EF4-FFF2-40B4-BE49-F238E27FC236}">
                <a16:creationId xmlns:a16="http://schemas.microsoft.com/office/drawing/2014/main" id="{458475F7-9FDA-4844-AC30-B5FB677BED56}"/>
              </a:ext>
            </a:extLst>
          </p:cNvPr>
          <p:cNvSpPr>
            <a:spLocks noGrp="1" noChangeArrowheads="1"/>
          </p:cNvSpPr>
          <p:nvPr>
            <p:ph type="ftr" sz="quarter" idx="11"/>
          </p:nvPr>
        </p:nvSpPr>
        <p:spPr>
          <a:ln/>
        </p:spPr>
        <p:txBody>
          <a:bodyPr/>
          <a:lstStyle>
            <a:lvl1pPr>
              <a:defRPr/>
            </a:lvl1pPr>
          </a:lstStyle>
          <a:p>
            <a:pPr>
              <a:defRPr/>
            </a:pPr>
            <a:r>
              <a:rPr lang="en-US"/>
              <a:t>Data Mining: Concepts and Techniques</a:t>
            </a:r>
          </a:p>
        </p:txBody>
      </p:sp>
      <p:sp>
        <p:nvSpPr>
          <p:cNvPr id="8" name="Rectangle 2061">
            <a:extLst>
              <a:ext uri="{FF2B5EF4-FFF2-40B4-BE49-F238E27FC236}">
                <a16:creationId xmlns:a16="http://schemas.microsoft.com/office/drawing/2014/main" id="{D86AB20E-9D57-4404-ABF6-D6B65FCB23CF}"/>
              </a:ext>
            </a:extLst>
          </p:cNvPr>
          <p:cNvSpPr>
            <a:spLocks noGrp="1" noChangeArrowheads="1"/>
          </p:cNvSpPr>
          <p:nvPr>
            <p:ph type="sldNum" sz="quarter" idx="12"/>
          </p:nvPr>
        </p:nvSpPr>
        <p:spPr>
          <a:ln/>
        </p:spPr>
        <p:txBody>
          <a:bodyPr/>
          <a:lstStyle>
            <a:lvl1pPr>
              <a:defRPr/>
            </a:lvl1pPr>
          </a:lstStyle>
          <a:p>
            <a:fld id="{1FE426A9-2480-4265-B242-5C3B6606A559}" type="slidenum">
              <a:rPr lang="en-US" altLang="en-US"/>
              <a:pPr/>
              <a:t>‹#›</a:t>
            </a:fld>
            <a:endParaRPr lang="en-US" altLang="en-US"/>
          </a:p>
        </p:txBody>
      </p:sp>
    </p:spTree>
    <p:extLst>
      <p:ext uri="{BB962C8B-B14F-4D97-AF65-F5344CB8AC3E}">
        <p14:creationId xmlns:p14="http://schemas.microsoft.com/office/powerpoint/2010/main" val="3197966473"/>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609600"/>
          </a:xfrm>
        </p:spPr>
        <p:txBody>
          <a:bodyPr/>
          <a:lstStyle/>
          <a:p>
            <a:r>
              <a:rPr lang="en-US"/>
              <a:t>Click to edit Master title style</a:t>
            </a:r>
          </a:p>
        </p:txBody>
      </p:sp>
      <p:sp>
        <p:nvSpPr>
          <p:cNvPr id="3" name="Text Placeholder 2"/>
          <p:cNvSpPr>
            <a:spLocks noGrp="1"/>
          </p:cNvSpPr>
          <p:nvPr>
            <p:ph type="body" sz="half" idx="1"/>
          </p:nvPr>
        </p:nvSpPr>
        <p:spPr>
          <a:xfrm>
            <a:off x="304800" y="1295400"/>
            <a:ext cx="41148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295400"/>
            <a:ext cx="41148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59">
            <a:extLst>
              <a:ext uri="{FF2B5EF4-FFF2-40B4-BE49-F238E27FC236}">
                <a16:creationId xmlns:a16="http://schemas.microsoft.com/office/drawing/2014/main" id="{C7B4520A-E973-40C6-8BC2-DF78F4EEC430}"/>
              </a:ext>
            </a:extLst>
          </p:cNvPr>
          <p:cNvSpPr>
            <a:spLocks noGrp="1" noChangeArrowheads="1"/>
          </p:cNvSpPr>
          <p:nvPr>
            <p:ph type="dt" sz="half" idx="10"/>
          </p:nvPr>
        </p:nvSpPr>
        <p:spPr>
          <a:ln/>
        </p:spPr>
        <p:txBody>
          <a:bodyPr/>
          <a:lstStyle>
            <a:lvl1pPr>
              <a:defRPr/>
            </a:lvl1pPr>
          </a:lstStyle>
          <a:p>
            <a:pPr>
              <a:defRPr/>
            </a:pPr>
            <a:fld id="{9D27780C-441A-4524-8D82-47F70FA52C66}" type="datetime1">
              <a:rPr lang="en-US"/>
              <a:pPr>
                <a:defRPr/>
              </a:pPr>
              <a:t>29-May-22</a:t>
            </a:fld>
            <a:endParaRPr lang="en-US"/>
          </a:p>
        </p:txBody>
      </p:sp>
      <p:sp>
        <p:nvSpPr>
          <p:cNvPr id="6" name="Rectangle 2060">
            <a:extLst>
              <a:ext uri="{FF2B5EF4-FFF2-40B4-BE49-F238E27FC236}">
                <a16:creationId xmlns:a16="http://schemas.microsoft.com/office/drawing/2014/main" id="{3EC509A5-E22E-43FE-A35E-3B4BA10219BE}"/>
              </a:ext>
            </a:extLst>
          </p:cNvPr>
          <p:cNvSpPr>
            <a:spLocks noGrp="1" noChangeArrowheads="1"/>
          </p:cNvSpPr>
          <p:nvPr>
            <p:ph type="ftr" sz="quarter" idx="11"/>
          </p:nvPr>
        </p:nvSpPr>
        <p:spPr>
          <a:ln/>
        </p:spPr>
        <p:txBody>
          <a:bodyPr/>
          <a:lstStyle>
            <a:lvl1pPr>
              <a:defRPr/>
            </a:lvl1pPr>
          </a:lstStyle>
          <a:p>
            <a:pPr>
              <a:defRPr/>
            </a:pPr>
            <a:r>
              <a:rPr lang="en-US"/>
              <a:t>Data Mining: Concepts and Techniques</a:t>
            </a:r>
          </a:p>
        </p:txBody>
      </p:sp>
      <p:sp>
        <p:nvSpPr>
          <p:cNvPr id="7" name="Rectangle 2061">
            <a:extLst>
              <a:ext uri="{FF2B5EF4-FFF2-40B4-BE49-F238E27FC236}">
                <a16:creationId xmlns:a16="http://schemas.microsoft.com/office/drawing/2014/main" id="{DCC1F970-908C-4F44-9881-34BF35D57E62}"/>
              </a:ext>
            </a:extLst>
          </p:cNvPr>
          <p:cNvSpPr>
            <a:spLocks noGrp="1" noChangeArrowheads="1"/>
          </p:cNvSpPr>
          <p:nvPr>
            <p:ph type="sldNum" sz="quarter" idx="12"/>
          </p:nvPr>
        </p:nvSpPr>
        <p:spPr>
          <a:ln/>
        </p:spPr>
        <p:txBody>
          <a:bodyPr/>
          <a:lstStyle>
            <a:lvl1pPr>
              <a:defRPr/>
            </a:lvl1pPr>
          </a:lstStyle>
          <a:p>
            <a:fld id="{83163F18-1875-420C-8A35-630D4BA10C0D}" type="slidenum">
              <a:rPr lang="en-US" altLang="en-US"/>
              <a:pPr/>
              <a:t>‹#›</a:t>
            </a:fld>
            <a:endParaRPr lang="en-US" altLang="en-US"/>
          </a:p>
        </p:txBody>
      </p:sp>
    </p:spTree>
    <p:extLst>
      <p:ext uri="{BB962C8B-B14F-4D97-AF65-F5344CB8AC3E}">
        <p14:creationId xmlns:p14="http://schemas.microsoft.com/office/powerpoint/2010/main" val="4180360698"/>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222625" y="304800"/>
            <a:ext cx="11909425"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ffectLst/>
          </p:spPr>
          <p:txBody>
            <a:bodyPr/>
            <a:lstStyle/>
            <a:p>
              <a:pPr>
                <a:defRPr/>
              </a:pPr>
              <a:endParaRPr lang="en-CA"/>
            </a:p>
          </p:txBody>
        </p:sp>
        <p:sp>
          <p:nvSpPr>
            <p:cNvPr id="6" name="AutoShape 4"/>
            <p:cNvSpPr>
              <a:spLocks noChangeArrowheads="1"/>
            </p:cNvSpPr>
            <p:nvPr/>
          </p:nvSpPr>
          <p:spPr bwMode="auto">
            <a:xfrm>
              <a:off x="-1584" y="864"/>
              <a:ext cx="2304" cy="2304"/>
            </a:xfrm>
            <a:custGeom>
              <a:avLst/>
              <a:gdLst>
                <a:gd name="G0" fmla="+- 12083 0 0"/>
                <a:gd name="G1" fmla="+- -3200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4083" y="2368"/>
                </a:cxn>
                <a:cxn ang="0">
                  <a:pos x="64000" y="32000"/>
                </a:cxn>
                <a:cxn ang="0">
                  <a:pos x="44083" y="61631"/>
                </a:cxn>
                <a:cxn ang="0">
                  <a:pos x="44083" y="61631"/>
                </a:cxn>
                <a:cxn ang="0">
                  <a:pos x="44082" y="61631"/>
                </a:cxn>
                <a:cxn ang="0">
                  <a:pos x="44083" y="61632"/>
                </a:cxn>
                <a:cxn ang="0">
                  <a:pos x="44083" y="2368"/>
                </a:cxn>
                <a:cxn ang="0">
                  <a:pos x="44082" y="2368"/>
                </a:cxn>
                <a:cxn ang="0">
                  <a:pos x="44083" y="2368"/>
                </a:cxn>
              </a:cxnLst>
              <a:rect l="T13" t="T15" r="T17" b="T19"/>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w="9525">
              <a:noFill/>
              <a:miter lim="800000"/>
              <a:headEnd/>
              <a:tailEnd/>
            </a:ln>
          </p:spPr>
          <p:txBody>
            <a:bodyPr/>
            <a:lstStyle/>
            <a:p>
              <a:pPr eaLnBrk="1" hangingPunct="1">
                <a:defRPr/>
              </a:pPr>
              <a:endParaRPr lang="en-CA" sz="2400">
                <a:latin typeface="Times New Roman" pitchFamily="18" charset="0"/>
              </a:endParaRPr>
            </a:p>
          </p:txBody>
        </p:sp>
        <p:sp>
          <p:nvSpPr>
            <p:cNvPr id="7" name="AutoShape 5"/>
            <p:cNvSpPr>
              <a:spLocks noChangeArrowheads="1"/>
            </p:cNvSpPr>
            <p:nvPr/>
          </p:nvSpPr>
          <p:spPr bwMode="auto">
            <a:xfrm>
              <a:off x="-2030" y="192"/>
              <a:ext cx="2544" cy="2544"/>
            </a:xfrm>
            <a:custGeom>
              <a:avLst/>
              <a:gdLst>
                <a:gd name="G0" fmla="+- 18994 0 0"/>
                <a:gd name="G1" fmla="+- -3001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994" y="6246"/>
                </a:cxn>
                <a:cxn ang="0">
                  <a:pos x="64000" y="32000"/>
                </a:cxn>
                <a:cxn ang="0">
                  <a:pos x="50994" y="57753"/>
                </a:cxn>
                <a:cxn ang="0">
                  <a:pos x="50994" y="57753"/>
                </a:cxn>
                <a:cxn ang="0">
                  <a:pos x="50993" y="57753"/>
                </a:cxn>
                <a:cxn ang="0">
                  <a:pos x="50994" y="57754"/>
                </a:cxn>
                <a:cxn ang="0">
                  <a:pos x="50994" y="6246"/>
                </a:cxn>
                <a:cxn ang="0">
                  <a:pos x="50993" y="6246"/>
                </a:cxn>
                <a:cxn ang="0">
                  <a:pos x="50994" y="6246"/>
                </a:cxn>
              </a:cxnLst>
              <a:rect l="T13" t="T15" r="T17" b="T19"/>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w="9525">
              <a:noFill/>
              <a:miter lim="800000"/>
              <a:headEnd/>
              <a:tailEnd/>
            </a:ln>
          </p:spPr>
          <p:txBody>
            <a:bodyPr/>
            <a:lstStyle/>
            <a:p>
              <a:pPr eaLnBrk="1" hangingPunct="1">
                <a:defRPr/>
              </a:pPr>
              <a:endParaRPr lang="en-CA">
                <a:latin typeface="Arial" charset="0"/>
              </a:endParaRPr>
            </a:p>
          </p:txBody>
        </p:sp>
      </p:grpSp>
      <p:sp>
        <p:nvSpPr>
          <p:cNvPr id="302086" name="Rectangle 6"/>
          <p:cNvSpPr>
            <a:spLocks noGrp="1" noChangeArrowheads="1"/>
          </p:cNvSpPr>
          <p:nvPr>
            <p:ph type="ctrTitle"/>
          </p:nvPr>
        </p:nvSpPr>
        <p:spPr>
          <a:xfrm>
            <a:off x="1443038" y="985838"/>
            <a:ext cx="7239000" cy="1444625"/>
          </a:xfrm>
        </p:spPr>
        <p:txBody>
          <a:bodyPr/>
          <a:lstStyle>
            <a:lvl1pPr>
              <a:defRPr sz="4000"/>
            </a:lvl1pPr>
          </a:lstStyle>
          <a:p>
            <a:r>
              <a:rPr lang="en-US"/>
              <a:t>Click to edit Master title style</a:t>
            </a:r>
          </a:p>
        </p:txBody>
      </p:sp>
      <p:sp>
        <p:nvSpPr>
          <p:cNvPr id="302087"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en-US"/>
              <a:t>Click to edit Master subtitle style</a:t>
            </a:r>
          </a:p>
        </p:txBody>
      </p:sp>
      <p:sp>
        <p:nvSpPr>
          <p:cNvPr id="8" name="Rectangle 8"/>
          <p:cNvSpPr>
            <a:spLocks noGrp="1" noChangeArrowheads="1"/>
          </p:cNvSpPr>
          <p:nvPr>
            <p:ph type="dt" sz="half" idx="10"/>
          </p:nvPr>
        </p:nvSpPr>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p:txBody>
          <a:bodyPr/>
          <a:lstStyle>
            <a:lvl1pPr>
              <a:defRPr/>
            </a:lvl1pPr>
          </a:lstStyle>
          <a:p>
            <a:pPr>
              <a:defRPr/>
            </a:pPr>
            <a:r>
              <a:rPr lang="en-US"/>
              <a:t>ENG241/Digital Design</a:t>
            </a:r>
          </a:p>
        </p:txBody>
      </p:sp>
      <p:sp>
        <p:nvSpPr>
          <p:cNvPr id="10" name="Rectangle 10"/>
          <p:cNvSpPr>
            <a:spLocks noGrp="1" noChangeArrowheads="1"/>
          </p:cNvSpPr>
          <p:nvPr>
            <p:ph type="sldNum" sz="quarter" idx="12"/>
          </p:nvPr>
        </p:nvSpPr>
        <p:spPr/>
        <p:txBody>
          <a:bodyPr/>
          <a:lstStyle>
            <a:lvl1pPr>
              <a:defRPr/>
            </a:lvl1pPr>
          </a:lstStyle>
          <a:p>
            <a:pPr>
              <a:defRPr/>
            </a:pPr>
            <a:fld id="{0658F504-5874-4B7D-A4CA-2485CDFE8230}" type="slidenum">
              <a:rPr lang="en-US"/>
              <a:pPr>
                <a:defRPr/>
              </a:pPr>
              <a:t>‹#›</a:t>
            </a:fld>
            <a:endParaRPr lang="en-US"/>
          </a:p>
        </p:txBody>
      </p:sp>
    </p:spTree>
    <p:extLst>
      <p:ext uri="{BB962C8B-B14F-4D97-AF65-F5344CB8AC3E}">
        <p14:creationId xmlns:p14="http://schemas.microsoft.com/office/powerpoint/2010/main" val="2599044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6" name="Rectangle 10"/>
          <p:cNvSpPr>
            <a:spLocks noGrp="1" noChangeArrowheads="1"/>
          </p:cNvSpPr>
          <p:nvPr>
            <p:ph type="sldNum" sz="quarter" idx="12"/>
          </p:nvPr>
        </p:nvSpPr>
        <p:spPr>
          <a:ln/>
        </p:spPr>
        <p:txBody>
          <a:bodyPr/>
          <a:lstStyle>
            <a:lvl1pPr>
              <a:defRPr/>
            </a:lvl1pPr>
          </a:lstStyle>
          <a:p>
            <a:pPr>
              <a:defRPr/>
            </a:pPr>
            <a:fld id="{B2054C2A-7F98-41B6-81FF-B7E9B8E59323}" type="slidenum">
              <a:rPr lang="en-US"/>
              <a:pPr>
                <a:defRPr/>
              </a:pPr>
              <a:t>‹#›</a:t>
            </a:fld>
            <a:endParaRPr lang="en-US"/>
          </a:p>
        </p:txBody>
      </p:sp>
    </p:spTree>
    <p:extLst>
      <p:ext uri="{BB962C8B-B14F-4D97-AF65-F5344CB8AC3E}">
        <p14:creationId xmlns:p14="http://schemas.microsoft.com/office/powerpoint/2010/main" val="13788318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6" name="Rectangle 10"/>
          <p:cNvSpPr>
            <a:spLocks noGrp="1" noChangeArrowheads="1"/>
          </p:cNvSpPr>
          <p:nvPr>
            <p:ph type="sldNum" sz="quarter" idx="12"/>
          </p:nvPr>
        </p:nvSpPr>
        <p:spPr>
          <a:ln/>
        </p:spPr>
        <p:txBody>
          <a:bodyPr/>
          <a:lstStyle>
            <a:lvl1pPr>
              <a:defRPr/>
            </a:lvl1pPr>
          </a:lstStyle>
          <a:p>
            <a:pPr>
              <a:defRPr/>
            </a:pPr>
            <a:fld id="{705D8F64-A153-4866-A00C-E00C4B9AF0C5}" type="slidenum">
              <a:rPr lang="en-US"/>
              <a:pPr>
                <a:defRPr/>
              </a:pPr>
              <a:t>‹#›</a:t>
            </a:fld>
            <a:endParaRPr lang="en-US"/>
          </a:p>
        </p:txBody>
      </p:sp>
    </p:spTree>
    <p:extLst>
      <p:ext uri="{BB962C8B-B14F-4D97-AF65-F5344CB8AC3E}">
        <p14:creationId xmlns:p14="http://schemas.microsoft.com/office/powerpoint/2010/main" val="27859452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7" name="Rectangle 10"/>
          <p:cNvSpPr>
            <a:spLocks noGrp="1" noChangeArrowheads="1"/>
          </p:cNvSpPr>
          <p:nvPr>
            <p:ph type="sldNum" sz="quarter" idx="12"/>
          </p:nvPr>
        </p:nvSpPr>
        <p:spPr>
          <a:ln/>
        </p:spPr>
        <p:txBody>
          <a:bodyPr/>
          <a:lstStyle>
            <a:lvl1pPr>
              <a:defRPr/>
            </a:lvl1pPr>
          </a:lstStyle>
          <a:p>
            <a:pPr>
              <a:defRPr/>
            </a:pPr>
            <a:fld id="{0839C917-A6B4-4582-9727-FADBBBB5FEC6}" type="slidenum">
              <a:rPr lang="en-US"/>
              <a:pPr>
                <a:defRPr/>
              </a:pPr>
              <a:t>‹#›</a:t>
            </a:fld>
            <a:endParaRPr lang="en-US"/>
          </a:p>
        </p:txBody>
      </p:sp>
    </p:spTree>
    <p:extLst>
      <p:ext uri="{BB962C8B-B14F-4D97-AF65-F5344CB8AC3E}">
        <p14:creationId xmlns:p14="http://schemas.microsoft.com/office/powerpoint/2010/main" val="4030305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9" name="Rectangle 10"/>
          <p:cNvSpPr>
            <a:spLocks noGrp="1" noChangeArrowheads="1"/>
          </p:cNvSpPr>
          <p:nvPr>
            <p:ph type="sldNum" sz="quarter" idx="12"/>
          </p:nvPr>
        </p:nvSpPr>
        <p:spPr>
          <a:ln/>
        </p:spPr>
        <p:txBody>
          <a:bodyPr/>
          <a:lstStyle>
            <a:lvl1pPr>
              <a:defRPr/>
            </a:lvl1pPr>
          </a:lstStyle>
          <a:p>
            <a:pPr>
              <a:defRPr/>
            </a:pPr>
            <a:fld id="{A32D0490-B269-41FC-922C-E5607F6FC09C}" type="slidenum">
              <a:rPr lang="en-US"/>
              <a:pPr>
                <a:defRPr/>
              </a:pPr>
              <a:t>‹#›</a:t>
            </a:fld>
            <a:endParaRPr lang="en-US"/>
          </a:p>
        </p:txBody>
      </p:sp>
    </p:spTree>
    <p:extLst>
      <p:ext uri="{BB962C8B-B14F-4D97-AF65-F5344CB8AC3E}">
        <p14:creationId xmlns:p14="http://schemas.microsoft.com/office/powerpoint/2010/main" val="3366607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D993-D1AF-40CA-870A-132ADEE8A9B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CED5DE1-CF02-439D-8587-66A3506542D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2E155C9-D6DA-41F3-BFE8-6218657DC64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C1286AB-B6E5-44FC-AD00-F42082E0D1CF}"/>
              </a:ext>
            </a:extLst>
          </p:cNvPr>
          <p:cNvSpPr>
            <a:spLocks noGrp="1"/>
          </p:cNvSpPr>
          <p:nvPr>
            <p:ph type="dt" sz="half" idx="10"/>
          </p:nvPr>
        </p:nvSpPr>
        <p:spPr/>
        <p:txBody>
          <a:bodyPr/>
          <a:lstStyle/>
          <a:p>
            <a:pPr>
              <a:defRPr>
                <a:uFillTx/>
              </a:defRPr>
            </a:pPr>
            <a:endParaRPr lang="en-US">
              <a:uFillTx/>
            </a:endParaRPr>
          </a:p>
        </p:txBody>
      </p:sp>
      <p:sp>
        <p:nvSpPr>
          <p:cNvPr id="6" name="Footer Placeholder 5">
            <a:extLst>
              <a:ext uri="{FF2B5EF4-FFF2-40B4-BE49-F238E27FC236}">
                <a16:creationId xmlns:a16="http://schemas.microsoft.com/office/drawing/2014/main" id="{64FCA7AE-4438-49FB-99F1-41A59E3963FD}"/>
              </a:ext>
            </a:extLst>
          </p:cNvPr>
          <p:cNvSpPr>
            <a:spLocks noGrp="1"/>
          </p:cNvSpPr>
          <p:nvPr>
            <p:ph type="ftr" sz="quarter" idx="11"/>
          </p:nvPr>
        </p:nvSpPr>
        <p:spPr/>
        <p:txBody>
          <a:bodyPr/>
          <a:lstStyle/>
          <a:p>
            <a:pPr>
              <a:defRPr>
                <a:uFillTx/>
              </a:defRPr>
            </a:pPr>
            <a:endParaRPr lang="en-US">
              <a:uFillTx/>
            </a:endParaRPr>
          </a:p>
        </p:txBody>
      </p:sp>
      <p:sp>
        <p:nvSpPr>
          <p:cNvPr id="7" name="Slide Number Placeholder 6">
            <a:extLst>
              <a:ext uri="{FF2B5EF4-FFF2-40B4-BE49-F238E27FC236}">
                <a16:creationId xmlns:a16="http://schemas.microsoft.com/office/drawing/2014/main" id="{25F0D880-4A0E-4C0A-81A8-4E7265F24B01}"/>
              </a:ext>
            </a:extLst>
          </p:cNvPr>
          <p:cNvSpPr>
            <a:spLocks noGrp="1"/>
          </p:cNvSpPr>
          <p:nvPr>
            <p:ph type="sldNum" sz="quarter" idx="12"/>
          </p:nvPr>
        </p:nvSpPr>
        <p:spPr/>
        <p:txBody>
          <a:bodyPr/>
          <a:lstStyle/>
          <a:p>
            <a:pPr>
              <a:defRPr>
                <a:uFillTx/>
              </a:defRPr>
            </a:pPr>
            <a:fld id="{7C27A754-7439-7649-8A69-1F219AFD26D5}"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7958962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5" name="Rectangle 10"/>
          <p:cNvSpPr>
            <a:spLocks noGrp="1" noChangeArrowheads="1"/>
          </p:cNvSpPr>
          <p:nvPr>
            <p:ph type="sldNum" sz="quarter" idx="12"/>
          </p:nvPr>
        </p:nvSpPr>
        <p:spPr>
          <a:ln/>
        </p:spPr>
        <p:txBody>
          <a:bodyPr/>
          <a:lstStyle>
            <a:lvl1pPr>
              <a:defRPr/>
            </a:lvl1pPr>
          </a:lstStyle>
          <a:p>
            <a:pPr>
              <a:defRPr/>
            </a:pPr>
            <a:fld id="{D8726F87-8C2E-433C-8DD7-9D1FA9828AA0}" type="slidenum">
              <a:rPr lang="en-US"/>
              <a:pPr>
                <a:defRPr/>
              </a:pPr>
              <a:t>‹#›</a:t>
            </a:fld>
            <a:endParaRPr lang="en-US"/>
          </a:p>
        </p:txBody>
      </p:sp>
    </p:spTree>
    <p:extLst>
      <p:ext uri="{BB962C8B-B14F-4D97-AF65-F5344CB8AC3E}">
        <p14:creationId xmlns:p14="http://schemas.microsoft.com/office/powerpoint/2010/main" val="27436845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4" name="Rectangle 10"/>
          <p:cNvSpPr>
            <a:spLocks noGrp="1" noChangeArrowheads="1"/>
          </p:cNvSpPr>
          <p:nvPr>
            <p:ph type="sldNum" sz="quarter" idx="12"/>
          </p:nvPr>
        </p:nvSpPr>
        <p:spPr>
          <a:ln/>
        </p:spPr>
        <p:txBody>
          <a:bodyPr/>
          <a:lstStyle>
            <a:lvl1pPr>
              <a:defRPr/>
            </a:lvl1pPr>
          </a:lstStyle>
          <a:p>
            <a:pPr>
              <a:defRPr/>
            </a:pPr>
            <a:fld id="{72ABA5AE-9F8C-4C8F-B078-FCA722C4DD20}" type="slidenum">
              <a:rPr lang="en-US"/>
              <a:pPr>
                <a:defRPr/>
              </a:pPr>
              <a:t>‹#›</a:t>
            </a:fld>
            <a:endParaRPr lang="en-US"/>
          </a:p>
        </p:txBody>
      </p:sp>
    </p:spTree>
    <p:extLst>
      <p:ext uri="{BB962C8B-B14F-4D97-AF65-F5344CB8AC3E}">
        <p14:creationId xmlns:p14="http://schemas.microsoft.com/office/powerpoint/2010/main" val="11132699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7" name="Rectangle 10"/>
          <p:cNvSpPr>
            <a:spLocks noGrp="1" noChangeArrowheads="1"/>
          </p:cNvSpPr>
          <p:nvPr>
            <p:ph type="sldNum" sz="quarter" idx="12"/>
          </p:nvPr>
        </p:nvSpPr>
        <p:spPr>
          <a:ln/>
        </p:spPr>
        <p:txBody>
          <a:bodyPr/>
          <a:lstStyle>
            <a:lvl1pPr>
              <a:defRPr/>
            </a:lvl1pPr>
          </a:lstStyle>
          <a:p>
            <a:pPr>
              <a:defRPr/>
            </a:pPr>
            <a:fld id="{100FA1A1-BA97-424F-8A15-9D4D037EE258}" type="slidenum">
              <a:rPr lang="en-US"/>
              <a:pPr>
                <a:defRPr/>
              </a:pPr>
              <a:t>‹#›</a:t>
            </a:fld>
            <a:endParaRPr lang="en-US"/>
          </a:p>
        </p:txBody>
      </p:sp>
    </p:spTree>
    <p:extLst>
      <p:ext uri="{BB962C8B-B14F-4D97-AF65-F5344CB8AC3E}">
        <p14:creationId xmlns:p14="http://schemas.microsoft.com/office/powerpoint/2010/main" val="16016205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7" name="Rectangle 10"/>
          <p:cNvSpPr>
            <a:spLocks noGrp="1" noChangeArrowheads="1"/>
          </p:cNvSpPr>
          <p:nvPr>
            <p:ph type="sldNum" sz="quarter" idx="12"/>
          </p:nvPr>
        </p:nvSpPr>
        <p:spPr>
          <a:ln/>
        </p:spPr>
        <p:txBody>
          <a:bodyPr/>
          <a:lstStyle>
            <a:lvl1pPr>
              <a:defRPr/>
            </a:lvl1pPr>
          </a:lstStyle>
          <a:p>
            <a:pPr>
              <a:defRPr/>
            </a:pPr>
            <a:fld id="{CC71A7BD-D13F-46C4-884E-8071B713A361}" type="slidenum">
              <a:rPr lang="en-US"/>
              <a:pPr>
                <a:defRPr/>
              </a:pPr>
              <a:t>‹#›</a:t>
            </a:fld>
            <a:endParaRPr lang="en-US"/>
          </a:p>
        </p:txBody>
      </p:sp>
    </p:spTree>
    <p:extLst>
      <p:ext uri="{BB962C8B-B14F-4D97-AF65-F5344CB8AC3E}">
        <p14:creationId xmlns:p14="http://schemas.microsoft.com/office/powerpoint/2010/main" val="4409269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6" name="Rectangle 10"/>
          <p:cNvSpPr>
            <a:spLocks noGrp="1" noChangeArrowheads="1"/>
          </p:cNvSpPr>
          <p:nvPr>
            <p:ph type="sldNum" sz="quarter" idx="12"/>
          </p:nvPr>
        </p:nvSpPr>
        <p:spPr>
          <a:ln/>
        </p:spPr>
        <p:txBody>
          <a:bodyPr/>
          <a:lstStyle>
            <a:lvl1pPr>
              <a:defRPr/>
            </a:lvl1pPr>
          </a:lstStyle>
          <a:p>
            <a:pPr>
              <a:defRPr/>
            </a:pPr>
            <a:fld id="{59310DD5-EE43-4B68-82DE-541AE17DB7CB}" type="slidenum">
              <a:rPr lang="en-US"/>
              <a:pPr>
                <a:defRPr/>
              </a:pPr>
              <a:t>‹#›</a:t>
            </a:fld>
            <a:endParaRPr lang="en-US"/>
          </a:p>
        </p:txBody>
      </p:sp>
    </p:spTree>
    <p:extLst>
      <p:ext uri="{BB962C8B-B14F-4D97-AF65-F5344CB8AC3E}">
        <p14:creationId xmlns:p14="http://schemas.microsoft.com/office/powerpoint/2010/main" val="29724696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301625"/>
            <a:ext cx="1827212" cy="564038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370013" y="301625"/>
            <a:ext cx="5334000"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6" name="Rectangle 10"/>
          <p:cNvSpPr>
            <a:spLocks noGrp="1" noChangeArrowheads="1"/>
          </p:cNvSpPr>
          <p:nvPr>
            <p:ph type="sldNum" sz="quarter" idx="12"/>
          </p:nvPr>
        </p:nvSpPr>
        <p:spPr>
          <a:ln/>
        </p:spPr>
        <p:txBody>
          <a:bodyPr/>
          <a:lstStyle>
            <a:lvl1pPr>
              <a:defRPr/>
            </a:lvl1pPr>
          </a:lstStyle>
          <a:p>
            <a:pPr>
              <a:defRPr/>
            </a:pPr>
            <a:fld id="{39363B13-34CE-4A02-A25C-3ACB7B7CB003}" type="slidenum">
              <a:rPr lang="en-US"/>
              <a:pPr>
                <a:defRPr/>
              </a:pPr>
              <a:t>‹#›</a:t>
            </a:fld>
            <a:endParaRPr lang="en-US"/>
          </a:p>
        </p:txBody>
      </p:sp>
    </p:spTree>
    <p:extLst>
      <p:ext uri="{BB962C8B-B14F-4D97-AF65-F5344CB8AC3E}">
        <p14:creationId xmlns:p14="http://schemas.microsoft.com/office/powerpoint/2010/main" val="7245672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1370013" y="1827213"/>
            <a:ext cx="357981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5102225" y="1827213"/>
            <a:ext cx="3581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7" name="Rectangle 10"/>
          <p:cNvSpPr>
            <a:spLocks noGrp="1" noChangeArrowheads="1"/>
          </p:cNvSpPr>
          <p:nvPr>
            <p:ph type="sldNum" sz="quarter" idx="12"/>
          </p:nvPr>
        </p:nvSpPr>
        <p:spPr>
          <a:ln/>
        </p:spPr>
        <p:txBody>
          <a:bodyPr/>
          <a:lstStyle>
            <a:lvl1pPr>
              <a:defRPr/>
            </a:lvl1pPr>
          </a:lstStyle>
          <a:p>
            <a:pPr>
              <a:defRPr/>
            </a:pPr>
            <a:fld id="{14EF9241-883A-4DA7-8330-AB9C7206729D}" type="slidenum">
              <a:rPr lang="en-US"/>
              <a:pPr>
                <a:defRPr/>
              </a:pPr>
              <a:t>‹#›</a:t>
            </a:fld>
            <a:endParaRPr lang="en-US"/>
          </a:p>
        </p:txBody>
      </p:sp>
    </p:spTree>
    <p:extLst>
      <p:ext uri="{BB962C8B-B14F-4D97-AF65-F5344CB8AC3E}">
        <p14:creationId xmlns:p14="http://schemas.microsoft.com/office/powerpoint/2010/main" val="32205651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1370013" y="1827213"/>
            <a:ext cx="357981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5102225" y="1827213"/>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5102225" y="3960813"/>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8" name="Rectangle 10"/>
          <p:cNvSpPr>
            <a:spLocks noGrp="1" noChangeArrowheads="1"/>
          </p:cNvSpPr>
          <p:nvPr>
            <p:ph type="sldNum" sz="quarter" idx="12"/>
          </p:nvPr>
        </p:nvSpPr>
        <p:spPr>
          <a:ln/>
        </p:spPr>
        <p:txBody>
          <a:bodyPr/>
          <a:lstStyle>
            <a:lvl1pPr>
              <a:defRPr/>
            </a:lvl1pPr>
          </a:lstStyle>
          <a:p>
            <a:pPr>
              <a:defRPr/>
            </a:pPr>
            <a:fld id="{BB8487E3-3D41-463D-9360-17258520029D}" type="slidenum">
              <a:rPr lang="en-US"/>
              <a:pPr>
                <a:defRPr/>
              </a:pPr>
              <a:t>‹#›</a:t>
            </a:fld>
            <a:endParaRPr lang="en-US"/>
          </a:p>
        </p:txBody>
      </p:sp>
    </p:spTree>
    <p:extLst>
      <p:ext uri="{BB962C8B-B14F-4D97-AF65-F5344CB8AC3E}">
        <p14:creationId xmlns:p14="http://schemas.microsoft.com/office/powerpoint/2010/main" val="29636205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endParaRPr lang="en-CA"/>
          </a:p>
        </p:txBody>
      </p:sp>
      <p:sp>
        <p:nvSpPr>
          <p:cNvPr id="3" name="Content Placeholder 2"/>
          <p:cNvSpPr>
            <a:spLocks noGrp="1"/>
          </p:cNvSpPr>
          <p:nvPr>
            <p:ph sz="half" idx="1"/>
          </p:nvPr>
        </p:nvSpPr>
        <p:spPr>
          <a:xfrm>
            <a:off x="1370013" y="1827213"/>
            <a:ext cx="357981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5102225" y="1827213"/>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5102225" y="3960813"/>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8" name="Rectangle 10"/>
          <p:cNvSpPr>
            <a:spLocks noGrp="1" noChangeArrowheads="1"/>
          </p:cNvSpPr>
          <p:nvPr>
            <p:ph type="sldNum" sz="quarter" idx="12"/>
          </p:nvPr>
        </p:nvSpPr>
        <p:spPr>
          <a:ln/>
        </p:spPr>
        <p:txBody>
          <a:bodyPr/>
          <a:lstStyle>
            <a:lvl1pPr>
              <a:defRPr/>
            </a:lvl1pPr>
          </a:lstStyle>
          <a:p>
            <a:pPr>
              <a:defRPr/>
            </a:pPr>
            <a:fld id="{80AE3818-F34C-472C-9CEC-4DE4D30788C7}" type="slidenum">
              <a:rPr lang="en-US"/>
              <a:pPr>
                <a:defRPr/>
              </a:pPr>
              <a:t>‹#›</a:t>
            </a:fld>
            <a:endParaRPr lang="en-US"/>
          </a:p>
        </p:txBody>
      </p:sp>
    </p:spTree>
    <p:extLst>
      <p:ext uri="{BB962C8B-B14F-4D97-AF65-F5344CB8AC3E}">
        <p14:creationId xmlns:p14="http://schemas.microsoft.com/office/powerpoint/2010/main" val="37887137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70013" y="301625"/>
            <a:ext cx="7313612" cy="1143000"/>
          </a:xfrm>
        </p:spPr>
        <p:txBody>
          <a:bodyPr/>
          <a:lstStyle/>
          <a:p>
            <a:r>
              <a:rPr lang="en-US"/>
              <a:t>Click to edit Master title style</a:t>
            </a:r>
            <a:endParaRPr lang="en-CA"/>
          </a:p>
        </p:txBody>
      </p:sp>
      <p:sp>
        <p:nvSpPr>
          <p:cNvPr id="3" name="Content Placeholder 2"/>
          <p:cNvSpPr>
            <a:spLocks noGrp="1"/>
          </p:cNvSpPr>
          <p:nvPr>
            <p:ph sz="quarter" idx="1"/>
          </p:nvPr>
        </p:nvSpPr>
        <p:spPr>
          <a:xfrm>
            <a:off x="1370013" y="1827213"/>
            <a:ext cx="357981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5102225" y="1827213"/>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1370013" y="3960813"/>
            <a:ext cx="357981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5"/>
          <p:cNvSpPr>
            <a:spLocks noGrp="1"/>
          </p:cNvSpPr>
          <p:nvPr>
            <p:ph sz="quarter" idx="4"/>
          </p:nvPr>
        </p:nvSpPr>
        <p:spPr>
          <a:xfrm>
            <a:off x="5102225" y="3960813"/>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9" name="Rectangle 10"/>
          <p:cNvSpPr>
            <a:spLocks noGrp="1" noChangeArrowheads="1"/>
          </p:cNvSpPr>
          <p:nvPr>
            <p:ph type="sldNum" sz="quarter" idx="12"/>
          </p:nvPr>
        </p:nvSpPr>
        <p:spPr>
          <a:ln/>
        </p:spPr>
        <p:txBody>
          <a:bodyPr/>
          <a:lstStyle>
            <a:lvl1pPr>
              <a:defRPr/>
            </a:lvl1pPr>
          </a:lstStyle>
          <a:p>
            <a:pPr>
              <a:defRPr/>
            </a:pPr>
            <a:fld id="{425700AB-D27F-4DDF-B05A-41EAC0F6659F}" type="slidenum">
              <a:rPr lang="en-US"/>
              <a:pPr>
                <a:defRPr/>
              </a:pPr>
              <a:t>‹#›</a:t>
            </a:fld>
            <a:endParaRPr lang="en-US"/>
          </a:p>
        </p:txBody>
      </p:sp>
    </p:spTree>
    <p:extLst>
      <p:ext uri="{BB962C8B-B14F-4D97-AF65-F5344CB8AC3E}">
        <p14:creationId xmlns:p14="http://schemas.microsoft.com/office/powerpoint/2010/main" val="85710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EEC0B-0005-4734-BB80-E13A485B7C8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4FCAA78-A508-4DF7-BBE1-7736B0FC0A9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a:extLst>
              <a:ext uri="{FF2B5EF4-FFF2-40B4-BE49-F238E27FC236}">
                <a16:creationId xmlns:a16="http://schemas.microsoft.com/office/drawing/2014/main" id="{938EA059-175C-4DBE-9BF5-D21BBC4669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5667617-EDF4-4F85-9788-FA9B7D6E32E9}"/>
              </a:ext>
            </a:extLst>
          </p:cNvPr>
          <p:cNvSpPr>
            <a:spLocks noGrp="1"/>
          </p:cNvSpPr>
          <p:nvPr>
            <p:ph type="dt" sz="half" idx="10"/>
          </p:nvPr>
        </p:nvSpPr>
        <p:spPr/>
        <p:txBody>
          <a:bodyPr/>
          <a:lstStyle/>
          <a:p>
            <a:pPr>
              <a:defRPr>
                <a:uFillTx/>
              </a:defRPr>
            </a:pPr>
            <a:endParaRPr lang="en-US">
              <a:uFillTx/>
            </a:endParaRPr>
          </a:p>
        </p:txBody>
      </p:sp>
      <p:sp>
        <p:nvSpPr>
          <p:cNvPr id="6" name="Footer Placeholder 5">
            <a:extLst>
              <a:ext uri="{FF2B5EF4-FFF2-40B4-BE49-F238E27FC236}">
                <a16:creationId xmlns:a16="http://schemas.microsoft.com/office/drawing/2014/main" id="{F9765CFC-996D-4419-A734-60A5C3128180}"/>
              </a:ext>
            </a:extLst>
          </p:cNvPr>
          <p:cNvSpPr>
            <a:spLocks noGrp="1"/>
          </p:cNvSpPr>
          <p:nvPr>
            <p:ph type="ftr" sz="quarter" idx="11"/>
          </p:nvPr>
        </p:nvSpPr>
        <p:spPr/>
        <p:txBody>
          <a:bodyPr/>
          <a:lstStyle/>
          <a:p>
            <a:pPr>
              <a:defRPr>
                <a:uFillTx/>
              </a:defRPr>
            </a:pPr>
            <a:endParaRPr lang="en-US">
              <a:uFillTx/>
            </a:endParaRPr>
          </a:p>
        </p:txBody>
      </p:sp>
      <p:sp>
        <p:nvSpPr>
          <p:cNvPr id="7" name="Slide Number Placeholder 6">
            <a:extLst>
              <a:ext uri="{FF2B5EF4-FFF2-40B4-BE49-F238E27FC236}">
                <a16:creationId xmlns:a16="http://schemas.microsoft.com/office/drawing/2014/main" id="{905ECA47-A58A-48F9-96D5-4F737218D2D1}"/>
              </a:ext>
            </a:extLst>
          </p:cNvPr>
          <p:cNvSpPr>
            <a:spLocks noGrp="1"/>
          </p:cNvSpPr>
          <p:nvPr>
            <p:ph type="sldNum" sz="quarter" idx="12"/>
          </p:nvPr>
        </p:nvSpPr>
        <p:spPr/>
        <p:txBody>
          <a:bodyPr/>
          <a:lstStyle/>
          <a:p>
            <a:pPr>
              <a:defRPr>
                <a:uFillTx/>
              </a:defRPr>
            </a:pPr>
            <a:fld id="{6E99C5E7-2125-A14A-BBDD-B5333DF69143}"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19751447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03E5126-CBF0-4B7A-A592-8A77ACB7451A}" type="slidenum">
              <a:rPr lang="en-US" altLang="en-US" smtClean="0"/>
              <a:pPr/>
              <a:t>‹#›</a:t>
            </a:fld>
            <a:endParaRPr lang="en-US" altLang="en-US"/>
          </a:p>
        </p:txBody>
      </p:sp>
    </p:spTree>
    <p:extLst>
      <p:ext uri="{BB962C8B-B14F-4D97-AF65-F5344CB8AC3E}">
        <p14:creationId xmlns:p14="http://schemas.microsoft.com/office/powerpoint/2010/main" val="39190302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AF6B3B9-8371-4C16-9A77-AAD2C0AD16F1}" type="slidenum">
              <a:rPr lang="en-US" altLang="en-US" smtClean="0"/>
              <a:pPr/>
              <a:t>‹#›</a:t>
            </a:fld>
            <a:endParaRPr lang="en-US" altLang="en-US"/>
          </a:p>
        </p:txBody>
      </p:sp>
    </p:spTree>
    <p:extLst>
      <p:ext uri="{BB962C8B-B14F-4D97-AF65-F5344CB8AC3E}">
        <p14:creationId xmlns:p14="http://schemas.microsoft.com/office/powerpoint/2010/main" val="37480146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EDAB964-8695-486A-8DB0-EF7E23ECB234}" type="slidenum">
              <a:rPr lang="en-US" altLang="en-US" smtClean="0"/>
              <a:pPr/>
              <a:t>‹#›</a:t>
            </a:fld>
            <a:endParaRPr lang="en-US" altLang="en-US"/>
          </a:p>
        </p:txBody>
      </p:sp>
    </p:spTree>
    <p:extLst>
      <p:ext uri="{BB962C8B-B14F-4D97-AF65-F5344CB8AC3E}">
        <p14:creationId xmlns:p14="http://schemas.microsoft.com/office/powerpoint/2010/main" val="30579153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69F5F33-A9B1-4511-8239-DD467803AAA0}" type="slidenum">
              <a:rPr lang="en-US" altLang="en-US" smtClean="0"/>
              <a:pPr/>
              <a:t>‹#›</a:t>
            </a:fld>
            <a:endParaRPr lang="en-US" altLang="en-US"/>
          </a:p>
        </p:txBody>
      </p:sp>
    </p:spTree>
    <p:extLst>
      <p:ext uri="{BB962C8B-B14F-4D97-AF65-F5344CB8AC3E}">
        <p14:creationId xmlns:p14="http://schemas.microsoft.com/office/powerpoint/2010/main" val="17787293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6EB08108-3638-4EA8-86C5-E9DAD45FF34B}" type="slidenum">
              <a:rPr lang="en-US" altLang="en-US" smtClean="0"/>
              <a:pPr/>
              <a:t>‹#›</a:t>
            </a:fld>
            <a:endParaRPr lang="en-US" altLang="en-US"/>
          </a:p>
        </p:txBody>
      </p:sp>
    </p:spTree>
    <p:extLst>
      <p:ext uri="{BB962C8B-B14F-4D97-AF65-F5344CB8AC3E}">
        <p14:creationId xmlns:p14="http://schemas.microsoft.com/office/powerpoint/2010/main" val="25330740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5D74D241-869B-4687-8F25-81717F49474C}" type="slidenum">
              <a:rPr lang="en-US" altLang="en-US" smtClean="0"/>
              <a:pPr/>
              <a:t>‹#›</a:t>
            </a:fld>
            <a:endParaRPr lang="en-US" altLang="en-US"/>
          </a:p>
        </p:txBody>
      </p:sp>
    </p:spTree>
    <p:extLst>
      <p:ext uri="{BB962C8B-B14F-4D97-AF65-F5344CB8AC3E}">
        <p14:creationId xmlns:p14="http://schemas.microsoft.com/office/powerpoint/2010/main" val="34478714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3E97CC26-AB16-40C2-8D3E-485DAEDFF1FB}" type="slidenum">
              <a:rPr lang="en-US" altLang="en-US" smtClean="0"/>
              <a:pPr/>
              <a:t>‹#›</a:t>
            </a:fld>
            <a:endParaRPr lang="en-US" altLang="en-US"/>
          </a:p>
        </p:txBody>
      </p:sp>
    </p:spTree>
    <p:extLst>
      <p:ext uri="{BB962C8B-B14F-4D97-AF65-F5344CB8AC3E}">
        <p14:creationId xmlns:p14="http://schemas.microsoft.com/office/powerpoint/2010/main" val="35312619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3174F32-0782-4940-A7E5-3BF2F8AE6E84}" type="slidenum">
              <a:rPr lang="en-US" altLang="en-US" smtClean="0"/>
              <a:pPr/>
              <a:t>‹#›</a:t>
            </a:fld>
            <a:endParaRPr lang="en-US" altLang="en-US"/>
          </a:p>
        </p:txBody>
      </p:sp>
    </p:spTree>
    <p:extLst>
      <p:ext uri="{BB962C8B-B14F-4D97-AF65-F5344CB8AC3E}">
        <p14:creationId xmlns:p14="http://schemas.microsoft.com/office/powerpoint/2010/main" val="15416179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2081055-418C-4646-8421-087347EE905C}" type="slidenum">
              <a:rPr lang="en-US" altLang="en-US" smtClean="0"/>
              <a:pPr/>
              <a:t>‹#›</a:t>
            </a:fld>
            <a:endParaRPr lang="en-US" altLang="en-US"/>
          </a:p>
        </p:txBody>
      </p:sp>
    </p:spTree>
    <p:extLst>
      <p:ext uri="{BB962C8B-B14F-4D97-AF65-F5344CB8AC3E}">
        <p14:creationId xmlns:p14="http://schemas.microsoft.com/office/powerpoint/2010/main" val="12964293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E567E95-DDB9-4DA0-ABB1-10E2BF8AC081}" type="slidenum">
              <a:rPr lang="en-US" altLang="en-US" smtClean="0"/>
              <a:pPr/>
              <a:t>‹#›</a:t>
            </a:fld>
            <a:endParaRPr lang="en-US" altLang="en-US"/>
          </a:p>
        </p:txBody>
      </p:sp>
    </p:spTree>
    <p:extLst>
      <p:ext uri="{BB962C8B-B14F-4D97-AF65-F5344CB8AC3E}">
        <p14:creationId xmlns:p14="http://schemas.microsoft.com/office/powerpoint/2010/main" val="1633683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theme" Target="../theme/theme10.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1.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5" Type="http://schemas.openxmlformats.org/officeDocument/2006/relationships/theme" Target="../theme/theme12.xml"/><Relationship Id="rId4" Type="http://schemas.openxmlformats.org/officeDocument/2006/relationships/slideLayout" Target="../slideLayouts/slideLayout151.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5" Type="http://schemas.openxmlformats.org/officeDocument/2006/relationships/theme" Target="../theme/theme13.xml"/><Relationship Id="rId4"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theme" Target="../theme/theme7.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theme" Target="../theme/theme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E23DC7-D357-40AF-87CA-5961FBD6D06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516883F-B96E-4236-AD46-6CAECEF3076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84E0B2-6443-4909-80C0-8B868ECCCA1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uFillTx/>
              </a:defRPr>
            </a:pPr>
            <a:endParaRPr lang="en-US">
              <a:uFillTx/>
            </a:endParaRPr>
          </a:p>
        </p:txBody>
      </p:sp>
      <p:sp>
        <p:nvSpPr>
          <p:cNvPr id="5" name="Footer Placeholder 4">
            <a:extLst>
              <a:ext uri="{FF2B5EF4-FFF2-40B4-BE49-F238E27FC236}">
                <a16:creationId xmlns:a16="http://schemas.microsoft.com/office/drawing/2014/main" id="{715AF97D-E5AE-4500-830D-0FE37C9E019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uFillTx/>
              </a:defRPr>
            </a:pPr>
            <a:endParaRPr lang="en-US">
              <a:uFillTx/>
            </a:endParaRPr>
          </a:p>
        </p:txBody>
      </p:sp>
      <p:sp>
        <p:nvSpPr>
          <p:cNvPr id="6" name="Slide Number Placeholder 5">
            <a:extLst>
              <a:ext uri="{FF2B5EF4-FFF2-40B4-BE49-F238E27FC236}">
                <a16:creationId xmlns:a16="http://schemas.microsoft.com/office/drawing/2014/main" id="{7FA26BA9-CC00-4D8B-B29C-4F9A9191825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uFillTx/>
              </a:defRPr>
            </a:pPr>
            <a:fld id="{9378BBB9-08A5-AA49-9083-5D3A37579694}"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11578263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56"/>
          <p:cNvSpPr>
            <a:spLocks noChangeArrowheads="1"/>
          </p:cNvSpPr>
          <p:nvPr/>
        </p:nvSpPr>
        <p:spPr bwMode="gray">
          <a:xfrm>
            <a:off x="304800" y="1066800"/>
            <a:ext cx="8410575" cy="46038"/>
          </a:xfrm>
          <a:prstGeom prst="rect">
            <a:avLst/>
          </a:prstGeom>
          <a:gradFill rotWithShape="1">
            <a:gsLst>
              <a:gs pos="0">
                <a:srgbClr val="00CE98">
                  <a:alpha val="50000"/>
                </a:srgbClr>
              </a:gs>
              <a:gs pos="100000">
                <a:srgbClr val="8FF9EF">
                  <a:alpha val="51999"/>
                </a:srgbClr>
              </a:gs>
            </a:gsLst>
            <a:lin ang="0" scaled="1"/>
          </a:gradFill>
          <a:ln w="9525">
            <a:noFill/>
            <a:miter lim="800000"/>
            <a:headEnd/>
            <a:tailEnd/>
          </a:ln>
        </p:spPr>
        <p:txBody>
          <a:bodyPr wrap="none" anchor="ctr"/>
          <a:lstStyle/>
          <a:p>
            <a:pPr algn="ctr"/>
            <a:endParaRPr kumimoji="1" lang="en-US" sz="2400"/>
          </a:p>
        </p:txBody>
      </p:sp>
      <p:sp>
        <p:nvSpPr>
          <p:cNvPr id="1027" name="Rectangle 2057"/>
          <p:cNvSpPr>
            <a:spLocks noGrp="1" noChangeArrowheads="1"/>
          </p:cNvSpPr>
          <p:nvPr>
            <p:ph type="title"/>
          </p:nvPr>
        </p:nvSpPr>
        <p:spPr bwMode="auto">
          <a:xfrm>
            <a:off x="304800" y="304800"/>
            <a:ext cx="8402638"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2058"/>
          <p:cNvSpPr>
            <a:spLocks noGrp="1" noChangeArrowheads="1"/>
          </p:cNvSpPr>
          <p:nvPr>
            <p:ph type="body" idx="1"/>
          </p:nvPr>
        </p:nvSpPr>
        <p:spPr bwMode="auto">
          <a:xfrm>
            <a:off x="304800" y="1219200"/>
            <a:ext cx="8458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8781" name="Rectangle 2061"/>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AD7B04D-3AD5-4B88-8820-AFC7E16C4439}" type="slidenum">
              <a:rPr lang="en-US"/>
              <a:pPr>
                <a:defRPr/>
              </a:pPr>
              <a:t>‹#›</a:t>
            </a:fld>
            <a:endParaRPr lang="en-US"/>
          </a:p>
        </p:txBody>
      </p:sp>
    </p:spTree>
    <p:extLst>
      <p:ext uri="{BB962C8B-B14F-4D97-AF65-F5344CB8AC3E}">
        <p14:creationId xmlns:p14="http://schemas.microsoft.com/office/powerpoint/2010/main" val="750719248"/>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Lst>
  <p:transition>
    <p:zoom/>
  </p:transition>
  <p:hf hdr="0"/>
  <p:txStyles>
    <p:titleStyle>
      <a:lvl1pPr algn="ctr" rtl="0" eaLnBrk="0" fontAlgn="base" hangingPunct="0">
        <a:spcBef>
          <a:spcPct val="0"/>
        </a:spcBef>
        <a:spcAft>
          <a:spcPct val="0"/>
        </a:spcAft>
        <a:defRPr sz="3600" b="1">
          <a:solidFill>
            <a:schemeClr val="tx2"/>
          </a:solidFill>
          <a:latin typeface="Berlin Sans FB Demi" pitchFamily="34" charset="0"/>
          <a:ea typeface="+mj-ea"/>
          <a:cs typeface="+mj-cs"/>
        </a:defRPr>
      </a:lvl1pPr>
      <a:lvl2pPr algn="ctr" rtl="0" eaLnBrk="0" fontAlgn="base" hangingPunct="0">
        <a:spcBef>
          <a:spcPct val="0"/>
        </a:spcBef>
        <a:spcAft>
          <a:spcPct val="0"/>
        </a:spcAft>
        <a:defRPr sz="3600" b="1">
          <a:solidFill>
            <a:schemeClr val="tx2"/>
          </a:solidFill>
          <a:latin typeface="Berlin Sans FB Demi" pitchFamily="34" charset="0"/>
        </a:defRPr>
      </a:lvl2pPr>
      <a:lvl3pPr algn="ctr" rtl="0" eaLnBrk="0" fontAlgn="base" hangingPunct="0">
        <a:spcBef>
          <a:spcPct val="0"/>
        </a:spcBef>
        <a:spcAft>
          <a:spcPct val="0"/>
        </a:spcAft>
        <a:defRPr sz="3600" b="1">
          <a:solidFill>
            <a:schemeClr val="tx2"/>
          </a:solidFill>
          <a:latin typeface="Berlin Sans FB Demi" pitchFamily="34" charset="0"/>
        </a:defRPr>
      </a:lvl3pPr>
      <a:lvl4pPr algn="ctr" rtl="0" eaLnBrk="0" fontAlgn="base" hangingPunct="0">
        <a:spcBef>
          <a:spcPct val="0"/>
        </a:spcBef>
        <a:spcAft>
          <a:spcPct val="0"/>
        </a:spcAft>
        <a:defRPr sz="3600" b="1">
          <a:solidFill>
            <a:schemeClr val="tx2"/>
          </a:solidFill>
          <a:latin typeface="Berlin Sans FB Demi" pitchFamily="34" charset="0"/>
        </a:defRPr>
      </a:lvl4pPr>
      <a:lvl5pPr algn="ctr" rtl="0" eaLnBrk="0" fontAlgn="base" hangingPunct="0">
        <a:spcBef>
          <a:spcPct val="0"/>
        </a:spcBef>
        <a:spcAft>
          <a:spcPct val="0"/>
        </a:spcAft>
        <a:defRPr sz="3600" b="1">
          <a:solidFill>
            <a:schemeClr val="tx2"/>
          </a:solidFill>
          <a:latin typeface="Berlin Sans FB Demi" pitchFamily="34" charset="0"/>
        </a:defRPr>
      </a:lvl5pPr>
      <a:lvl6pPr marL="457200" algn="ctr" rtl="0" fontAlgn="base">
        <a:spcBef>
          <a:spcPct val="0"/>
        </a:spcBef>
        <a:spcAft>
          <a:spcPct val="0"/>
        </a:spcAft>
        <a:defRPr sz="3600" b="1">
          <a:solidFill>
            <a:schemeClr val="tx2"/>
          </a:solidFill>
          <a:latin typeface="Tahoma" pitchFamily="34" charset="0"/>
        </a:defRPr>
      </a:lvl6pPr>
      <a:lvl7pPr marL="914400" algn="ctr" rtl="0" fontAlgn="base">
        <a:spcBef>
          <a:spcPct val="0"/>
        </a:spcBef>
        <a:spcAft>
          <a:spcPct val="0"/>
        </a:spcAft>
        <a:defRPr sz="3600" b="1">
          <a:solidFill>
            <a:schemeClr val="tx2"/>
          </a:solidFill>
          <a:latin typeface="Tahoma" pitchFamily="34" charset="0"/>
        </a:defRPr>
      </a:lvl7pPr>
      <a:lvl8pPr marL="1371600" algn="ctr" rtl="0" fontAlgn="base">
        <a:spcBef>
          <a:spcPct val="0"/>
        </a:spcBef>
        <a:spcAft>
          <a:spcPct val="0"/>
        </a:spcAft>
        <a:defRPr sz="3600" b="1">
          <a:solidFill>
            <a:schemeClr val="tx2"/>
          </a:solidFill>
          <a:latin typeface="Tahoma" pitchFamily="34" charset="0"/>
        </a:defRPr>
      </a:lvl8pPr>
      <a:lvl9pPr marL="1828800" algn="ctr" rtl="0" fontAlgn="base">
        <a:spcBef>
          <a:spcPct val="0"/>
        </a:spcBef>
        <a:spcAft>
          <a:spcPct val="0"/>
        </a:spcAft>
        <a:defRPr sz="3600" b="1">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28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Calibri" pitchFamily="34" charset="0"/>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Calibri" pitchFamily="34" charset="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Calibri" pitchFamily="34" charset="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Calibri"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7EEE07-B032-134D-B93D-9710CE3D77D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9547AF-0892-A945-96F2-E4E46ACB5E0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426CD-72FA-CF47-9053-43B4EF4F79C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C5477A2-CFB0-8F47-861C-7816F03CCD99}" type="datetimeFigureOut">
              <a:rPr lang="en-US" smtClean="0"/>
              <a:t>29-May-22</a:t>
            </a:fld>
            <a:endParaRPr lang="en-US"/>
          </a:p>
        </p:txBody>
      </p:sp>
      <p:sp>
        <p:nvSpPr>
          <p:cNvPr id="5" name="Footer Placeholder 4">
            <a:extLst>
              <a:ext uri="{FF2B5EF4-FFF2-40B4-BE49-F238E27FC236}">
                <a16:creationId xmlns:a16="http://schemas.microsoft.com/office/drawing/2014/main" id="{37C26A30-4119-F643-A391-25AA7B76809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53A821-F810-0244-83CC-CD4931B959E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612992E-8CD8-7B4B-B686-7D2904226F09}" type="slidenum">
              <a:rPr lang="en-US" smtClean="0"/>
              <a:t>‹#›</a:t>
            </a:fld>
            <a:endParaRPr lang="en-US"/>
          </a:p>
        </p:txBody>
      </p:sp>
    </p:spTree>
    <p:extLst>
      <p:ext uri="{BB962C8B-B14F-4D97-AF65-F5344CB8AC3E}">
        <p14:creationId xmlns:p14="http://schemas.microsoft.com/office/powerpoint/2010/main" val="1085672921"/>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191826"/>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43674"/>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250C5BD-8AB7-4E6E-A7CB-50D34368A4CE}"/>
              </a:ext>
            </a:extLst>
          </p:cNvPr>
          <p:cNvSpPr>
            <a:spLocks noGrp="1" noChangeArrowheads="1"/>
          </p:cNvSpPr>
          <p:nvPr>
            <p:ph type="title"/>
          </p:nvPr>
        </p:nvSpPr>
        <p:spPr bwMode="auto">
          <a:xfrm>
            <a:off x="971551" y="425452"/>
            <a:ext cx="7921625" cy="33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p>
            <a:pPr lvl="0"/>
            <a:r>
              <a:rPr lang="en-US" altLang="en-US"/>
              <a:t>Title</a:t>
            </a:r>
          </a:p>
        </p:txBody>
      </p:sp>
      <p:sp>
        <p:nvSpPr>
          <p:cNvPr id="29699" name="Rectangle 4">
            <a:extLst>
              <a:ext uri="{FF2B5EF4-FFF2-40B4-BE49-F238E27FC236}">
                <a16:creationId xmlns:a16="http://schemas.microsoft.com/office/drawing/2014/main" id="{B3211CB9-AAC3-45FE-A98B-C6E84B4709FD}"/>
              </a:ext>
            </a:extLst>
          </p:cNvPr>
          <p:cNvSpPr>
            <a:spLocks noGrp="1" noChangeArrowheads="1"/>
          </p:cNvSpPr>
          <p:nvPr>
            <p:ph type="body" idx="1"/>
          </p:nvPr>
        </p:nvSpPr>
        <p:spPr bwMode="auto">
          <a:xfrm>
            <a:off x="431801" y="1089027"/>
            <a:ext cx="8280400" cy="238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p>
            <a:pPr lvl="0"/>
            <a:r>
              <a:rPr lang="en-US" altLang="en-US"/>
              <a:t>This is our 1st Level Bullet</a:t>
            </a:r>
          </a:p>
          <a:p>
            <a:pPr lvl="1"/>
            <a:r>
              <a:rPr lang="en-US" altLang="en-US"/>
              <a:t>This is our 2nd level bullet</a:t>
            </a:r>
          </a:p>
          <a:p>
            <a:pPr lvl="2"/>
            <a:r>
              <a:rPr lang="en-US" altLang="en-US"/>
              <a:t>This is our 3rd level bullet</a:t>
            </a:r>
          </a:p>
          <a:p>
            <a:pPr lvl="0"/>
            <a:r>
              <a:rPr lang="en-US" altLang="en-US"/>
              <a:t>This is our next 1st Level Bullet</a:t>
            </a:r>
          </a:p>
          <a:p>
            <a:pPr lvl="1"/>
            <a:r>
              <a:rPr lang="en-US" altLang="en-US"/>
              <a:t>This is our 2nd level bullet</a:t>
            </a:r>
          </a:p>
          <a:p>
            <a:pPr lvl="2"/>
            <a:r>
              <a:rPr lang="en-US" altLang="en-US"/>
              <a:t>This is our 3rd level bullet</a:t>
            </a:r>
          </a:p>
        </p:txBody>
      </p:sp>
      <p:sp>
        <p:nvSpPr>
          <p:cNvPr id="29700" name="Line 5">
            <a:extLst>
              <a:ext uri="{FF2B5EF4-FFF2-40B4-BE49-F238E27FC236}">
                <a16:creationId xmlns:a16="http://schemas.microsoft.com/office/drawing/2014/main" id="{556389CC-FD26-477B-B94C-A8960D2CEA1C}"/>
              </a:ext>
            </a:extLst>
          </p:cNvPr>
          <p:cNvSpPr>
            <a:spLocks noChangeShapeType="1"/>
          </p:cNvSpPr>
          <p:nvPr/>
        </p:nvSpPr>
        <p:spPr bwMode="auto">
          <a:xfrm flipV="1">
            <a:off x="971551" y="908050"/>
            <a:ext cx="7920038"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293" name="Text Box 6">
            <a:extLst>
              <a:ext uri="{FF2B5EF4-FFF2-40B4-BE49-F238E27FC236}">
                <a16:creationId xmlns:a16="http://schemas.microsoft.com/office/drawing/2014/main" id="{64CEE75A-B597-491F-8D46-58C0833B09F2}"/>
              </a:ext>
            </a:extLst>
          </p:cNvPr>
          <p:cNvSpPr txBox="1">
            <a:spLocks noChangeArrowheads="1"/>
          </p:cNvSpPr>
          <p:nvPr userDrawn="1"/>
        </p:nvSpPr>
        <p:spPr bwMode="auto">
          <a:xfrm>
            <a:off x="6537326" y="6437313"/>
            <a:ext cx="2225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endParaRPr lang="en-US" altLang="en-US">
              <a:solidFill>
                <a:srgbClr val="FC0128"/>
              </a:solidFill>
              <a:latin typeface="Arial" pitchFamily="34" charset="0"/>
              <a:cs typeface="Arial" pitchFamily="34" charset="0"/>
            </a:endParaRPr>
          </a:p>
        </p:txBody>
      </p:sp>
      <p:pic>
        <p:nvPicPr>
          <p:cNvPr id="29702" name="Picture 8">
            <a:extLst>
              <a:ext uri="{FF2B5EF4-FFF2-40B4-BE49-F238E27FC236}">
                <a16:creationId xmlns:a16="http://schemas.microsoft.com/office/drawing/2014/main" id="{28E81C05-9456-4CE9-AB41-7D39F6D483B5}"/>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50826" y="188915"/>
            <a:ext cx="5254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7" name="Rectangle 9">
            <a:extLst>
              <a:ext uri="{FF2B5EF4-FFF2-40B4-BE49-F238E27FC236}">
                <a16:creationId xmlns:a16="http://schemas.microsoft.com/office/drawing/2014/main" id="{DE2AD40C-5206-4251-8ECE-EA610591A0AC}"/>
              </a:ext>
            </a:extLst>
          </p:cNvPr>
          <p:cNvSpPr>
            <a:spLocks noGrp="1" noChangeArrowheads="1"/>
          </p:cNvSpPr>
          <p:nvPr>
            <p:ph type="dt" sz="half" idx="2"/>
          </p:nvPr>
        </p:nvSpPr>
        <p:spPr bwMode="auto">
          <a:xfrm>
            <a:off x="250825" y="6308727"/>
            <a:ext cx="252095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lnSpc>
                <a:spcPct val="100000"/>
              </a:lnSpc>
              <a:spcBef>
                <a:spcPct val="0"/>
              </a:spcBef>
              <a:buClrTx/>
              <a:buFontTx/>
              <a:buNone/>
              <a:defRPr sz="1050" b="0">
                <a:solidFill>
                  <a:srgbClr val="000000"/>
                </a:solidFill>
                <a:effectLst>
                  <a:outerShdw blurRad="38100" dist="38100" dir="2700000" algn="tl">
                    <a:srgbClr val="C0C0C0"/>
                  </a:outerShdw>
                </a:effectLst>
                <a:latin typeface="Arial" charset="0"/>
                <a:cs typeface="Arial" charset="0"/>
              </a:defRPr>
            </a:lvl1pPr>
          </a:lstStyle>
          <a:p>
            <a:pPr>
              <a:defRPr/>
            </a:pPr>
            <a:endParaRPr lang="en-US" altLang="en-US"/>
          </a:p>
        </p:txBody>
      </p:sp>
      <p:sp>
        <p:nvSpPr>
          <p:cNvPr id="176138" name="Rectangle 10">
            <a:extLst>
              <a:ext uri="{FF2B5EF4-FFF2-40B4-BE49-F238E27FC236}">
                <a16:creationId xmlns:a16="http://schemas.microsoft.com/office/drawing/2014/main" id="{3230FB0D-F206-4A86-B87B-D5963D8CD531}"/>
              </a:ext>
            </a:extLst>
          </p:cNvPr>
          <p:cNvSpPr>
            <a:spLocks noGrp="1" noChangeArrowheads="1"/>
          </p:cNvSpPr>
          <p:nvPr>
            <p:ph type="ftr" sz="quarter" idx="3"/>
          </p:nvPr>
        </p:nvSpPr>
        <p:spPr bwMode="auto">
          <a:xfrm>
            <a:off x="3132139" y="6308727"/>
            <a:ext cx="331152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lnSpc>
                <a:spcPct val="100000"/>
              </a:lnSpc>
              <a:spcBef>
                <a:spcPct val="0"/>
              </a:spcBef>
              <a:buClrTx/>
              <a:buFontTx/>
              <a:buNone/>
              <a:defRPr sz="1050" b="0">
                <a:solidFill>
                  <a:srgbClr val="000000"/>
                </a:solidFill>
                <a:effectLst>
                  <a:outerShdw blurRad="38100" dist="38100" dir="2700000" algn="tl">
                    <a:srgbClr val="C0C0C0"/>
                  </a:outerShdw>
                </a:effectLst>
                <a:latin typeface="Arial" charset="0"/>
                <a:cs typeface="Arial" charset="0"/>
              </a:defRPr>
            </a:lvl1pPr>
          </a:lstStyle>
          <a:p>
            <a:pPr>
              <a:defRPr/>
            </a:pPr>
            <a:endParaRPr lang="en-US" altLang="en-US"/>
          </a:p>
        </p:txBody>
      </p:sp>
      <p:sp>
        <p:nvSpPr>
          <p:cNvPr id="176139" name="Rectangle 11">
            <a:extLst>
              <a:ext uri="{FF2B5EF4-FFF2-40B4-BE49-F238E27FC236}">
                <a16:creationId xmlns:a16="http://schemas.microsoft.com/office/drawing/2014/main" id="{C0DBCEA7-41F8-4B9F-86FA-5517E098913B}"/>
              </a:ext>
            </a:extLst>
          </p:cNvPr>
          <p:cNvSpPr>
            <a:spLocks noGrp="1" noChangeArrowheads="1"/>
          </p:cNvSpPr>
          <p:nvPr>
            <p:ph type="sldNum" sz="quarter" idx="4"/>
          </p:nvPr>
        </p:nvSpPr>
        <p:spPr bwMode="auto">
          <a:xfrm>
            <a:off x="7854950" y="6408740"/>
            <a:ext cx="11985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5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defRPr>
            </a:lvl1pPr>
          </a:lstStyle>
          <a:p>
            <a:pPr>
              <a:defRPr/>
            </a:pPr>
            <a:fld id="{38A81D6F-BE7E-404E-8DC9-1FDB60E5F69F}" type="slidenum">
              <a:rPr lang="en-US" altLang="en-US"/>
              <a:pPr>
                <a:defRPr/>
              </a:pPr>
              <a:t>‹#›</a:t>
            </a:fld>
            <a:r>
              <a:rPr lang="en-US" altLang="en-US"/>
              <a:t> / 45</a:t>
            </a:r>
          </a:p>
        </p:txBody>
      </p:sp>
      <p:sp>
        <p:nvSpPr>
          <p:cNvPr id="176141" name="Text Box 13">
            <a:extLst>
              <a:ext uri="{FF2B5EF4-FFF2-40B4-BE49-F238E27FC236}">
                <a16:creationId xmlns:a16="http://schemas.microsoft.com/office/drawing/2014/main" id="{69A0AD52-0E5B-47B5-85B0-241177312A0D}"/>
              </a:ext>
            </a:extLst>
          </p:cNvPr>
          <p:cNvSpPr txBox="1">
            <a:spLocks noChangeArrowheads="1"/>
          </p:cNvSpPr>
          <p:nvPr userDrawn="1"/>
        </p:nvSpPr>
        <p:spPr bwMode="auto">
          <a:xfrm>
            <a:off x="971551" y="188914"/>
            <a:ext cx="7921625" cy="14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ct val="90000"/>
              </a:lnSpc>
              <a:spcBef>
                <a:spcPct val="50000"/>
              </a:spcBef>
              <a:buClr>
                <a:srgbClr val="FFFFFF"/>
              </a:buClr>
              <a:buFont typeface="Arial" charset="0"/>
              <a:buNone/>
              <a:defRPr/>
            </a:pPr>
            <a:r>
              <a:rPr lang="en-US" altLang="en-US" sz="1050" i="1">
                <a:solidFill>
                  <a:srgbClr val="0066CC"/>
                </a:solidFill>
                <a:effectLst>
                  <a:outerShdw blurRad="38100" dist="38100" dir="2700000" algn="tl">
                    <a:srgbClr val="C0C0C0"/>
                  </a:outerShdw>
                </a:effectLst>
                <a:latin typeface="Times New Roman" pitchFamily="18" charset="0"/>
              </a:rPr>
              <a:t>Princess Sumaya University	   4241 – Digital Logic Design	        Computer Engineering Dept.</a:t>
            </a:r>
          </a:p>
        </p:txBody>
      </p:sp>
    </p:spTree>
    <p:extLst>
      <p:ext uri="{BB962C8B-B14F-4D97-AF65-F5344CB8AC3E}">
        <p14:creationId xmlns:p14="http://schemas.microsoft.com/office/powerpoint/2010/main" val="41092767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slow"/>
  <p:hf hdr="0" ftr="0" dt="0"/>
  <p:txStyles>
    <p:titleStyle>
      <a:lvl1pPr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mj-lt"/>
          <a:ea typeface="+mj-ea"/>
          <a:cs typeface="+mj-cs"/>
        </a:defRPr>
      </a:lvl1pPr>
      <a:lvl2pPr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2pPr>
      <a:lvl3pPr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3pPr>
      <a:lvl4pPr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4pPr>
      <a:lvl5pPr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5pPr>
      <a:lvl6pPr marL="342900"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6pPr>
      <a:lvl7pPr marL="685800"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7pPr>
      <a:lvl8pPr marL="1028700"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8pPr>
      <a:lvl9pPr marL="1371600"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9pPr>
    </p:titleStyle>
    <p:bodyStyle>
      <a:lvl1pPr marL="264319" indent="-264319" algn="l" rtl="0" eaLnBrk="0" fontAlgn="base" hangingPunct="0">
        <a:spcBef>
          <a:spcPct val="50000"/>
        </a:spcBef>
        <a:spcAft>
          <a:spcPct val="0"/>
        </a:spcAft>
        <a:buClr>
          <a:srgbClr val="CC3300"/>
        </a:buClr>
        <a:buSzPct val="100000"/>
        <a:buFont typeface="Wingdings" panose="05000000000000000000" pitchFamily="2" charset="2"/>
        <a:buChar char="«"/>
        <a:defRPr sz="2100" b="1">
          <a:solidFill>
            <a:schemeClr val="accent2"/>
          </a:solidFill>
          <a:latin typeface="+mn-lt"/>
          <a:ea typeface="+mn-ea"/>
          <a:cs typeface="+mn-cs"/>
        </a:defRPr>
      </a:lvl1pPr>
      <a:lvl2pPr marL="607219" indent="-208360" algn="l" rtl="0" eaLnBrk="0" fontAlgn="base" hangingPunct="0">
        <a:spcBef>
          <a:spcPct val="50000"/>
        </a:spcBef>
        <a:spcAft>
          <a:spcPct val="0"/>
        </a:spcAft>
        <a:buClr>
          <a:schemeClr val="accent2"/>
        </a:buClr>
        <a:buSzPct val="100000"/>
        <a:buFont typeface="Times New Roman" panose="02020603050405020304" pitchFamily="18" charset="0"/>
        <a:buChar char="●"/>
        <a:defRPr sz="1800" b="1">
          <a:solidFill>
            <a:schemeClr val="tx1"/>
          </a:solidFill>
          <a:latin typeface="+mn-lt"/>
          <a:cs typeface="+mn-cs"/>
        </a:defRPr>
      </a:lvl2pPr>
      <a:lvl3pPr marL="940594" indent="-198835" algn="l" rtl="0" eaLnBrk="0" fontAlgn="base" hangingPunct="0">
        <a:spcBef>
          <a:spcPct val="50000"/>
        </a:spcBef>
        <a:spcAft>
          <a:spcPct val="0"/>
        </a:spcAft>
        <a:buClr>
          <a:srgbClr val="CC3300"/>
        </a:buClr>
        <a:buSzPct val="100000"/>
        <a:buFont typeface="Arial" panose="020B0604020202020204" pitchFamily="34" charset="0"/>
        <a:buChar char="♦"/>
        <a:defRPr sz="1500" b="1">
          <a:solidFill>
            <a:schemeClr val="tx1"/>
          </a:solidFill>
          <a:latin typeface="+mn-lt"/>
          <a:cs typeface="+mn-cs"/>
        </a:defRPr>
      </a:lvl3pPr>
      <a:lvl4pPr marL="1401366" indent="-257175" algn="l" rtl="0" eaLnBrk="0" fontAlgn="base" hangingPunct="0">
        <a:spcBef>
          <a:spcPct val="20000"/>
        </a:spcBef>
        <a:spcAft>
          <a:spcPct val="0"/>
        </a:spcAft>
        <a:buChar char="–"/>
        <a:defRPr sz="1500">
          <a:solidFill>
            <a:schemeClr val="tx1"/>
          </a:solidFill>
          <a:latin typeface="+mn-lt"/>
          <a:cs typeface="+mn-cs"/>
        </a:defRPr>
      </a:lvl4pPr>
      <a:lvl5pPr marL="1793081" indent="-257175" algn="l" rtl="0" eaLnBrk="0" fontAlgn="base" hangingPunct="0">
        <a:spcBef>
          <a:spcPct val="20000"/>
        </a:spcBef>
        <a:spcAft>
          <a:spcPct val="0"/>
        </a:spcAft>
        <a:buChar char="»"/>
        <a:defRPr sz="1500">
          <a:solidFill>
            <a:schemeClr val="tx1"/>
          </a:solidFill>
          <a:latin typeface="+mn-lt"/>
          <a:cs typeface="+mn-cs"/>
        </a:defRPr>
      </a:lvl5pPr>
      <a:lvl6pPr marL="2135981" indent="-257175" algn="l" rtl="0" fontAlgn="base">
        <a:spcBef>
          <a:spcPct val="20000"/>
        </a:spcBef>
        <a:spcAft>
          <a:spcPct val="0"/>
        </a:spcAft>
        <a:buChar char="»"/>
        <a:defRPr sz="1500">
          <a:solidFill>
            <a:schemeClr val="tx1"/>
          </a:solidFill>
          <a:latin typeface="+mn-lt"/>
          <a:cs typeface="+mn-cs"/>
        </a:defRPr>
      </a:lvl6pPr>
      <a:lvl7pPr marL="2478881" indent="-257175" algn="l" rtl="0" fontAlgn="base">
        <a:spcBef>
          <a:spcPct val="20000"/>
        </a:spcBef>
        <a:spcAft>
          <a:spcPct val="0"/>
        </a:spcAft>
        <a:buChar char="»"/>
        <a:defRPr sz="1500">
          <a:solidFill>
            <a:schemeClr val="tx1"/>
          </a:solidFill>
          <a:latin typeface="+mn-lt"/>
          <a:cs typeface="+mn-cs"/>
        </a:defRPr>
      </a:lvl7pPr>
      <a:lvl8pPr marL="2821781" indent="-257175" algn="l" rtl="0" fontAlgn="base">
        <a:spcBef>
          <a:spcPct val="20000"/>
        </a:spcBef>
        <a:spcAft>
          <a:spcPct val="0"/>
        </a:spcAft>
        <a:buChar char="»"/>
        <a:defRPr sz="1500">
          <a:solidFill>
            <a:schemeClr val="tx1"/>
          </a:solidFill>
          <a:latin typeface="+mn-lt"/>
          <a:cs typeface="+mn-cs"/>
        </a:defRPr>
      </a:lvl8pPr>
      <a:lvl9pPr marL="3164681" indent="-257175"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F90C686-4712-428F-AF23-D2D16DDC5227}"/>
              </a:ext>
            </a:extLst>
          </p:cNvPr>
          <p:cNvSpPr>
            <a:spLocks noGrp="1" noChangeArrowheads="1"/>
          </p:cNvSpPr>
          <p:nvPr>
            <p:ph type="title"/>
          </p:nvPr>
        </p:nvSpPr>
        <p:spPr bwMode="auto">
          <a:xfrm>
            <a:off x="609600" y="381000"/>
            <a:ext cx="7924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8371" name="Rectangle 3">
            <a:extLst>
              <a:ext uri="{FF2B5EF4-FFF2-40B4-BE49-F238E27FC236}">
                <a16:creationId xmlns:a16="http://schemas.microsoft.com/office/drawing/2014/main" id="{594C127B-DEE4-44C6-B619-EA935FE626A7}"/>
              </a:ext>
            </a:extLst>
          </p:cNvPr>
          <p:cNvSpPr>
            <a:spLocks noGrp="1" noChangeArrowheads="1"/>
          </p:cNvSpPr>
          <p:nvPr>
            <p:ph type="body" idx="1"/>
          </p:nvPr>
        </p:nvSpPr>
        <p:spPr bwMode="auto">
          <a:xfrm>
            <a:off x="609600" y="1219200"/>
            <a:ext cx="7924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372" name="Rectangle 4">
            <a:extLst>
              <a:ext uri="{FF2B5EF4-FFF2-40B4-BE49-F238E27FC236}">
                <a16:creationId xmlns:a16="http://schemas.microsoft.com/office/drawing/2014/main" id="{A882171F-B615-48DF-820F-B53F79E417A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Times" panose="02020603050405020304" pitchFamily="18" charset="0"/>
              </a:defRPr>
            </a:lvl1pPr>
          </a:lstStyle>
          <a:p>
            <a:endParaRPr lang="en-US" altLang="en-US"/>
          </a:p>
        </p:txBody>
      </p:sp>
      <p:sp>
        <p:nvSpPr>
          <p:cNvPr id="58373" name="Rectangle 5">
            <a:extLst>
              <a:ext uri="{FF2B5EF4-FFF2-40B4-BE49-F238E27FC236}">
                <a16:creationId xmlns:a16="http://schemas.microsoft.com/office/drawing/2014/main" id="{A2ACA863-C522-492C-8315-C2A05D8B10DF}"/>
              </a:ext>
            </a:extLst>
          </p:cNvPr>
          <p:cNvSpPr>
            <a:spLocks noGrp="1" noChangeArrowheads="1"/>
          </p:cNvSpPr>
          <p:nvPr>
            <p:ph type="sldNum" sz="quarter" idx="4"/>
          </p:nvPr>
        </p:nvSpPr>
        <p:spPr bwMode="auto">
          <a:xfrm>
            <a:off x="381000" y="64770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000">
                <a:latin typeface="Times" panose="02020603050405020304" pitchFamily="18" charset="0"/>
              </a:defRPr>
            </a:lvl1pPr>
          </a:lstStyle>
          <a:p>
            <a:fld id="{E855571E-75AE-4ECA-8B7F-ADB6432B491C}" type="slidenum">
              <a:rPr lang="en-US" altLang="en-US"/>
              <a:pPr/>
              <a:t>‹#›</a:t>
            </a:fld>
            <a:endParaRPr lang="en-US" altLang="en-US"/>
          </a:p>
        </p:txBody>
      </p:sp>
      <p:sp>
        <p:nvSpPr>
          <p:cNvPr id="58374" name="Line 6">
            <a:extLst>
              <a:ext uri="{FF2B5EF4-FFF2-40B4-BE49-F238E27FC236}">
                <a16:creationId xmlns:a16="http://schemas.microsoft.com/office/drawing/2014/main" id="{21A79770-4143-46CC-99EF-A6DD93135329}"/>
              </a:ext>
            </a:extLst>
          </p:cNvPr>
          <p:cNvSpPr>
            <a:spLocks noChangeShapeType="1"/>
          </p:cNvSpPr>
          <p:nvPr/>
        </p:nvSpPr>
        <p:spPr bwMode="auto">
          <a:xfrm>
            <a:off x="533400" y="990600"/>
            <a:ext cx="8077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58375" name="Picture 7">
            <a:extLst>
              <a:ext uri="{FF2B5EF4-FFF2-40B4-BE49-F238E27FC236}">
                <a16:creationId xmlns:a16="http://schemas.microsoft.com/office/drawing/2014/main" id="{C75175E3-1B12-47A3-AFAD-B0C3C661843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18450" y="6105525"/>
            <a:ext cx="844550" cy="60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9996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txStyles>
    <p:titleStyle>
      <a:lvl1pPr algn="l" rtl="0" fontAlgn="base">
        <a:spcBef>
          <a:spcPct val="0"/>
        </a:spcBef>
        <a:spcAft>
          <a:spcPct val="0"/>
        </a:spcAft>
        <a:defRPr sz="3200" b="1" kern="1200">
          <a:solidFill>
            <a:schemeClr val="accent2"/>
          </a:solidFill>
          <a:latin typeface="+mj-lt"/>
          <a:ea typeface="+mj-ea"/>
          <a:cs typeface="+mj-cs"/>
        </a:defRPr>
      </a:lvl1pPr>
      <a:lvl2pPr algn="l" rtl="0" fontAlgn="base">
        <a:spcBef>
          <a:spcPct val="0"/>
        </a:spcBef>
        <a:spcAft>
          <a:spcPct val="0"/>
        </a:spcAft>
        <a:defRPr sz="3200" b="1">
          <a:solidFill>
            <a:schemeClr val="accent2"/>
          </a:solidFill>
          <a:latin typeface="Arial" panose="020B0604020202020204" pitchFamily="34" charset="0"/>
        </a:defRPr>
      </a:lvl2pPr>
      <a:lvl3pPr algn="l" rtl="0" fontAlgn="base">
        <a:spcBef>
          <a:spcPct val="0"/>
        </a:spcBef>
        <a:spcAft>
          <a:spcPct val="0"/>
        </a:spcAft>
        <a:defRPr sz="3200" b="1">
          <a:solidFill>
            <a:schemeClr val="accent2"/>
          </a:solidFill>
          <a:latin typeface="Arial" panose="020B0604020202020204" pitchFamily="34" charset="0"/>
        </a:defRPr>
      </a:lvl3pPr>
      <a:lvl4pPr algn="l" rtl="0" fontAlgn="base">
        <a:spcBef>
          <a:spcPct val="0"/>
        </a:spcBef>
        <a:spcAft>
          <a:spcPct val="0"/>
        </a:spcAft>
        <a:defRPr sz="3200" b="1">
          <a:solidFill>
            <a:schemeClr val="accent2"/>
          </a:solidFill>
          <a:latin typeface="Arial" panose="020B0604020202020204" pitchFamily="34" charset="0"/>
        </a:defRPr>
      </a:lvl4pPr>
      <a:lvl5pPr algn="l" rtl="0" fontAlgn="base">
        <a:spcBef>
          <a:spcPct val="0"/>
        </a:spcBef>
        <a:spcAft>
          <a:spcPct val="0"/>
        </a:spcAft>
        <a:defRPr sz="3200" b="1">
          <a:solidFill>
            <a:schemeClr val="accent2"/>
          </a:solidFill>
          <a:latin typeface="Arial" panose="020B0604020202020204" pitchFamily="34" charset="0"/>
        </a:defRPr>
      </a:lvl5pPr>
      <a:lvl6pPr marL="457200" algn="l" rtl="0" fontAlgn="base">
        <a:spcBef>
          <a:spcPct val="0"/>
        </a:spcBef>
        <a:spcAft>
          <a:spcPct val="0"/>
        </a:spcAft>
        <a:defRPr sz="3200" b="1">
          <a:solidFill>
            <a:schemeClr val="accent2"/>
          </a:solidFill>
          <a:latin typeface="Arial" panose="020B0604020202020204" pitchFamily="34" charset="0"/>
        </a:defRPr>
      </a:lvl6pPr>
      <a:lvl7pPr marL="914400" algn="l" rtl="0" fontAlgn="base">
        <a:spcBef>
          <a:spcPct val="0"/>
        </a:spcBef>
        <a:spcAft>
          <a:spcPct val="0"/>
        </a:spcAft>
        <a:defRPr sz="3200" b="1">
          <a:solidFill>
            <a:schemeClr val="accent2"/>
          </a:solidFill>
          <a:latin typeface="Arial" panose="020B0604020202020204" pitchFamily="34" charset="0"/>
        </a:defRPr>
      </a:lvl7pPr>
      <a:lvl8pPr marL="1371600" algn="l" rtl="0" fontAlgn="base">
        <a:spcBef>
          <a:spcPct val="0"/>
        </a:spcBef>
        <a:spcAft>
          <a:spcPct val="0"/>
        </a:spcAft>
        <a:defRPr sz="3200" b="1">
          <a:solidFill>
            <a:schemeClr val="accent2"/>
          </a:solidFill>
          <a:latin typeface="Arial" panose="020B0604020202020204" pitchFamily="34" charset="0"/>
        </a:defRPr>
      </a:lvl8pPr>
      <a:lvl9pPr marL="1828800" algn="l" rtl="0" fontAlgn="base">
        <a:spcBef>
          <a:spcPct val="0"/>
        </a:spcBef>
        <a:spcAft>
          <a:spcPct val="0"/>
        </a:spcAft>
        <a:defRPr sz="3200" b="1">
          <a:solidFill>
            <a:schemeClr val="accent2"/>
          </a:solidFill>
          <a:latin typeface="Arial" panose="020B0604020202020204" pitchFamily="34" charset="0"/>
        </a:defRPr>
      </a:lvl9pPr>
    </p:titleStyle>
    <p:bodyStyle>
      <a:lvl1pPr marL="342900" indent="-342900" algn="l" rtl="0" fontAlgn="base">
        <a:spcBef>
          <a:spcPct val="20000"/>
        </a:spcBef>
        <a:spcAft>
          <a:spcPct val="0"/>
        </a:spcAft>
        <a:buClr>
          <a:schemeClr val="accent2"/>
        </a:buClr>
        <a:buChar char="•"/>
        <a:defRPr sz="28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Char char="•"/>
        <a:defRPr sz="2400" kern="1200">
          <a:solidFill>
            <a:schemeClr val="tx1"/>
          </a:solidFill>
          <a:latin typeface="+mn-lt"/>
          <a:ea typeface="+mn-ea"/>
          <a:cs typeface="+mn-cs"/>
        </a:defRPr>
      </a:lvl2pPr>
      <a:lvl3pPr marL="1143000" indent="-228600" algn="l" rtl="0" fontAlgn="base">
        <a:spcBef>
          <a:spcPct val="20000"/>
        </a:spcBef>
        <a:spcAft>
          <a:spcPct val="0"/>
        </a:spcAft>
        <a:buClr>
          <a:schemeClr val="accent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2B7FF3-95EE-406C-8888-F059A2E950BA}" type="slidenum">
              <a:rPr lang="en-US" altLang="en-US" smtClean="0"/>
              <a:pPr/>
              <a:t>‹#›</a:t>
            </a:fld>
            <a:endParaRPr lang="en-US" altLang="en-US"/>
          </a:p>
        </p:txBody>
      </p:sp>
    </p:spTree>
    <p:extLst>
      <p:ext uri="{BB962C8B-B14F-4D97-AF65-F5344CB8AC3E}">
        <p14:creationId xmlns:p14="http://schemas.microsoft.com/office/powerpoint/2010/main" val="93229222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E283AD5-1BF1-4A62-B517-70CDFDBD49A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C6A518E-0E8F-4132-8895-CC9C5113272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3C70303-44DF-41FE-8839-E74EE7876860}"/>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p>
        </p:txBody>
      </p:sp>
      <p:sp>
        <p:nvSpPr>
          <p:cNvPr id="1029" name="Rectangle 5">
            <a:extLst>
              <a:ext uri="{FF2B5EF4-FFF2-40B4-BE49-F238E27FC236}">
                <a16:creationId xmlns:a16="http://schemas.microsoft.com/office/drawing/2014/main" id="{BBE1E50A-A6A6-43E0-911F-3C3D6F7A75E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p>
        </p:txBody>
      </p:sp>
      <p:sp>
        <p:nvSpPr>
          <p:cNvPr id="1030" name="Rectangle 6">
            <a:extLst>
              <a:ext uri="{FF2B5EF4-FFF2-40B4-BE49-F238E27FC236}">
                <a16:creationId xmlns:a16="http://schemas.microsoft.com/office/drawing/2014/main" id="{D0DA2839-5BD6-45A8-B7EC-4C96568D036A}"/>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9655B4C-FB7E-45F9-BC71-742F33974062}" type="slidenum">
              <a:rPr lang="en-US" altLang="en-US"/>
              <a:pPr/>
              <a:t>‹#›</a:t>
            </a:fld>
            <a:endParaRPr lang="en-US" altLang="en-US"/>
          </a:p>
        </p:txBody>
      </p:sp>
    </p:spTree>
    <p:extLst>
      <p:ext uri="{BB962C8B-B14F-4D97-AF65-F5344CB8AC3E}">
        <p14:creationId xmlns:p14="http://schemas.microsoft.com/office/powerpoint/2010/main" val="292930594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56">
            <a:extLst>
              <a:ext uri="{FF2B5EF4-FFF2-40B4-BE49-F238E27FC236}">
                <a16:creationId xmlns:a16="http://schemas.microsoft.com/office/drawing/2014/main" id="{1AA7DA68-EAD7-4685-96E1-89800CE9A309}"/>
              </a:ext>
            </a:extLst>
          </p:cNvPr>
          <p:cNvSpPr>
            <a:spLocks noChangeArrowheads="1"/>
          </p:cNvSpPr>
          <p:nvPr/>
        </p:nvSpPr>
        <p:spPr bwMode="gray">
          <a:xfrm>
            <a:off x="304800" y="1143000"/>
            <a:ext cx="8226425" cy="46038"/>
          </a:xfrm>
          <a:prstGeom prst="rect">
            <a:avLst/>
          </a:prstGeom>
          <a:gradFill rotWithShape="0">
            <a:gsLst>
              <a:gs pos="0">
                <a:srgbClr val="008080">
                  <a:alpha val="95000"/>
                </a:srgbClr>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endParaRPr kumimoji="1" lang="en-US" altLang="en-US"/>
          </a:p>
        </p:txBody>
      </p:sp>
      <p:sp>
        <p:nvSpPr>
          <p:cNvPr id="1027" name="Rectangle 2057">
            <a:extLst>
              <a:ext uri="{FF2B5EF4-FFF2-40B4-BE49-F238E27FC236}">
                <a16:creationId xmlns:a16="http://schemas.microsoft.com/office/drawing/2014/main" id="{EE53C1C6-986F-4D52-80B1-8455413AA833}"/>
              </a:ext>
            </a:extLst>
          </p:cNvPr>
          <p:cNvSpPr>
            <a:spLocks noGrp="1" noChangeArrowheads="1"/>
          </p:cNvSpPr>
          <p:nvPr>
            <p:ph type="title"/>
          </p:nvPr>
        </p:nvSpPr>
        <p:spPr bwMode="auto">
          <a:xfrm>
            <a:off x="152400" y="304800"/>
            <a:ext cx="876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2058">
            <a:extLst>
              <a:ext uri="{FF2B5EF4-FFF2-40B4-BE49-F238E27FC236}">
                <a16:creationId xmlns:a16="http://schemas.microsoft.com/office/drawing/2014/main" id="{C090C641-00C0-447E-BE1E-59C5520D03F3}"/>
              </a:ext>
            </a:extLst>
          </p:cNvPr>
          <p:cNvSpPr>
            <a:spLocks noGrp="1" noChangeArrowheads="1"/>
          </p:cNvSpPr>
          <p:nvPr>
            <p:ph type="body" idx="1"/>
          </p:nvPr>
        </p:nvSpPr>
        <p:spPr bwMode="auto">
          <a:xfrm>
            <a:off x="304800" y="1295400"/>
            <a:ext cx="8382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8779" name="Rectangle 2059">
            <a:extLst>
              <a:ext uri="{FF2B5EF4-FFF2-40B4-BE49-F238E27FC236}">
                <a16:creationId xmlns:a16="http://schemas.microsoft.com/office/drawing/2014/main" id="{7C7AFC2E-9A44-42FC-A4B8-992786D8C3F3}"/>
              </a:ext>
            </a:extLst>
          </p:cNvPr>
          <p:cNvSpPr>
            <a:spLocks noGrp="1" noChangeArrowheads="1"/>
          </p:cNvSpPr>
          <p:nvPr>
            <p:ph type="dt" sz="half" idx="2"/>
          </p:nvPr>
        </p:nvSpPr>
        <p:spPr bwMode="auto">
          <a:xfrm>
            <a:off x="152400" y="6477000"/>
            <a:ext cx="19050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fld id="{5E98F74C-D8EC-4DA4-B7DA-C4C44B866F66}" type="datetime1">
              <a:rPr lang="en-US"/>
              <a:pPr>
                <a:defRPr/>
              </a:pPr>
              <a:t>29-May-22</a:t>
            </a:fld>
            <a:endParaRPr lang="en-US"/>
          </a:p>
        </p:txBody>
      </p:sp>
      <p:sp>
        <p:nvSpPr>
          <p:cNvPr id="928780" name="Rectangle 2060">
            <a:extLst>
              <a:ext uri="{FF2B5EF4-FFF2-40B4-BE49-F238E27FC236}">
                <a16:creationId xmlns:a16="http://schemas.microsoft.com/office/drawing/2014/main" id="{10C52183-DAA4-4C6C-BFD4-FC6525CD4CE7}"/>
              </a:ext>
            </a:extLst>
          </p:cNvPr>
          <p:cNvSpPr>
            <a:spLocks noGrp="1" noChangeArrowheads="1"/>
          </p:cNvSpPr>
          <p:nvPr>
            <p:ph type="ftr" sz="quarter" idx="3"/>
          </p:nvPr>
        </p:nvSpPr>
        <p:spPr bwMode="auto">
          <a:xfrm>
            <a:off x="3124200" y="6477000"/>
            <a:ext cx="28956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pPr>
              <a:defRPr/>
            </a:pPr>
            <a:r>
              <a:rPr lang="en-US"/>
              <a:t>Data Mining: Concepts and Techniques</a:t>
            </a:r>
          </a:p>
        </p:txBody>
      </p:sp>
      <p:sp>
        <p:nvSpPr>
          <p:cNvPr id="928781" name="Rectangle 2061">
            <a:extLst>
              <a:ext uri="{FF2B5EF4-FFF2-40B4-BE49-F238E27FC236}">
                <a16:creationId xmlns:a16="http://schemas.microsoft.com/office/drawing/2014/main" id="{C214E18F-80D0-4E14-9ED3-FFB272736354}"/>
              </a:ext>
            </a:extLst>
          </p:cNvPr>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8B2ED5E-1070-474E-B056-77A49AA744D8}" type="slidenum">
              <a:rPr lang="en-US" altLang="en-US"/>
              <a:pPr/>
              <a:t>‹#›</a:t>
            </a:fld>
            <a:endParaRPr lang="en-US" altLang="en-US"/>
          </a:p>
        </p:txBody>
      </p:sp>
    </p:spTree>
    <p:extLst>
      <p:ext uri="{BB962C8B-B14F-4D97-AF65-F5344CB8AC3E}">
        <p14:creationId xmlns:p14="http://schemas.microsoft.com/office/powerpoint/2010/main" val="178321714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Lst>
  <p:transition>
    <p:zoom/>
  </p:transition>
  <p:hf hdr="0"/>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Berlin Sans FB Demi" pitchFamily="34" charset="0"/>
        </a:defRPr>
      </a:lvl2pPr>
      <a:lvl3pPr algn="ctr" rtl="0" eaLnBrk="0" fontAlgn="base" hangingPunct="0">
        <a:spcBef>
          <a:spcPct val="0"/>
        </a:spcBef>
        <a:spcAft>
          <a:spcPct val="0"/>
        </a:spcAft>
        <a:defRPr sz="3600" b="1">
          <a:solidFill>
            <a:schemeClr val="tx2"/>
          </a:solidFill>
          <a:latin typeface="Berlin Sans FB Demi" pitchFamily="34" charset="0"/>
        </a:defRPr>
      </a:lvl3pPr>
      <a:lvl4pPr algn="ctr" rtl="0" eaLnBrk="0" fontAlgn="base" hangingPunct="0">
        <a:spcBef>
          <a:spcPct val="0"/>
        </a:spcBef>
        <a:spcAft>
          <a:spcPct val="0"/>
        </a:spcAft>
        <a:defRPr sz="3600" b="1">
          <a:solidFill>
            <a:schemeClr val="tx2"/>
          </a:solidFill>
          <a:latin typeface="Berlin Sans FB Demi" pitchFamily="34" charset="0"/>
        </a:defRPr>
      </a:lvl4pPr>
      <a:lvl5pPr algn="ctr" rtl="0" eaLnBrk="0" fontAlgn="base" hangingPunct="0">
        <a:spcBef>
          <a:spcPct val="0"/>
        </a:spcBef>
        <a:spcAft>
          <a:spcPct val="0"/>
        </a:spcAft>
        <a:defRPr sz="3600" b="1">
          <a:solidFill>
            <a:schemeClr val="tx2"/>
          </a:solidFill>
          <a:latin typeface="Berlin Sans FB Demi" pitchFamily="34" charset="0"/>
        </a:defRPr>
      </a:lvl5pPr>
      <a:lvl6pPr marL="457200" algn="ctr" rtl="0" fontAlgn="base">
        <a:spcBef>
          <a:spcPct val="0"/>
        </a:spcBef>
        <a:spcAft>
          <a:spcPct val="0"/>
        </a:spcAft>
        <a:defRPr sz="3600" b="1">
          <a:solidFill>
            <a:schemeClr val="tx2"/>
          </a:solidFill>
          <a:latin typeface="Berlin Sans FB Demi" pitchFamily="34" charset="0"/>
        </a:defRPr>
      </a:lvl6pPr>
      <a:lvl7pPr marL="914400" algn="ctr" rtl="0" fontAlgn="base">
        <a:spcBef>
          <a:spcPct val="0"/>
        </a:spcBef>
        <a:spcAft>
          <a:spcPct val="0"/>
        </a:spcAft>
        <a:defRPr sz="3600" b="1">
          <a:solidFill>
            <a:schemeClr val="tx2"/>
          </a:solidFill>
          <a:latin typeface="Berlin Sans FB Demi" pitchFamily="34" charset="0"/>
        </a:defRPr>
      </a:lvl7pPr>
      <a:lvl8pPr marL="1371600" algn="ctr" rtl="0" fontAlgn="base">
        <a:spcBef>
          <a:spcPct val="0"/>
        </a:spcBef>
        <a:spcAft>
          <a:spcPct val="0"/>
        </a:spcAft>
        <a:defRPr sz="3600" b="1">
          <a:solidFill>
            <a:schemeClr val="tx2"/>
          </a:solidFill>
          <a:latin typeface="Berlin Sans FB Demi" pitchFamily="34" charset="0"/>
        </a:defRPr>
      </a:lvl8pPr>
      <a:lvl9pPr marL="1828800" algn="ctr" rtl="0" fontAlgn="base">
        <a:spcBef>
          <a:spcPct val="0"/>
        </a:spcBef>
        <a:spcAft>
          <a:spcPct val="0"/>
        </a:spcAft>
        <a:defRPr sz="3600" b="1">
          <a:solidFill>
            <a:schemeClr val="tx2"/>
          </a:solidFill>
          <a:latin typeface="Berlin Sans FB Demi"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3238500" y="0"/>
            <a:ext cx="11925300" cy="3810000"/>
            <a:chOff x="-2040" y="0"/>
            <a:chExt cx="7512" cy="2400"/>
          </a:xfrm>
        </p:grpSpPr>
        <p:sp>
          <p:nvSpPr>
            <p:cNvPr id="301059"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w="9525">
              <a:noFill/>
              <a:miter lim="800000"/>
              <a:headEnd/>
              <a:tailEnd/>
            </a:ln>
          </p:spPr>
          <p:txBody>
            <a:bodyPr/>
            <a:lstStyle/>
            <a:p>
              <a:pPr eaLnBrk="1" hangingPunct="1">
                <a:defRPr/>
              </a:pPr>
              <a:endParaRPr lang="en-CA" sz="2400">
                <a:latin typeface="Times New Roman" pitchFamily="18" charset="0"/>
              </a:endParaRPr>
            </a:p>
          </p:txBody>
        </p:sp>
        <p:sp>
          <p:nvSpPr>
            <p:cNvPr id="301060"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w="9525">
              <a:noFill/>
              <a:miter lim="800000"/>
              <a:headEnd/>
              <a:tailEnd/>
            </a:ln>
          </p:spPr>
          <p:txBody>
            <a:bodyPr/>
            <a:lstStyle/>
            <a:p>
              <a:pPr eaLnBrk="1" hangingPunct="1">
                <a:defRPr/>
              </a:pPr>
              <a:endParaRPr lang="en-CA">
                <a:latin typeface="Arial" charset="0"/>
              </a:endParaRPr>
            </a:p>
          </p:txBody>
        </p:sp>
        <p:sp>
          <p:nvSpPr>
            <p:cNvPr id="301061" name="Line 5"/>
            <p:cNvSpPr>
              <a:spLocks noChangeShapeType="1"/>
            </p:cNvSpPr>
            <p:nvPr/>
          </p:nvSpPr>
          <p:spPr bwMode="auto">
            <a:xfrm>
              <a:off x="864" y="960"/>
              <a:ext cx="4608" cy="0"/>
            </a:xfrm>
            <a:prstGeom prst="line">
              <a:avLst/>
            </a:prstGeom>
            <a:noFill/>
            <a:ln w="12700">
              <a:solidFill>
                <a:schemeClr val="tx1"/>
              </a:solidFill>
              <a:round/>
              <a:headEnd/>
              <a:tailEnd/>
            </a:ln>
            <a:effectLst/>
          </p:spPr>
          <p:txBody>
            <a:bodyPr/>
            <a:lstStyle/>
            <a:p>
              <a:pPr>
                <a:defRPr/>
              </a:pPr>
              <a:endParaRPr lang="en-CA"/>
            </a:p>
          </p:txBody>
        </p:sp>
      </p:grpSp>
      <p:sp>
        <p:nvSpPr>
          <p:cNvPr id="18435" name="Rectangle 6"/>
          <p:cNvSpPr>
            <a:spLocks noGrp="1" noChangeArrowheads="1"/>
          </p:cNvSpPr>
          <p:nvPr>
            <p:ph type="title"/>
          </p:nvPr>
        </p:nvSpPr>
        <p:spPr bwMode="auto">
          <a:xfrm>
            <a:off x="1370013" y="301625"/>
            <a:ext cx="731361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436" name="Rectangle 7"/>
          <p:cNvSpPr>
            <a:spLocks noGrp="1" noChangeArrowheads="1"/>
          </p:cNvSpPr>
          <p:nvPr>
            <p:ph type="body" idx="1"/>
          </p:nvPr>
        </p:nvSpPr>
        <p:spPr bwMode="auto">
          <a:xfrm>
            <a:off x="1370013" y="1827213"/>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1064"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p>
        </p:txBody>
      </p:sp>
      <p:sp>
        <p:nvSpPr>
          <p:cNvPr id="301065"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r>
              <a:rPr lang="en-US"/>
              <a:t>ENG241/Digital Design</a:t>
            </a:r>
          </a:p>
        </p:txBody>
      </p:sp>
      <p:sp>
        <p:nvSpPr>
          <p:cNvPr id="301066"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12084B-79B0-45F2-9E33-0CAE19781FA4}" type="slidenum">
              <a:rPr lang="en-US"/>
              <a:pPr>
                <a:defRPr/>
              </a:pPr>
              <a:t>‹#›</a:t>
            </a:fld>
            <a:endParaRPr lang="en-US"/>
          </a:p>
        </p:txBody>
      </p:sp>
    </p:spTree>
    <p:extLst>
      <p:ext uri="{BB962C8B-B14F-4D97-AF65-F5344CB8AC3E}">
        <p14:creationId xmlns:p14="http://schemas.microsoft.com/office/powerpoint/2010/main" val="507497864"/>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Lst>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2B7FF3-95EE-406C-8888-F059A2E950BA}" type="slidenum">
              <a:rPr lang="en-US" altLang="en-US" smtClean="0"/>
              <a:pPr/>
              <a:t>‹#›</a:t>
            </a:fld>
            <a:endParaRPr lang="en-US" altLang="en-US"/>
          </a:p>
        </p:txBody>
      </p:sp>
    </p:spTree>
    <p:extLst>
      <p:ext uri="{BB962C8B-B14F-4D97-AF65-F5344CB8AC3E}">
        <p14:creationId xmlns:p14="http://schemas.microsoft.com/office/powerpoint/2010/main" val="829274369"/>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
            <a:extLst>
              <a:ext uri="{FF2B5EF4-FFF2-40B4-BE49-F238E27FC236}">
                <a16:creationId xmlns:a16="http://schemas.microsoft.com/office/drawing/2014/main" id="{2C8EEDAC-F5CE-4C9A-9F0A-8302BDE60062}"/>
              </a:ext>
            </a:extLst>
          </p:cNvPr>
          <p:cNvGrpSpPr>
            <a:grpSpLocks/>
          </p:cNvGrpSpPr>
          <p:nvPr/>
        </p:nvGrpSpPr>
        <p:grpSpPr bwMode="auto">
          <a:xfrm>
            <a:off x="0" y="0"/>
            <a:ext cx="9144000" cy="546100"/>
            <a:chOff x="0" y="0"/>
            <a:chExt cx="5760" cy="344"/>
          </a:xfrm>
        </p:grpSpPr>
        <p:sp>
          <p:nvSpPr>
            <p:cNvPr id="1032" name="Rectangle 5">
              <a:extLst>
                <a:ext uri="{FF2B5EF4-FFF2-40B4-BE49-F238E27FC236}">
                  <a16:creationId xmlns:a16="http://schemas.microsoft.com/office/drawing/2014/main" id="{BE7A6FE6-2FF1-457C-AA1D-9DE3D41D2222}"/>
                </a:ext>
              </a:extLst>
            </p:cNvPr>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endParaRPr lang="en-CA" altLang="en-US" sz="2400">
                <a:latin typeface="Times New Roman" pitchFamily="18" charset="0"/>
              </a:endParaRPr>
            </a:p>
          </p:txBody>
        </p:sp>
        <p:sp>
          <p:nvSpPr>
            <p:cNvPr id="1033" name="Rectangle 6">
              <a:extLst>
                <a:ext uri="{FF2B5EF4-FFF2-40B4-BE49-F238E27FC236}">
                  <a16:creationId xmlns:a16="http://schemas.microsoft.com/office/drawing/2014/main" id="{4C1A0B3F-0EB6-45CA-A449-471C2E350F87}"/>
                </a:ext>
              </a:extLst>
            </p:cNvPr>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034" name="Rectangle 7">
              <a:extLst>
                <a:ext uri="{FF2B5EF4-FFF2-40B4-BE49-F238E27FC236}">
                  <a16:creationId xmlns:a16="http://schemas.microsoft.com/office/drawing/2014/main" id="{D278A1DE-0212-4A13-84AC-161C76EC58E7}"/>
                </a:ext>
              </a:extLst>
            </p:cNvPr>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a:solidFill>
                  <a:schemeClr val="hlink"/>
                </a:solidFill>
              </a:endParaRPr>
            </a:p>
          </p:txBody>
        </p:sp>
        <p:sp>
          <p:nvSpPr>
            <p:cNvPr id="1035" name="Rectangle 8">
              <a:extLst>
                <a:ext uri="{FF2B5EF4-FFF2-40B4-BE49-F238E27FC236}">
                  <a16:creationId xmlns:a16="http://schemas.microsoft.com/office/drawing/2014/main" id="{8E6FEC2B-0511-4372-A66A-D3C4A152D94A}"/>
                </a:ext>
              </a:extLst>
            </p:cNvPr>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a:solidFill>
                  <a:schemeClr val="hlink"/>
                </a:solidFill>
              </a:endParaRPr>
            </a:p>
          </p:txBody>
        </p:sp>
        <p:sp>
          <p:nvSpPr>
            <p:cNvPr id="1036" name="Rectangle 9">
              <a:extLst>
                <a:ext uri="{FF2B5EF4-FFF2-40B4-BE49-F238E27FC236}">
                  <a16:creationId xmlns:a16="http://schemas.microsoft.com/office/drawing/2014/main" id="{D52996A3-41BC-4AD3-A9B3-3A1A1A094598}"/>
                </a:ext>
              </a:extLst>
            </p:cNvPr>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a:solidFill>
                  <a:schemeClr val="accent2"/>
                </a:solidFill>
              </a:endParaRPr>
            </a:p>
          </p:txBody>
        </p:sp>
        <p:sp>
          <p:nvSpPr>
            <p:cNvPr id="1037" name="Rectangle 10">
              <a:extLst>
                <a:ext uri="{FF2B5EF4-FFF2-40B4-BE49-F238E27FC236}">
                  <a16:creationId xmlns:a16="http://schemas.microsoft.com/office/drawing/2014/main" id="{0342744D-C3CE-4DF4-B295-A47B4B99C3F0}"/>
                </a:ext>
              </a:extLst>
            </p:cNvPr>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a:solidFill>
                  <a:schemeClr val="hlink"/>
                </a:solidFill>
              </a:endParaRPr>
            </a:p>
          </p:txBody>
        </p:sp>
        <p:sp>
          <p:nvSpPr>
            <p:cNvPr id="1038" name="Rectangle 11">
              <a:extLst>
                <a:ext uri="{FF2B5EF4-FFF2-40B4-BE49-F238E27FC236}">
                  <a16:creationId xmlns:a16="http://schemas.microsoft.com/office/drawing/2014/main" id="{6E960226-D205-4ED2-BCD3-7E73BAA86968}"/>
                </a:ext>
              </a:extLst>
            </p:cNvPr>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039" name="Rectangle 12">
              <a:extLst>
                <a:ext uri="{FF2B5EF4-FFF2-40B4-BE49-F238E27FC236}">
                  <a16:creationId xmlns:a16="http://schemas.microsoft.com/office/drawing/2014/main" id="{04280231-4258-494F-B49B-4984C7A6B242}"/>
                </a:ext>
              </a:extLst>
            </p:cNvPr>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a:solidFill>
                  <a:schemeClr val="accent2"/>
                </a:solidFill>
              </a:endParaRPr>
            </a:p>
          </p:txBody>
        </p:sp>
        <p:sp>
          <p:nvSpPr>
            <p:cNvPr id="1040" name="Rectangle 13">
              <a:extLst>
                <a:ext uri="{FF2B5EF4-FFF2-40B4-BE49-F238E27FC236}">
                  <a16:creationId xmlns:a16="http://schemas.microsoft.com/office/drawing/2014/main" id="{6CF980B1-B72C-47EB-B190-FD9772FFCCC8}"/>
                </a:ext>
              </a:extLst>
            </p:cNvPr>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a:solidFill>
                  <a:schemeClr val="accent2"/>
                </a:solidFill>
              </a:endParaRPr>
            </a:p>
          </p:txBody>
        </p:sp>
      </p:grpSp>
      <p:sp>
        <p:nvSpPr>
          <p:cNvPr id="1027" name="Rectangle 14">
            <a:extLst>
              <a:ext uri="{FF2B5EF4-FFF2-40B4-BE49-F238E27FC236}">
                <a16:creationId xmlns:a16="http://schemas.microsoft.com/office/drawing/2014/main" id="{0C7ED3C6-4781-470E-A663-5CD79241C48F}"/>
              </a:ext>
            </a:extLst>
          </p:cNvPr>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8" name="Rectangle 15">
            <a:extLst>
              <a:ext uri="{FF2B5EF4-FFF2-40B4-BE49-F238E27FC236}">
                <a16:creationId xmlns:a16="http://schemas.microsoft.com/office/drawing/2014/main" id="{96CFE4B6-C9AF-452F-98FF-264AF062F7C7}"/>
              </a:ext>
            </a:extLst>
          </p:cNvPr>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90480" name="Rectangle 16">
            <a:extLst>
              <a:ext uri="{FF2B5EF4-FFF2-40B4-BE49-F238E27FC236}">
                <a16:creationId xmlns:a16="http://schemas.microsoft.com/office/drawing/2014/main" id="{437596D7-1CB4-4E3C-881B-FD01C2138BD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CA"/>
          </a:p>
        </p:txBody>
      </p:sp>
      <p:sp>
        <p:nvSpPr>
          <p:cNvPr id="190466" name="Rectangle 2">
            <a:extLst>
              <a:ext uri="{FF2B5EF4-FFF2-40B4-BE49-F238E27FC236}">
                <a16:creationId xmlns:a16="http://schemas.microsoft.com/office/drawing/2014/main" id="{D23DA1A1-F76D-4CCA-AC9A-110E4BFAEA3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r>
              <a:rPr lang="en-CA"/>
              <a:t>ENG3050 ERCS</a:t>
            </a:r>
          </a:p>
        </p:txBody>
      </p:sp>
      <p:sp>
        <p:nvSpPr>
          <p:cNvPr id="190467" name="Rectangle 3">
            <a:extLst>
              <a:ext uri="{FF2B5EF4-FFF2-40B4-BE49-F238E27FC236}">
                <a16:creationId xmlns:a16="http://schemas.microsoft.com/office/drawing/2014/main" id="{94DD64BC-4E2D-4B91-94B8-92810A7CA6DC}"/>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Black" panose="020B0A04020102020204" pitchFamily="34" charset="0"/>
              </a:defRPr>
            </a:lvl1pPr>
          </a:lstStyle>
          <a:p>
            <a:pPr>
              <a:defRPr/>
            </a:pPr>
            <a:fld id="{6DD13168-4DDD-46E0-B3CB-20C79C0F7FFF}" type="slidenum">
              <a:rPr lang="en-CA" altLang="en-US"/>
              <a:pPr>
                <a:defRPr/>
              </a:pPr>
              <a:t>‹#›</a:t>
            </a:fld>
            <a:endParaRPr lang="en-CA" altLang="en-US"/>
          </a:p>
        </p:txBody>
      </p:sp>
    </p:spTree>
    <p:extLst>
      <p:ext uri="{BB962C8B-B14F-4D97-AF65-F5344CB8AC3E}">
        <p14:creationId xmlns:p14="http://schemas.microsoft.com/office/powerpoint/2010/main" val="123414238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Lst>
  <p:hf hdr="0" ftr="0" dt="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pitchFamily="34" charset="0"/>
          <a:cs typeface="Arial" pitchFamily="34" charset="0"/>
        </a:defRPr>
      </a:lvl2pPr>
      <a:lvl3pPr algn="l" rtl="0" eaLnBrk="0" fontAlgn="base" hangingPunct="0">
        <a:spcBef>
          <a:spcPct val="0"/>
        </a:spcBef>
        <a:spcAft>
          <a:spcPct val="0"/>
        </a:spcAft>
        <a:defRPr sz="4400">
          <a:solidFill>
            <a:schemeClr val="tx1"/>
          </a:solidFill>
          <a:latin typeface="Arial" pitchFamily="34" charset="0"/>
          <a:cs typeface="Arial" pitchFamily="34" charset="0"/>
        </a:defRPr>
      </a:lvl3pPr>
      <a:lvl4pPr algn="l" rtl="0" eaLnBrk="0" fontAlgn="base" hangingPunct="0">
        <a:spcBef>
          <a:spcPct val="0"/>
        </a:spcBef>
        <a:spcAft>
          <a:spcPct val="0"/>
        </a:spcAft>
        <a:defRPr sz="4400">
          <a:solidFill>
            <a:schemeClr val="tx1"/>
          </a:solidFill>
          <a:latin typeface="Arial" pitchFamily="34" charset="0"/>
          <a:cs typeface="Arial" pitchFamily="34" charset="0"/>
        </a:defRPr>
      </a:lvl4pPr>
      <a:lvl5pPr algn="l" rtl="0" eaLnBrk="0" fontAlgn="base" hangingPunct="0">
        <a:spcBef>
          <a:spcPct val="0"/>
        </a:spcBef>
        <a:spcAft>
          <a:spcPct val="0"/>
        </a:spcAft>
        <a:defRPr sz="4400">
          <a:solidFill>
            <a:schemeClr val="tx1"/>
          </a:solidFill>
          <a:latin typeface="Arial" pitchFamily="34" charset="0"/>
          <a:cs typeface="Arial" pitchFamily="34" charset="0"/>
        </a:defRPr>
      </a:lvl5pPr>
      <a:lvl6pPr marL="457200" algn="l" rtl="0" fontAlgn="base">
        <a:spcBef>
          <a:spcPct val="0"/>
        </a:spcBef>
        <a:spcAft>
          <a:spcPct val="0"/>
        </a:spcAft>
        <a:defRPr sz="4400">
          <a:solidFill>
            <a:schemeClr val="tx1"/>
          </a:solidFill>
          <a:latin typeface="Arial" pitchFamily="34" charset="0"/>
          <a:cs typeface="Arial" pitchFamily="34" charset="0"/>
        </a:defRPr>
      </a:lvl6pPr>
      <a:lvl7pPr marL="914400" algn="l" rtl="0" fontAlgn="base">
        <a:spcBef>
          <a:spcPct val="0"/>
        </a:spcBef>
        <a:spcAft>
          <a:spcPct val="0"/>
        </a:spcAft>
        <a:defRPr sz="4400">
          <a:solidFill>
            <a:schemeClr val="tx1"/>
          </a:solidFill>
          <a:latin typeface="Arial" pitchFamily="34" charset="0"/>
          <a:cs typeface="Arial" pitchFamily="34" charset="0"/>
        </a:defRPr>
      </a:lvl7pPr>
      <a:lvl8pPr marL="1371600" algn="l" rtl="0" fontAlgn="base">
        <a:spcBef>
          <a:spcPct val="0"/>
        </a:spcBef>
        <a:spcAft>
          <a:spcPct val="0"/>
        </a:spcAft>
        <a:defRPr sz="4400">
          <a:solidFill>
            <a:schemeClr val="tx1"/>
          </a:solidFill>
          <a:latin typeface="Arial" pitchFamily="34" charset="0"/>
          <a:cs typeface="Arial" pitchFamily="34" charset="0"/>
        </a:defRPr>
      </a:lvl8pPr>
      <a:lvl9pPr marL="1828800" algn="l" rtl="0" fontAlgn="base">
        <a:spcBef>
          <a:spcPct val="0"/>
        </a:spcBef>
        <a:spcAft>
          <a:spcPct val="0"/>
        </a:spcAft>
        <a:defRPr sz="4400">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6.wmf"/><Relationship Id="rId2" Type="http://schemas.openxmlformats.org/officeDocument/2006/relationships/slideLayout" Target="../slideLayouts/slideLayout120.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5.wmf"/></Relationships>
</file>

<file path=ppt/slides/_rels/slide11.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10.xml"/><Relationship Id="rId7" Type="http://schemas.openxmlformats.org/officeDocument/2006/relationships/image" Target="../media/image17.wmf"/><Relationship Id="rId2" Type="http://schemas.openxmlformats.org/officeDocument/2006/relationships/slideLayout" Target="../slideLayouts/slideLayout120.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9.wmf"/><Relationship Id="rId4" Type="http://schemas.openxmlformats.org/officeDocument/2006/relationships/image" Target="../media/image18.wmf"/><Relationship Id="rId9" Type="http://schemas.openxmlformats.org/officeDocument/2006/relationships/image" Target="../media/image21.w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5.jpeg"/><Relationship Id="rId5" Type="http://schemas.openxmlformats.org/officeDocument/2006/relationships/notesSlide" Target="../notesSlides/notesSlide42.xml"/><Relationship Id="rId4"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hyperlink" Target="https://machinelearningmastery.com/machine-learning-in-python-step-by-step/" TargetMode="External"/><Relationship Id="rId3" Type="http://schemas.openxmlformats.org/officeDocument/2006/relationships/hyperlink" Target="https://www.youtube.com/watch?v=KNAWp2S3w94" TargetMode="External"/><Relationship Id="rId7" Type="http://schemas.openxmlformats.org/officeDocument/2006/relationships/hyperlink" Target="http://disp.ee.ntu.edu.tw/~pujols/Machine%20Learning%20Tutorial.pdf" TargetMode="External"/><Relationship Id="rId2" Type="http://schemas.openxmlformats.org/officeDocument/2006/relationships/hyperlink" Target="https://www.youtube.com/watch?v=ukzFI9rgwfU" TargetMode="External"/><Relationship Id="rId1" Type="http://schemas.openxmlformats.org/officeDocument/2006/relationships/slideLayout" Target="../slideLayouts/slideLayout13.xml"/><Relationship Id="rId6" Type="http://schemas.openxmlformats.org/officeDocument/2006/relationships/hyperlink" Target="https://www.youtube.com/watch?v=eq7KF7JTinU" TargetMode="External"/><Relationship Id="rId5" Type="http://schemas.openxmlformats.org/officeDocument/2006/relationships/hyperlink" Target="https://www.youtube.com/watch?v=G7fPB4OHkys" TargetMode="External"/><Relationship Id="rId10" Type="http://schemas.openxmlformats.org/officeDocument/2006/relationships/hyperlink" Target="https://alex.smola.org/drafts/thebook.pdf" TargetMode="External"/><Relationship Id="rId4" Type="http://schemas.openxmlformats.org/officeDocument/2006/relationships/hyperlink" Target="https://www.youtube.com/watch?v=bemDFpNooA8" TargetMode="External"/><Relationship Id="rId9" Type="http://schemas.openxmlformats.org/officeDocument/2006/relationships/hyperlink" Target="https://www.kaggle.com/learn/intro-to-machine-learning"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93551" y="1805604"/>
            <a:ext cx="7733104" cy="1230555"/>
          </a:xfrm>
          <a:solidFill>
            <a:schemeClr val="bg1"/>
          </a:solidFill>
          <a:ln>
            <a:noFill/>
          </a:ln>
        </p:spPr>
        <p:txBody>
          <a:bodyPr>
            <a:normAutofit/>
          </a:bodyPr>
          <a:lstStyle/>
          <a:p>
            <a:r>
              <a:rPr lang="en-US" altLang="en-US" sz="3200" b="1" dirty="0">
                <a:solidFill>
                  <a:srgbClr val="0000FF"/>
                </a:solidFill>
                <a:latin typeface="Cambria Math" panose="02040503050406030204" pitchFamily="18" charset="0"/>
                <a:ea typeface="Cambria Math" panose="02040503050406030204" pitchFamily="18" charset="0"/>
              </a:rPr>
              <a:t>ENG6500: Intro to Machine Learning </a:t>
            </a:r>
            <a:br>
              <a:rPr lang="en-US" altLang="en-US" sz="3200" b="1" dirty="0">
                <a:solidFill>
                  <a:srgbClr val="0000FF"/>
                </a:solidFill>
                <a:latin typeface="Cambria Math" panose="02040503050406030204" pitchFamily="18" charset="0"/>
                <a:ea typeface="Cambria Math" panose="02040503050406030204" pitchFamily="18" charset="0"/>
              </a:rPr>
            </a:br>
            <a:r>
              <a:rPr lang="en-US" altLang="en-US" sz="3200" b="1" dirty="0">
                <a:latin typeface="Cambria Math" panose="02040503050406030204" pitchFamily="18" charset="0"/>
                <a:ea typeface="Cambria Math" panose="02040503050406030204" pitchFamily="18" charset="0"/>
              </a:rPr>
              <a:t>“ML: </a:t>
            </a:r>
            <a:r>
              <a:rPr lang="en-US" altLang="en-US" sz="3200" b="1">
                <a:latin typeface="Cambria Math" panose="02040503050406030204" pitchFamily="18" charset="0"/>
                <a:ea typeface="Cambria Math" panose="02040503050406030204" pitchFamily="18" charset="0"/>
              </a:rPr>
              <a:t>An Overview </a:t>
            </a:r>
            <a:r>
              <a:rPr lang="en-US" altLang="en-US" sz="3200" b="1" dirty="0">
                <a:latin typeface="Cambria Math" panose="02040503050406030204" pitchFamily="18" charset="0"/>
                <a:ea typeface="Cambria Math" panose="02040503050406030204" pitchFamily="18" charset="0"/>
              </a:rPr>
              <a:t>(Part 2)”</a:t>
            </a:r>
            <a:endParaRPr lang="en-US" altLang="en-US" sz="3200" dirty="0">
              <a:latin typeface="Cambria Math" panose="02040503050406030204" pitchFamily="18" charset="0"/>
              <a:ea typeface="Cambria Math" panose="02040503050406030204" pitchFamily="18" charset="0"/>
            </a:endParaRPr>
          </a:p>
        </p:txBody>
      </p:sp>
      <p:sp>
        <p:nvSpPr>
          <p:cNvPr id="10" name="Rectangle 9"/>
          <p:cNvSpPr/>
          <p:nvPr/>
        </p:nvSpPr>
        <p:spPr>
          <a:xfrm>
            <a:off x="8610600" y="1484784"/>
            <a:ext cx="144016" cy="391284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4A878B3-294C-44F1-9CCB-91528CB97DF9}"/>
              </a:ext>
            </a:extLst>
          </p:cNvPr>
          <p:cNvSpPr/>
          <p:nvPr/>
        </p:nvSpPr>
        <p:spPr>
          <a:xfrm>
            <a:off x="172507" y="1472580"/>
            <a:ext cx="144016" cy="391284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1">
            <a:extLst>
              <a:ext uri="{FF2B5EF4-FFF2-40B4-BE49-F238E27FC236}">
                <a16:creationId xmlns:a16="http://schemas.microsoft.com/office/drawing/2014/main" id="{A4823EDB-B866-4BDA-AC2A-3D300FE544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9420" y="168103"/>
            <a:ext cx="2873001" cy="156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mage result for machine learning">
            <a:extLst>
              <a:ext uri="{FF2B5EF4-FFF2-40B4-BE49-F238E27FC236}">
                <a16:creationId xmlns:a16="http://schemas.microsoft.com/office/drawing/2014/main" id="{286867A0-D0E0-4BF4-B123-399093DFE8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064" y="108123"/>
            <a:ext cx="3045541" cy="172716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machine learning">
            <a:extLst>
              <a:ext uri="{FF2B5EF4-FFF2-40B4-BE49-F238E27FC236}">
                <a16:creationId xmlns:a16="http://schemas.microsoft.com/office/drawing/2014/main" id="{C829AB47-59BF-4C41-9454-49628D819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0146" y="5052396"/>
            <a:ext cx="2962275" cy="16375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machine learning">
            <a:extLst>
              <a:ext uri="{FF2B5EF4-FFF2-40B4-BE49-F238E27FC236}">
                <a16:creationId xmlns:a16="http://schemas.microsoft.com/office/drawing/2014/main" id="{9F97ED0C-9095-4B1B-AD94-67F7084820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 y="5052396"/>
            <a:ext cx="3056364" cy="159928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miro.medium.com/max/1920/1*IKF4eIfN6PhW2EXofmrEJQ.jpeg">
            <a:extLst>
              <a:ext uri="{FF2B5EF4-FFF2-40B4-BE49-F238E27FC236}">
                <a16:creationId xmlns:a16="http://schemas.microsoft.com/office/drawing/2014/main" id="{64085351-7EA0-4CE8-99FE-93B1B9EEC3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460061" y="291638"/>
            <a:ext cx="2000085" cy="112504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1891E67F-C911-4958-8C88-51CC4DE4E32F}"/>
              </a:ext>
            </a:extLst>
          </p:cNvPr>
          <p:cNvSpPr txBox="1">
            <a:spLocks noChangeArrowheads="1"/>
          </p:cNvSpPr>
          <p:nvPr/>
        </p:nvSpPr>
        <p:spPr>
          <a:xfrm>
            <a:off x="1065475" y="3177606"/>
            <a:ext cx="6607993" cy="1418625"/>
          </a:xfrm>
          <a:prstGeom prst="rect">
            <a:avLst/>
          </a:prstGeom>
          <a:solidFill>
            <a:schemeClr val="bg1"/>
          </a:solidFill>
          <a:ln>
            <a:noFill/>
          </a:ln>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en-US" sz="3200" b="1" dirty="0">
                <a:solidFill>
                  <a:srgbClr val="0000FF"/>
                </a:solidFill>
                <a:latin typeface="Cambria Math" panose="02040503050406030204" pitchFamily="18" charset="0"/>
                <a:ea typeface="Cambria Math" panose="02040503050406030204" pitchFamily="18" charset="0"/>
              </a:rPr>
              <a:t>S. Areibi</a:t>
            </a:r>
          </a:p>
          <a:p>
            <a:r>
              <a:rPr lang="en-US" altLang="en-US" sz="3200" b="1" dirty="0">
                <a:solidFill>
                  <a:srgbClr val="0000FF"/>
                </a:solidFill>
                <a:latin typeface="Cambria Math" panose="02040503050406030204" pitchFamily="18" charset="0"/>
                <a:ea typeface="Cambria Math" panose="02040503050406030204" pitchFamily="18" charset="0"/>
              </a:rPr>
              <a:t>School of Engineering</a:t>
            </a:r>
          </a:p>
          <a:p>
            <a:r>
              <a:rPr lang="en-US" altLang="en-US" sz="3200" b="1" dirty="0">
                <a:solidFill>
                  <a:srgbClr val="0000FF"/>
                </a:solidFill>
                <a:latin typeface="Cambria Math" panose="02040503050406030204" pitchFamily="18" charset="0"/>
                <a:ea typeface="Cambria Math" panose="02040503050406030204" pitchFamily="18" charset="0"/>
              </a:rPr>
              <a:t>University of Guelph</a:t>
            </a:r>
            <a:endParaRPr lang="en-US" altLang="en-US" sz="3200" dirty="0">
              <a:latin typeface="Cambria Math" panose="02040503050406030204" pitchFamily="18" charset="0"/>
              <a:ea typeface="Cambria Math" panose="0204050305040603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0" y="0"/>
            <a:ext cx="9144000" cy="762000"/>
          </a:xfrm>
          <a:noFill/>
        </p:spPr>
        <p:txBody>
          <a:bodyPr lIns="92075" tIns="46038" rIns="92075" bIns="46038"/>
          <a:lstStyle/>
          <a:p>
            <a:pPr eaLnBrk="1" hangingPunct="1"/>
            <a:r>
              <a:rPr lang="en-US" sz="4400" dirty="0">
                <a:solidFill>
                  <a:srgbClr val="0070C0"/>
                </a:solidFill>
                <a:effectLst>
                  <a:outerShdw blurRad="38100" dist="38100" dir="2700000" algn="tl">
                    <a:srgbClr val="000000">
                      <a:alpha val="43137"/>
                    </a:srgbClr>
                  </a:outerShdw>
                </a:effectLst>
                <a:latin typeface="Comic Sans MS" panose="030F0702030302020204" pitchFamily="66" charset="0"/>
              </a:rPr>
              <a:t>Process (1): </a:t>
            </a:r>
            <a:r>
              <a:rPr lang="en-US" sz="4400" dirty="0">
                <a:solidFill>
                  <a:schemeClr val="tx1"/>
                </a:solidFill>
                <a:effectLst>
                  <a:outerShdw blurRad="38100" dist="38100" dir="2700000" algn="tl">
                    <a:srgbClr val="000000">
                      <a:alpha val="43137"/>
                    </a:srgbClr>
                  </a:outerShdw>
                </a:effectLst>
                <a:latin typeface="Comic Sans MS" panose="030F0702030302020204" pitchFamily="66" charset="0"/>
              </a:rPr>
              <a:t>Model Construction</a:t>
            </a:r>
          </a:p>
        </p:txBody>
      </p:sp>
      <p:grpSp>
        <p:nvGrpSpPr>
          <p:cNvPr id="9220" name="Group 3"/>
          <p:cNvGrpSpPr>
            <a:grpSpLocks/>
          </p:cNvGrpSpPr>
          <p:nvPr/>
        </p:nvGrpSpPr>
        <p:grpSpPr bwMode="auto">
          <a:xfrm>
            <a:off x="2036763" y="1774825"/>
            <a:ext cx="1698625" cy="1506538"/>
            <a:chOff x="1283" y="1118"/>
            <a:chExt cx="1070" cy="949"/>
          </a:xfrm>
        </p:grpSpPr>
        <p:pic>
          <p:nvPicPr>
            <p:cNvPr id="9233" name="Picture 4"/>
            <p:cNvPicPr>
              <a:picLocks noChangeArrowheads="1"/>
            </p:cNvPicPr>
            <p:nvPr/>
          </p:nvPicPr>
          <p:blipFill>
            <a:blip r:embed="rId4" cstate="print"/>
            <a:srcRect/>
            <a:stretch>
              <a:fillRect/>
            </a:stretch>
          </p:blipFill>
          <p:spPr bwMode="auto">
            <a:xfrm>
              <a:off x="1283" y="1118"/>
              <a:ext cx="1070" cy="949"/>
            </a:xfrm>
            <a:prstGeom prst="rect">
              <a:avLst/>
            </a:prstGeom>
            <a:noFill/>
            <a:ln w="9525">
              <a:noFill/>
              <a:miter lim="800000"/>
              <a:headEnd/>
              <a:tailEnd/>
            </a:ln>
          </p:spPr>
        </p:pic>
        <p:sp>
          <p:nvSpPr>
            <p:cNvPr id="9234" name="Rectangle 5"/>
            <p:cNvSpPr>
              <a:spLocks noChangeArrowheads="1"/>
            </p:cNvSpPr>
            <p:nvPr/>
          </p:nvSpPr>
          <p:spPr bwMode="auto">
            <a:xfrm>
              <a:off x="1347" y="1427"/>
              <a:ext cx="934" cy="460"/>
            </a:xfrm>
            <a:prstGeom prst="rect">
              <a:avLst/>
            </a:prstGeom>
            <a:noFill/>
            <a:ln w="9525">
              <a:noFill/>
              <a:miter lim="800000"/>
              <a:headEnd/>
              <a:tailEnd/>
            </a:ln>
          </p:spPr>
          <p:txBody>
            <a:bodyPr lIns="92075" tIns="46038" rIns="92075" bIns="46038"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Training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Data</a:t>
              </a:r>
            </a:p>
          </p:txBody>
        </p:sp>
      </p:grpSp>
      <p:graphicFrame>
        <p:nvGraphicFramePr>
          <p:cNvPr id="9221" name="Object 0"/>
          <p:cNvGraphicFramePr>
            <a:graphicFrameLocks/>
          </p:cNvGraphicFramePr>
          <p:nvPr/>
        </p:nvGraphicFramePr>
        <p:xfrm>
          <a:off x="288925" y="3825875"/>
          <a:ext cx="5437188" cy="2495550"/>
        </p:xfrm>
        <a:graphic>
          <a:graphicData uri="http://schemas.openxmlformats.org/presentationml/2006/ole">
            <mc:AlternateContent xmlns:mc="http://schemas.openxmlformats.org/markup-compatibility/2006">
              <mc:Choice xmlns:v="urn:schemas-microsoft-com:vml" Requires="v">
                <p:oleObj spid="_x0000_s1050" name="Worksheet" r:id="rId5" imgW="5437188" imgH="2495550" progId="Excel.Sheet.8">
                  <p:embed/>
                </p:oleObj>
              </mc:Choice>
              <mc:Fallback>
                <p:oleObj name="Worksheet" r:id="rId5" imgW="5437188" imgH="2495550" progId="Excel.Sheet.8">
                  <p:embed/>
                  <p:pic>
                    <p:nvPicPr>
                      <p:cNvPr id="9221" name="Object 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925" y="3825875"/>
                        <a:ext cx="5437188"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2" name="Line 7"/>
          <p:cNvSpPr>
            <a:spLocks noChangeShapeType="1"/>
          </p:cNvSpPr>
          <p:nvPr/>
        </p:nvSpPr>
        <p:spPr bwMode="auto">
          <a:xfrm flipH="1">
            <a:off x="306388" y="3111500"/>
            <a:ext cx="1644650" cy="700088"/>
          </a:xfrm>
          <a:prstGeom prst="line">
            <a:avLst/>
          </a:prstGeom>
          <a:noFill/>
          <a:ln w="12700">
            <a:solidFill>
              <a:srgbClr val="0000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223" name="Line 8"/>
          <p:cNvSpPr>
            <a:spLocks noChangeShapeType="1"/>
          </p:cNvSpPr>
          <p:nvPr/>
        </p:nvSpPr>
        <p:spPr bwMode="auto">
          <a:xfrm>
            <a:off x="3736975" y="3111500"/>
            <a:ext cx="2025650" cy="700088"/>
          </a:xfrm>
          <a:prstGeom prst="line">
            <a:avLst/>
          </a:prstGeom>
          <a:noFill/>
          <a:ln w="12700">
            <a:solidFill>
              <a:srgbClr val="0000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224" name="Rectangle 9"/>
          <p:cNvSpPr>
            <a:spLocks noChangeArrowheads="1"/>
          </p:cNvSpPr>
          <p:nvPr/>
        </p:nvSpPr>
        <p:spPr bwMode="auto">
          <a:xfrm>
            <a:off x="6481763" y="1622425"/>
            <a:ext cx="1870075" cy="835025"/>
          </a:xfrm>
          <a:prstGeom prst="rect">
            <a:avLst/>
          </a:prstGeom>
          <a:solidFill>
            <a:srgbClr val="CCFFFF"/>
          </a:solidFill>
          <a:ln w="12700">
            <a:solidFill>
              <a:schemeClr val="tx1"/>
            </a:solidFill>
            <a:miter lim="800000"/>
            <a:headEnd/>
            <a:tailEnd/>
          </a:ln>
        </p:spPr>
        <p:txBody>
          <a:bodyPr wrap="none" lIns="92075" tIns="46038" rIns="92075" bIns="46038"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Classification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Algorithms</a:t>
            </a:r>
          </a:p>
        </p:txBody>
      </p:sp>
      <p:sp>
        <p:nvSpPr>
          <p:cNvPr id="9225" name="AutoShape 10"/>
          <p:cNvSpPr>
            <a:spLocks noChangeArrowheads="1"/>
          </p:cNvSpPr>
          <p:nvPr/>
        </p:nvSpPr>
        <p:spPr bwMode="auto">
          <a:xfrm rot="-1140000">
            <a:off x="4235450" y="2074863"/>
            <a:ext cx="1657350" cy="484187"/>
          </a:xfrm>
          <a:prstGeom prst="rightArrow">
            <a:avLst>
              <a:gd name="adj1" fmla="val 50000"/>
              <a:gd name="adj2" fmla="val 85606"/>
            </a:avLst>
          </a:prstGeom>
          <a:solidFill>
            <a:srgbClr val="2597B8"/>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226" name="Rectangle 11"/>
          <p:cNvSpPr>
            <a:spLocks noChangeArrowheads="1"/>
          </p:cNvSpPr>
          <p:nvPr/>
        </p:nvSpPr>
        <p:spPr bwMode="auto">
          <a:xfrm>
            <a:off x="5948363" y="5311775"/>
            <a:ext cx="3008312" cy="1200150"/>
          </a:xfrm>
          <a:prstGeom prst="rect">
            <a:avLst/>
          </a:prstGeom>
          <a:solidFill>
            <a:srgbClr val="CCFFCC"/>
          </a:solidFill>
          <a:ln w="12700">
            <a:solidFill>
              <a:schemeClr val="tx1"/>
            </a:solidFill>
            <a:miter lim="800000"/>
            <a:headEnd/>
            <a:tailEnd/>
          </a:ln>
        </p:spPr>
        <p:txBody>
          <a:bodyPr wrap="none" lIns="92075" tIns="46038" rIns="92075" bIns="460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IF rank = ‘professor’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OR years &gt; 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THEN tenured = ‘yes’ </a:t>
            </a:r>
          </a:p>
        </p:txBody>
      </p:sp>
      <p:grpSp>
        <p:nvGrpSpPr>
          <p:cNvPr id="9227" name="Group 12"/>
          <p:cNvGrpSpPr>
            <a:grpSpLocks/>
          </p:cNvGrpSpPr>
          <p:nvPr/>
        </p:nvGrpSpPr>
        <p:grpSpPr bwMode="auto">
          <a:xfrm>
            <a:off x="6478588" y="3216275"/>
            <a:ext cx="1889125" cy="1506538"/>
            <a:chOff x="4081" y="2026"/>
            <a:chExt cx="1190" cy="949"/>
          </a:xfrm>
        </p:grpSpPr>
        <p:pic>
          <p:nvPicPr>
            <p:cNvPr id="9231" name="Picture 13"/>
            <p:cNvPicPr>
              <a:picLocks noChangeArrowheads="1"/>
            </p:cNvPicPr>
            <p:nvPr/>
          </p:nvPicPr>
          <p:blipFill>
            <a:blip r:embed="rId7" cstate="print"/>
            <a:srcRect/>
            <a:stretch>
              <a:fillRect/>
            </a:stretch>
          </p:blipFill>
          <p:spPr bwMode="auto">
            <a:xfrm>
              <a:off x="4081" y="2026"/>
              <a:ext cx="1190" cy="949"/>
            </a:xfrm>
            <a:prstGeom prst="rect">
              <a:avLst/>
            </a:prstGeom>
            <a:noFill/>
            <a:ln w="9525">
              <a:noFill/>
              <a:miter lim="800000"/>
              <a:headEnd/>
              <a:tailEnd/>
            </a:ln>
          </p:spPr>
        </p:pic>
        <p:sp>
          <p:nvSpPr>
            <p:cNvPr id="9232" name="Rectangle 14"/>
            <p:cNvSpPr>
              <a:spLocks noChangeArrowheads="1"/>
            </p:cNvSpPr>
            <p:nvPr/>
          </p:nvSpPr>
          <p:spPr bwMode="auto">
            <a:xfrm>
              <a:off x="4245" y="2306"/>
              <a:ext cx="851" cy="518"/>
            </a:xfrm>
            <a:prstGeom prst="rect">
              <a:avLst/>
            </a:prstGeom>
            <a:noFill/>
            <a:ln w="9525">
              <a:noFill/>
              <a:miter lim="800000"/>
              <a:headEnd/>
              <a:tailEnd/>
            </a:ln>
          </p:spPr>
          <p:txBody>
            <a:bodyPr wrap="none" lIns="92075" tIns="46038" rIns="92075" bIns="46038"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Classifier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(Model)</a:t>
              </a:r>
            </a:p>
          </p:txBody>
        </p:sp>
      </p:grpSp>
      <p:sp>
        <p:nvSpPr>
          <p:cNvPr id="9228" name="Line 15"/>
          <p:cNvSpPr>
            <a:spLocks noChangeShapeType="1"/>
          </p:cNvSpPr>
          <p:nvPr/>
        </p:nvSpPr>
        <p:spPr bwMode="auto">
          <a:xfrm flipH="1">
            <a:off x="5946775" y="4621213"/>
            <a:ext cx="531813" cy="714375"/>
          </a:xfrm>
          <a:prstGeom prst="line">
            <a:avLst/>
          </a:prstGeom>
          <a:noFill/>
          <a:ln w="12700">
            <a:solidFill>
              <a:srgbClr val="0000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229" name="Line 16"/>
          <p:cNvSpPr>
            <a:spLocks noChangeShapeType="1"/>
          </p:cNvSpPr>
          <p:nvPr/>
        </p:nvSpPr>
        <p:spPr bwMode="auto">
          <a:xfrm>
            <a:off x="8369300" y="4543425"/>
            <a:ext cx="577850" cy="790575"/>
          </a:xfrm>
          <a:prstGeom prst="line">
            <a:avLst/>
          </a:prstGeom>
          <a:noFill/>
          <a:ln w="12700">
            <a:solidFill>
              <a:srgbClr val="0000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230" name="AutoShape 17"/>
          <p:cNvSpPr>
            <a:spLocks noChangeArrowheads="1"/>
          </p:cNvSpPr>
          <p:nvPr/>
        </p:nvSpPr>
        <p:spPr bwMode="auto">
          <a:xfrm>
            <a:off x="7143750" y="2576513"/>
            <a:ext cx="546100" cy="592137"/>
          </a:xfrm>
          <a:prstGeom prst="downArrow">
            <a:avLst>
              <a:gd name="adj1" fmla="val 50000"/>
              <a:gd name="adj2" fmla="val 27118"/>
            </a:avLst>
          </a:prstGeom>
          <a:solidFill>
            <a:srgbClr val="2597B8"/>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9" name="Slide Number Placeholder 5">
            <a:extLst>
              <a:ext uri="{FF2B5EF4-FFF2-40B4-BE49-F238E27FC236}">
                <a16:creationId xmlns:a16="http://schemas.microsoft.com/office/drawing/2014/main" id="{F048481E-3FBD-429E-8066-E7A0809B21E0}"/>
              </a:ext>
            </a:extLst>
          </p:cNvPr>
          <p:cNvSpPr>
            <a:spLocks noGrp="1"/>
          </p:cNvSpPr>
          <p:nvPr>
            <p:ph type="sldNum" sz="quarter" idx="10"/>
          </p:nvPr>
        </p:nvSpPr>
        <p:spPr>
          <a:xfrm>
            <a:off x="8610600" y="6565900"/>
            <a:ext cx="533400" cy="292100"/>
          </a:xfr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BE0337-12DD-4C99-AFF7-BE4BA12ED140}" type="slidenum">
              <a:rPr kumimoji="0" lang="en-US" sz="1200" b="0" i="0" u="none" strike="noStrike" kern="1200" cap="none" spc="0" normalizeH="0" baseline="0" noProof="0" smtClean="0">
                <a:ln>
                  <a:noFill/>
                </a:ln>
                <a:solidFill>
                  <a:srgbClr val="000000"/>
                </a:solidFill>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2" name="TextBox 1">
            <a:extLst>
              <a:ext uri="{FF2B5EF4-FFF2-40B4-BE49-F238E27FC236}">
                <a16:creationId xmlns:a16="http://schemas.microsoft.com/office/drawing/2014/main" id="{B0BC1AFD-AA13-9E67-6FBD-2619C95607DD}"/>
              </a:ext>
            </a:extLst>
          </p:cNvPr>
          <p:cNvSpPr txBox="1"/>
          <p:nvPr/>
        </p:nvSpPr>
        <p:spPr>
          <a:xfrm>
            <a:off x="894701" y="856426"/>
            <a:ext cx="7346435" cy="400110"/>
          </a:xfrm>
          <a:prstGeom prst="rect">
            <a:avLst/>
          </a:prstGeom>
          <a:noFill/>
        </p:spPr>
        <p:txBody>
          <a:bodyPr wrap="none" rtlCol="0">
            <a:spAutoFit/>
          </a:bodyPr>
          <a:lstStyle/>
          <a:p>
            <a:r>
              <a:rPr lang="en-US" sz="2000" dirty="0">
                <a:solidFill>
                  <a:srgbClr val="FF0000"/>
                </a:solidFill>
                <a:effectLst>
                  <a:outerShdw blurRad="38100" dist="38100" dir="2700000" algn="tl">
                    <a:srgbClr val="000000">
                      <a:alpha val="43137"/>
                    </a:srgbClr>
                  </a:outerShdw>
                </a:effectLst>
              </a:rPr>
              <a:t>What is the rule that the Classifier Model Learnt from the data?</a:t>
            </a:r>
          </a:p>
        </p:txBody>
      </p:sp>
      <p:sp>
        <p:nvSpPr>
          <p:cNvPr id="3" name="Right Brace 2">
            <a:extLst>
              <a:ext uri="{FF2B5EF4-FFF2-40B4-BE49-F238E27FC236}">
                <a16:creationId xmlns:a16="http://schemas.microsoft.com/office/drawing/2014/main" id="{D194F7FF-D337-3CF8-D7D2-41FA0637E3F1}"/>
              </a:ext>
            </a:extLst>
          </p:cNvPr>
          <p:cNvSpPr/>
          <p:nvPr/>
        </p:nvSpPr>
        <p:spPr bwMode="auto">
          <a:xfrm rot="16200000">
            <a:off x="2533250" y="2012945"/>
            <a:ext cx="400112" cy="2936947"/>
          </a:xfrm>
          <a:prstGeom prst="rightBrace">
            <a:avLst>
              <a:gd name="adj1" fmla="val 8333"/>
              <a:gd name="adj2" fmla="val 43321"/>
            </a:avLst>
          </a:prstGeom>
          <a:noFill/>
          <a:ln w="349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pitchFamily="34" charset="0"/>
            </a:endParaRPr>
          </a:p>
        </p:txBody>
      </p:sp>
      <p:sp>
        <p:nvSpPr>
          <p:cNvPr id="4" name="TextBox 3">
            <a:extLst>
              <a:ext uri="{FF2B5EF4-FFF2-40B4-BE49-F238E27FC236}">
                <a16:creationId xmlns:a16="http://schemas.microsoft.com/office/drawing/2014/main" id="{9317CAB8-DD0D-BD2B-1DC7-4F5D2BFEFD7E}"/>
              </a:ext>
            </a:extLst>
          </p:cNvPr>
          <p:cNvSpPr txBox="1"/>
          <p:nvPr/>
        </p:nvSpPr>
        <p:spPr>
          <a:xfrm>
            <a:off x="2004247" y="3504724"/>
            <a:ext cx="1102610" cy="400110"/>
          </a:xfrm>
          <a:prstGeom prst="rect">
            <a:avLst/>
          </a:prstGeom>
          <a:noFill/>
        </p:spPr>
        <p:txBody>
          <a:bodyPr wrap="none" rtlCol="0">
            <a:spAutoFit/>
          </a:bodyPr>
          <a:lstStyle/>
          <a:p>
            <a:r>
              <a:rPr lang="en-US" sz="2000" dirty="0">
                <a:solidFill>
                  <a:srgbClr val="FF0000"/>
                </a:solidFill>
              </a:rPr>
              <a:t>features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2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P spid="9225" grpId="0" animBg="1"/>
      <p:bldP spid="9226" grpId="0" animBg="1"/>
      <p:bldP spid="9228" grpId="0" animBg="1"/>
      <p:bldP spid="9229" grpId="0" animBg="1"/>
      <p:bldP spid="9230" grpId="0" animBg="1"/>
      <p:bldP spid="2" grpId="0"/>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0"/>
          </p:nvPr>
        </p:nvSpPr>
        <p:spPr>
          <a:xfrm>
            <a:off x="8610600" y="6565900"/>
            <a:ext cx="533400" cy="292100"/>
          </a:xfr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BE0337-12DD-4C99-AFF7-BE4BA12ED140}" type="slidenum">
              <a:rPr kumimoji="0" lang="en-US" sz="1200" b="0" i="0" u="none" strike="noStrike" kern="1200" cap="none" spc="0" normalizeH="0" baseline="0" noProof="0" smtClean="0">
                <a:ln>
                  <a:noFill/>
                </a:ln>
                <a:solidFill>
                  <a:srgbClr val="000000"/>
                </a:solidFill>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43" name="Rectangle 2"/>
          <p:cNvSpPr>
            <a:spLocks noGrp="1" noChangeArrowheads="1"/>
          </p:cNvSpPr>
          <p:nvPr>
            <p:ph type="title"/>
          </p:nvPr>
        </p:nvSpPr>
        <p:spPr>
          <a:xfrm>
            <a:off x="0" y="0"/>
            <a:ext cx="9144000" cy="766762"/>
          </a:xfrm>
          <a:noFill/>
        </p:spPr>
        <p:txBody>
          <a:bodyPr lIns="92075" tIns="46038" rIns="92075" bIns="46038"/>
          <a:lstStyle/>
          <a:p>
            <a:pPr eaLnBrk="1" hangingPunct="1"/>
            <a:r>
              <a:rPr lang="en-US" sz="4400" dirty="0">
                <a:solidFill>
                  <a:srgbClr val="0070C0"/>
                </a:solidFill>
                <a:effectLst>
                  <a:outerShdw blurRad="38100" dist="38100" dir="2700000" algn="tl">
                    <a:srgbClr val="000000">
                      <a:alpha val="43137"/>
                    </a:srgbClr>
                  </a:outerShdw>
                </a:effectLst>
                <a:latin typeface="Comic Sans MS" panose="030F0702030302020204" pitchFamily="66" charset="0"/>
              </a:rPr>
              <a:t>Process (2): </a:t>
            </a:r>
            <a:r>
              <a:rPr lang="en-US" sz="4400" dirty="0">
                <a:solidFill>
                  <a:schemeClr val="tx1"/>
                </a:solidFill>
                <a:effectLst>
                  <a:outerShdw blurRad="38100" dist="38100" dir="2700000" algn="tl">
                    <a:srgbClr val="000000">
                      <a:alpha val="43137"/>
                    </a:srgbClr>
                  </a:outerShdw>
                </a:effectLst>
                <a:latin typeface="Comic Sans MS" panose="030F0702030302020204" pitchFamily="66" charset="0"/>
              </a:rPr>
              <a:t>Model Deployment </a:t>
            </a:r>
          </a:p>
        </p:txBody>
      </p:sp>
      <p:grpSp>
        <p:nvGrpSpPr>
          <p:cNvPr id="10244" name="Group 3"/>
          <p:cNvGrpSpPr>
            <a:grpSpLocks/>
          </p:cNvGrpSpPr>
          <p:nvPr/>
        </p:nvGrpSpPr>
        <p:grpSpPr bwMode="auto">
          <a:xfrm>
            <a:off x="4445000" y="1570038"/>
            <a:ext cx="1889125" cy="1506537"/>
            <a:chOff x="2800" y="989"/>
            <a:chExt cx="1190" cy="949"/>
          </a:xfrm>
        </p:grpSpPr>
        <p:pic>
          <p:nvPicPr>
            <p:cNvPr id="10262" name="Picture 4"/>
            <p:cNvPicPr>
              <a:picLocks noChangeArrowheads="1"/>
            </p:cNvPicPr>
            <p:nvPr/>
          </p:nvPicPr>
          <p:blipFill>
            <a:blip r:embed="rId4" cstate="print"/>
            <a:srcRect/>
            <a:stretch>
              <a:fillRect/>
            </a:stretch>
          </p:blipFill>
          <p:spPr bwMode="auto">
            <a:xfrm>
              <a:off x="2800" y="989"/>
              <a:ext cx="1190" cy="949"/>
            </a:xfrm>
            <a:prstGeom prst="rect">
              <a:avLst/>
            </a:prstGeom>
            <a:noFill/>
            <a:ln w="9525">
              <a:noFill/>
              <a:miter lim="800000"/>
              <a:headEnd/>
              <a:tailEnd/>
            </a:ln>
          </p:spPr>
        </p:pic>
        <p:sp>
          <p:nvSpPr>
            <p:cNvPr id="10263" name="Rectangle 5"/>
            <p:cNvSpPr>
              <a:spLocks noChangeArrowheads="1"/>
            </p:cNvSpPr>
            <p:nvPr/>
          </p:nvSpPr>
          <p:spPr bwMode="auto">
            <a:xfrm>
              <a:off x="2964" y="1384"/>
              <a:ext cx="851" cy="288"/>
            </a:xfrm>
            <a:prstGeom prst="rect">
              <a:avLst/>
            </a:prstGeom>
            <a:noFill/>
            <a:ln w="9525">
              <a:noFill/>
              <a:miter lim="800000"/>
              <a:headEnd/>
              <a:tailEnd/>
            </a:ln>
          </p:spPr>
          <p:txBody>
            <a:bodyPr wrap="none" lIns="92075" tIns="46038" rIns="92075" bIns="46038"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Classifier</a:t>
              </a:r>
            </a:p>
          </p:txBody>
        </p:sp>
      </p:grpSp>
      <p:grpSp>
        <p:nvGrpSpPr>
          <p:cNvPr id="10245" name="Group 6"/>
          <p:cNvGrpSpPr>
            <a:grpSpLocks/>
          </p:cNvGrpSpPr>
          <p:nvPr/>
        </p:nvGrpSpPr>
        <p:grpSpPr bwMode="auto">
          <a:xfrm>
            <a:off x="2157413" y="2735263"/>
            <a:ext cx="1698625" cy="1506537"/>
            <a:chOff x="1359" y="1723"/>
            <a:chExt cx="1070" cy="949"/>
          </a:xfrm>
        </p:grpSpPr>
        <p:pic>
          <p:nvPicPr>
            <p:cNvPr id="10260" name="Picture 7"/>
            <p:cNvPicPr>
              <a:picLocks noChangeArrowheads="1"/>
            </p:cNvPicPr>
            <p:nvPr/>
          </p:nvPicPr>
          <p:blipFill>
            <a:blip r:embed="rId5" cstate="print"/>
            <a:srcRect/>
            <a:stretch>
              <a:fillRect/>
            </a:stretch>
          </p:blipFill>
          <p:spPr bwMode="auto">
            <a:xfrm>
              <a:off x="1359" y="1723"/>
              <a:ext cx="1070" cy="949"/>
            </a:xfrm>
            <a:prstGeom prst="rect">
              <a:avLst/>
            </a:prstGeom>
            <a:noFill/>
            <a:ln w="9525">
              <a:noFill/>
              <a:miter lim="800000"/>
              <a:headEnd/>
              <a:tailEnd/>
            </a:ln>
          </p:spPr>
        </p:pic>
        <p:sp>
          <p:nvSpPr>
            <p:cNvPr id="10261" name="Rectangle 8"/>
            <p:cNvSpPr>
              <a:spLocks noChangeArrowheads="1"/>
            </p:cNvSpPr>
            <p:nvPr/>
          </p:nvSpPr>
          <p:spPr bwMode="auto">
            <a:xfrm>
              <a:off x="1423" y="2032"/>
              <a:ext cx="934" cy="460"/>
            </a:xfrm>
            <a:prstGeom prst="rect">
              <a:avLst/>
            </a:prstGeom>
            <a:noFill/>
            <a:ln w="9525">
              <a:noFill/>
              <a:miter lim="800000"/>
              <a:headEnd/>
              <a:tailEnd/>
            </a:ln>
          </p:spPr>
          <p:txBody>
            <a:bodyPr lIns="92075" tIns="46038" rIns="92075" bIns="46038"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Testing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Data</a:t>
              </a:r>
            </a:p>
          </p:txBody>
        </p:sp>
      </p:grpSp>
      <p:graphicFrame>
        <p:nvGraphicFramePr>
          <p:cNvPr id="10246" name="Object 1024"/>
          <p:cNvGraphicFramePr>
            <a:graphicFrameLocks/>
          </p:cNvGraphicFramePr>
          <p:nvPr/>
        </p:nvGraphicFramePr>
        <p:xfrm>
          <a:off x="457200" y="4800600"/>
          <a:ext cx="5438775" cy="1765300"/>
        </p:xfrm>
        <a:graphic>
          <a:graphicData uri="http://schemas.openxmlformats.org/presentationml/2006/ole">
            <mc:AlternateContent xmlns:mc="http://schemas.openxmlformats.org/markup-compatibility/2006">
              <mc:Choice xmlns:v="urn:schemas-microsoft-com:vml" Requires="v">
                <p:oleObj spid="_x0000_s2074" name="Worksheet" r:id="rId6" imgW="5438775" imgH="1765300" progId="Excel.Sheet.8">
                  <p:embed/>
                </p:oleObj>
              </mc:Choice>
              <mc:Fallback>
                <p:oleObj name="Worksheet" r:id="rId6" imgW="5438775" imgH="1765300" progId="Excel.Sheet.8">
                  <p:embed/>
                  <p:pic>
                    <p:nvPicPr>
                      <p:cNvPr id="10246" name="Object 102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800600"/>
                        <a:ext cx="5438775"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7" name="Line 10"/>
          <p:cNvSpPr>
            <a:spLocks noChangeShapeType="1"/>
          </p:cNvSpPr>
          <p:nvPr/>
        </p:nvSpPr>
        <p:spPr bwMode="auto">
          <a:xfrm flipH="1">
            <a:off x="427038" y="4071938"/>
            <a:ext cx="1644650" cy="700087"/>
          </a:xfrm>
          <a:prstGeom prst="line">
            <a:avLst/>
          </a:prstGeom>
          <a:noFill/>
          <a:ln w="12700">
            <a:solidFill>
              <a:srgbClr val="0000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48" name="Line 11"/>
          <p:cNvSpPr>
            <a:spLocks noChangeShapeType="1"/>
          </p:cNvSpPr>
          <p:nvPr/>
        </p:nvSpPr>
        <p:spPr bwMode="auto">
          <a:xfrm>
            <a:off x="3857625" y="4071938"/>
            <a:ext cx="2025650" cy="700087"/>
          </a:xfrm>
          <a:prstGeom prst="line">
            <a:avLst/>
          </a:prstGeom>
          <a:noFill/>
          <a:ln w="12700">
            <a:solidFill>
              <a:srgbClr val="0000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49" name="AutoShape 12"/>
          <p:cNvSpPr>
            <a:spLocks noChangeArrowheads="1"/>
          </p:cNvSpPr>
          <p:nvPr/>
        </p:nvSpPr>
        <p:spPr bwMode="auto">
          <a:xfrm>
            <a:off x="7793038" y="5000625"/>
            <a:ext cx="546100" cy="592138"/>
          </a:xfrm>
          <a:prstGeom prst="downArrow">
            <a:avLst>
              <a:gd name="adj1" fmla="val 50000"/>
              <a:gd name="adj2" fmla="val 27118"/>
            </a:avLst>
          </a:prstGeom>
          <a:solidFill>
            <a:srgbClr val="2597B8"/>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50" name="Freeform 13"/>
          <p:cNvSpPr>
            <a:spLocks/>
          </p:cNvSpPr>
          <p:nvPr/>
        </p:nvSpPr>
        <p:spPr bwMode="auto">
          <a:xfrm>
            <a:off x="6523038" y="2173288"/>
            <a:ext cx="941387" cy="766762"/>
          </a:xfrm>
          <a:custGeom>
            <a:avLst/>
            <a:gdLst>
              <a:gd name="T0" fmla="*/ 0 w 593"/>
              <a:gd name="T1" fmla="*/ 2147483647 h 483"/>
              <a:gd name="T2" fmla="*/ 2147483647 w 593"/>
              <a:gd name="T3" fmla="*/ 0 h 483"/>
              <a:gd name="T4" fmla="*/ 2147483647 w 593"/>
              <a:gd name="T5" fmla="*/ 2147483647 h 483"/>
              <a:gd name="T6" fmla="*/ 2147483647 w 593"/>
              <a:gd name="T7" fmla="*/ 2147483647 h 483"/>
              <a:gd name="T8" fmla="*/ 2147483647 w 593"/>
              <a:gd name="T9" fmla="*/ 2147483647 h 483"/>
              <a:gd name="T10" fmla="*/ 2147483647 w 593"/>
              <a:gd name="T11" fmla="*/ 2147483647 h 483"/>
              <a:gd name="T12" fmla="*/ 2147483647 w 593"/>
              <a:gd name="T13" fmla="*/ 2147483647 h 483"/>
              <a:gd name="T14" fmla="*/ 2147483647 w 593"/>
              <a:gd name="T15" fmla="*/ 2147483647 h 483"/>
              <a:gd name="T16" fmla="*/ 2147483647 w 593"/>
              <a:gd name="T17" fmla="*/ 2147483647 h 483"/>
              <a:gd name="T18" fmla="*/ 2147483647 w 593"/>
              <a:gd name="T19" fmla="*/ 2147483647 h 483"/>
              <a:gd name="T20" fmla="*/ 0 w 593"/>
              <a:gd name="T21" fmla="*/ 2147483647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3"/>
              <a:gd name="T34" fmla="*/ 0 h 483"/>
              <a:gd name="T35" fmla="*/ 593 w 593"/>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3" h="483">
                <a:moveTo>
                  <a:pt x="0" y="34"/>
                </a:moveTo>
                <a:lnTo>
                  <a:pt x="200" y="0"/>
                </a:lnTo>
                <a:lnTo>
                  <a:pt x="159" y="58"/>
                </a:lnTo>
                <a:lnTo>
                  <a:pt x="515" y="306"/>
                </a:lnTo>
                <a:lnTo>
                  <a:pt x="555" y="248"/>
                </a:lnTo>
                <a:lnTo>
                  <a:pt x="592" y="448"/>
                </a:lnTo>
                <a:lnTo>
                  <a:pt x="392" y="482"/>
                </a:lnTo>
                <a:lnTo>
                  <a:pt x="433" y="424"/>
                </a:lnTo>
                <a:lnTo>
                  <a:pt x="77" y="176"/>
                </a:lnTo>
                <a:lnTo>
                  <a:pt x="37" y="234"/>
                </a:lnTo>
                <a:lnTo>
                  <a:pt x="0" y="34"/>
                </a:lnTo>
              </a:path>
            </a:pathLst>
          </a:custGeom>
          <a:solidFill>
            <a:srgbClr val="2597B8"/>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nvGrpSpPr>
          <p:cNvPr id="10251" name="Group 14"/>
          <p:cNvGrpSpPr>
            <a:grpSpLocks/>
          </p:cNvGrpSpPr>
          <p:nvPr/>
        </p:nvGrpSpPr>
        <p:grpSpPr bwMode="auto">
          <a:xfrm>
            <a:off x="6646863" y="3187700"/>
            <a:ext cx="1781175" cy="815975"/>
            <a:chOff x="4187" y="2008"/>
            <a:chExt cx="1122" cy="514"/>
          </a:xfrm>
        </p:grpSpPr>
        <p:pic>
          <p:nvPicPr>
            <p:cNvPr id="10258" name="Picture 15"/>
            <p:cNvPicPr>
              <a:picLocks noChangeArrowheads="1"/>
            </p:cNvPicPr>
            <p:nvPr/>
          </p:nvPicPr>
          <p:blipFill>
            <a:blip r:embed="rId8" cstate="print"/>
            <a:srcRect/>
            <a:stretch>
              <a:fillRect/>
            </a:stretch>
          </p:blipFill>
          <p:spPr bwMode="auto">
            <a:xfrm>
              <a:off x="4187" y="2008"/>
              <a:ext cx="1122" cy="514"/>
            </a:xfrm>
            <a:prstGeom prst="rect">
              <a:avLst/>
            </a:prstGeom>
            <a:noFill/>
            <a:ln w="9525">
              <a:noFill/>
              <a:miter lim="800000"/>
              <a:headEnd/>
              <a:tailEnd/>
            </a:ln>
          </p:spPr>
        </p:pic>
        <p:sp>
          <p:nvSpPr>
            <p:cNvPr id="10259" name="Rectangle 16"/>
            <p:cNvSpPr>
              <a:spLocks noChangeArrowheads="1"/>
            </p:cNvSpPr>
            <p:nvPr/>
          </p:nvSpPr>
          <p:spPr bwMode="auto">
            <a:xfrm>
              <a:off x="4251" y="2180"/>
              <a:ext cx="986" cy="230"/>
            </a:xfrm>
            <a:prstGeom prst="rect">
              <a:avLst/>
            </a:prstGeom>
            <a:noFill/>
            <a:ln w="9525">
              <a:noFill/>
              <a:miter lim="800000"/>
              <a:headEnd/>
              <a:tailEnd/>
            </a:ln>
          </p:spPr>
          <p:txBody>
            <a:bodyPr wrap="none" lIns="92075" tIns="46038" rIns="92075" bIns="46038"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Unseen Data</a:t>
              </a:r>
            </a:p>
          </p:txBody>
        </p:sp>
      </p:grpSp>
      <p:sp>
        <p:nvSpPr>
          <p:cNvPr id="10252" name="Rectangle 17"/>
          <p:cNvSpPr>
            <a:spLocks noChangeArrowheads="1"/>
          </p:cNvSpPr>
          <p:nvPr/>
        </p:nvSpPr>
        <p:spPr bwMode="auto">
          <a:xfrm>
            <a:off x="6305550" y="4262438"/>
            <a:ext cx="2454275" cy="457200"/>
          </a:xfrm>
          <a:prstGeom prst="rect">
            <a:avLst/>
          </a:prstGeom>
          <a:solidFill>
            <a:srgbClr val="FFCC99"/>
          </a:solidFill>
          <a:ln w="9525">
            <a:noFill/>
            <a:miter lim="800000"/>
            <a:headEnd/>
            <a:tailEnd/>
          </a:ln>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(Jeff, Professor, 4)</a:t>
            </a:r>
          </a:p>
        </p:txBody>
      </p:sp>
      <p:sp>
        <p:nvSpPr>
          <p:cNvPr id="10253" name="Line 18"/>
          <p:cNvSpPr>
            <a:spLocks noChangeShapeType="1"/>
          </p:cNvSpPr>
          <p:nvPr/>
        </p:nvSpPr>
        <p:spPr bwMode="auto">
          <a:xfrm flipH="1">
            <a:off x="6167438" y="3903663"/>
            <a:ext cx="471487" cy="393700"/>
          </a:xfrm>
          <a:prstGeom prst="line">
            <a:avLst/>
          </a:prstGeom>
          <a:noFill/>
          <a:ln w="12700">
            <a:solidFill>
              <a:srgbClr val="0000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54" name="Line 19"/>
          <p:cNvSpPr>
            <a:spLocks noChangeShapeType="1"/>
          </p:cNvSpPr>
          <p:nvPr/>
        </p:nvSpPr>
        <p:spPr bwMode="auto">
          <a:xfrm>
            <a:off x="8448675" y="3903663"/>
            <a:ext cx="363538" cy="349250"/>
          </a:xfrm>
          <a:prstGeom prst="line">
            <a:avLst/>
          </a:prstGeom>
          <a:noFill/>
          <a:ln w="12700">
            <a:solidFill>
              <a:srgbClr val="0000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0255" name="Freeform 20"/>
          <p:cNvSpPr>
            <a:spLocks/>
          </p:cNvSpPr>
          <p:nvPr/>
        </p:nvSpPr>
        <p:spPr bwMode="auto">
          <a:xfrm>
            <a:off x="3360738" y="2032000"/>
            <a:ext cx="901700" cy="593725"/>
          </a:xfrm>
          <a:custGeom>
            <a:avLst/>
            <a:gdLst>
              <a:gd name="T0" fmla="*/ 2147483647 w 568"/>
              <a:gd name="T1" fmla="*/ 2147483647 h 374"/>
              <a:gd name="T2" fmla="*/ 2147483647 w 568"/>
              <a:gd name="T3" fmla="*/ 2147483647 h 374"/>
              <a:gd name="T4" fmla="*/ 2147483647 w 568"/>
              <a:gd name="T5" fmla="*/ 2147483647 h 374"/>
              <a:gd name="T6" fmla="*/ 2147483647 w 568"/>
              <a:gd name="T7" fmla="*/ 2147483647 h 374"/>
              <a:gd name="T8" fmla="*/ 2147483647 w 568"/>
              <a:gd name="T9" fmla="*/ 2147483647 h 374"/>
              <a:gd name="T10" fmla="*/ 0 w 568"/>
              <a:gd name="T11" fmla="*/ 2147483647 h 374"/>
              <a:gd name="T12" fmla="*/ 2147483647 w 568"/>
              <a:gd name="T13" fmla="*/ 2147483647 h 374"/>
              <a:gd name="T14" fmla="*/ 2147483647 w 568"/>
              <a:gd name="T15" fmla="*/ 2147483647 h 374"/>
              <a:gd name="T16" fmla="*/ 2147483647 w 568"/>
              <a:gd name="T17" fmla="*/ 2147483647 h 374"/>
              <a:gd name="T18" fmla="*/ 2147483647 w 568"/>
              <a:gd name="T19" fmla="*/ 0 h 374"/>
              <a:gd name="T20" fmla="*/ 2147483647 w 568"/>
              <a:gd name="T21" fmla="*/ 2147483647 h 3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8"/>
              <a:gd name="T34" fmla="*/ 0 h 374"/>
              <a:gd name="T35" fmla="*/ 568 w 568"/>
              <a:gd name="T36" fmla="*/ 374 h 3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8" h="374">
                <a:moveTo>
                  <a:pt x="567" y="59"/>
                </a:moveTo>
                <a:lnTo>
                  <a:pt x="503" y="220"/>
                </a:lnTo>
                <a:lnTo>
                  <a:pt x="478" y="165"/>
                </a:lnTo>
                <a:lnTo>
                  <a:pt x="138" y="318"/>
                </a:lnTo>
                <a:lnTo>
                  <a:pt x="163" y="373"/>
                </a:lnTo>
                <a:lnTo>
                  <a:pt x="0" y="314"/>
                </a:lnTo>
                <a:lnTo>
                  <a:pt x="64" y="153"/>
                </a:lnTo>
                <a:lnTo>
                  <a:pt x="89" y="208"/>
                </a:lnTo>
                <a:lnTo>
                  <a:pt x="429" y="55"/>
                </a:lnTo>
                <a:lnTo>
                  <a:pt x="404" y="0"/>
                </a:lnTo>
                <a:lnTo>
                  <a:pt x="567" y="59"/>
                </a:lnTo>
              </a:path>
            </a:pathLst>
          </a:custGeom>
          <a:solidFill>
            <a:srgbClr val="2597B8"/>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10256" name="Picture 21"/>
          <p:cNvPicPr>
            <a:picLocks noChangeArrowheads="1"/>
          </p:cNvPicPr>
          <p:nvPr/>
        </p:nvPicPr>
        <p:blipFill>
          <a:blip r:embed="rId9" cstate="print"/>
          <a:srcRect/>
          <a:stretch>
            <a:fillRect/>
          </a:stretch>
        </p:blipFill>
        <p:spPr bwMode="auto">
          <a:xfrm>
            <a:off x="7720013" y="5738813"/>
            <a:ext cx="720725" cy="628650"/>
          </a:xfrm>
          <a:prstGeom prst="rect">
            <a:avLst/>
          </a:prstGeom>
          <a:noFill/>
          <a:ln w="9525">
            <a:noFill/>
            <a:miter lim="800000"/>
            <a:headEnd/>
            <a:tailEnd/>
          </a:ln>
        </p:spPr>
      </p:pic>
      <p:sp>
        <p:nvSpPr>
          <p:cNvPr id="10257" name="Rectangle 22"/>
          <p:cNvSpPr>
            <a:spLocks noChangeArrowheads="1"/>
          </p:cNvSpPr>
          <p:nvPr/>
        </p:nvSpPr>
        <p:spPr bwMode="auto">
          <a:xfrm>
            <a:off x="6221413" y="4959350"/>
            <a:ext cx="1525587" cy="519113"/>
          </a:xfrm>
          <a:prstGeom prst="rect">
            <a:avLst/>
          </a:prstGeom>
          <a:noFill/>
          <a:ln w="9525">
            <a:noFill/>
            <a:miter lim="800000"/>
            <a:headEnd/>
            <a:tailEnd/>
          </a:ln>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mn-cs"/>
              </a:rPr>
              <a:t>Tenured?</a:t>
            </a:r>
          </a:p>
        </p:txBody>
      </p:sp>
      <p:sp>
        <p:nvSpPr>
          <p:cNvPr id="2" name="TextBox 1">
            <a:extLst>
              <a:ext uri="{FF2B5EF4-FFF2-40B4-BE49-F238E27FC236}">
                <a16:creationId xmlns:a16="http://schemas.microsoft.com/office/drawing/2014/main" id="{267ED194-F194-2221-2889-B179E5464843}"/>
              </a:ext>
            </a:extLst>
          </p:cNvPr>
          <p:cNvSpPr txBox="1"/>
          <p:nvPr/>
        </p:nvSpPr>
        <p:spPr>
          <a:xfrm>
            <a:off x="2071688" y="4363005"/>
            <a:ext cx="1632178" cy="400110"/>
          </a:xfrm>
          <a:prstGeom prst="rect">
            <a:avLst/>
          </a:prstGeom>
          <a:noFill/>
        </p:spPr>
        <p:txBody>
          <a:bodyPr wrap="none" rtlCol="0">
            <a:spAutoFit/>
          </a:bodyPr>
          <a:lstStyle/>
          <a:p>
            <a:r>
              <a:rPr lang="en-US" sz="2000" dirty="0">
                <a:solidFill>
                  <a:srgbClr val="FF0000"/>
                </a:solidFill>
                <a:effectLst>
                  <a:outerShdw blurRad="38100" dist="38100" dir="2700000" algn="tl">
                    <a:srgbClr val="000000">
                      <a:alpha val="43137"/>
                    </a:srgbClr>
                  </a:outerShdw>
                </a:effectLst>
              </a:rPr>
              <a:t>Unseen Data</a:t>
            </a:r>
          </a:p>
        </p:txBody>
      </p:sp>
      <p:sp>
        <p:nvSpPr>
          <p:cNvPr id="25" name="Rectangle 11">
            <a:extLst>
              <a:ext uri="{FF2B5EF4-FFF2-40B4-BE49-F238E27FC236}">
                <a16:creationId xmlns:a16="http://schemas.microsoft.com/office/drawing/2014/main" id="{F1D29962-5758-E507-D759-397BABD47A3A}"/>
              </a:ext>
            </a:extLst>
          </p:cNvPr>
          <p:cNvSpPr>
            <a:spLocks noChangeArrowheads="1"/>
          </p:cNvSpPr>
          <p:nvPr/>
        </p:nvSpPr>
        <p:spPr bwMode="auto">
          <a:xfrm>
            <a:off x="257970" y="1004888"/>
            <a:ext cx="3008312" cy="1200150"/>
          </a:xfrm>
          <a:prstGeom prst="rect">
            <a:avLst/>
          </a:prstGeom>
          <a:solidFill>
            <a:srgbClr val="CCFFCC"/>
          </a:solidFill>
          <a:ln w="12700">
            <a:solidFill>
              <a:schemeClr val="tx1"/>
            </a:solidFill>
            <a:miter lim="800000"/>
            <a:headEnd/>
            <a:tailEnd/>
          </a:ln>
        </p:spPr>
        <p:txBody>
          <a:bodyPr wrap="none" lIns="92075" tIns="46038" rIns="92075" bIns="460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IF rank = ‘professor’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OR years &gt; 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THEN tenured = ‘yes’ </a:t>
            </a:r>
          </a:p>
        </p:txBody>
      </p:sp>
      <p:cxnSp>
        <p:nvCxnSpPr>
          <p:cNvPr id="4" name="Straight Arrow Connector 3">
            <a:extLst>
              <a:ext uri="{FF2B5EF4-FFF2-40B4-BE49-F238E27FC236}">
                <a16:creationId xmlns:a16="http://schemas.microsoft.com/office/drawing/2014/main" id="{5C08576E-A1C1-D5A4-F506-EFA9CFACB2FF}"/>
              </a:ext>
            </a:extLst>
          </p:cNvPr>
          <p:cNvCxnSpPr/>
          <p:nvPr/>
        </p:nvCxnSpPr>
        <p:spPr bwMode="auto">
          <a:xfrm>
            <a:off x="3176587" y="1219200"/>
            <a:ext cx="1693863" cy="985838"/>
          </a:xfrm>
          <a:prstGeom prst="straightConnector1">
            <a:avLst/>
          </a:prstGeom>
          <a:solidFill>
            <a:schemeClr val="accent1"/>
          </a:solidFill>
          <a:ln w="38100" cap="flat" cmpd="sng" algn="ctr">
            <a:solidFill>
              <a:schemeClr val="tx1"/>
            </a:solidFill>
            <a:prstDash val="solid"/>
            <a:miter lim="800000"/>
            <a:headEnd type="stealth"/>
            <a:tailEnd type="stealth"/>
          </a:ln>
          <a:effec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2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animBg="1"/>
      <p:bldP spid="10252" grpId="0" animBg="1"/>
      <p:bldP spid="10253" grpId="0" animBg="1"/>
      <p:bldP spid="10254" grpId="0" animBg="1"/>
      <p:bldP spid="10257" grpId="0"/>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2" descr="https://www.guru99.com/images/tensorflow/083018_0454_MachineLear3.png">
            <a:extLst>
              <a:ext uri="{FF2B5EF4-FFF2-40B4-BE49-F238E27FC236}">
                <a16:creationId xmlns:a16="http://schemas.microsoft.com/office/drawing/2014/main" id="{BC2D3F65-352F-4773-A3F7-EB10C6AF0A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783"/>
          <a:stretch/>
        </p:blipFill>
        <p:spPr bwMode="auto">
          <a:xfrm>
            <a:off x="862013" y="2590801"/>
            <a:ext cx="7496175"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3E2C448-1D26-47B5-AA65-A9010BC17A3E}"/>
              </a:ext>
            </a:extLst>
          </p:cNvPr>
          <p:cNvSpPr txBox="1">
            <a:spLocks noChangeArrowheads="1"/>
          </p:cNvSpPr>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pitchFamily="34" charset="0"/>
                <a:cs typeface="Arial" pitchFamily="34" charset="0"/>
              </a:defRPr>
            </a:lvl2pPr>
            <a:lvl3pPr algn="l" rtl="0" eaLnBrk="0" fontAlgn="base" hangingPunct="0">
              <a:spcBef>
                <a:spcPct val="0"/>
              </a:spcBef>
              <a:spcAft>
                <a:spcPct val="0"/>
              </a:spcAft>
              <a:defRPr sz="4400">
                <a:solidFill>
                  <a:schemeClr val="tx1"/>
                </a:solidFill>
                <a:latin typeface="Arial" pitchFamily="34" charset="0"/>
                <a:cs typeface="Arial" pitchFamily="34" charset="0"/>
              </a:defRPr>
            </a:lvl3pPr>
            <a:lvl4pPr algn="l" rtl="0" eaLnBrk="0" fontAlgn="base" hangingPunct="0">
              <a:spcBef>
                <a:spcPct val="0"/>
              </a:spcBef>
              <a:spcAft>
                <a:spcPct val="0"/>
              </a:spcAft>
              <a:defRPr sz="4400">
                <a:solidFill>
                  <a:schemeClr val="tx1"/>
                </a:solidFill>
                <a:latin typeface="Arial" pitchFamily="34" charset="0"/>
                <a:cs typeface="Arial" pitchFamily="34" charset="0"/>
              </a:defRPr>
            </a:lvl4pPr>
            <a:lvl5pPr algn="l" rtl="0" eaLnBrk="0" fontAlgn="base" hangingPunct="0">
              <a:spcBef>
                <a:spcPct val="0"/>
              </a:spcBef>
              <a:spcAft>
                <a:spcPct val="0"/>
              </a:spcAft>
              <a:defRPr sz="4400">
                <a:solidFill>
                  <a:schemeClr val="tx1"/>
                </a:solidFill>
                <a:latin typeface="Arial" pitchFamily="34" charset="0"/>
                <a:cs typeface="Arial" pitchFamily="34" charset="0"/>
              </a:defRPr>
            </a:lvl5pPr>
            <a:lvl6pPr marL="457200" algn="l" rtl="0" fontAlgn="base">
              <a:spcBef>
                <a:spcPct val="0"/>
              </a:spcBef>
              <a:spcAft>
                <a:spcPct val="0"/>
              </a:spcAft>
              <a:defRPr sz="4400">
                <a:solidFill>
                  <a:schemeClr val="tx1"/>
                </a:solidFill>
                <a:latin typeface="Arial" pitchFamily="34" charset="0"/>
                <a:cs typeface="Arial" pitchFamily="34" charset="0"/>
              </a:defRPr>
            </a:lvl6pPr>
            <a:lvl7pPr marL="914400" algn="l" rtl="0" fontAlgn="base">
              <a:spcBef>
                <a:spcPct val="0"/>
              </a:spcBef>
              <a:spcAft>
                <a:spcPct val="0"/>
              </a:spcAft>
              <a:defRPr sz="4400">
                <a:solidFill>
                  <a:schemeClr val="tx1"/>
                </a:solidFill>
                <a:latin typeface="Arial" pitchFamily="34" charset="0"/>
                <a:cs typeface="Arial" pitchFamily="34" charset="0"/>
              </a:defRPr>
            </a:lvl7pPr>
            <a:lvl8pPr marL="1371600" algn="l" rtl="0" fontAlgn="base">
              <a:spcBef>
                <a:spcPct val="0"/>
              </a:spcBef>
              <a:spcAft>
                <a:spcPct val="0"/>
              </a:spcAft>
              <a:defRPr sz="4400">
                <a:solidFill>
                  <a:schemeClr val="tx1"/>
                </a:solidFill>
                <a:latin typeface="Arial" pitchFamily="34" charset="0"/>
                <a:cs typeface="Arial" pitchFamily="34" charset="0"/>
              </a:defRPr>
            </a:lvl8pPr>
            <a:lvl9pPr marL="1828800" algn="l" rtl="0" fontAlgn="base">
              <a:spcBef>
                <a:spcPct val="0"/>
              </a:spcBef>
              <a:spcAft>
                <a:spcPct val="0"/>
              </a:spcAft>
              <a:defRPr sz="4400">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5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panose="030F0702030302020204" pitchFamily="66" charset="0"/>
                <a:ea typeface="+mj-ea"/>
                <a:cs typeface="Times New Roman"/>
              </a:rPr>
              <a:t>Training and Testing</a:t>
            </a:r>
          </a:p>
        </p:txBody>
      </p:sp>
      <p:pic>
        <p:nvPicPr>
          <p:cNvPr id="5" name="Picture 2" descr="https://www.guru99.com/images/tensorflow/083018_0454_MachineLear3.png">
            <a:extLst>
              <a:ext uri="{FF2B5EF4-FFF2-40B4-BE49-F238E27FC236}">
                <a16:creationId xmlns:a16="http://schemas.microsoft.com/office/drawing/2014/main" id="{266F4DF4-661A-4AE1-8C29-3F79358791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150"/>
          <a:stretch/>
        </p:blipFill>
        <p:spPr bwMode="auto">
          <a:xfrm>
            <a:off x="862013" y="5029200"/>
            <a:ext cx="7496175" cy="12477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a:extLst>
              <a:ext uri="{FF2B5EF4-FFF2-40B4-BE49-F238E27FC236}">
                <a16:creationId xmlns:a16="http://schemas.microsoft.com/office/drawing/2014/main" id="{4E7DE3C0-0CF1-4729-81E3-BBC79FAF72FB}"/>
              </a:ext>
            </a:extLst>
          </p:cNvPr>
          <p:cNvSpPr txBox="1">
            <a:spLocks/>
          </p:cNvSpPr>
          <p:nvPr/>
        </p:nvSpPr>
        <p:spPr bwMode="auto">
          <a:xfrm>
            <a:off x="8610600" y="6565900"/>
            <a:ext cx="5334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marL="0" algn="l" defTabSz="914400" rtl="0" eaLnBrk="1" latinLnBrk="0" hangingPunct="1">
              <a:lnSpc>
                <a:spcPct val="100000"/>
              </a:lnSpc>
              <a:spcBef>
                <a:spcPct val="0"/>
              </a:spcBef>
              <a:buClrTx/>
              <a:buFontTx/>
              <a:buNone/>
              <a:defRPr sz="1050" b="0" kern="1200">
                <a:solidFill>
                  <a:srgbClr val="000000"/>
                </a:solidFill>
                <a:effectLst>
                  <a:outerShdw blurRad="38100" dist="38100" dir="2700000" algn="tl">
                    <a:srgbClr val="C0C0C0"/>
                  </a:outerShdw>
                </a:effectLst>
                <a:latin typeface="Verdana"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Aft>
                <a:spcPct val="0"/>
              </a:spcAft>
              <a:defRPr/>
            </a:pPr>
            <a:fld id="{EDBE0337-12DD-4C99-AFF7-BE4BA12ED140}" type="slidenum">
              <a:rPr lang="en-US" sz="1200" smtClean="0">
                <a:effectLst/>
                <a:latin typeface="Tahoma" pitchFamily="34" charset="0"/>
              </a:rPr>
              <a:pPr algn="r" fontAlgn="base">
                <a:spcAft>
                  <a:spcPct val="0"/>
                </a:spcAft>
                <a:defRPr/>
              </a:pPr>
              <a:t>12</a:t>
            </a:fld>
            <a:endParaRPr lang="en-US" sz="1200">
              <a:effectLst/>
              <a:latin typeface="Tahoma" pitchFamily="34" charset="0"/>
            </a:endParaRPr>
          </a:p>
        </p:txBody>
      </p:sp>
      <p:sp>
        <p:nvSpPr>
          <p:cNvPr id="2" name="TextBox 1">
            <a:extLst>
              <a:ext uri="{FF2B5EF4-FFF2-40B4-BE49-F238E27FC236}">
                <a16:creationId xmlns:a16="http://schemas.microsoft.com/office/drawing/2014/main" id="{02D0DE93-A085-0E1E-E5DF-1D5444219A55}"/>
              </a:ext>
            </a:extLst>
          </p:cNvPr>
          <p:cNvSpPr txBox="1"/>
          <p:nvPr/>
        </p:nvSpPr>
        <p:spPr>
          <a:xfrm>
            <a:off x="24357" y="1188394"/>
            <a:ext cx="8891043" cy="461665"/>
          </a:xfrm>
          <a:prstGeom prst="rect">
            <a:avLst/>
          </a:prstGeom>
          <a:noFill/>
        </p:spPr>
        <p:txBody>
          <a:bodyPr wrap="square" rtlCol="0">
            <a:spAutoFit/>
          </a:bodyPr>
          <a:lstStyle/>
          <a:p>
            <a:r>
              <a:rPr lang="en-US" sz="2400" dirty="0">
                <a:solidFill>
                  <a:srgbClr val="0000FF"/>
                </a:solidFill>
              </a:rPr>
              <a:t>Training objects or data can be </a:t>
            </a:r>
            <a:r>
              <a:rPr lang="en-US" sz="2400" b="1" dirty="0"/>
              <a:t>images</a:t>
            </a:r>
            <a:r>
              <a:rPr lang="en-US" sz="2400" dirty="0">
                <a:solidFill>
                  <a:srgbClr val="0000FF"/>
                </a:solidFill>
              </a:rPr>
              <a:t>, pixels, feature vectors, speech </a:t>
            </a:r>
          </a:p>
        </p:txBody>
      </p:sp>
      <p:sp>
        <p:nvSpPr>
          <p:cNvPr id="3" name="TextBox 2">
            <a:extLst>
              <a:ext uri="{FF2B5EF4-FFF2-40B4-BE49-F238E27FC236}">
                <a16:creationId xmlns:a16="http://schemas.microsoft.com/office/drawing/2014/main" id="{FC30DA4D-A863-E7C8-3A72-E741641F02B9}"/>
              </a:ext>
            </a:extLst>
          </p:cNvPr>
          <p:cNvSpPr txBox="1"/>
          <p:nvPr/>
        </p:nvSpPr>
        <p:spPr>
          <a:xfrm>
            <a:off x="1789828" y="2085816"/>
            <a:ext cx="5564344" cy="369332"/>
          </a:xfrm>
          <a:prstGeom prst="rect">
            <a:avLst/>
          </a:prstGeom>
          <a:noFill/>
        </p:spPr>
        <p:txBody>
          <a:bodyPr wrap="none" rtlCol="0">
            <a:spAutoFit/>
          </a:bodyPr>
          <a:lstStyle/>
          <a:p>
            <a:r>
              <a:rPr lang="en-US" dirty="0">
                <a:solidFill>
                  <a:srgbClr val="FF0000"/>
                </a:solidFill>
              </a:rPr>
              <a:t>Features have to be informative and correlated to the label</a:t>
            </a:r>
          </a:p>
        </p:txBody>
      </p:sp>
      <p:cxnSp>
        <p:nvCxnSpPr>
          <p:cNvPr id="8" name="Straight Arrow Connector 7">
            <a:extLst>
              <a:ext uri="{FF2B5EF4-FFF2-40B4-BE49-F238E27FC236}">
                <a16:creationId xmlns:a16="http://schemas.microsoft.com/office/drawing/2014/main" id="{CD9CA1EF-0705-F685-3879-55613F644263}"/>
              </a:ext>
            </a:extLst>
          </p:cNvPr>
          <p:cNvCxnSpPr/>
          <p:nvPr/>
        </p:nvCxnSpPr>
        <p:spPr bwMode="auto">
          <a:xfrm flipH="1">
            <a:off x="3733800" y="2455148"/>
            <a:ext cx="381000" cy="440452"/>
          </a:xfrm>
          <a:prstGeom prst="straightConnector1">
            <a:avLst/>
          </a:prstGeom>
          <a:noFill/>
          <a:ln w="28575"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81F201F9-9C80-F55E-A5BB-00D92870806F}"/>
              </a:ext>
            </a:extLst>
          </p:cNvPr>
          <p:cNvSpPr txBox="1"/>
          <p:nvPr/>
        </p:nvSpPr>
        <p:spPr>
          <a:xfrm>
            <a:off x="523084" y="6381234"/>
            <a:ext cx="8174033" cy="430887"/>
          </a:xfrm>
          <a:prstGeom prst="rect">
            <a:avLst/>
          </a:prstGeom>
          <a:noFill/>
        </p:spPr>
        <p:txBody>
          <a:bodyPr wrap="none" rtlCol="0">
            <a:spAutoFit/>
          </a:bodyPr>
          <a:lstStyle/>
          <a:p>
            <a:pPr algn="ctr"/>
            <a:r>
              <a:rPr lang="en-US" sz="2200" dirty="0">
                <a:solidFill>
                  <a:srgbClr val="0000FF"/>
                </a:solidFill>
              </a:rPr>
              <a:t>Deep Neural Networks  (CNNs) can extract the features automatically </a:t>
            </a:r>
          </a:p>
        </p:txBody>
      </p:sp>
    </p:spTree>
    <p:extLst>
      <p:ext uri="{BB962C8B-B14F-4D97-AF65-F5344CB8AC3E}">
        <p14:creationId xmlns:p14="http://schemas.microsoft.com/office/powerpoint/2010/main" val="513586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A7964-C097-BA43-A2F1-8D4115A0C4B6}"/>
              </a:ext>
            </a:extLst>
          </p:cNvPr>
          <p:cNvSpPr>
            <a:spLocks noGrp="1"/>
          </p:cNvSpPr>
          <p:nvPr>
            <p:ph type="title"/>
          </p:nvPr>
        </p:nvSpPr>
        <p:spPr>
          <a:xfrm>
            <a:off x="0" y="-14110"/>
            <a:ext cx="9144000" cy="776110"/>
          </a:xfrm>
        </p:spPr>
        <p:txBody>
          <a:bodyPr>
            <a:noAutofit/>
          </a:bodyPr>
          <a:lstStyle/>
          <a:p>
            <a:pPr algn="ctr"/>
            <a:r>
              <a:rPr lang="en-CA" sz="5400" b="1" dirty="0">
                <a:solidFill>
                  <a:srgbClr val="0070C0"/>
                </a:solidFill>
                <a:effectLst>
                  <a:outerShdw blurRad="38100" dist="38100" dir="2700000" algn="tl">
                    <a:srgbClr val="000000">
                      <a:alpha val="43137"/>
                    </a:srgbClr>
                  </a:outerShdw>
                </a:effectLst>
                <a:latin typeface="Comic Sans MS" panose="030F0702030302020204" pitchFamily="66" charset="0"/>
              </a:rPr>
              <a:t>Training vs Testing </a:t>
            </a:r>
            <a:endParaRPr lang="en-US" sz="5400" b="1" dirty="0">
              <a:solidFill>
                <a:srgbClr val="0070C0"/>
              </a:solidFill>
              <a:effectLst>
                <a:outerShdw blurRad="38100" dist="38100" dir="2700000" algn="tl">
                  <a:srgbClr val="000000">
                    <a:alpha val="43137"/>
                  </a:srgbClr>
                </a:outerShdw>
              </a:effectLst>
              <a:latin typeface="Comic Sans MS" panose="030F0702030302020204" pitchFamily="66" charset="0"/>
            </a:endParaRPr>
          </a:p>
        </p:txBody>
      </p:sp>
      <p:sp>
        <p:nvSpPr>
          <p:cNvPr id="3" name="Content Placeholder 2">
            <a:extLst>
              <a:ext uri="{FF2B5EF4-FFF2-40B4-BE49-F238E27FC236}">
                <a16:creationId xmlns:a16="http://schemas.microsoft.com/office/drawing/2014/main" id="{34706A9F-3906-DD47-A960-9156528BC056}"/>
              </a:ext>
            </a:extLst>
          </p:cNvPr>
          <p:cNvSpPr>
            <a:spLocks noGrp="1"/>
          </p:cNvSpPr>
          <p:nvPr>
            <p:ph idx="1"/>
          </p:nvPr>
        </p:nvSpPr>
        <p:spPr>
          <a:xfrm>
            <a:off x="152400" y="1371600"/>
            <a:ext cx="8267700" cy="4351338"/>
          </a:xfrm>
        </p:spPr>
        <p:txBody>
          <a:bodyPr>
            <a:normAutofit/>
          </a:bodyPr>
          <a:lstStyle/>
          <a:p>
            <a:r>
              <a:rPr lang="en-CA" sz="2400" dirty="0">
                <a:solidFill>
                  <a:srgbClr val="FF0000"/>
                </a:solidFill>
              </a:rPr>
              <a:t>What do we want?</a:t>
            </a:r>
            <a:br>
              <a:rPr lang="en-CA" sz="2400" dirty="0">
                <a:solidFill>
                  <a:srgbClr val="FF0000"/>
                </a:solidFill>
              </a:rPr>
            </a:br>
            <a:r>
              <a:rPr lang="en-CA" dirty="0">
                <a:solidFill>
                  <a:srgbClr val="0000FF"/>
                </a:solidFill>
              </a:rPr>
              <a:t>– High accuracy on training data .. (is this enough?)</a:t>
            </a:r>
          </a:p>
          <a:p>
            <a:r>
              <a:rPr lang="en-CA" dirty="0">
                <a:solidFill>
                  <a:srgbClr val="0000FF"/>
                </a:solidFill>
              </a:rPr>
              <a:t> </a:t>
            </a:r>
            <a:r>
              <a:rPr lang="en-CA" dirty="0"/>
              <a:t>Yes</a:t>
            </a:r>
            <a:r>
              <a:rPr lang="en-CA" dirty="0">
                <a:solidFill>
                  <a:srgbClr val="0000FF"/>
                </a:solidFill>
              </a:rPr>
              <a:t>, but more importantly high accuracy on </a:t>
            </a:r>
            <a:r>
              <a:rPr lang="en-CA" i="1" dirty="0">
                <a:solidFill>
                  <a:srgbClr val="0000FF"/>
                </a:solidFill>
              </a:rPr>
              <a:t>unseen/new/test data! </a:t>
            </a:r>
            <a:r>
              <a:rPr lang="en-CA" dirty="0">
                <a:solidFill>
                  <a:srgbClr val="0000FF"/>
                </a:solidFill>
              </a:rPr>
              <a:t>– </a:t>
            </a:r>
            <a:r>
              <a:rPr lang="en-CA" dirty="0">
                <a:solidFill>
                  <a:srgbClr val="FF0000"/>
                </a:solidFill>
              </a:rPr>
              <a:t>Why is this tricky? </a:t>
            </a:r>
            <a:endParaRPr lang="en-CA" sz="2400" dirty="0">
              <a:solidFill>
                <a:srgbClr val="FF0000"/>
              </a:solidFill>
            </a:endParaRPr>
          </a:p>
          <a:p>
            <a:r>
              <a:rPr lang="en-CA" sz="2400" dirty="0">
                <a:solidFill>
                  <a:srgbClr val="0000FF"/>
                </a:solidFill>
              </a:rPr>
              <a:t>Training data</a:t>
            </a:r>
            <a:br>
              <a:rPr lang="en-CA" sz="2400" dirty="0">
                <a:solidFill>
                  <a:srgbClr val="0000FF"/>
                </a:solidFill>
              </a:rPr>
            </a:br>
            <a:r>
              <a:rPr lang="en-CA" dirty="0">
                <a:solidFill>
                  <a:srgbClr val="0000FF"/>
                </a:solidFill>
              </a:rPr>
              <a:t>– Features (x) and labels (y) used to learn mapping f() </a:t>
            </a:r>
            <a:endParaRPr lang="en-CA" sz="2400" dirty="0">
              <a:solidFill>
                <a:srgbClr val="0000FF"/>
              </a:solidFill>
            </a:endParaRPr>
          </a:p>
          <a:p>
            <a:r>
              <a:rPr lang="en-CA" sz="2400" dirty="0">
                <a:solidFill>
                  <a:srgbClr val="0000FF"/>
                </a:solidFill>
              </a:rPr>
              <a:t>Testing data</a:t>
            </a:r>
            <a:br>
              <a:rPr lang="en-CA" sz="2400" dirty="0">
                <a:solidFill>
                  <a:srgbClr val="0000FF"/>
                </a:solidFill>
              </a:rPr>
            </a:br>
            <a:r>
              <a:rPr lang="en-CA" dirty="0">
                <a:solidFill>
                  <a:srgbClr val="0000FF"/>
                </a:solidFill>
              </a:rPr>
              <a:t>– Features used to make a prediction</a:t>
            </a:r>
            <a:br>
              <a:rPr lang="en-CA" dirty="0">
                <a:solidFill>
                  <a:srgbClr val="0000FF"/>
                </a:solidFill>
              </a:rPr>
            </a:br>
            <a:r>
              <a:rPr lang="en-CA" dirty="0">
                <a:solidFill>
                  <a:srgbClr val="0000FF"/>
                </a:solidFill>
              </a:rPr>
              <a:t>– Labels only used to see how well we’ve learned f()! </a:t>
            </a:r>
            <a:endParaRPr lang="en-CA" sz="2400" dirty="0">
              <a:solidFill>
                <a:srgbClr val="0000FF"/>
              </a:solidFill>
            </a:endParaRPr>
          </a:p>
          <a:p>
            <a:r>
              <a:rPr lang="en-CA" b="1" dirty="0">
                <a:solidFill>
                  <a:srgbClr val="0000FF"/>
                </a:solidFill>
              </a:rPr>
              <a:t>Validation data </a:t>
            </a:r>
          </a:p>
          <a:p>
            <a:pPr marL="342900" lvl="1" indent="0">
              <a:buNone/>
            </a:pPr>
            <a:r>
              <a:rPr lang="en-CA" dirty="0">
                <a:solidFill>
                  <a:srgbClr val="0000FF"/>
                </a:solidFill>
              </a:rPr>
              <a:t>–  Held-out set of the </a:t>
            </a:r>
            <a:r>
              <a:rPr lang="en-CA" i="1" dirty="0">
                <a:solidFill>
                  <a:srgbClr val="0000FF"/>
                </a:solidFill>
              </a:rPr>
              <a:t>training data </a:t>
            </a:r>
            <a:endParaRPr lang="en-CA" sz="2100" dirty="0">
              <a:solidFill>
                <a:srgbClr val="0000FF"/>
              </a:solidFill>
            </a:endParaRPr>
          </a:p>
          <a:p>
            <a:pPr marL="342900" lvl="1" indent="0">
              <a:buNone/>
            </a:pPr>
            <a:r>
              <a:rPr lang="en-CA" dirty="0">
                <a:solidFill>
                  <a:srgbClr val="0000FF"/>
                </a:solidFill>
              </a:rPr>
              <a:t>–  Can use both features and labels to tune parameters of the model we’re learning </a:t>
            </a:r>
            <a:endParaRPr lang="en-CA" sz="2100" dirty="0">
              <a:solidFill>
                <a:srgbClr val="0000FF"/>
              </a:solidFill>
            </a:endParaRPr>
          </a:p>
          <a:p>
            <a:endParaRPr lang="en-US" dirty="0">
              <a:solidFill>
                <a:srgbClr val="0000FF"/>
              </a:solidFill>
            </a:endParaRPr>
          </a:p>
        </p:txBody>
      </p:sp>
      <p:sp>
        <p:nvSpPr>
          <p:cNvPr id="4" name="Slide Number Placeholder 5">
            <a:extLst>
              <a:ext uri="{FF2B5EF4-FFF2-40B4-BE49-F238E27FC236}">
                <a16:creationId xmlns:a16="http://schemas.microsoft.com/office/drawing/2014/main" id="{4555D57A-DE1D-45E7-B758-B33016D65310}"/>
              </a:ext>
            </a:extLst>
          </p:cNvPr>
          <p:cNvSpPr txBox="1">
            <a:spLocks/>
          </p:cNvSpPr>
          <p:nvPr/>
        </p:nvSpPr>
        <p:spPr>
          <a:xfrm>
            <a:off x="8610600" y="6565900"/>
            <a:ext cx="533400" cy="292100"/>
          </a:xfrm>
          <a:prstGeom prst="rect">
            <a:avLst/>
          </a:prstGeom>
          <a:noFill/>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EDBE0337-12DD-4C99-AFF7-BE4BA12ED140}" type="slidenum">
              <a:rPr lang="en-US" sz="1200" smtClean="0">
                <a:solidFill>
                  <a:srgbClr val="000000"/>
                </a:solidFill>
                <a:latin typeface="Tahoma" pitchFamily="34" charset="0"/>
              </a:rPr>
              <a:pPr algn="r" fontAlgn="base">
                <a:spcBef>
                  <a:spcPct val="0"/>
                </a:spcBef>
                <a:spcAft>
                  <a:spcPct val="0"/>
                </a:spcAft>
                <a:defRPr/>
              </a:pPr>
              <a:t>13</a:t>
            </a:fld>
            <a:endParaRPr lang="en-US" sz="1200">
              <a:solidFill>
                <a:srgbClr val="000000"/>
              </a:solidFill>
              <a:latin typeface="Tahoma" pitchFamily="34" charset="0"/>
            </a:endParaRPr>
          </a:p>
        </p:txBody>
      </p:sp>
      <p:sp>
        <p:nvSpPr>
          <p:cNvPr id="5" name="Right Brace 4">
            <a:extLst>
              <a:ext uri="{FF2B5EF4-FFF2-40B4-BE49-F238E27FC236}">
                <a16:creationId xmlns:a16="http://schemas.microsoft.com/office/drawing/2014/main" id="{AB18FF75-D360-9B84-5A43-2978FF2865FD}"/>
              </a:ext>
            </a:extLst>
          </p:cNvPr>
          <p:cNvSpPr/>
          <p:nvPr/>
        </p:nvSpPr>
        <p:spPr>
          <a:xfrm>
            <a:off x="6591300" y="2971800"/>
            <a:ext cx="381000" cy="1905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FEE2C50E-6613-739A-C2C5-DF6A8BE6865C}"/>
              </a:ext>
            </a:extLst>
          </p:cNvPr>
          <p:cNvSpPr txBox="1"/>
          <p:nvPr/>
        </p:nvSpPr>
        <p:spPr>
          <a:xfrm>
            <a:off x="6972300" y="3601134"/>
            <a:ext cx="1509388" cy="646331"/>
          </a:xfrm>
          <a:prstGeom prst="rect">
            <a:avLst/>
          </a:prstGeom>
          <a:noFill/>
        </p:spPr>
        <p:txBody>
          <a:bodyPr wrap="none" rtlCol="0">
            <a:spAutoFit/>
          </a:bodyPr>
          <a:lstStyle/>
          <a:p>
            <a:pPr algn="ctr"/>
            <a:r>
              <a:rPr lang="en-US" dirty="0">
                <a:solidFill>
                  <a:srgbClr val="FF0000"/>
                </a:solidFill>
              </a:rPr>
              <a:t>Same</a:t>
            </a:r>
          </a:p>
          <a:p>
            <a:pPr algn="ctr"/>
            <a:r>
              <a:rPr lang="en-US" dirty="0">
                <a:solidFill>
                  <a:srgbClr val="FF0000"/>
                </a:solidFill>
              </a:rPr>
              <a:t>Distribution??</a:t>
            </a:r>
          </a:p>
        </p:txBody>
      </p:sp>
    </p:spTree>
    <p:extLst>
      <p:ext uri="{BB962C8B-B14F-4D97-AF65-F5344CB8AC3E}">
        <p14:creationId xmlns:p14="http://schemas.microsoft.com/office/powerpoint/2010/main" val="121776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9" name="Rectangle 2">
            <a:extLst>
              <a:ext uri="{FF2B5EF4-FFF2-40B4-BE49-F238E27FC236}">
                <a16:creationId xmlns:a16="http://schemas.microsoft.com/office/drawing/2014/main" id="{97216C40-99FD-4EF6-9E44-BDAC61001980}"/>
              </a:ext>
            </a:extLst>
          </p:cNvPr>
          <p:cNvSpPr>
            <a:spLocks noGrp="1" noChangeArrowheads="1"/>
          </p:cNvSpPr>
          <p:nvPr>
            <p:ph type="title"/>
          </p:nvPr>
        </p:nvSpPr>
        <p:spPr>
          <a:xfrm>
            <a:off x="0" y="0"/>
            <a:ext cx="9144000" cy="571500"/>
          </a:xfrm>
        </p:spPr>
        <p:txBody>
          <a:bodyPr lIns="92075" tIns="46038" rIns="92075" bIns="46038"/>
          <a:lstStyle/>
          <a:p>
            <a:pPr algn="ctr" defTabSz="917575" eaLnBrk="1" hangingPunct="1"/>
            <a:r>
              <a:rPr lang="en-US" altLang="en-US" sz="2400" b="1">
                <a:solidFill>
                  <a:srgbClr val="0070C0"/>
                </a:solidFill>
                <a:latin typeface="Comic Sans MS" panose="030F0702030302020204" pitchFamily="66" charset="0"/>
              </a:rPr>
              <a:t>Classification Step 1: Split data into training and test sets</a:t>
            </a:r>
          </a:p>
        </p:txBody>
      </p:sp>
      <p:sp>
        <p:nvSpPr>
          <p:cNvPr id="167940" name="Rectangle 3">
            <a:extLst>
              <a:ext uri="{FF2B5EF4-FFF2-40B4-BE49-F238E27FC236}">
                <a16:creationId xmlns:a16="http://schemas.microsoft.com/office/drawing/2014/main" id="{46EF2CDD-8A88-4010-A416-1886EAAD6DB3}"/>
              </a:ext>
            </a:extLst>
          </p:cNvPr>
          <p:cNvSpPr>
            <a:spLocks noChangeArrowheads="1"/>
          </p:cNvSpPr>
          <p:nvPr/>
        </p:nvSpPr>
        <p:spPr bwMode="auto">
          <a:xfrm>
            <a:off x="1905000" y="14478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Results Known</a:t>
            </a:r>
          </a:p>
        </p:txBody>
      </p:sp>
      <p:sp>
        <p:nvSpPr>
          <p:cNvPr id="167941" name="Rectangle 4">
            <a:extLst>
              <a:ext uri="{FF2B5EF4-FFF2-40B4-BE49-F238E27FC236}">
                <a16:creationId xmlns:a16="http://schemas.microsoft.com/office/drawing/2014/main" id="{9E5C027E-DD04-432B-89E7-9A9D61A7E2FD}"/>
              </a:ext>
            </a:extLst>
          </p:cNvPr>
          <p:cNvSpPr>
            <a:spLocks noChangeArrowheads="1"/>
          </p:cNvSpPr>
          <p:nvPr/>
        </p:nvSpPr>
        <p:spPr bwMode="auto">
          <a:xfrm>
            <a:off x="2127250" y="2073275"/>
            <a:ext cx="1143000" cy="12573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42" name="Line 5">
            <a:extLst>
              <a:ext uri="{FF2B5EF4-FFF2-40B4-BE49-F238E27FC236}">
                <a16:creationId xmlns:a16="http://schemas.microsoft.com/office/drawing/2014/main" id="{20BA0325-DBA0-4D2D-8682-722630F5582F}"/>
              </a:ext>
            </a:extLst>
          </p:cNvPr>
          <p:cNvSpPr>
            <a:spLocks noChangeShapeType="1"/>
          </p:cNvSpPr>
          <p:nvPr/>
        </p:nvSpPr>
        <p:spPr bwMode="auto">
          <a:xfrm>
            <a:off x="2120900" y="25431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43" name="Line 6">
            <a:extLst>
              <a:ext uri="{FF2B5EF4-FFF2-40B4-BE49-F238E27FC236}">
                <a16:creationId xmlns:a16="http://schemas.microsoft.com/office/drawing/2014/main" id="{37484437-8659-4D52-9F9B-1917CE649C8E}"/>
              </a:ext>
            </a:extLst>
          </p:cNvPr>
          <p:cNvSpPr>
            <a:spLocks noChangeShapeType="1"/>
          </p:cNvSpPr>
          <p:nvPr/>
        </p:nvSpPr>
        <p:spPr bwMode="auto">
          <a:xfrm>
            <a:off x="2120900" y="22256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44" name="Line 7">
            <a:extLst>
              <a:ext uri="{FF2B5EF4-FFF2-40B4-BE49-F238E27FC236}">
                <a16:creationId xmlns:a16="http://schemas.microsoft.com/office/drawing/2014/main" id="{C3EFF7C5-3F0D-4D0D-AF75-799EB08153AF}"/>
              </a:ext>
            </a:extLst>
          </p:cNvPr>
          <p:cNvSpPr>
            <a:spLocks noChangeShapeType="1"/>
          </p:cNvSpPr>
          <p:nvPr/>
        </p:nvSpPr>
        <p:spPr bwMode="auto">
          <a:xfrm>
            <a:off x="2120900" y="23907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45" name="Line 8">
            <a:extLst>
              <a:ext uri="{FF2B5EF4-FFF2-40B4-BE49-F238E27FC236}">
                <a16:creationId xmlns:a16="http://schemas.microsoft.com/office/drawing/2014/main" id="{B740C482-CBC0-4AB4-87DE-65800499856D}"/>
              </a:ext>
            </a:extLst>
          </p:cNvPr>
          <p:cNvSpPr>
            <a:spLocks noChangeShapeType="1"/>
          </p:cNvSpPr>
          <p:nvPr/>
        </p:nvSpPr>
        <p:spPr bwMode="auto">
          <a:xfrm>
            <a:off x="2120900" y="27082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46" name="Line 9">
            <a:extLst>
              <a:ext uri="{FF2B5EF4-FFF2-40B4-BE49-F238E27FC236}">
                <a16:creationId xmlns:a16="http://schemas.microsoft.com/office/drawing/2014/main" id="{EA51A365-3ADB-4DA1-AA08-719D8F7D47C1}"/>
              </a:ext>
            </a:extLst>
          </p:cNvPr>
          <p:cNvSpPr>
            <a:spLocks noChangeShapeType="1"/>
          </p:cNvSpPr>
          <p:nvPr/>
        </p:nvSpPr>
        <p:spPr bwMode="auto">
          <a:xfrm>
            <a:off x="2120900" y="31781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47" name="Line 10">
            <a:extLst>
              <a:ext uri="{FF2B5EF4-FFF2-40B4-BE49-F238E27FC236}">
                <a16:creationId xmlns:a16="http://schemas.microsoft.com/office/drawing/2014/main" id="{4BF9DA2F-8713-4323-84EB-F8AE6A8DA237}"/>
              </a:ext>
            </a:extLst>
          </p:cNvPr>
          <p:cNvSpPr>
            <a:spLocks noChangeShapeType="1"/>
          </p:cNvSpPr>
          <p:nvPr/>
        </p:nvSpPr>
        <p:spPr bwMode="auto">
          <a:xfrm>
            <a:off x="2120900" y="30257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48" name="Line 11">
            <a:extLst>
              <a:ext uri="{FF2B5EF4-FFF2-40B4-BE49-F238E27FC236}">
                <a16:creationId xmlns:a16="http://schemas.microsoft.com/office/drawing/2014/main" id="{076B300B-109B-4539-9884-973B5C9C0369}"/>
              </a:ext>
            </a:extLst>
          </p:cNvPr>
          <p:cNvSpPr>
            <a:spLocks noChangeShapeType="1"/>
          </p:cNvSpPr>
          <p:nvPr/>
        </p:nvSpPr>
        <p:spPr bwMode="auto">
          <a:xfrm>
            <a:off x="2120900" y="28606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49" name="Line 12">
            <a:extLst>
              <a:ext uri="{FF2B5EF4-FFF2-40B4-BE49-F238E27FC236}">
                <a16:creationId xmlns:a16="http://schemas.microsoft.com/office/drawing/2014/main" id="{8FD03147-1E8F-4767-8AF2-1FA32905B269}"/>
              </a:ext>
            </a:extLst>
          </p:cNvPr>
          <p:cNvSpPr>
            <a:spLocks noChangeShapeType="1"/>
          </p:cNvSpPr>
          <p:nvPr/>
        </p:nvSpPr>
        <p:spPr bwMode="auto">
          <a:xfrm flipV="1">
            <a:off x="3092450" y="2066925"/>
            <a:ext cx="0" cy="12700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50" name="Rectangle 13">
            <a:extLst>
              <a:ext uri="{FF2B5EF4-FFF2-40B4-BE49-F238E27FC236}">
                <a16:creationId xmlns:a16="http://schemas.microsoft.com/office/drawing/2014/main" id="{94E95246-84A8-4663-AA05-18695CA8B6F2}"/>
              </a:ext>
            </a:extLst>
          </p:cNvPr>
          <p:cNvSpPr>
            <a:spLocks noChangeArrowheads="1"/>
          </p:cNvSpPr>
          <p:nvPr/>
        </p:nvSpPr>
        <p:spPr bwMode="auto">
          <a:xfrm>
            <a:off x="3051175" y="2006600"/>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67951" name="Rectangle 14">
            <a:extLst>
              <a:ext uri="{FF2B5EF4-FFF2-40B4-BE49-F238E27FC236}">
                <a16:creationId xmlns:a16="http://schemas.microsoft.com/office/drawing/2014/main" id="{62C3FCF5-5D26-4681-A3E7-C3469D2631E1}"/>
              </a:ext>
            </a:extLst>
          </p:cNvPr>
          <p:cNvSpPr>
            <a:spLocks noChangeArrowheads="1"/>
          </p:cNvSpPr>
          <p:nvPr/>
        </p:nvSpPr>
        <p:spPr bwMode="auto">
          <a:xfrm>
            <a:off x="3051175" y="2159000"/>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67952" name="Rectangle 15">
            <a:extLst>
              <a:ext uri="{FF2B5EF4-FFF2-40B4-BE49-F238E27FC236}">
                <a16:creationId xmlns:a16="http://schemas.microsoft.com/office/drawing/2014/main" id="{0F7EACFF-C7BA-4BE7-8582-9A7AAAB5EE07}"/>
              </a:ext>
            </a:extLst>
          </p:cNvPr>
          <p:cNvSpPr>
            <a:spLocks noChangeArrowheads="1"/>
          </p:cNvSpPr>
          <p:nvPr/>
        </p:nvSpPr>
        <p:spPr bwMode="auto">
          <a:xfrm>
            <a:off x="3074988" y="2324100"/>
            <a:ext cx="242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67953" name="Rectangle 16">
            <a:extLst>
              <a:ext uri="{FF2B5EF4-FFF2-40B4-BE49-F238E27FC236}">
                <a16:creationId xmlns:a16="http://schemas.microsoft.com/office/drawing/2014/main" id="{4F2B532F-A58F-45AF-9307-97F442BB5255}"/>
              </a:ext>
            </a:extLst>
          </p:cNvPr>
          <p:cNvSpPr>
            <a:spLocks noChangeArrowheads="1"/>
          </p:cNvSpPr>
          <p:nvPr/>
        </p:nvSpPr>
        <p:spPr bwMode="auto">
          <a:xfrm>
            <a:off x="3074988" y="2476500"/>
            <a:ext cx="242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67954" name="Rectangle 17">
            <a:extLst>
              <a:ext uri="{FF2B5EF4-FFF2-40B4-BE49-F238E27FC236}">
                <a16:creationId xmlns:a16="http://schemas.microsoft.com/office/drawing/2014/main" id="{706E4364-05BC-45D1-9258-541A6C2FBB4D}"/>
              </a:ext>
            </a:extLst>
          </p:cNvPr>
          <p:cNvSpPr>
            <a:spLocks noChangeArrowheads="1"/>
          </p:cNvSpPr>
          <p:nvPr/>
        </p:nvSpPr>
        <p:spPr bwMode="auto">
          <a:xfrm>
            <a:off x="3051175" y="2628900"/>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67955" name="Rectangle 18">
            <a:extLst>
              <a:ext uri="{FF2B5EF4-FFF2-40B4-BE49-F238E27FC236}">
                <a16:creationId xmlns:a16="http://schemas.microsoft.com/office/drawing/2014/main" id="{32ECBD31-0651-4AE0-A238-E6042AD12572}"/>
              </a:ext>
            </a:extLst>
          </p:cNvPr>
          <p:cNvSpPr>
            <a:spLocks noChangeArrowheads="1"/>
          </p:cNvSpPr>
          <p:nvPr/>
        </p:nvSpPr>
        <p:spPr bwMode="auto">
          <a:xfrm>
            <a:off x="2105025" y="1122363"/>
            <a:ext cx="130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PAST</a:t>
            </a:r>
          </a:p>
        </p:txBody>
      </p:sp>
      <p:grpSp>
        <p:nvGrpSpPr>
          <p:cNvPr id="167956" name="Group 19">
            <a:extLst>
              <a:ext uri="{FF2B5EF4-FFF2-40B4-BE49-F238E27FC236}">
                <a16:creationId xmlns:a16="http://schemas.microsoft.com/office/drawing/2014/main" id="{52E1D15B-0095-46AF-9A1C-B9685921AD19}"/>
              </a:ext>
            </a:extLst>
          </p:cNvPr>
          <p:cNvGrpSpPr>
            <a:grpSpLocks/>
          </p:cNvGrpSpPr>
          <p:nvPr/>
        </p:nvGrpSpPr>
        <p:grpSpPr bwMode="auto">
          <a:xfrm>
            <a:off x="515938" y="2008188"/>
            <a:ext cx="1160462" cy="1346200"/>
            <a:chOff x="325" y="1265"/>
            <a:chExt cx="731" cy="848"/>
          </a:xfrm>
        </p:grpSpPr>
        <p:sp>
          <p:nvSpPr>
            <p:cNvPr id="167974" name="Oval 20">
              <a:extLst>
                <a:ext uri="{FF2B5EF4-FFF2-40B4-BE49-F238E27FC236}">
                  <a16:creationId xmlns:a16="http://schemas.microsoft.com/office/drawing/2014/main" id="{CA1E80C4-BCF7-4E0C-B9F0-B883725AA082}"/>
                </a:ext>
              </a:extLst>
            </p:cNvPr>
            <p:cNvSpPr>
              <a:spLocks noChangeArrowheads="1"/>
            </p:cNvSpPr>
            <p:nvPr/>
          </p:nvSpPr>
          <p:spPr bwMode="auto">
            <a:xfrm>
              <a:off x="325" y="1833"/>
              <a:ext cx="727" cy="28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75" name="Oval 21" descr="Dotted diamond">
              <a:extLst>
                <a:ext uri="{FF2B5EF4-FFF2-40B4-BE49-F238E27FC236}">
                  <a16:creationId xmlns:a16="http://schemas.microsoft.com/office/drawing/2014/main" id="{EC9972EB-3251-4859-AB82-8BF1B5AA8722}"/>
                </a:ext>
              </a:extLst>
            </p:cNvPr>
            <p:cNvSpPr>
              <a:spLocks noChangeArrowheads="1"/>
            </p:cNvSpPr>
            <p:nvPr/>
          </p:nvSpPr>
          <p:spPr bwMode="auto">
            <a:xfrm>
              <a:off x="325" y="1265"/>
              <a:ext cx="727" cy="280"/>
            </a:xfrm>
            <a:prstGeom prst="ellipse">
              <a:avLst/>
            </a:prstGeom>
            <a:blipFill dpi="0" rotWithShape="0">
              <a:blip r:embed="rId3"/>
              <a:srcRect/>
              <a:tile tx="0" ty="0" sx="100000" sy="100000" flip="none" algn="tl"/>
            </a:blipFill>
            <a:ln w="12700">
              <a:solidFill>
                <a:srgbClr val="000000"/>
              </a:solidFill>
              <a:round/>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76" name="Oval 22">
              <a:extLst>
                <a:ext uri="{FF2B5EF4-FFF2-40B4-BE49-F238E27FC236}">
                  <a16:creationId xmlns:a16="http://schemas.microsoft.com/office/drawing/2014/main" id="{71DD76AE-8111-4B3C-BD73-B35E68418F0A}"/>
                </a:ext>
              </a:extLst>
            </p:cNvPr>
            <p:cNvSpPr>
              <a:spLocks noChangeArrowheads="1"/>
            </p:cNvSpPr>
            <p:nvPr/>
          </p:nvSpPr>
          <p:spPr bwMode="auto">
            <a:xfrm>
              <a:off x="325" y="1805"/>
              <a:ext cx="731" cy="28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77" name="Line 23">
              <a:extLst>
                <a:ext uri="{FF2B5EF4-FFF2-40B4-BE49-F238E27FC236}">
                  <a16:creationId xmlns:a16="http://schemas.microsoft.com/office/drawing/2014/main" id="{AC9BC7A1-57E0-4636-80EC-3FF113AB2F85}"/>
                </a:ext>
              </a:extLst>
            </p:cNvPr>
            <p:cNvSpPr>
              <a:spLocks noChangeShapeType="1"/>
            </p:cNvSpPr>
            <p:nvPr/>
          </p:nvSpPr>
          <p:spPr bwMode="auto">
            <a:xfrm>
              <a:off x="1056" y="1405"/>
              <a:ext cx="0" cy="56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78" name="Rectangle 24">
              <a:extLst>
                <a:ext uri="{FF2B5EF4-FFF2-40B4-BE49-F238E27FC236}">
                  <a16:creationId xmlns:a16="http://schemas.microsoft.com/office/drawing/2014/main" id="{525DA2CD-8E6F-47B7-A561-D4C77D00CABF}"/>
                </a:ext>
              </a:extLst>
            </p:cNvPr>
            <p:cNvSpPr>
              <a:spLocks noChangeArrowheads="1"/>
            </p:cNvSpPr>
            <p:nvPr/>
          </p:nvSpPr>
          <p:spPr bwMode="auto">
            <a:xfrm>
              <a:off x="454" y="1682"/>
              <a:ext cx="4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Data</a:t>
              </a:r>
            </a:p>
          </p:txBody>
        </p:sp>
        <p:sp>
          <p:nvSpPr>
            <p:cNvPr id="167979" name="Line 25">
              <a:extLst>
                <a:ext uri="{FF2B5EF4-FFF2-40B4-BE49-F238E27FC236}">
                  <a16:creationId xmlns:a16="http://schemas.microsoft.com/office/drawing/2014/main" id="{5D07A6B5-1273-40CF-BE7B-AD2BB588AA31}"/>
                </a:ext>
              </a:extLst>
            </p:cNvPr>
            <p:cNvSpPr>
              <a:spLocks noChangeShapeType="1"/>
            </p:cNvSpPr>
            <p:nvPr/>
          </p:nvSpPr>
          <p:spPr bwMode="auto">
            <a:xfrm>
              <a:off x="325" y="1413"/>
              <a:ext cx="0" cy="56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67957" name="Line 26">
            <a:extLst>
              <a:ext uri="{FF2B5EF4-FFF2-40B4-BE49-F238E27FC236}">
                <a16:creationId xmlns:a16="http://schemas.microsoft.com/office/drawing/2014/main" id="{E1C3D1F3-2255-4DCF-ABE3-D112338DA209}"/>
              </a:ext>
            </a:extLst>
          </p:cNvPr>
          <p:cNvSpPr>
            <a:spLocks noChangeShapeType="1"/>
          </p:cNvSpPr>
          <p:nvPr/>
        </p:nvSpPr>
        <p:spPr bwMode="auto">
          <a:xfrm flipV="1">
            <a:off x="1676400" y="2727325"/>
            <a:ext cx="441325" cy="15875"/>
          </a:xfrm>
          <a:prstGeom prst="line">
            <a:avLst/>
          </a:prstGeom>
          <a:noFill/>
          <a:ln w="508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894" name="Rectangle 27">
            <a:extLst>
              <a:ext uri="{FF2B5EF4-FFF2-40B4-BE49-F238E27FC236}">
                <a16:creationId xmlns:a16="http://schemas.microsoft.com/office/drawing/2014/main" id="{59BE003A-FC93-4BAC-B9CC-4E0EB086E0DA}"/>
              </a:ext>
            </a:extLst>
          </p:cNvPr>
          <p:cNvSpPr>
            <a:spLocks noChangeArrowheads="1"/>
          </p:cNvSpPr>
          <p:nvPr/>
        </p:nvSpPr>
        <p:spPr bwMode="auto">
          <a:xfrm>
            <a:off x="4579938" y="2068513"/>
            <a:ext cx="1377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5008"/>
                </a:solidFill>
                <a:effectLst/>
                <a:uLnTx/>
                <a:uFillTx/>
                <a:latin typeface="Arial" panose="020B0604020202020204" pitchFamily="34" charset="0"/>
                <a:ea typeface="+mn-ea"/>
                <a:cs typeface="Arial" panose="020B0604020202020204" pitchFamily="34" charset="0"/>
              </a:rPr>
              <a:t>Training set</a:t>
            </a:r>
          </a:p>
        </p:txBody>
      </p:sp>
      <p:grpSp>
        <p:nvGrpSpPr>
          <p:cNvPr id="79895" name="Group 28">
            <a:extLst>
              <a:ext uri="{FF2B5EF4-FFF2-40B4-BE49-F238E27FC236}">
                <a16:creationId xmlns:a16="http://schemas.microsoft.com/office/drawing/2014/main" id="{9A27DC4E-86E9-416B-821C-3186ED43C0E5}"/>
              </a:ext>
            </a:extLst>
          </p:cNvPr>
          <p:cNvGrpSpPr>
            <a:grpSpLocks/>
          </p:cNvGrpSpPr>
          <p:nvPr/>
        </p:nvGrpSpPr>
        <p:grpSpPr bwMode="auto">
          <a:xfrm>
            <a:off x="4032250" y="2068513"/>
            <a:ext cx="533400" cy="444500"/>
            <a:chOff x="2540" y="1303"/>
            <a:chExt cx="336" cy="280"/>
          </a:xfrm>
        </p:grpSpPr>
        <p:sp>
          <p:nvSpPr>
            <p:cNvPr id="167968" name="Rectangle 29">
              <a:extLst>
                <a:ext uri="{FF2B5EF4-FFF2-40B4-BE49-F238E27FC236}">
                  <a16:creationId xmlns:a16="http://schemas.microsoft.com/office/drawing/2014/main" id="{F9BD0CB6-90DB-42FB-A034-A5A42CBC8E10}"/>
                </a:ext>
              </a:extLst>
            </p:cNvPr>
            <p:cNvSpPr>
              <a:spLocks noChangeArrowheads="1"/>
            </p:cNvSpPr>
            <p:nvPr/>
          </p:nvSpPr>
          <p:spPr bwMode="auto">
            <a:xfrm>
              <a:off x="2540" y="1303"/>
              <a:ext cx="336" cy="28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69" name="Line 30">
              <a:extLst>
                <a:ext uri="{FF2B5EF4-FFF2-40B4-BE49-F238E27FC236}">
                  <a16:creationId xmlns:a16="http://schemas.microsoft.com/office/drawing/2014/main" id="{9962B805-6790-46C3-A5E0-3958000AD7DC}"/>
                </a:ext>
              </a:extLst>
            </p:cNvPr>
            <p:cNvSpPr>
              <a:spLocks noChangeShapeType="1"/>
            </p:cNvSpPr>
            <p:nvPr/>
          </p:nvSpPr>
          <p:spPr bwMode="auto">
            <a:xfrm>
              <a:off x="2600" y="146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70" name="Line 31">
              <a:extLst>
                <a:ext uri="{FF2B5EF4-FFF2-40B4-BE49-F238E27FC236}">
                  <a16:creationId xmlns:a16="http://schemas.microsoft.com/office/drawing/2014/main" id="{4FBA0020-1CD5-49A7-9C03-514070DBBF42}"/>
                </a:ext>
              </a:extLst>
            </p:cNvPr>
            <p:cNvSpPr>
              <a:spLocks noChangeShapeType="1"/>
            </p:cNvSpPr>
            <p:nvPr/>
          </p:nvSpPr>
          <p:spPr bwMode="auto">
            <a:xfrm>
              <a:off x="2600" y="150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71" name="Line 32">
              <a:extLst>
                <a:ext uri="{FF2B5EF4-FFF2-40B4-BE49-F238E27FC236}">
                  <a16:creationId xmlns:a16="http://schemas.microsoft.com/office/drawing/2014/main" id="{9972AC62-6D94-4C83-ABF6-62E0EFE6E532}"/>
                </a:ext>
              </a:extLst>
            </p:cNvPr>
            <p:cNvSpPr>
              <a:spLocks noChangeShapeType="1"/>
            </p:cNvSpPr>
            <p:nvPr/>
          </p:nvSpPr>
          <p:spPr bwMode="auto">
            <a:xfrm>
              <a:off x="2600" y="154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72" name="Line 33">
              <a:extLst>
                <a:ext uri="{FF2B5EF4-FFF2-40B4-BE49-F238E27FC236}">
                  <a16:creationId xmlns:a16="http://schemas.microsoft.com/office/drawing/2014/main" id="{AE7FD782-07C3-4446-887A-CE180122D6A8}"/>
                </a:ext>
              </a:extLst>
            </p:cNvPr>
            <p:cNvSpPr>
              <a:spLocks noChangeShapeType="1"/>
            </p:cNvSpPr>
            <p:nvPr/>
          </p:nvSpPr>
          <p:spPr bwMode="auto">
            <a:xfrm>
              <a:off x="2600" y="1391"/>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73" name="Line 34">
              <a:extLst>
                <a:ext uri="{FF2B5EF4-FFF2-40B4-BE49-F238E27FC236}">
                  <a16:creationId xmlns:a16="http://schemas.microsoft.com/office/drawing/2014/main" id="{845566D3-93A9-4FC8-91B6-9557EA2EF9C8}"/>
                </a:ext>
              </a:extLst>
            </p:cNvPr>
            <p:cNvSpPr>
              <a:spLocks noChangeShapeType="1"/>
            </p:cNvSpPr>
            <p:nvPr/>
          </p:nvSpPr>
          <p:spPr bwMode="auto">
            <a:xfrm>
              <a:off x="2608" y="142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79896" name="Line 35">
            <a:extLst>
              <a:ext uri="{FF2B5EF4-FFF2-40B4-BE49-F238E27FC236}">
                <a16:creationId xmlns:a16="http://schemas.microsoft.com/office/drawing/2014/main" id="{F8E7F691-2369-4DC1-B935-583625C85B8C}"/>
              </a:ext>
            </a:extLst>
          </p:cNvPr>
          <p:cNvSpPr>
            <a:spLocks noChangeShapeType="1"/>
          </p:cNvSpPr>
          <p:nvPr/>
        </p:nvSpPr>
        <p:spPr bwMode="auto">
          <a:xfrm>
            <a:off x="3398838" y="2330450"/>
            <a:ext cx="639762"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897" name="Rectangle 36">
            <a:extLst>
              <a:ext uri="{FF2B5EF4-FFF2-40B4-BE49-F238E27FC236}">
                <a16:creationId xmlns:a16="http://schemas.microsoft.com/office/drawing/2014/main" id="{2A6C08A6-51DE-4B6C-B21A-DB5B638150BD}"/>
              </a:ext>
            </a:extLst>
          </p:cNvPr>
          <p:cNvSpPr>
            <a:spLocks noChangeArrowheads="1"/>
          </p:cNvSpPr>
          <p:nvPr/>
        </p:nvSpPr>
        <p:spPr bwMode="auto">
          <a:xfrm>
            <a:off x="2057400" y="4648200"/>
            <a:ext cx="130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60C900"/>
                </a:solidFill>
                <a:effectLst/>
                <a:uLnTx/>
                <a:uFillTx/>
                <a:latin typeface="Arial" panose="020B0604020202020204" pitchFamily="34" charset="0"/>
                <a:ea typeface="+mn-ea"/>
                <a:cs typeface="Arial" panose="020B0604020202020204" pitchFamily="34" charset="0"/>
              </a:rPr>
              <a:t>Testing set</a:t>
            </a:r>
          </a:p>
        </p:txBody>
      </p:sp>
      <p:grpSp>
        <p:nvGrpSpPr>
          <p:cNvPr id="79898" name="Group 37">
            <a:extLst>
              <a:ext uri="{FF2B5EF4-FFF2-40B4-BE49-F238E27FC236}">
                <a16:creationId xmlns:a16="http://schemas.microsoft.com/office/drawing/2014/main" id="{F937D4B0-8509-440F-8D7B-A7D08C17E155}"/>
              </a:ext>
            </a:extLst>
          </p:cNvPr>
          <p:cNvGrpSpPr>
            <a:grpSpLocks/>
          </p:cNvGrpSpPr>
          <p:nvPr/>
        </p:nvGrpSpPr>
        <p:grpSpPr bwMode="auto">
          <a:xfrm>
            <a:off x="2438400" y="4267200"/>
            <a:ext cx="533400" cy="266700"/>
            <a:chOff x="1812" y="2352"/>
            <a:chExt cx="336" cy="168"/>
          </a:xfrm>
        </p:grpSpPr>
        <p:sp>
          <p:nvSpPr>
            <p:cNvPr id="167964" name="Rectangle 38">
              <a:extLst>
                <a:ext uri="{FF2B5EF4-FFF2-40B4-BE49-F238E27FC236}">
                  <a16:creationId xmlns:a16="http://schemas.microsoft.com/office/drawing/2014/main" id="{9E290EB1-671D-4F1C-A215-4B1BA2AD10CF}"/>
                </a:ext>
              </a:extLst>
            </p:cNvPr>
            <p:cNvSpPr>
              <a:spLocks noChangeArrowheads="1"/>
            </p:cNvSpPr>
            <p:nvPr/>
          </p:nvSpPr>
          <p:spPr bwMode="auto">
            <a:xfrm>
              <a:off x="1812" y="2352"/>
              <a:ext cx="336" cy="16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65" name="Line 39">
              <a:extLst>
                <a:ext uri="{FF2B5EF4-FFF2-40B4-BE49-F238E27FC236}">
                  <a16:creationId xmlns:a16="http://schemas.microsoft.com/office/drawing/2014/main" id="{04587EEF-502E-464F-828C-91CABC464A1C}"/>
                </a:ext>
              </a:extLst>
            </p:cNvPr>
            <p:cNvSpPr>
              <a:spLocks noChangeShapeType="1"/>
            </p:cNvSpPr>
            <p:nvPr/>
          </p:nvSpPr>
          <p:spPr bwMode="auto">
            <a:xfrm>
              <a:off x="1872" y="2416"/>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66" name="Line 40">
              <a:extLst>
                <a:ext uri="{FF2B5EF4-FFF2-40B4-BE49-F238E27FC236}">
                  <a16:creationId xmlns:a16="http://schemas.microsoft.com/office/drawing/2014/main" id="{1D3B2FDC-F979-4580-A016-8DEB737B7A32}"/>
                </a:ext>
              </a:extLst>
            </p:cNvPr>
            <p:cNvSpPr>
              <a:spLocks noChangeShapeType="1"/>
            </p:cNvSpPr>
            <p:nvPr/>
          </p:nvSpPr>
          <p:spPr bwMode="auto">
            <a:xfrm>
              <a:off x="1872" y="2448"/>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67" name="Line 41">
              <a:extLst>
                <a:ext uri="{FF2B5EF4-FFF2-40B4-BE49-F238E27FC236}">
                  <a16:creationId xmlns:a16="http://schemas.microsoft.com/office/drawing/2014/main" id="{91FBC3D4-F6D0-404C-8480-EF6EC71D30D8}"/>
                </a:ext>
              </a:extLst>
            </p:cNvPr>
            <p:cNvSpPr>
              <a:spLocks noChangeShapeType="1"/>
            </p:cNvSpPr>
            <p:nvPr/>
          </p:nvSpPr>
          <p:spPr bwMode="auto">
            <a:xfrm>
              <a:off x="1872" y="2480"/>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79899" name="Line 42">
            <a:extLst>
              <a:ext uri="{FF2B5EF4-FFF2-40B4-BE49-F238E27FC236}">
                <a16:creationId xmlns:a16="http://schemas.microsoft.com/office/drawing/2014/main" id="{D8399DFD-2C7E-4BC8-8BB2-6F9F5C1532DB}"/>
              </a:ext>
            </a:extLst>
          </p:cNvPr>
          <p:cNvSpPr>
            <a:spLocks noChangeShapeType="1"/>
          </p:cNvSpPr>
          <p:nvPr/>
        </p:nvSpPr>
        <p:spPr bwMode="auto">
          <a:xfrm>
            <a:off x="2667000" y="3429000"/>
            <a:ext cx="0" cy="685800"/>
          </a:xfrm>
          <a:prstGeom prst="line">
            <a:avLst/>
          </a:prstGeom>
          <a:noFill/>
          <a:ln w="12700">
            <a:solidFill>
              <a:schemeClr val="tx1"/>
            </a:solidFill>
            <a:miter lim="800000"/>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 name="Slide Number Placeholder 5">
            <a:extLst>
              <a:ext uri="{FF2B5EF4-FFF2-40B4-BE49-F238E27FC236}">
                <a16:creationId xmlns:a16="http://schemas.microsoft.com/office/drawing/2014/main" id="{D068EA7A-969D-49EA-83B7-9D71333AD935}"/>
              </a:ext>
            </a:extLst>
          </p:cNvPr>
          <p:cNvSpPr txBox="1">
            <a:spLocks/>
          </p:cNvSpPr>
          <p:nvPr/>
        </p:nvSpPr>
        <p:spPr bwMode="auto">
          <a:xfrm>
            <a:off x="8610600" y="6565900"/>
            <a:ext cx="5334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EDBE0337-12DD-4C99-AFF7-BE4BA12ED140}" type="slidenum">
              <a:rPr lang="en-US" smtClean="0">
                <a:solidFill>
                  <a:srgbClr val="000000"/>
                </a:solidFill>
                <a:latin typeface="Tahoma" pitchFamily="34" charset="0"/>
              </a:rPr>
              <a:pPr algn="r" fontAlgn="base">
                <a:spcBef>
                  <a:spcPct val="0"/>
                </a:spcBef>
                <a:spcAft>
                  <a:spcPct val="0"/>
                </a:spcAft>
                <a:defRPr/>
              </a:pPr>
              <a:t>14</a:t>
            </a:fld>
            <a:endParaRPr lang="en-US">
              <a:solidFill>
                <a:srgbClr val="000000"/>
              </a:solidFill>
              <a:latin typeface="Tahoma" pitchFamily="34" charset="0"/>
            </a:endParaRPr>
          </a:p>
        </p:txBody>
      </p:sp>
    </p:spTree>
    <p:extLst>
      <p:ext uri="{BB962C8B-B14F-4D97-AF65-F5344CB8AC3E}">
        <p14:creationId xmlns:p14="http://schemas.microsoft.com/office/powerpoint/2010/main" val="2619727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8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8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98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98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94" grpId="0"/>
      <p:bldP spid="7989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7" name="Rectangle 2">
            <a:extLst>
              <a:ext uri="{FF2B5EF4-FFF2-40B4-BE49-F238E27FC236}">
                <a16:creationId xmlns:a16="http://schemas.microsoft.com/office/drawing/2014/main" id="{F746291E-4137-4B5C-8700-8C1ADC15D4C5}"/>
              </a:ext>
            </a:extLst>
          </p:cNvPr>
          <p:cNvSpPr>
            <a:spLocks noGrp="1" noChangeArrowheads="1"/>
          </p:cNvSpPr>
          <p:nvPr>
            <p:ph type="title"/>
          </p:nvPr>
        </p:nvSpPr>
        <p:spPr>
          <a:xfrm>
            <a:off x="0" y="-4763"/>
            <a:ext cx="9144000" cy="539751"/>
          </a:xfrm>
        </p:spPr>
        <p:txBody>
          <a:bodyPr lIns="92075" tIns="46038" rIns="92075" bIns="46038"/>
          <a:lstStyle/>
          <a:p>
            <a:pPr algn="ctr" defTabSz="917575" eaLnBrk="1" hangingPunct="1"/>
            <a:r>
              <a:rPr lang="en-US" altLang="en-US" sz="2400" b="1">
                <a:solidFill>
                  <a:srgbClr val="0070C0"/>
                </a:solidFill>
                <a:latin typeface="Comic Sans MS" panose="030F0702030302020204" pitchFamily="66" charset="0"/>
              </a:rPr>
              <a:t>Classification Step 2: Build a model on a training set</a:t>
            </a:r>
          </a:p>
        </p:txBody>
      </p:sp>
      <p:grpSp>
        <p:nvGrpSpPr>
          <p:cNvPr id="169988" name="Group 3">
            <a:extLst>
              <a:ext uri="{FF2B5EF4-FFF2-40B4-BE49-F238E27FC236}">
                <a16:creationId xmlns:a16="http://schemas.microsoft.com/office/drawing/2014/main" id="{BE54AB37-E5F0-4CD9-B05E-E7AAE68077F7}"/>
              </a:ext>
            </a:extLst>
          </p:cNvPr>
          <p:cNvGrpSpPr>
            <a:grpSpLocks/>
          </p:cNvGrpSpPr>
          <p:nvPr/>
        </p:nvGrpSpPr>
        <p:grpSpPr bwMode="auto">
          <a:xfrm>
            <a:off x="4572000" y="2068513"/>
            <a:ext cx="1385888" cy="823912"/>
            <a:chOff x="2880" y="1303"/>
            <a:chExt cx="873" cy="519"/>
          </a:xfrm>
        </p:grpSpPr>
        <p:sp>
          <p:nvSpPr>
            <p:cNvPr id="170034" name="Rectangle 4">
              <a:extLst>
                <a:ext uri="{FF2B5EF4-FFF2-40B4-BE49-F238E27FC236}">
                  <a16:creationId xmlns:a16="http://schemas.microsoft.com/office/drawing/2014/main" id="{44372A1B-4B50-48C0-93D3-4DB75D472A61}"/>
                </a:ext>
              </a:extLst>
            </p:cNvPr>
            <p:cNvSpPr>
              <a:spLocks noChangeArrowheads="1"/>
            </p:cNvSpPr>
            <p:nvPr/>
          </p:nvSpPr>
          <p:spPr bwMode="auto">
            <a:xfrm>
              <a:off x="2885" y="1303"/>
              <a:ext cx="8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5008"/>
                  </a:solidFill>
                  <a:effectLst/>
                  <a:uLnTx/>
                  <a:uFillTx/>
                  <a:latin typeface="Arial" panose="020B0604020202020204" pitchFamily="34" charset="0"/>
                  <a:ea typeface="+mn-ea"/>
                  <a:cs typeface="Arial" panose="020B0604020202020204" pitchFamily="34" charset="0"/>
                </a:rPr>
                <a:t>Training set</a:t>
              </a:r>
            </a:p>
          </p:txBody>
        </p:sp>
        <p:sp>
          <p:nvSpPr>
            <p:cNvPr id="170035" name="Rectangle 5">
              <a:extLst>
                <a:ext uri="{FF2B5EF4-FFF2-40B4-BE49-F238E27FC236}">
                  <a16:creationId xmlns:a16="http://schemas.microsoft.com/office/drawing/2014/main" id="{F970166F-F378-41AF-9621-1628BEAD5D6B}"/>
                </a:ext>
              </a:extLst>
            </p:cNvPr>
            <p:cNvSpPr>
              <a:spLocks noChangeArrowheads="1"/>
            </p:cNvSpPr>
            <p:nvPr/>
          </p:nvSpPr>
          <p:spPr bwMode="auto">
            <a:xfrm>
              <a:off x="2880" y="1591"/>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60C900"/>
                </a:solidFill>
                <a:effectLst/>
                <a:uLnTx/>
                <a:uFillTx/>
                <a:latin typeface="Arial" panose="020B0604020202020204" pitchFamily="34" charset="0"/>
                <a:ea typeface="+mn-ea"/>
                <a:cs typeface="Arial" panose="020B0604020202020204" pitchFamily="34" charset="0"/>
              </a:endParaRPr>
            </a:p>
          </p:txBody>
        </p:sp>
      </p:grpSp>
      <p:sp>
        <p:nvSpPr>
          <p:cNvPr id="169989" name="Rectangle 6">
            <a:extLst>
              <a:ext uri="{FF2B5EF4-FFF2-40B4-BE49-F238E27FC236}">
                <a16:creationId xmlns:a16="http://schemas.microsoft.com/office/drawing/2014/main" id="{041DDD1A-B21A-4170-8D60-49AE16AE1430}"/>
              </a:ext>
            </a:extLst>
          </p:cNvPr>
          <p:cNvSpPr>
            <a:spLocks noChangeArrowheads="1"/>
          </p:cNvSpPr>
          <p:nvPr/>
        </p:nvSpPr>
        <p:spPr bwMode="auto">
          <a:xfrm>
            <a:off x="338138" y="41894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9990" name="Rectangle 7">
            <a:extLst>
              <a:ext uri="{FF2B5EF4-FFF2-40B4-BE49-F238E27FC236}">
                <a16:creationId xmlns:a16="http://schemas.microsoft.com/office/drawing/2014/main" id="{543986DE-92CF-46EB-8152-D92C13ADDAFB}"/>
              </a:ext>
            </a:extLst>
          </p:cNvPr>
          <p:cNvSpPr>
            <a:spLocks noChangeArrowheads="1"/>
          </p:cNvSpPr>
          <p:nvPr/>
        </p:nvSpPr>
        <p:spPr bwMode="auto">
          <a:xfrm>
            <a:off x="1905000" y="14478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Results Known</a:t>
            </a:r>
          </a:p>
        </p:txBody>
      </p:sp>
      <p:sp>
        <p:nvSpPr>
          <p:cNvPr id="169991" name="Rectangle 8">
            <a:extLst>
              <a:ext uri="{FF2B5EF4-FFF2-40B4-BE49-F238E27FC236}">
                <a16:creationId xmlns:a16="http://schemas.microsoft.com/office/drawing/2014/main" id="{5152376D-FEFE-4245-9A05-E336E1B2F5CF}"/>
              </a:ext>
            </a:extLst>
          </p:cNvPr>
          <p:cNvSpPr>
            <a:spLocks noChangeArrowheads="1"/>
          </p:cNvSpPr>
          <p:nvPr/>
        </p:nvSpPr>
        <p:spPr bwMode="auto">
          <a:xfrm>
            <a:off x="2127250" y="2073275"/>
            <a:ext cx="1143000" cy="12573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9992" name="Line 9">
            <a:extLst>
              <a:ext uri="{FF2B5EF4-FFF2-40B4-BE49-F238E27FC236}">
                <a16:creationId xmlns:a16="http://schemas.microsoft.com/office/drawing/2014/main" id="{2BC2CFA1-4FC2-43C7-9B9F-3F7BC36EE484}"/>
              </a:ext>
            </a:extLst>
          </p:cNvPr>
          <p:cNvSpPr>
            <a:spLocks noChangeShapeType="1"/>
          </p:cNvSpPr>
          <p:nvPr/>
        </p:nvSpPr>
        <p:spPr bwMode="auto">
          <a:xfrm>
            <a:off x="2120900" y="25431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9993" name="Line 10">
            <a:extLst>
              <a:ext uri="{FF2B5EF4-FFF2-40B4-BE49-F238E27FC236}">
                <a16:creationId xmlns:a16="http://schemas.microsoft.com/office/drawing/2014/main" id="{E9A2FB0D-A7BB-4228-9E80-84F1CB1A5AF4}"/>
              </a:ext>
            </a:extLst>
          </p:cNvPr>
          <p:cNvSpPr>
            <a:spLocks noChangeShapeType="1"/>
          </p:cNvSpPr>
          <p:nvPr/>
        </p:nvSpPr>
        <p:spPr bwMode="auto">
          <a:xfrm>
            <a:off x="2120900" y="22256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9994" name="Line 11">
            <a:extLst>
              <a:ext uri="{FF2B5EF4-FFF2-40B4-BE49-F238E27FC236}">
                <a16:creationId xmlns:a16="http://schemas.microsoft.com/office/drawing/2014/main" id="{5E1356DF-52F7-40D5-8009-AAA1D3617ED8}"/>
              </a:ext>
            </a:extLst>
          </p:cNvPr>
          <p:cNvSpPr>
            <a:spLocks noChangeShapeType="1"/>
          </p:cNvSpPr>
          <p:nvPr/>
        </p:nvSpPr>
        <p:spPr bwMode="auto">
          <a:xfrm>
            <a:off x="2120900" y="23907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9995" name="Line 12">
            <a:extLst>
              <a:ext uri="{FF2B5EF4-FFF2-40B4-BE49-F238E27FC236}">
                <a16:creationId xmlns:a16="http://schemas.microsoft.com/office/drawing/2014/main" id="{A221F331-10C8-4D30-980A-3911B04B8DE0}"/>
              </a:ext>
            </a:extLst>
          </p:cNvPr>
          <p:cNvSpPr>
            <a:spLocks noChangeShapeType="1"/>
          </p:cNvSpPr>
          <p:nvPr/>
        </p:nvSpPr>
        <p:spPr bwMode="auto">
          <a:xfrm>
            <a:off x="2120900" y="27082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9996" name="Line 13">
            <a:extLst>
              <a:ext uri="{FF2B5EF4-FFF2-40B4-BE49-F238E27FC236}">
                <a16:creationId xmlns:a16="http://schemas.microsoft.com/office/drawing/2014/main" id="{DA5EF214-9892-4A2E-A6C1-1718FDE28747}"/>
              </a:ext>
            </a:extLst>
          </p:cNvPr>
          <p:cNvSpPr>
            <a:spLocks noChangeShapeType="1"/>
          </p:cNvSpPr>
          <p:nvPr/>
        </p:nvSpPr>
        <p:spPr bwMode="auto">
          <a:xfrm>
            <a:off x="2120900" y="31781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9997" name="Line 14">
            <a:extLst>
              <a:ext uri="{FF2B5EF4-FFF2-40B4-BE49-F238E27FC236}">
                <a16:creationId xmlns:a16="http://schemas.microsoft.com/office/drawing/2014/main" id="{A3112DB9-FA0C-4BEE-8772-6C0913A5F53B}"/>
              </a:ext>
            </a:extLst>
          </p:cNvPr>
          <p:cNvSpPr>
            <a:spLocks noChangeShapeType="1"/>
          </p:cNvSpPr>
          <p:nvPr/>
        </p:nvSpPr>
        <p:spPr bwMode="auto">
          <a:xfrm>
            <a:off x="2120900" y="30257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9998" name="Line 15">
            <a:extLst>
              <a:ext uri="{FF2B5EF4-FFF2-40B4-BE49-F238E27FC236}">
                <a16:creationId xmlns:a16="http://schemas.microsoft.com/office/drawing/2014/main" id="{1AC640D7-1B62-4F22-BC93-416CB262D8D0}"/>
              </a:ext>
            </a:extLst>
          </p:cNvPr>
          <p:cNvSpPr>
            <a:spLocks noChangeShapeType="1"/>
          </p:cNvSpPr>
          <p:nvPr/>
        </p:nvSpPr>
        <p:spPr bwMode="auto">
          <a:xfrm>
            <a:off x="2120900" y="28606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9999" name="Line 16">
            <a:extLst>
              <a:ext uri="{FF2B5EF4-FFF2-40B4-BE49-F238E27FC236}">
                <a16:creationId xmlns:a16="http://schemas.microsoft.com/office/drawing/2014/main" id="{89EBCBBE-5C24-41B1-90D3-F8C2B0303583}"/>
              </a:ext>
            </a:extLst>
          </p:cNvPr>
          <p:cNvSpPr>
            <a:spLocks noChangeShapeType="1"/>
          </p:cNvSpPr>
          <p:nvPr/>
        </p:nvSpPr>
        <p:spPr bwMode="auto">
          <a:xfrm flipV="1">
            <a:off x="3092450" y="2066925"/>
            <a:ext cx="0" cy="12700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00" name="Rectangle 17">
            <a:extLst>
              <a:ext uri="{FF2B5EF4-FFF2-40B4-BE49-F238E27FC236}">
                <a16:creationId xmlns:a16="http://schemas.microsoft.com/office/drawing/2014/main" id="{0EA5B982-9645-4CD2-9909-448EEBBC0DBB}"/>
              </a:ext>
            </a:extLst>
          </p:cNvPr>
          <p:cNvSpPr>
            <a:spLocks noChangeArrowheads="1"/>
          </p:cNvSpPr>
          <p:nvPr/>
        </p:nvSpPr>
        <p:spPr bwMode="auto">
          <a:xfrm>
            <a:off x="3051175" y="2006600"/>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0001" name="Rectangle 18">
            <a:extLst>
              <a:ext uri="{FF2B5EF4-FFF2-40B4-BE49-F238E27FC236}">
                <a16:creationId xmlns:a16="http://schemas.microsoft.com/office/drawing/2014/main" id="{D868B740-D304-4BDC-9ECD-A4C87A99A491}"/>
              </a:ext>
            </a:extLst>
          </p:cNvPr>
          <p:cNvSpPr>
            <a:spLocks noChangeArrowheads="1"/>
          </p:cNvSpPr>
          <p:nvPr/>
        </p:nvSpPr>
        <p:spPr bwMode="auto">
          <a:xfrm>
            <a:off x="3051175" y="2159000"/>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0002" name="Rectangle 19">
            <a:extLst>
              <a:ext uri="{FF2B5EF4-FFF2-40B4-BE49-F238E27FC236}">
                <a16:creationId xmlns:a16="http://schemas.microsoft.com/office/drawing/2014/main" id="{3E766849-EF46-4B0A-8F57-E9B74A43B497}"/>
              </a:ext>
            </a:extLst>
          </p:cNvPr>
          <p:cNvSpPr>
            <a:spLocks noChangeArrowheads="1"/>
          </p:cNvSpPr>
          <p:nvPr/>
        </p:nvSpPr>
        <p:spPr bwMode="auto">
          <a:xfrm>
            <a:off x="3074988" y="2324100"/>
            <a:ext cx="242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0003" name="Rectangle 20">
            <a:extLst>
              <a:ext uri="{FF2B5EF4-FFF2-40B4-BE49-F238E27FC236}">
                <a16:creationId xmlns:a16="http://schemas.microsoft.com/office/drawing/2014/main" id="{250699A6-B498-4B6B-BF58-A79CFC3C6934}"/>
              </a:ext>
            </a:extLst>
          </p:cNvPr>
          <p:cNvSpPr>
            <a:spLocks noChangeArrowheads="1"/>
          </p:cNvSpPr>
          <p:nvPr/>
        </p:nvSpPr>
        <p:spPr bwMode="auto">
          <a:xfrm>
            <a:off x="3074988" y="2476500"/>
            <a:ext cx="242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0004" name="Rectangle 21">
            <a:extLst>
              <a:ext uri="{FF2B5EF4-FFF2-40B4-BE49-F238E27FC236}">
                <a16:creationId xmlns:a16="http://schemas.microsoft.com/office/drawing/2014/main" id="{306CF19B-0783-4405-A2EA-488FAE09F7DD}"/>
              </a:ext>
            </a:extLst>
          </p:cNvPr>
          <p:cNvSpPr>
            <a:spLocks noChangeArrowheads="1"/>
          </p:cNvSpPr>
          <p:nvPr/>
        </p:nvSpPr>
        <p:spPr bwMode="auto">
          <a:xfrm>
            <a:off x="3051175" y="2628900"/>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0005" name="Rectangle 22">
            <a:extLst>
              <a:ext uri="{FF2B5EF4-FFF2-40B4-BE49-F238E27FC236}">
                <a16:creationId xmlns:a16="http://schemas.microsoft.com/office/drawing/2014/main" id="{627FA9F9-F472-457C-87C2-C682518FC26B}"/>
              </a:ext>
            </a:extLst>
          </p:cNvPr>
          <p:cNvSpPr>
            <a:spLocks noChangeArrowheads="1"/>
          </p:cNvSpPr>
          <p:nvPr/>
        </p:nvSpPr>
        <p:spPr bwMode="auto">
          <a:xfrm>
            <a:off x="2105025" y="1122363"/>
            <a:ext cx="130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PAST</a:t>
            </a:r>
          </a:p>
        </p:txBody>
      </p:sp>
      <p:grpSp>
        <p:nvGrpSpPr>
          <p:cNvPr id="170006" name="Group 23">
            <a:extLst>
              <a:ext uri="{FF2B5EF4-FFF2-40B4-BE49-F238E27FC236}">
                <a16:creationId xmlns:a16="http://schemas.microsoft.com/office/drawing/2014/main" id="{842B00CE-3E1E-401B-9977-4E0A21E22811}"/>
              </a:ext>
            </a:extLst>
          </p:cNvPr>
          <p:cNvGrpSpPr>
            <a:grpSpLocks/>
          </p:cNvGrpSpPr>
          <p:nvPr/>
        </p:nvGrpSpPr>
        <p:grpSpPr bwMode="auto">
          <a:xfrm>
            <a:off x="4032250" y="2068513"/>
            <a:ext cx="533400" cy="444500"/>
            <a:chOff x="2540" y="1303"/>
            <a:chExt cx="336" cy="280"/>
          </a:xfrm>
        </p:grpSpPr>
        <p:sp>
          <p:nvSpPr>
            <p:cNvPr id="170028" name="Rectangle 24">
              <a:extLst>
                <a:ext uri="{FF2B5EF4-FFF2-40B4-BE49-F238E27FC236}">
                  <a16:creationId xmlns:a16="http://schemas.microsoft.com/office/drawing/2014/main" id="{1E6E4FA8-164E-4433-9AE3-5C25CBE01446}"/>
                </a:ext>
              </a:extLst>
            </p:cNvPr>
            <p:cNvSpPr>
              <a:spLocks noChangeArrowheads="1"/>
            </p:cNvSpPr>
            <p:nvPr/>
          </p:nvSpPr>
          <p:spPr bwMode="auto">
            <a:xfrm>
              <a:off x="2540" y="1303"/>
              <a:ext cx="336" cy="28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29" name="Line 25">
              <a:extLst>
                <a:ext uri="{FF2B5EF4-FFF2-40B4-BE49-F238E27FC236}">
                  <a16:creationId xmlns:a16="http://schemas.microsoft.com/office/drawing/2014/main" id="{7F3E95D0-E9F0-4CA0-84D7-7FA0FCF19049}"/>
                </a:ext>
              </a:extLst>
            </p:cNvPr>
            <p:cNvSpPr>
              <a:spLocks noChangeShapeType="1"/>
            </p:cNvSpPr>
            <p:nvPr/>
          </p:nvSpPr>
          <p:spPr bwMode="auto">
            <a:xfrm>
              <a:off x="2600" y="146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30" name="Line 26">
              <a:extLst>
                <a:ext uri="{FF2B5EF4-FFF2-40B4-BE49-F238E27FC236}">
                  <a16:creationId xmlns:a16="http://schemas.microsoft.com/office/drawing/2014/main" id="{2B1E80FB-6C05-4988-A32C-373D38B584CF}"/>
                </a:ext>
              </a:extLst>
            </p:cNvPr>
            <p:cNvSpPr>
              <a:spLocks noChangeShapeType="1"/>
            </p:cNvSpPr>
            <p:nvPr/>
          </p:nvSpPr>
          <p:spPr bwMode="auto">
            <a:xfrm>
              <a:off x="2600" y="150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31" name="Line 27">
              <a:extLst>
                <a:ext uri="{FF2B5EF4-FFF2-40B4-BE49-F238E27FC236}">
                  <a16:creationId xmlns:a16="http://schemas.microsoft.com/office/drawing/2014/main" id="{91BB93EE-05A3-4A53-861D-4B884F53D2FF}"/>
                </a:ext>
              </a:extLst>
            </p:cNvPr>
            <p:cNvSpPr>
              <a:spLocks noChangeShapeType="1"/>
            </p:cNvSpPr>
            <p:nvPr/>
          </p:nvSpPr>
          <p:spPr bwMode="auto">
            <a:xfrm>
              <a:off x="2600" y="154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32" name="Line 28">
              <a:extLst>
                <a:ext uri="{FF2B5EF4-FFF2-40B4-BE49-F238E27FC236}">
                  <a16:creationId xmlns:a16="http://schemas.microsoft.com/office/drawing/2014/main" id="{553A6026-AC41-4EFB-A350-8F4378EE896F}"/>
                </a:ext>
              </a:extLst>
            </p:cNvPr>
            <p:cNvSpPr>
              <a:spLocks noChangeShapeType="1"/>
            </p:cNvSpPr>
            <p:nvPr/>
          </p:nvSpPr>
          <p:spPr bwMode="auto">
            <a:xfrm>
              <a:off x="2600" y="1391"/>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33" name="Line 29">
              <a:extLst>
                <a:ext uri="{FF2B5EF4-FFF2-40B4-BE49-F238E27FC236}">
                  <a16:creationId xmlns:a16="http://schemas.microsoft.com/office/drawing/2014/main" id="{196C619F-1513-4A03-857F-03EEA254A602}"/>
                </a:ext>
              </a:extLst>
            </p:cNvPr>
            <p:cNvSpPr>
              <a:spLocks noChangeShapeType="1"/>
            </p:cNvSpPr>
            <p:nvPr/>
          </p:nvSpPr>
          <p:spPr bwMode="auto">
            <a:xfrm>
              <a:off x="2608" y="142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70007" name="Group 30">
            <a:extLst>
              <a:ext uri="{FF2B5EF4-FFF2-40B4-BE49-F238E27FC236}">
                <a16:creationId xmlns:a16="http://schemas.microsoft.com/office/drawing/2014/main" id="{8C5B1CD5-B446-4385-AB61-89FE91860705}"/>
              </a:ext>
            </a:extLst>
          </p:cNvPr>
          <p:cNvGrpSpPr>
            <a:grpSpLocks/>
          </p:cNvGrpSpPr>
          <p:nvPr/>
        </p:nvGrpSpPr>
        <p:grpSpPr bwMode="auto">
          <a:xfrm>
            <a:off x="515938" y="2008188"/>
            <a:ext cx="1160462" cy="1346200"/>
            <a:chOff x="325" y="1265"/>
            <a:chExt cx="731" cy="848"/>
          </a:xfrm>
        </p:grpSpPr>
        <p:sp>
          <p:nvSpPr>
            <p:cNvPr id="170022" name="Oval 31">
              <a:extLst>
                <a:ext uri="{FF2B5EF4-FFF2-40B4-BE49-F238E27FC236}">
                  <a16:creationId xmlns:a16="http://schemas.microsoft.com/office/drawing/2014/main" id="{6B5799AF-A6FE-4FED-A217-AB52E89F6F44}"/>
                </a:ext>
              </a:extLst>
            </p:cNvPr>
            <p:cNvSpPr>
              <a:spLocks noChangeArrowheads="1"/>
            </p:cNvSpPr>
            <p:nvPr/>
          </p:nvSpPr>
          <p:spPr bwMode="auto">
            <a:xfrm>
              <a:off x="325" y="1833"/>
              <a:ext cx="727" cy="28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23" name="Oval 32" descr="Dotted diamond">
              <a:extLst>
                <a:ext uri="{FF2B5EF4-FFF2-40B4-BE49-F238E27FC236}">
                  <a16:creationId xmlns:a16="http://schemas.microsoft.com/office/drawing/2014/main" id="{108147BC-A3F8-4DE1-8C2B-DE32D437B572}"/>
                </a:ext>
              </a:extLst>
            </p:cNvPr>
            <p:cNvSpPr>
              <a:spLocks noChangeArrowheads="1"/>
            </p:cNvSpPr>
            <p:nvPr/>
          </p:nvSpPr>
          <p:spPr bwMode="auto">
            <a:xfrm>
              <a:off x="325" y="1265"/>
              <a:ext cx="727" cy="280"/>
            </a:xfrm>
            <a:prstGeom prst="ellipse">
              <a:avLst/>
            </a:prstGeom>
            <a:blipFill dpi="0" rotWithShape="0">
              <a:blip r:embed="rId3"/>
              <a:srcRect/>
              <a:tile tx="0" ty="0" sx="100000" sy="100000" flip="none" algn="tl"/>
            </a:blipFill>
            <a:ln w="12700">
              <a:solidFill>
                <a:srgbClr val="000000"/>
              </a:solidFill>
              <a:round/>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24" name="Oval 33">
              <a:extLst>
                <a:ext uri="{FF2B5EF4-FFF2-40B4-BE49-F238E27FC236}">
                  <a16:creationId xmlns:a16="http://schemas.microsoft.com/office/drawing/2014/main" id="{0317C99C-8B12-48C9-A2CC-9E3B70E967FE}"/>
                </a:ext>
              </a:extLst>
            </p:cNvPr>
            <p:cNvSpPr>
              <a:spLocks noChangeArrowheads="1"/>
            </p:cNvSpPr>
            <p:nvPr/>
          </p:nvSpPr>
          <p:spPr bwMode="auto">
            <a:xfrm>
              <a:off x="325" y="1805"/>
              <a:ext cx="731" cy="28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25" name="Line 34">
              <a:extLst>
                <a:ext uri="{FF2B5EF4-FFF2-40B4-BE49-F238E27FC236}">
                  <a16:creationId xmlns:a16="http://schemas.microsoft.com/office/drawing/2014/main" id="{6CB76949-40B7-44C2-B1EB-08FADB933A73}"/>
                </a:ext>
              </a:extLst>
            </p:cNvPr>
            <p:cNvSpPr>
              <a:spLocks noChangeShapeType="1"/>
            </p:cNvSpPr>
            <p:nvPr/>
          </p:nvSpPr>
          <p:spPr bwMode="auto">
            <a:xfrm>
              <a:off x="1056" y="1405"/>
              <a:ext cx="0" cy="56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26" name="Rectangle 35">
              <a:extLst>
                <a:ext uri="{FF2B5EF4-FFF2-40B4-BE49-F238E27FC236}">
                  <a16:creationId xmlns:a16="http://schemas.microsoft.com/office/drawing/2014/main" id="{7DCAB299-2E38-4EE2-B632-1AE4A2E58B06}"/>
                </a:ext>
              </a:extLst>
            </p:cNvPr>
            <p:cNvSpPr>
              <a:spLocks noChangeArrowheads="1"/>
            </p:cNvSpPr>
            <p:nvPr/>
          </p:nvSpPr>
          <p:spPr bwMode="auto">
            <a:xfrm>
              <a:off x="454" y="1682"/>
              <a:ext cx="4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Data</a:t>
              </a:r>
            </a:p>
          </p:txBody>
        </p:sp>
        <p:sp>
          <p:nvSpPr>
            <p:cNvPr id="170027" name="Line 36">
              <a:extLst>
                <a:ext uri="{FF2B5EF4-FFF2-40B4-BE49-F238E27FC236}">
                  <a16:creationId xmlns:a16="http://schemas.microsoft.com/office/drawing/2014/main" id="{D3687414-A4A9-4FC8-B780-28FB5ABD72EB}"/>
                </a:ext>
              </a:extLst>
            </p:cNvPr>
            <p:cNvSpPr>
              <a:spLocks noChangeShapeType="1"/>
            </p:cNvSpPr>
            <p:nvPr/>
          </p:nvSpPr>
          <p:spPr bwMode="auto">
            <a:xfrm>
              <a:off x="325" y="1413"/>
              <a:ext cx="0" cy="56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0008" name="Line 37">
            <a:extLst>
              <a:ext uri="{FF2B5EF4-FFF2-40B4-BE49-F238E27FC236}">
                <a16:creationId xmlns:a16="http://schemas.microsoft.com/office/drawing/2014/main" id="{FA61CDB2-72CF-401D-AB66-D6CD55B13FD7}"/>
              </a:ext>
            </a:extLst>
          </p:cNvPr>
          <p:cNvSpPr>
            <a:spLocks noChangeShapeType="1"/>
          </p:cNvSpPr>
          <p:nvPr/>
        </p:nvSpPr>
        <p:spPr bwMode="auto">
          <a:xfrm flipV="1">
            <a:off x="1676400" y="2727325"/>
            <a:ext cx="441325" cy="15875"/>
          </a:xfrm>
          <a:prstGeom prst="line">
            <a:avLst/>
          </a:prstGeom>
          <a:noFill/>
          <a:ln w="508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09" name="Line 38">
            <a:extLst>
              <a:ext uri="{FF2B5EF4-FFF2-40B4-BE49-F238E27FC236}">
                <a16:creationId xmlns:a16="http://schemas.microsoft.com/office/drawing/2014/main" id="{869589C2-61E3-4888-9A3E-F4FA0161D8F6}"/>
              </a:ext>
            </a:extLst>
          </p:cNvPr>
          <p:cNvSpPr>
            <a:spLocks noChangeShapeType="1"/>
          </p:cNvSpPr>
          <p:nvPr/>
        </p:nvSpPr>
        <p:spPr bwMode="auto">
          <a:xfrm>
            <a:off x="3398838" y="2330450"/>
            <a:ext cx="639762"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10" name="Rectangle 39">
            <a:extLst>
              <a:ext uri="{FF2B5EF4-FFF2-40B4-BE49-F238E27FC236}">
                <a16:creationId xmlns:a16="http://schemas.microsoft.com/office/drawing/2014/main" id="{785541F4-2A72-4EDE-B518-91B84364480B}"/>
              </a:ext>
            </a:extLst>
          </p:cNvPr>
          <p:cNvSpPr>
            <a:spLocks noChangeArrowheads="1"/>
          </p:cNvSpPr>
          <p:nvPr/>
        </p:nvSpPr>
        <p:spPr bwMode="auto">
          <a:xfrm>
            <a:off x="3683000" y="3454400"/>
            <a:ext cx="1914525" cy="466725"/>
          </a:xfrm>
          <a:prstGeom prst="rect">
            <a:avLst/>
          </a:prstGeom>
          <a:solidFill>
            <a:schemeClr val="bg1"/>
          </a:solidFill>
          <a:ln w="508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11" name="Rectangle 40">
            <a:extLst>
              <a:ext uri="{FF2B5EF4-FFF2-40B4-BE49-F238E27FC236}">
                <a16:creationId xmlns:a16="http://schemas.microsoft.com/office/drawing/2014/main" id="{A2DCB09A-FED2-453C-B14D-C993E0467370}"/>
              </a:ext>
            </a:extLst>
          </p:cNvPr>
          <p:cNvSpPr>
            <a:spLocks noChangeArrowheads="1"/>
          </p:cNvSpPr>
          <p:nvPr/>
        </p:nvSpPr>
        <p:spPr bwMode="auto">
          <a:xfrm>
            <a:off x="3794125" y="3429000"/>
            <a:ext cx="1814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Model Builder</a:t>
            </a:r>
          </a:p>
        </p:txBody>
      </p:sp>
      <p:sp>
        <p:nvSpPr>
          <p:cNvPr id="170012" name="Line 41">
            <a:extLst>
              <a:ext uri="{FF2B5EF4-FFF2-40B4-BE49-F238E27FC236}">
                <a16:creationId xmlns:a16="http://schemas.microsoft.com/office/drawing/2014/main" id="{66DE10EE-A6AE-4A34-AA13-7F324D45E67D}"/>
              </a:ext>
            </a:extLst>
          </p:cNvPr>
          <p:cNvSpPr>
            <a:spLocks noChangeShapeType="1"/>
          </p:cNvSpPr>
          <p:nvPr/>
        </p:nvSpPr>
        <p:spPr bwMode="auto">
          <a:xfrm flipH="1">
            <a:off x="4343400" y="2514600"/>
            <a:ext cx="0" cy="91440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13" name="Rectangle 42">
            <a:extLst>
              <a:ext uri="{FF2B5EF4-FFF2-40B4-BE49-F238E27FC236}">
                <a16:creationId xmlns:a16="http://schemas.microsoft.com/office/drawing/2014/main" id="{917FEEC4-2E3E-42C3-B19D-C3A796404DC2}"/>
              </a:ext>
            </a:extLst>
          </p:cNvPr>
          <p:cNvSpPr>
            <a:spLocks noChangeArrowheads="1"/>
          </p:cNvSpPr>
          <p:nvPr/>
        </p:nvSpPr>
        <p:spPr bwMode="auto">
          <a:xfrm>
            <a:off x="2057400" y="4648200"/>
            <a:ext cx="130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60C900"/>
                </a:solidFill>
                <a:effectLst/>
                <a:uLnTx/>
                <a:uFillTx/>
                <a:latin typeface="Arial" panose="020B0604020202020204" pitchFamily="34" charset="0"/>
                <a:ea typeface="+mn-ea"/>
                <a:cs typeface="Arial" panose="020B0604020202020204" pitchFamily="34" charset="0"/>
              </a:rPr>
              <a:t>Testing set</a:t>
            </a:r>
          </a:p>
        </p:txBody>
      </p:sp>
      <p:grpSp>
        <p:nvGrpSpPr>
          <p:cNvPr id="170014" name="Group 49">
            <a:extLst>
              <a:ext uri="{FF2B5EF4-FFF2-40B4-BE49-F238E27FC236}">
                <a16:creationId xmlns:a16="http://schemas.microsoft.com/office/drawing/2014/main" id="{E7151327-D5B0-464B-B431-A72A94AF2786}"/>
              </a:ext>
            </a:extLst>
          </p:cNvPr>
          <p:cNvGrpSpPr>
            <a:grpSpLocks/>
          </p:cNvGrpSpPr>
          <p:nvPr/>
        </p:nvGrpSpPr>
        <p:grpSpPr bwMode="auto">
          <a:xfrm>
            <a:off x="2438400" y="3429000"/>
            <a:ext cx="533400" cy="1104900"/>
            <a:chOff x="1632" y="2256"/>
            <a:chExt cx="336" cy="696"/>
          </a:xfrm>
        </p:grpSpPr>
        <p:grpSp>
          <p:nvGrpSpPr>
            <p:cNvPr id="170016" name="Group 43">
              <a:extLst>
                <a:ext uri="{FF2B5EF4-FFF2-40B4-BE49-F238E27FC236}">
                  <a16:creationId xmlns:a16="http://schemas.microsoft.com/office/drawing/2014/main" id="{0BE57383-EDC7-4F47-B5C4-683D29D55896}"/>
                </a:ext>
              </a:extLst>
            </p:cNvPr>
            <p:cNvGrpSpPr>
              <a:grpSpLocks/>
            </p:cNvGrpSpPr>
            <p:nvPr/>
          </p:nvGrpSpPr>
          <p:grpSpPr bwMode="auto">
            <a:xfrm>
              <a:off x="1632" y="2784"/>
              <a:ext cx="336" cy="168"/>
              <a:chOff x="1812" y="2352"/>
              <a:chExt cx="336" cy="168"/>
            </a:xfrm>
          </p:grpSpPr>
          <p:sp>
            <p:nvSpPr>
              <p:cNvPr id="170018" name="Rectangle 44">
                <a:extLst>
                  <a:ext uri="{FF2B5EF4-FFF2-40B4-BE49-F238E27FC236}">
                    <a16:creationId xmlns:a16="http://schemas.microsoft.com/office/drawing/2014/main" id="{CF7548F9-E9D8-49A4-874E-BE8F7928CB0C}"/>
                  </a:ext>
                </a:extLst>
              </p:cNvPr>
              <p:cNvSpPr>
                <a:spLocks noChangeArrowheads="1"/>
              </p:cNvSpPr>
              <p:nvPr/>
            </p:nvSpPr>
            <p:spPr bwMode="auto">
              <a:xfrm>
                <a:off x="1812" y="2352"/>
                <a:ext cx="336" cy="16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19" name="Line 45">
                <a:extLst>
                  <a:ext uri="{FF2B5EF4-FFF2-40B4-BE49-F238E27FC236}">
                    <a16:creationId xmlns:a16="http://schemas.microsoft.com/office/drawing/2014/main" id="{AA378FBF-5C25-46D7-873B-DDCEC17854BB}"/>
                  </a:ext>
                </a:extLst>
              </p:cNvPr>
              <p:cNvSpPr>
                <a:spLocks noChangeShapeType="1"/>
              </p:cNvSpPr>
              <p:nvPr/>
            </p:nvSpPr>
            <p:spPr bwMode="auto">
              <a:xfrm>
                <a:off x="1872" y="2416"/>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20" name="Line 46">
                <a:extLst>
                  <a:ext uri="{FF2B5EF4-FFF2-40B4-BE49-F238E27FC236}">
                    <a16:creationId xmlns:a16="http://schemas.microsoft.com/office/drawing/2014/main" id="{05AB0C25-65BA-4D9E-835D-21B5B1E31CB1}"/>
                  </a:ext>
                </a:extLst>
              </p:cNvPr>
              <p:cNvSpPr>
                <a:spLocks noChangeShapeType="1"/>
              </p:cNvSpPr>
              <p:nvPr/>
            </p:nvSpPr>
            <p:spPr bwMode="auto">
              <a:xfrm>
                <a:off x="1872" y="2448"/>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021" name="Line 47">
                <a:extLst>
                  <a:ext uri="{FF2B5EF4-FFF2-40B4-BE49-F238E27FC236}">
                    <a16:creationId xmlns:a16="http://schemas.microsoft.com/office/drawing/2014/main" id="{C2A5D0E6-2FEB-47B8-A898-915589E1EA55}"/>
                  </a:ext>
                </a:extLst>
              </p:cNvPr>
              <p:cNvSpPr>
                <a:spLocks noChangeShapeType="1"/>
              </p:cNvSpPr>
              <p:nvPr/>
            </p:nvSpPr>
            <p:spPr bwMode="auto">
              <a:xfrm>
                <a:off x="1872" y="2480"/>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0017" name="Line 48">
              <a:extLst>
                <a:ext uri="{FF2B5EF4-FFF2-40B4-BE49-F238E27FC236}">
                  <a16:creationId xmlns:a16="http://schemas.microsoft.com/office/drawing/2014/main" id="{E72560B2-D51C-48D9-8D92-91D6DB5A7CD8}"/>
                </a:ext>
              </a:extLst>
            </p:cNvPr>
            <p:cNvSpPr>
              <a:spLocks noChangeShapeType="1"/>
            </p:cNvSpPr>
            <p:nvPr/>
          </p:nvSpPr>
          <p:spPr bwMode="auto">
            <a:xfrm>
              <a:off x="1776" y="2256"/>
              <a:ext cx="0" cy="432"/>
            </a:xfrm>
            <a:prstGeom prst="line">
              <a:avLst/>
            </a:prstGeom>
            <a:noFill/>
            <a:ln w="12700">
              <a:solidFill>
                <a:schemeClr val="tx1"/>
              </a:solidFill>
              <a:miter lim="800000"/>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52" name="TextBox 51">
            <a:extLst>
              <a:ext uri="{FF2B5EF4-FFF2-40B4-BE49-F238E27FC236}">
                <a16:creationId xmlns:a16="http://schemas.microsoft.com/office/drawing/2014/main" id="{E75372F5-7B70-4BE4-A389-E6835360DE27}"/>
              </a:ext>
            </a:extLst>
          </p:cNvPr>
          <p:cNvSpPr txBox="1"/>
          <p:nvPr/>
        </p:nvSpPr>
        <p:spPr>
          <a:xfrm>
            <a:off x="4738688" y="1738313"/>
            <a:ext cx="1235075" cy="369887"/>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Features</a:t>
            </a:r>
          </a:p>
        </p:txBody>
      </p:sp>
      <p:sp>
        <p:nvSpPr>
          <p:cNvPr id="53" name="Slide Number Placeholder 5">
            <a:extLst>
              <a:ext uri="{FF2B5EF4-FFF2-40B4-BE49-F238E27FC236}">
                <a16:creationId xmlns:a16="http://schemas.microsoft.com/office/drawing/2014/main" id="{183F3B41-E334-4A6E-A11C-F1E346FA3A3E}"/>
              </a:ext>
            </a:extLst>
          </p:cNvPr>
          <p:cNvSpPr txBox="1">
            <a:spLocks/>
          </p:cNvSpPr>
          <p:nvPr/>
        </p:nvSpPr>
        <p:spPr bwMode="auto">
          <a:xfrm>
            <a:off x="8610600" y="6565900"/>
            <a:ext cx="5334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EDBE0337-12DD-4C99-AFF7-BE4BA12ED140}" type="slidenum">
              <a:rPr lang="en-US" smtClean="0">
                <a:solidFill>
                  <a:srgbClr val="000000"/>
                </a:solidFill>
                <a:latin typeface="Tahoma" pitchFamily="34" charset="0"/>
              </a:rPr>
              <a:pPr algn="r" fontAlgn="base">
                <a:spcBef>
                  <a:spcPct val="0"/>
                </a:spcBef>
                <a:spcAft>
                  <a:spcPct val="0"/>
                </a:spcAft>
                <a:defRPr/>
              </a:pPr>
              <a:t>15</a:t>
            </a:fld>
            <a:endParaRPr lang="en-US">
              <a:solidFill>
                <a:srgbClr val="000000"/>
              </a:solidFill>
              <a:latin typeface="Tahoma" pitchFamily="34" charset="0"/>
            </a:endParaRPr>
          </a:p>
        </p:txBody>
      </p:sp>
    </p:spTree>
    <p:extLst>
      <p:ext uri="{BB962C8B-B14F-4D97-AF65-F5344CB8AC3E}">
        <p14:creationId xmlns:p14="http://schemas.microsoft.com/office/powerpoint/2010/main" val="2202479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5" name="Rectangle 2">
            <a:extLst>
              <a:ext uri="{FF2B5EF4-FFF2-40B4-BE49-F238E27FC236}">
                <a16:creationId xmlns:a16="http://schemas.microsoft.com/office/drawing/2014/main" id="{E6933B43-D7C6-4059-9434-6BA8DDD5CA53}"/>
              </a:ext>
            </a:extLst>
          </p:cNvPr>
          <p:cNvSpPr>
            <a:spLocks noGrp="1" noChangeArrowheads="1"/>
          </p:cNvSpPr>
          <p:nvPr>
            <p:ph type="title"/>
          </p:nvPr>
        </p:nvSpPr>
        <p:spPr>
          <a:xfrm>
            <a:off x="19050" y="0"/>
            <a:ext cx="9124950" cy="533400"/>
          </a:xfrm>
        </p:spPr>
        <p:txBody>
          <a:bodyPr lIns="92075" tIns="46038" rIns="92075" bIns="46038"/>
          <a:lstStyle/>
          <a:p>
            <a:pPr algn="ctr" defTabSz="917575" eaLnBrk="1" hangingPunct="1"/>
            <a:r>
              <a:rPr lang="en-US" altLang="en-US" sz="2400" b="1">
                <a:solidFill>
                  <a:srgbClr val="0070C0"/>
                </a:solidFill>
                <a:latin typeface="Comic Sans MS" panose="030F0702030302020204" pitchFamily="66" charset="0"/>
              </a:rPr>
              <a:t>Classification Step 3: Evaluate on test set (Re-train?)</a:t>
            </a:r>
          </a:p>
        </p:txBody>
      </p:sp>
      <p:sp>
        <p:nvSpPr>
          <p:cNvPr id="172036" name="Line 3">
            <a:extLst>
              <a:ext uri="{FF2B5EF4-FFF2-40B4-BE49-F238E27FC236}">
                <a16:creationId xmlns:a16="http://schemas.microsoft.com/office/drawing/2014/main" id="{388AA5B6-8CF1-4094-995F-275FC38A485A}"/>
              </a:ext>
            </a:extLst>
          </p:cNvPr>
          <p:cNvSpPr>
            <a:spLocks noChangeShapeType="1"/>
          </p:cNvSpPr>
          <p:nvPr/>
        </p:nvSpPr>
        <p:spPr bwMode="auto">
          <a:xfrm flipV="1">
            <a:off x="3048000" y="4419600"/>
            <a:ext cx="685800"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72037" name="Group 4">
            <a:extLst>
              <a:ext uri="{FF2B5EF4-FFF2-40B4-BE49-F238E27FC236}">
                <a16:creationId xmlns:a16="http://schemas.microsoft.com/office/drawing/2014/main" id="{83E37749-12F5-4BAE-9692-89534D3BAC5E}"/>
              </a:ext>
            </a:extLst>
          </p:cNvPr>
          <p:cNvGrpSpPr>
            <a:grpSpLocks/>
          </p:cNvGrpSpPr>
          <p:nvPr/>
        </p:nvGrpSpPr>
        <p:grpSpPr bwMode="auto">
          <a:xfrm>
            <a:off x="515938" y="2008188"/>
            <a:ext cx="1160462" cy="1346200"/>
            <a:chOff x="325" y="1265"/>
            <a:chExt cx="731" cy="848"/>
          </a:xfrm>
        </p:grpSpPr>
        <p:sp>
          <p:nvSpPr>
            <p:cNvPr id="172094" name="Oval 5">
              <a:extLst>
                <a:ext uri="{FF2B5EF4-FFF2-40B4-BE49-F238E27FC236}">
                  <a16:creationId xmlns:a16="http://schemas.microsoft.com/office/drawing/2014/main" id="{4F2A561C-679F-4BD6-9320-7ED9EE80210B}"/>
                </a:ext>
              </a:extLst>
            </p:cNvPr>
            <p:cNvSpPr>
              <a:spLocks noChangeArrowheads="1"/>
            </p:cNvSpPr>
            <p:nvPr/>
          </p:nvSpPr>
          <p:spPr bwMode="auto">
            <a:xfrm>
              <a:off x="325" y="1833"/>
              <a:ext cx="727" cy="28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95" name="Oval 6" descr="Dotted diamond">
              <a:extLst>
                <a:ext uri="{FF2B5EF4-FFF2-40B4-BE49-F238E27FC236}">
                  <a16:creationId xmlns:a16="http://schemas.microsoft.com/office/drawing/2014/main" id="{75925A8A-CF76-4A09-A0CB-9BED71913D8A}"/>
                </a:ext>
              </a:extLst>
            </p:cNvPr>
            <p:cNvSpPr>
              <a:spLocks noChangeArrowheads="1"/>
            </p:cNvSpPr>
            <p:nvPr/>
          </p:nvSpPr>
          <p:spPr bwMode="auto">
            <a:xfrm>
              <a:off x="325" y="1265"/>
              <a:ext cx="727" cy="280"/>
            </a:xfrm>
            <a:prstGeom prst="ellipse">
              <a:avLst/>
            </a:prstGeom>
            <a:blipFill dpi="0" rotWithShape="0">
              <a:blip r:embed="rId3"/>
              <a:srcRect/>
              <a:tile tx="0" ty="0" sx="100000" sy="100000" flip="none" algn="tl"/>
            </a:blipFill>
            <a:ln w="12700">
              <a:solidFill>
                <a:srgbClr val="000000"/>
              </a:solidFill>
              <a:round/>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96" name="Oval 7">
              <a:extLst>
                <a:ext uri="{FF2B5EF4-FFF2-40B4-BE49-F238E27FC236}">
                  <a16:creationId xmlns:a16="http://schemas.microsoft.com/office/drawing/2014/main" id="{37D727CD-A794-433D-A6F0-177DCFD3FFC1}"/>
                </a:ext>
              </a:extLst>
            </p:cNvPr>
            <p:cNvSpPr>
              <a:spLocks noChangeArrowheads="1"/>
            </p:cNvSpPr>
            <p:nvPr/>
          </p:nvSpPr>
          <p:spPr bwMode="auto">
            <a:xfrm>
              <a:off x="325" y="1805"/>
              <a:ext cx="731" cy="28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97" name="Line 8">
              <a:extLst>
                <a:ext uri="{FF2B5EF4-FFF2-40B4-BE49-F238E27FC236}">
                  <a16:creationId xmlns:a16="http://schemas.microsoft.com/office/drawing/2014/main" id="{3259CB25-FB63-471D-9063-9F6F5966E0E9}"/>
                </a:ext>
              </a:extLst>
            </p:cNvPr>
            <p:cNvSpPr>
              <a:spLocks noChangeShapeType="1"/>
            </p:cNvSpPr>
            <p:nvPr/>
          </p:nvSpPr>
          <p:spPr bwMode="auto">
            <a:xfrm>
              <a:off x="1056" y="1405"/>
              <a:ext cx="0" cy="56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98" name="Rectangle 9">
              <a:extLst>
                <a:ext uri="{FF2B5EF4-FFF2-40B4-BE49-F238E27FC236}">
                  <a16:creationId xmlns:a16="http://schemas.microsoft.com/office/drawing/2014/main" id="{EB2D8924-5C55-4090-ADE1-618B408518A6}"/>
                </a:ext>
              </a:extLst>
            </p:cNvPr>
            <p:cNvSpPr>
              <a:spLocks noChangeArrowheads="1"/>
            </p:cNvSpPr>
            <p:nvPr/>
          </p:nvSpPr>
          <p:spPr bwMode="auto">
            <a:xfrm>
              <a:off x="454" y="1682"/>
              <a:ext cx="4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Data</a:t>
              </a:r>
            </a:p>
          </p:txBody>
        </p:sp>
        <p:sp>
          <p:nvSpPr>
            <p:cNvPr id="172099" name="Line 10">
              <a:extLst>
                <a:ext uri="{FF2B5EF4-FFF2-40B4-BE49-F238E27FC236}">
                  <a16:creationId xmlns:a16="http://schemas.microsoft.com/office/drawing/2014/main" id="{08ECE7ED-1D3C-41A6-BA4E-64A164802955}"/>
                </a:ext>
              </a:extLst>
            </p:cNvPr>
            <p:cNvSpPr>
              <a:spLocks noChangeShapeType="1"/>
            </p:cNvSpPr>
            <p:nvPr/>
          </p:nvSpPr>
          <p:spPr bwMode="auto">
            <a:xfrm>
              <a:off x="325" y="1413"/>
              <a:ext cx="0" cy="56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2038" name="Line 11">
            <a:extLst>
              <a:ext uri="{FF2B5EF4-FFF2-40B4-BE49-F238E27FC236}">
                <a16:creationId xmlns:a16="http://schemas.microsoft.com/office/drawing/2014/main" id="{F388ADCC-1C35-418E-A9A0-78819B955590}"/>
              </a:ext>
            </a:extLst>
          </p:cNvPr>
          <p:cNvSpPr>
            <a:spLocks noChangeShapeType="1"/>
          </p:cNvSpPr>
          <p:nvPr/>
        </p:nvSpPr>
        <p:spPr bwMode="auto">
          <a:xfrm>
            <a:off x="4800600" y="4495800"/>
            <a:ext cx="1906588"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39" name="Rectangle 12">
            <a:extLst>
              <a:ext uri="{FF2B5EF4-FFF2-40B4-BE49-F238E27FC236}">
                <a16:creationId xmlns:a16="http://schemas.microsoft.com/office/drawing/2014/main" id="{592CA52A-E0FD-490B-9256-83E63A33B992}"/>
              </a:ext>
            </a:extLst>
          </p:cNvPr>
          <p:cNvSpPr>
            <a:spLocks noChangeArrowheads="1"/>
          </p:cNvSpPr>
          <p:nvPr/>
        </p:nvSpPr>
        <p:spPr bwMode="auto">
          <a:xfrm>
            <a:off x="6934200" y="3657600"/>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Predictions</a:t>
            </a:r>
          </a:p>
        </p:txBody>
      </p:sp>
      <p:grpSp>
        <p:nvGrpSpPr>
          <p:cNvPr id="172040" name="Group 13">
            <a:extLst>
              <a:ext uri="{FF2B5EF4-FFF2-40B4-BE49-F238E27FC236}">
                <a16:creationId xmlns:a16="http://schemas.microsoft.com/office/drawing/2014/main" id="{6D0FB723-F2D2-4B65-80F3-6739997DBE23}"/>
              </a:ext>
            </a:extLst>
          </p:cNvPr>
          <p:cNvGrpSpPr>
            <a:grpSpLocks/>
          </p:cNvGrpSpPr>
          <p:nvPr/>
        </p:nvGrpSpPr>
        <p:grpSpPr bwMode="auto">
          <a:xfrm>
            <a:off x="3810000" y="4267200"/>
            <a:ext cx="1054100" cy="565150"/>
            <a:chOff x="2136" y="2818"/>
            <a:chExt cx="664" cy="356"/>
          </a:xfrm>
        </p:grpSpPr>
        <p:sp>
          <p:nvSpPr>
            <p:cNvPr id="172080" name="AutoShape 14">
              <a:extLst>
                <a:ext uri="{FF2B5EF4-FFF2-40B4-BE49-F238E27FC236}">
                  <a16:creationId xmlns:a16="http://schemas.microsoft.com/office/drawing/2014/main" id="{525D9152-D717-4613-92B3-3DB0C9EA9D20}"/>
                </a:ext>
              </a:extLst>
            </p:cNvPr>
            <p:cNvSpPr>
              <a:spLocks noChangeArrowheads="1"/>
            </p:cNvSpPr>
            <p:nvPr/>
          </p:nvSpPr>
          <p:spPr bwMode="auto">
            <a:xfrm flipV="1">
              <a:off x="2136" y="2818"/>
              <a:ext cx="664" cy="35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9 w 21600"/>
                <a:gd name="T13" fmla="*/ 4490 h 21600"/>
                <a:gd name="T14" fmla="*/ 17111 w 21600"/>
                <a:gd name="T15" fmla="*/ 1711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rgbClr val="CCFF99"/>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81" name="Rectangle 15">
              <a:extLst>
                <a:ext uri="{FF2B5EF4-FFF2-40B4-BE49-F238E27FC236}">
                  <a16:creationId xmlns:a16="http://schemas.microsoft.com/office/drawing/2014/main" id="{C4FC1076-2101-4B57-B08F-C57274ED1674}"/>
                </a:ext>
              </a:extLst>
            </p:cNvPr>
            <p:cNvSpPr>
              <a:spLocks noChangeArrowheads="1"/>
            </p:cNvSpPr>
            <p:nvPr/>
          </p:nvSpPr>
          <p:spPr bwMode="auto">
            <a:xfrm>
              <a:off x="2499" y="2916"/>
              <a:ext cx="80" cy="38"/>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82" name="Rectangle 16">
              <a:extLst>
                <a:ext uri="{FF2B5EF4-FFF2-40B4-BE49-F238E27FC236}">
                  <a16:creationId xmlns:a16="http://schemas.microsoft.com/office/drawing/2014/main" id="{A1213EB1-2130-4E87-886F-F874BCDB92CC}"/>
                </a:ext>
              </a:extLst>
            </p:cNvPr>
            <p:cNvSpPr>
              <a:spLocks noChangeArrowheads="1"/>
            </p:cNvSpPr>
            <p:nvPr/>
          </p:nvSpPr>
          <p:spPr bwMode="auto">
            <a:xfrm>
              <a:off x="2219" y="3103"/>
              <a:ext cx="80" cy="38"/>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83" name="Rectangle 17">
              <a:extLst>
                <a:ext uri="{FF2B5EF4-FFF2-40B4-BE49-F238E27FC236}">
                  <a16:creationId xmlns:a16="http://schemas.microsoft.com/office/drawing/2014/main" id="{35253E70-DDAA-40BE-B33E-B28F72474742}"/>
                </a:ext>
              </a:extLst>
            </p:cNvPr>
            <p:cNvSpPr>
              <a:spLocks noChangeArrowheads="1"/>
            </p:cNvSpPr>
            <p:nvPr/>
          </p:nvSpPr>
          <p:spPr bwMode="auto">
            <a:xfrm>
              <a:off x="2639" y="2998"/>
              <a:ext cx="79" cy="38"/>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84" name="Rectangle 18">
              <a:extLst>
                <a:ext uri="{FF2B5EF4-FFF2-40B4-BE49-F238E27FC236}">
                  <a16:creationId xmlns:a16="http://schemas.microsoft.com/office/drawing/2014/main" id="{F7149F93-7F56-4F3A-9433-F47A8FA837CB}"/>
                </a:ext>
              </a:extLst>
            </p:cNvPr>
            <p:cNvSpPr>
              <a:spLocks noChangeArrowheads="1"/>
            </p:cNvSpPr>
            <p:nvPr/>
          </p:nvSpPr>
          <p:spPr bwMode="auto">
            <a:xfrm>
              <a:off x="2534" y="3103"/>
              <a:ext cx="80" cy="38"/>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85" name="Line 19">
              <a:extLst>
                <a:ext uri="{FF2B5EF4-FFF2-40B4-BE49-F238E27FC236}">
                  <a16:creationId xmlns:a16="http://schemas.microsoft.com/office/drawing/2014/main" id="{8514AE60-88D6-45AA-AAA7-FBB6C5E115B6}"/>
                </a:ext>
              </a:extLst>
            </p:cNvPr>
            <p:cNvSpPr>
              <a:spLocks noChangeShapeType="1"/>
            </p:cNvSpPr>
            <p:nvPr/>
          </p:nvSpPr>
          <p:spPr bwMode="auto">
            <a:xfrm flipH="1">
              <a:off x="2426" y="2953"/>
              <a:ext cx="65" cy="3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86" name="Line 20">
              <a:extLst>
                <a:ext uri="{FF2B5EF4-FFF2-40B4-BE49-F238E27FC236}">
                  <a16:creationId xmlns:a16="http://schemas.microsoft.com/office/drawing/2014/main" id="{85DC407B-D4EE-48E0-BB4B-1C2EF0BE2494}"/>
                </a:ext>
              </a:extLst>
            </p:cNvPr>
            <p:cNvSpPr>
              <a:spLocks noChangeShapeType="1"/>
            </p:cNvSpPr>
            <p:nvPr/>
          </p:nvSpPr>
          <p:spPr bwMode="auto">
            <a:xfrm>
              <a:off x="2583" y="2958"/>
              <a:ext cx="52" cy="3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87" name="Line 21">
              <a:extLst>
                <a:ext uri="{FF2B5EF4-FFF2-40B4-BE49-F238E27FC236}">
                  <a16:creationId xmlns:a16="http://schemas.microsoft.com/office/drawing/2014/main" id="{77297CAB-368E-4FBB-B390-E03ABFF69154}"/>
                </a:ext>
              </a:extLst>
            </p:cNvPr>
            <p:cNvSpPr>
              <a:spLocks noChangeShapeType="1"/>
            </p:cNvSpPr>
            <p:nvPr/>
          </p:nvSpPr>
          <p:spPr bwMode="auto">
            <a:xfrm flipH="1">
              <a:off x="2303" y="3031"/>
              <a:ext cx="76" cy="6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88" name="Line 22">
              <a:extLst>
                <a:ext uri="{FF2B5EF4-FFF2-40B4-BE49-F238E27FC236}">
                  <a16:creationId xmlns:a16="http://schemas.microsoft.com/office/drawing/2014/main" id="{B7C2F064-9946-4B8E-937C-98F2FBC11E67}"/>
                </a:ext>
              </a:extLst>
            </p:cNvPr>
            <p:cNvSpPr>
              <a:spLocks noChangeShapeType="1"/>
            </p:cNvSpPr>
            <p:nvPr/>
          </p:nvSpPr>
          <p:spPr bwMode="auto">
            <a:xfrm>
              <a:off x="2457" y="3039"/>
              <a:ext cx="91" cy="6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89" name="Rectangle 23">
              <a:extLst>
                <a:ext uri="{FF2B5EF4-FFF2-40B4-BE49-F238E27FC236}">
                  <a16:creationId xmlns:a16="http://schemas.microsoft.com/office/drawing/2014/main" id="{384D56C0-7E6C-4554-8D9A-6650BBF7FC37}"/>
                </a:ext>
              </a:extLst>
            </p:cNvPr>
            <p:cNvSpPr>
              <a:spLocks noChangeArrowheads="1"/>
            </p:cNvSpPr>
            <p:nvPr/>
          </p:nvSpPr>
          <p:spPr bwMode="auto">
            <a:xfrm>
              <a:off x="2350" y="2864"/>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a:t>
              </a:r>
            </a:p>
          </p:txBody>
        </p:sp>
        <p:sp>
          <p:nvSpPr>
            <p:cNvPr id="172090" name="Rectangle 24">
              <a:extLst>
                <a:ext uri="{FF2B5EF4-FFF2-40B4-BE49-F238E27FC236}">
                  <a16:creationId xmlns:a16="http://schemas.microsoft.com/office/drawing/2014/main" id="{FEF4E6D2-7BF2-4813-8688-A6211DD0ED57}"/>
                </a:ext>
              </a:extLst>
            </p:cNvPr>
            <p:cNvSpPr>
              <a:spLocks noChangeArrowheads="1"/>
            </p:cNvSpPr>
            <p:nvPr/>
          </p:nvSpPr>
          <p:spPr bwMode="auto">
            <a:xfrm>
              <a:off x="2559" y="2884"/>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a:t>
              </a:r>
            </a:p>
          </p:txBody>
        </p:sp>
        <p:sp>
          <p:nvSpPr>
            <p:cNvPr id="172091" name="Rectangle 25">
              <a:extLst>
                <a:ext uri="{FF2B5EF4-FFF2-40B4-BE49-F238E27FC236}">
                  <a16:creationId xmlns:a16="http://schemas.microsoft.com/office/drawing/2014/main" id="{63B5F5D4-7E33-421A-93B5-290E7F751594}"/>
                </a:ext>
              </a:extLst>
            </p:cNvPr>
            <p:cNvSpPr>
              <a:spLocks noChangeArrowheads="1"/>
            </p:cNvSpPr>
            <p:nvPr/>
          </p:nvSpPr>
          <p:spPr bwMode="auto">
            <a:xfrm>
              <a:off x="2394" y="3103"/>
              <a:ext cx="80" cy="38"/>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92" name="Line 26">
              <a:extLst>
                <a:ext uri="{FF2B5EF4-FFF2-40B4-BE49-F238E27FC236}">
                  <a16:creationId xmlns:a16="http://schemas.microsoft.com/office/drawing/2014/main" id="{394F3824-F74A-4AC0-9F4E-68C395BB4714}"/>
                </a:ext>
              </a:extLst>
            </p:cNvPr>
            <p:cNvSpPr>
              <a:spLocks noChangeShapeType="1"/>
            </p:cNvSpPr>
            <p:nvPr/>
          </p:nvSpPr>
          <p:spPr bwMode="auto">
            <a:xfrm>
              <a:off x="2408" y="3052"/>
              <a:ext cx="18"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93" name="AutoShape 27">
              <a:extLst>
                <a:ext uri="{FF2B5EF4-FFF2-40B4-BE49-F238E27FC236}">
                  <a16:creationId xmlns:a16="http://schemas.microsoft.com/office/drawing/2014/main" id="{FEC49916-2995-4745-8D4D-C694259F78E9}"/>
                </a:ext>
              </a:extLst>
            </p:cNvPr>
            <p:cNvSpPr>
              <a:spLocks noChangeArrowheads="1"/>
            </p:cNvSpPr>
            <p:nvPr/>
          </p:nvSpPr>
          <p:spPr bwMode="auto">
            <a:xfrm>
              <a:off x="2370" y="2991"/>
              <a:ext cx="85" cy="66"/>
            </a:xfrm>
            <a:prstGeom prst="diamond">
              <a:avLst/>
            </a:prstGeom>
            <a:solidFill>
              <a:srgbClr val="FF9933"/>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2041" name="Rectangle 28">
            <a:extLst>
              <a:ext uri="{FF2B5EF4-FFF2-40B4-BE49-F238E27FC236}">
                <a16:creationId xmlns:a16="http://schemas.microsoft.com/office/drawing/2014/main" id="{D6434212-0DAC-4DFE-A3C0-E135B3D09F8D}"/>
              </a:ext>
            </a:extLst>
          </p:cNvPr>
          <p:cNvSpPr>
            <a:spLocks noChangeArrowheads="1"/>
          </p:cNvSpPr>
          <p:nvPr/>
        </p:nvSpPr>
        <p:spPr bwMode="auto">
          <a:xfrm>
            <a:off x="1981200" y="15240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Results Known</a:t>
            </a:r>
          </a:p>
        </p:txBody>
      </p:sp>
      <p:sp>
        <p:nvSpPr>
          <p:cNvPr id="172042" name="Rectangle 29">
            <a:extLst>
              <a:ext uri="{FF2B5EF4-FFF2-40B4-BE49-F238E27FC236}">
                <a16:creationId xmlns:a16="http://schemas.microsoft.com/office/drawing/2014/main" id="{4C38C242-260A-4CCF-B079-2BF039818719}"/>
              </a:ext>
            </a:extLst>
          </p:cNvPr>
          <p:cNvSpPr>
            <a:spLocks noChangeArrowheads="1"/>
          </p:cNvSpPr>
          <p:nvPr/>
        </p:nvSpPr>
        <p:spPr bwMode="auto">
          <a:xfrm>
            <a:off x="4579938" y="20574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5008"/>
                </a:solidFill>
                <a:effectLst/>
                <a:uLnTx/>
                <a:uFillTx/>
                <a:latin typeface="Arial" panose="020B0604020202020204" pitchFamily="34" charset="0"/>
                <a:ea typeface="+mn-ea"/>
                <a:cs typeface="Arial" panose="020B0604020202020204" pitchFamily="34" charset="0"/>
              </a:rPr>
              <a:t>Training set</a:t>
            </a:r>
          </a:p>
        </p:txBody>
      </p:sp>
      <p:sp>
        <p:nvSpPr>
          <p:cNvPr id="172043" name="Rectangle 30">
            <a:extLst>
              <a:ext uri="{FF2B5EF4-FFF2-40B4-BE49-F238E27FC236}">
                <a16:creationId xmlns:a16="http://schemas.microsoft.com/office/drawing/2014/main" id="{8B5E9F2A-6B27-4440-8E45-F5DF7EC906B1}"/>
              </a:ext>
            </a:extLst>
          </p:cNvPr>
          <p:cNvSpPr>
            <a:spLocks noChangeArrowheads="1"/>
          </p:cNvSpPr>
          <p:nvPr/>
        </p:nvSpPr>
        <p:spPr bwMode="auto">
          <a:xfrm>
            <a:off x="1905000" y="4648200"/>
            <a:ext cx="1554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60C900"/>
                </a:solidFill>
                <a:effectLst/>
                <a:uLnTx/>
                <a:uFillTx/>
                <a:latin typeface="Arial" panose="020B0604020202020204" pitchFamily="34" charset="0"/>
                <a:ea typeface="+mn-ea"/>
                <a:cs typeface="Arial" panose="020B0604020202020204" pitchFamily="34" charset="0"/>
              </a:rPr>
              <a:t>Validation set</a:t>
            </a:r>
          </a:p>
        </p:txBody>
      </p:sp>
      <p:sp>
        <p:nvSpPr>
          <p:cNvPr id="172044" name="Rectangle 31">
            <a:extLst>
              <a:ext uri="{FF2B5EF4-FFF2-40B4-BE49-F238E27FC236}">
                <a16:creationId xmlns:a16="http://schemas.microsoft.com/office/drawing/2014/main" id="{83B0042D-CFBB-4127-8235-C3DAB08EACD6}"/>
              </a:ext>
            </a:extLst>
          </p:cNvPr>
          <p:cNvSpPr>
            <a:spLocks noChangeArrowheads="1"/>
          </p:cNvSpPr>
          <p:nvPr/>
        </p:nvSpPr>
        <p:spPr bwMode="auto">
          <a:xfrm>
            <a:off x="2127250" y="2073275"/>
            <a:ext cx="1143000" cy="12573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45" name="Line 32">
            <a:extLst>
              <a:ext uri="{FF2B5EF4-FFF2-40B4-BE49-F238E27FC236}">
                <a16:creationId xmlns:a16="http://schemas.microsoft.com/office/drawing/2014/main" id="{FF10E4CC-D841-49B8-92AA-C9FDB4BE5510}"/>
              </a:ext>
            </a:extLst>
          </p:cNvPr>
          <p:cNvSpPr>
            <a:spLocks noChangeShapeType="1"/>
          </p:cNvSpPr>
          <p:nvPr/>
        </p:nvSpPr>
        <p:spPr bwMode="auto">
          <a:xfrm>
            <a:off x="2120900" y="25431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46" name="Line 33">
            <a:extLst>
              <a:ext uri="{FF2B5EF4-FFF2-40B4-BE49-F238E27FC236}">
                <a16:creationId xmlns:a16="http://schemas.microsoft.com/office/drawing/2014/main" id="{D213B581-7733-4FFF-872B-828F475C6316}"/>
              </a:ext>
            </a:extLst>
          </p:cNvPr>
          <p:cNvSpPr>
            <a:spLocks noChangeShapeType="1"/>
          </p:cNvSpPr>
          <p:nvPr/>
        </p:nvSpPr>
        <p:spPr bwMode="auto">
          <a:xfrm>
            <a:off x="2120900" y="22256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47" name="Line 34">
            <a:extLst>
              <a:ext uri="{FF2B5EF4-FFF2-40B4-BE49-F238E27FC236}">
                <a16:creationId xmlns:a16="http://schemas.microsoft.com/office/drawing/2014/main" id="{453DC357-F17F-461C-A17C-AF965074687F}"/>
              </a:ext>
            </a:extLst>
          </p:cNvPr>
          <p:cNvSpPr>
            <a:spLocks noChangeShapeType="1"/>
          </p:cNvSpPr>
          <p:nvPr/>
        </p:nvSpPr>
        <p:spPr bwMode="auto">
          <a:xfrm>
            <a:off x="2120900" y="23907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48" name="Line 35">
            <a:extLst>
              <a:ext uri="{FF2B5EF4-FFF2-40B4-BE49-F238E27FC236}">
                <a16:creationId xmlns:a16="http://schemas.microsoft.com/office/drawing/2014/main" id="{2D468121-79E1-4EFB-B18D-9EC43B3389DF}"/>
              </a:ext>
            </a:extLst>
          </p:cNvPr>
          <p:cNvSpPr>
            <a:spLocks noChangeShapeType="1"/>
          </p:cNvSpPr>
          <p:nvPr/>
        </p:nvSpPr>
        <p:spPr bwMode="auto">
          <a:xfrm>
            <a:off x="2120900" y="27082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49" name="Line 36">
            <a:extLst>
              <a:ext uri="{FF2B5EF4-FFF2-40B4-BE49-F238E27FC236}">
                <a16:creationId xmlns:a16="http://schemas.microsoft.com/office/drawing/2014/main" id="{212D8686-BBFC-446B-B488-F783962B777E}"/>
              </a:ext>
            </a:extLst>
          </p:cNvPr>
          <p:cNvSpPr>
            <a:spLocks noChangeShapeType="1"/>
          </p:cNvSpPr>
          <p:nvPr/>
        </p:nvSpPr>
        <p:spPr bwMode="auto">
          <a:xfrm>
            <a:off x="2120900" y="31781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50" name="Line 37">
            <a:extLst>
              <a:ext uri="{FF2B5EF4-FFF2-40B4-BE49-F238E27FC236}">
                <a16:creationId xmlns:a16="http://schemas.microsoft.com/office/drawing/2014/main" id="{B9E49877-C015-4DA7-9E48-C32E4A2222D2}"/>
              </a:ext>
            </a:extLst>
          </p:cNvPr>
          <p:cNvSpPr>
            <a:spLocks noChangeShapeType="1"/>
          </p:cNvSpPr>
          <p:nvPr/>
        </p:nvSpPr>
        <p:spPr bwMode="auto">
          <a:xfrm>
            <a:off x="2120900" y="30257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51" name="Line 38">
            <a:extLst>
              <a:ext uri="{FF2B5EF4-FFF2-40B4-BE49-F238E27FC236}">
                <a16:creationId xmlns:a16="http://schemas.microsoft.com/office/drawing/2014/main" id="{D25A44A9-7325-4A32-A6DC-F1B0CF10A2D2}"/>
              </a:ext>
            </a:extLst>
          </p:cNvPr>
          <p:cNvSpPr>
            <a:spLocks noChangeShapeType="1"/>
          </p:cNvSpPr>
          <p:nvPr/>
        </p:nvSpPr>
        <p:spPr bwMode="auto">
          <a:xfrm>
            <a:off x="2120900" y="28606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52" name="Line 39">
            <a:extLst>
              <a:ext uri="{FF2B5EF4-FFF2-40B4-BE49-F238E27FC236}">
                <a16:creationId xmlns:a16="http://schemas.microsoft.com/office/drawing/2014/main" id="{F942D36F-0A7E-42E6-A679-594B20F58096}"/>
              </a:ext>
            </a:extLst>
          </p:cNvPr>
          <p:cNvSpPr>
            <a:spLocks noChangeShapeType="1"/>
          </p:cNvSpPr>
          <p:nvPr/>
        </p:nvSpPr>
        <p:spPr bwMode="auto">
          <a:xfrm flipV="1">
            <a:off x="3092450" y="2066925"/>
            <a:ext cx="0" cy="12700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53" name="Rectangle 40">
            <a:extLst>
              <a:ext uri="{FF2B5EF4-FFF2-40B4-BE49-F238E27FC236}">
                <a16:creationId xmlns:a16="http://schemas.microsoft.com/office/drawing/2014/main" id="{B298F470-93CC-442C-896E-31ABF4B1D35D}"/>
              </a:ext>
            </a:extLst>
          </p:cNvPr>
          <p:cNvSpPr>
            <a:spLocks noChangeArrowheads="1"/>
          </p:cNvSpPr>
          <p:nvPr/>
        </p:nvSpPr>
        <p:spPr bwMode="auto">
          <a:xfrm>
            <a:off x="3051175" y="2006600"/>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2054" name="Rectangle 41">
            <a:extLst>
              <a:ext uri="{FF2B5EF4-FFF2-40B4-BE49-F238E27FC236}">
                <a16:creationId xmlns:a16="http://schemas.microsoft.com/office/drawing/2014/main" id="{C09FAA00-59CC-453C-98AF-005AD1402FBD}"/>
              </a:ext>
            </a:extLst>
          </p:cNvPr>
          <p:cNvSpPr>
            <a:spLocks noChangeArrowheads="1"/>
          </p:cNvSpPr>
          <p:nvPr/>
        </p:nvSpPr>
        <p:spPr bwMode="auto">
          <a:xfrm>
            <a:off x="3051175" y="2159000"/>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2055" name="Rectangle 42">
            <a:extLst>
              <a:ext uri="{FF2B5EF4-FFF2-40B4-BE49-F238E27FC236}">
                <a16:creationId xmlns:a16="http://schemas.microsoft.com/office/drawing/2014/main" id="{EA6E7FF7-2EB1-4C12-A007-E5E221B97645}"/>
              </a:ext>
            </a:extLst>
          </p:cNvPr>
          <p:cNvSpPr>
            <a:spLocks noChangeArrowheads="1"/>
          </p:cNvSpPr>
          <p:nvPr/>
        </p:nvSpPr>
        <p:spPr bwMode="auto">
          <a:xfrm>
            <a:off x="3074988" y="2324100"/>
            <a:ext cx="242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2056" name="Rectangle 43">
            <a:extLst>
              <a:ext uri="{FF2B5EF4-FFF2-40B4-BE49-F238E27FC236}">
                <a16:creationId xmlns:a16="http://schemas.microsoft.com/office/drawing/2014/main" id="{6BBEE69A-EA33-444F-9632-9C3528B5702B}"/>
              </a:ext>
            </a:extLst>
          </p:cNvPr>
          <p:cNvSpPr>
            <a:spLocks noChangeArrowheads="1"/>
          </p:cNvSpPr>
          <p:nvPr/>
        </p:nvSpPr>
        <p:spPr bwMode="auto">
          <a:xfrm>
            <a:off x="3074988" y="2476500"/>
            <a:ext cx="242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2057" name="Rectangle 44">
            <a:extLst>
              <a:ext uri="{FF2B5EF4-FFF2-40B4-BE49-F238E27FC236}">
                <a16:creationId xmlns:a16="http://schemas.microsoft.com/office/drawing/2014/main" id="{DF79DCF7-1E2E-428A-BD63-0162CCE29665}"/>
              </a:ext>
            </a:extLst>
          </p:cNvPr>
          <p:cNvSpPr>
            <a:spLocks noChangeArrowheads="1"/>
          </p:cNvSpPr>
          <p:nvPr/>
        </p:nvSpPr>
        <p:spPr bwMode="auto">
          <a:xfrm>
            <a:off x="3051175" y="2628900"/>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nvGrpSpPr>
          <p:cNvPr id="172058" name="Group 45">
            <a:extLst>
              <a:ext uri="{FF2B5EF4-FFF2-40B4-BE49-F238E27FC236}">
                <a16:creationId xmlns:a16="http://schemas.microsoft.com/office/drawing/2014/main" id="{99BD36D3-A6CF-4F7E-BE4C-67AD46B0EEC2}"/>
              </a:ext>
            </a:extLst>
          </p:cNvPr>
          <p:cNvGrpSpPr>
            <a:grpSpLocks/>
          </p:cNvGrpSpPr>
          <p:nvPr/>
        </p:nvGrpSpPr>
        <p:grpSpPr bwMode="auto">
          <a:xfrm>
            <a:off x="2438400" y="4267200"/>
            <a:ext cx="533400" cy="266700"/>
            <a:chOff x="1812" y="2352"/>
            <a:chExt cx="336" cy="168"/>
          </a:xfrm>
        </p:grpSpPr>
        <p:sp>
          <p:nvSpPr>
            <p:cNvPr id="172076" name="Rectangle 46">
              <a:extLst>
                <a:ext uri="{FF2B5EF4-FFF2-40B4-BE49-F238E27FC236}">
                  <a16:creationId xmlns:a16="http://schemas.microsoft.com/office/drawing/2014/main" id="{E81C69B4-4DE8-4C0E-BD5F-5865A76E2A5A}"/>
                </a:ext>
              </a:extLst>
            </p:cNvPr>
            <p:cNvSpPr>
              <a:spLocks noChangeArrowheads="1"/>
            </p:cNvSpPr>
            <p:nvPr/>
          </p:nvSpPr>
          <p:spPr bwMode="auto">
            <a:xfrm>
              <a:off x="1812" y="2352"/>
              <a:ext cx="336" cy="16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77" name="Line 47">
              <a:extLst>
                <a:ext uri="{FF2B5EF4-FFF2-40B4-BE49-F238E27FC236}">
                  <a16:creationId xmlns:a16="http://schemas.microsoft.com/office/drawing/2014/main" id="{A775E379-F566-4D03-A86F-C3CBE935AF2D}"/>
                </a:ext>
              </a:extLst>
            </p:cNvPr>
            <p:cNvSpPr>
              <a:spLocks noChangeShapeType="1"/>
            </p:cNvSpPr>
            <p:nvPr/>
          </p:nvSpPr>
          <p:spPr bwMode="auto">
            <a:xfrm>
              <a:off x="1872" y="2416"/>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78" name="Line 48">
              <a:extLst>
                <a:ext uri="{FF2B5EF4-FFF2-40B4-BE49-F238E27FC236}">
                  <a16:creationId xmlns:a16="http://schemas.microsoft.com/office/drawing/2014/main" id="{DFE8FDF7-3818-440E-AFDE-4ADDA358AFBD}"/>
                </a:ext>
              </a:extLst>
            </p:cNvPr>
            <p:cNvSpPr>
              <a:spLocks noChangeShapeType="1"/>
            </p:cNvSpPr>
            <p:nvPr/>
          </p:nvSpPr>
          <p:spPr bwMode="auto">
            <a:xfrm>
              <a:off x="1872" y="2448"/>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79" name="Line 49">
              <a:extLst>
                <a:ext uri="{FF2B5EF4-FFF2-40B4-BE49-F238E27FC236}">
                  <a16:creationId xmlns:a16="http://schemas.microsoft.com/office/drawing/2014/main" id="{9F7D33BC-B0FD-40EC-8E27-9F60C0D4A38A}"/>
                </a:ext>
              </a:extLst>
            </p:cNvPr>
            <p:cNvSpPr>
              <a:spLocks noChangeShapeType="1"/>
            </p:cNvSpPr>
            <p:nvPr/>
          </p:nvSpPr>
          <p:spPr bwMode="auto">
            <a:xfrm>
              <a:off x="1872" y="2480"/>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72059" name="Group 50">
            <a:extLst>
              <a:ext uri="{FF2B5EF4-FFF2-40B4-BE49-F238E27FC236}">
                <a16:creationId xmlns:a16="http://schemas.microsoft.com/office/drawing/2014/main" id="{561E5B2F-86B2-4C8E-8523-0DB274E26B0A}"/>
              </a:ext>
            </a:extLst>
          </p:cNvPr>
          <p:cNvGrpSpPr>
            <a:grpSpLocks/>
          </p:cNvGrpSpPr>
          <p:nvPr/>
        </p:nvGrpSpPr>
        <p:grpSpPr bwMode="auto">
          <a:xfrm>
            <a:off x="4032250" y="2068513"/>
            <a:ext cx="533400" cy="444500"/>
            <a:chOff x="2540" y="1303"/>
            <a:chExt cx="336" cy="280"/>
          </a:xfrm>
        </p:grpSpPr>
        <p:sp>
          <p:nvSpPr>
            <p:cNvPr id="172070" name="Rectangle 51">
              <a:extLst>
                <a:ext uri="{FF2B5EF4-FFF2-40B4-BE49-F238E27FC236}">
                  <a16:creationId xmlns:a16="http://schemas.microsoft.com/office/drawing/2014/main" id="{E30B0133-DC13-4680-9A56-AA16A80BE2D3}"/>
                </a:ext>
              </a:extLst>
            </p:cNvPr>
            <p:cNvSpPr>
              <a:spLocks noChangeArrowheads="1"/>
            </p:cNvSpPr>
            <p:nvPr/>
          </p:nvSpPr>
          <p:spPr bwMode="auto">
            <a:xfrm>
              <a:off x="2540" y="1303"/>
              <a:ext cx="336" cy="28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71" name="Line 52">
              <a:extLst>
                <a:ext uri="{FF2B5EF4-FFF2-40B4-BE49-F238E27FC236}">
                  <a16:creationId xmlns:a16="http://schemas.microsoft.com/office/drawing/2014/main" id="{9E7C0BFF-B96A-49B1-8BDD-72ED6B550BF9}"/>
                </a:ext>
              </a:extLst>
            </p:cNvPr>
            <p:cNvSpPr>
              <a:spLocks noChangeShapeType="1"/>
            </p:cNvSpPr>
            <p:nvPr/>
          </p:nvSpPr>
          <p:spPr bwMode="auto">
            <a:xfrm>
              <a:off x="2600" y="146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72" name="Line 53">
              <a:extLst>
                <a:ext uri="{FF2B5EF4-FFF2-40B4-BE49-F238E27FC236}">
                  <a16:creationId xmlns:a16="http://schemas.microsoft.com/office/drawing/2014/main" id="{1A6ACCC4-A432-46AA-9674-32CA0E40A7E8}"/>
                </a:ext>
              </a:extLst>
            </p:cNvPr>
            <p:cNvSpPr>
              <a:spLocks noChangeShapeType="1"/>
            </p:cNvSpPr>
            <p:nvPr/>
          </p:nvSpPr>
          <p:spPr bwMode="auto">
            <a:xfrm>
              <a:off x="2600" y="150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73" name="Line 54">
              <a:extLst>
                <a:ext uri="{FF2B5EF4-FFF2-40B4-BE49-F238E27FC236}">
                  <a16:creationId xmlns:a16="http://schemas.microsoft.com/office/drawing/2014/main" id="{BEA33C36-CD81-485C-9885-405DF50D2459}"/>
                </a:ext>
              </a:extLst>
            </p:cNvPr>
            <p:cNvSpPr>
              <a:spLocks noChangeShapeType="1"/>
            </p:cNvSpPr>
            <p:nvPr/>
          </p:nvSpPr>
          <p:spPr bwMode="auto">
            <a:xfrm>
              <a:off x="2600" y="154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74" name="Line 55">
              <a:extLst>
                <a:ext uri="{FF2B5EF4-FFF2-40B4-BE49-F238E27FC236}">
                  <a16:creationId xmlns:a16="http://schemas.microsoft.com/office/drawing/2014/main" id="{1C9AE351-52D3-4920-A0DC-4FF821FAFB85}"/>
                </a:ext>
              </a:extLst>
            </p:cNvPr>
            <p:cNvSpPr>
              <a:spLocks noChangeShapeType="1"/>
            </p:cNvSpPr>
            <p:nvPr/>
          </p:nvSpPr>
          <p:spPr bwMode="auto">
            <a:xfrm>
              <a:off x="2600" y="1391"/>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75" name="Line 56">
              <a:extLst>
                <a:ext uri="{FF2B5EF4-FFF2-40B4-BE49-F238E27FC236}">
                  <a16:creationId xmlns:a16="http://schemas.microsoft.com/office/drawing/2014/main" id="{E2B90B15-3236-4E1E-93F0-02725FB71E4E}"/>
                </a:ext>
              </a:extLst>
            </p:cNvPr>
            <p:cNvSpPr>
              <a:spLocks noChangeShapeType="1"/>
            </p:cNvSpPr>
            <p:nvPr/>
          </p:nvSpPr>
          <p:spPr bwMode="auto">
            <a:xfrm>
              <a:off x="2608" y="142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2060" name="Line 57">
            <a:extLst>
              <a:ext uri="{FF2B5EF4-FFF2-40B4-BE49-F238E27FC236}">
                <a16:creationId xmlns:a16="http://schemas.microsoft.com/office/drawing/2014/main" id="{B0AE83CA-71CC-4E5E-A952-47B77288AAF0}"/>
              </a:ext>
            </a:extLst>
          </p:cNvPr>
          <p:cNvSpPr>
            <a:spLocks noChangeShapeType="1"/>
          </p:cNvSpPr>
          <p:nvPr/>
        </p:nvSpPr>
        <p:spPr bwMode="auto">
          <a:xfrm>
            <a:off x="3398838" y="2330450"/>
            <a:ext cx="639762"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61" name="Rectangle 58">
            <a:extLst>
              <a:ext uri="{FF2B5EF4-FFF2-40B4-BE49-F238E27FC236}">
                <a16:creationId xmlns:a16="http://schemas.microsoft.com/office/drawing/2014/main" id="{75CF379E-8048-492B-8B45-DA2C2E9C2EE6}"/>
              </a:ext>
            </a:extLst>
          </p:cNvPr>
          <p:cNvSpPr>
            <a:spLocks noChangeArrowheads="1"/>
          </p:cNvSpPr>
          <p:nvPr/>
        </p:nvSpPr>
        <p:spPr bwMode="auto">
          <a:xfrm>
            <a:off x="3581400" y="3124200"/>
            <a:ext cx="1914525" cy="466725"/>
          </a:xfrm>
          <a:prstGeom prst="rect">
            <a:avLst/>
          </a:prstGeom>
          <a:solidFill>
            <a:schemeClr val="bg1"/>
          </a:solidFill>
          <a:ln w="508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62" name="Rectangle 59">
            <a:extLst>
              <a:ext uri="{FF2B5EF4-FFF2-40B4-BE49-F238E27FC236}">
                <a16:creationId xmlns:a16="http://schemas.microsoft.com/office/drawing/2014/main" id="{D508FC60-9358-4228-B7BD-014ADB4E510A}"/>
              </a:ext>
            </a:extLst>
          </p:cNvPr>
          <p:cNvSpPr>
            <a:spLocks noChangeArrowheads="1"/>
          </p:cNvSpPr>
          <p:nvPr/>
        </p:nvSpPr>
        <p:spPr bwMode="auto">
          <a:xfrm>
            <a:off x="3794125" y="3124200"/>
            <a:ext cx="1814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Model Builder</a:t>
            </a:r>
          </a:p>
        </p:txBody>
      </p:sp>
      <p:sp>
        <p:nvSpPr>
          <p:cNvPr id="172063" name="Line 60">
            <a:extLst>
              <a:ext uri="{FF2B5EF4-FFF2-40B4-BE49-F238E27FC236}">
                <a16:creationId xmlns:a16="http://schemas.microsoft.com/office/drawing/2014/main" id="{4041C37B-AD93-4CA2-9381-BD34B90470E2}"/>
              </a:ext>
            </a:extLst>
          </p:cNvPr>
          <p:cNvSpPr>
            <a:spLocks noChangeShapeType="1"/>
          </p:cNvSpPr>
          <p:nvPr/>
        </p:nvSpPr>
        <p:spPr bwMode="auto">
          <a:xfrm flipH="1">
            <a:off x="4343400" y="2667000"/>
            <a:ext cx="0" cy="30480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64" name="Line 61">
            <a:extLst>
              <a:ext uri="{FF2B5EF4-FFF2-40B4-BE49-F238E27FC236}">
                <a16:creationId xmlns:a16="http://schemas.microsoft.com/office/drawing/2014/main" id="{2710CE36-8555-4597-9A6A-1A4FD299AEE3}"/>
              </a:ext>
            </a:extLst>
          </p:cNvPr>
          <p:cNvSpPr>
            <a:spLocks noChangeShapeType="1"/>
          </p:cNvSpPr>
          <p:nvPr/>
        </p:nvSpPr>
        <p:spPr bwMode="auto">
          <a:xfrm>
            <a:off x="4343400" y="3657600"/>
            <a:ext cx="0" cy="45720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65" name="Line 62">
            <a:extLst>
              <a:ext uri="{FF2B5EF4-FFF2-40B4-BE49-F238E27FC236}">
                <a16:creationId xmlns:a16="http://schemas.microsoft.com/office/drawing/2014/main" id="{7E4BF4EA-764B-4A57-A3F9-5412AE00FC9C}"/>
              </a:ext>
            </a:extLst>
          </p:cNvPr>
          <p:cNvSpPr>
            <a:spLocks noChangeShapeType="1"/>
          </p:cNvSpPr>
          <p:nvPr/>
        </p:nvSpPr>
        <p:spPr bwMode="auto">
          <a:xfrm flipV="1">
            <a:off x="1676400" y="2727325"/>
            <a:ext cx="441325" cy="15875"/>
          </a:xfrm>
          <a:prstGeom prst="line">
            <a:avLst/>
          </a:prstGeom>
          <a:noFill/>
          <a:ln w="508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66" name="Rectangle 63">
            <a:extLst>
              <a:ext uri="{FF2B5EF4-FFF2-40B4-BE49-F238E27FC236}">
                <a16:creationId xmlns:a16="http://schemas.microsoft.com/office/drawing/2014/main" id="{1E55E86E-E515-4FE4-8991-B3C115A6A18C}"/>
              </a:ext>
            </a:extLst>
          </p:cNvPr>
          <p:cNvSpPr>
            <a:spLocks noChangeArrowheads="1"/>
          </p:cNvSpPr>
          <p:nvPr/>
        </p:nvSpPr>
        <p:spPr bwMode="auto">
          <a:xfrm>
            <a:off x="5867400" y="3429000"/>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Evaluate</a:t>
            </a:r>
          </a:p>
        </p:txBody>
      </p:sp>
      <p:sp>
        <p:nvSpPr>
          <p:cNvPr id="172067" name="Line 64">
            <a:extLst>
              <a:ext uri="{FF2B5EF4-FFF2-40B4-BE49-F238E27FC236}">
                <a16:creationId xmlns:a16="http://schemas.microsoft.com/office/drawing/2014/main" id="{15899CB8-B86B-4231-9531-75B71F11A5B6}"/>
              </a:ext>
            </a:extLst>
          </p:cNvPr>
          <p:cNvSpPr>
            <a:spLocks noChangeShapeType="1"/>
          </p:cNvSpPr>
          <p:nvPr/>
        </p:nvSpPr>
        <p:spPr bwMode="auto">
          <a:xfrm>
            <a:off x="2667000" y="3429000"/>
            <a:ext cx="0" cy="685800"/>
          </a:xfrm>
          <a:prstGeom prst="line">
            <a:avLst/>
          </a:prstGeom>
          <a:noFill/>
          <a:ln w="12700">
            <a:solidFill>
              <a:schemeClr val="tx1"/>
            </a:solidFill>
            <a:miter lim="800000"/>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068" name="Rectangle 65">
            <a:extLst>
              <a:ext uri="{FF2B5EF4-FFF2-40B4-BE49-F238E27FC236}">
                <a16:creationId xmlns:a16="http://schemas.microsoft.com/office/drawing/2014/main" id="{35815938-8697-44E4-AA56-B5CE142BE902}"/>
              </a:ext>
            </a:extLst>
          </p:cNvPr>
          <p:cNvSpPr>
            <a:spLocks noChangeArrowheads="1"/>
          </p:cNvSpPr>
          <p:nvPr/>
        </p:nvSpPr>
        <p:spPr bwMode="auto">
          <a:xfrm>
            <a:off x="6629400" y="3962400"/>
            <a:ext cx="228600" cy="1143000"/>
          </a:xfrm>
          <a:prstGeom prst="rect">
            <a:avLst/>
          </a:prstGeom>
          <a:solidFill>
            <a:schemeClr val="accent1"/>
          </a:solidFill>
          <a:ln w="9525">
            <a:solidFill>
              <a:schemeClr val="tx1"/>
            </a:solidFill>
            <a:miter lim="800000"/>
            <a:headEnd type="none" w="sm" len="sm"/>
            <a:tailEnd type="none" w="sm" len="sm"/>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2069" name="Line 66">
            <a:extLst>
              <a:ext uri="{FF2B5EF4-FFF2-40B4-BE49-F238E27FC236}">
                <a16:creationId xmlns:a16="http://schemas.microsoft.com/office/drawing/2014/main" id="{FCF60F97-C17D-4313-B4B7-B5921FC4BE2B}"/>
              </a:ext>
            </a:extLst>
          </p:cNvPr>
          <p:cNvSpPr>
            <a:spLocks noChangeShapeType="1"/>
          </p:cNvSpPr>
          <p:nvPr/>
        </p:nvSpPr>
        <p:spPr bwMode="auto">
          <a:xfrm flipH="1" flipV="1">
            <a:off x="5638800" y="3657600"/>
            <a:ext cx="914400" cy="609600"/>
          </a:xfrm>
          <a:prstGeom prst="line">
            <a:avLst/>
          </a:prstGeom>
          <a:noFill/>
          <a:ln w="12700">
            <a:solidFill>
              <a:schemeClr val="tx1"/>
            </a:solidFill>
            <a:miter lim="800000"/>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 name="Slide Number Placeholder 5">
            <a:extLst>
              <a:ext uri="{FF2B5EF4-FFF2-40B4-BE49-F238E27FC236}">
                <a16:creationId xmlns:a16="http://schemas.microsoft.com/office/drawing/2014/main" id="{9163643B-0283-4C91-B94D-C5839FE3981A}"/>
              </a:ext>
            </a:extLst>
          </p:cNvPr>
          <p:cNvSpPr txBox="1">
            <a:spLocks/>
          </p:cNvSpPr>
          <p:nvPr/>
        </p:nvSpPr>
        <p:spPr bwMode="auto">
          <a:xfrm>
            <a:off x="8610600" y="6565900"/>
            <a:ext cx="5334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EDBE0337-12DD-4C99-AFF7-BE4BA12ED140}" type="slidenum">
              <a:rPr lang="en-US" smtClean="0">
                <a:solidFill>
                  <a:srgbClr val="000000"/>
                </a:solidFill>
                <a:latin typeface="Tahoma" pitchFamily="34" charset="0"/>
              </a:rPr>
              <a:pPr algn="r" fontAlgn="base">
                <a:spcBef>
                  <a:spcPct val="0"/>
                </a:spcBef>
                <a:spcAft>
                  <a:spcPct val="0"/>
                </a:spcAft>
                <a:defRPr/>
              </a:pPr>
              <a:t>16</a:t>
            </a:fld>
            <a:endParaRPr lang="en-US">
              <a:solidFill>
                <a:srgbClr val="000000"/>
              </a:solidFill>
              <a:latin typeface="Tahoma" pitchFamily="34" charset="0"/>
            </a:endParaRPr>
          </a:p>
        </p:txBody>
      </p:sp>
    </p:spTree>
    <p:extLst>
      <p:ext uri="{BB962C8B-B14F-4D97-AF65-F5344CB8AC3E}">
        <p14:creationId xmlns:p14="http://schemas.microsoft.com/office/powerpoint/2010/main" val="424875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3" name="Rectangle 67">
            <a:extLst>
              <a:ext uri="{FF2B5EF4-FFF2-40B4-BE49-F238E27FC236}">
                <a16:creationId xmlns:a16="http://schemas.microsoft.com/office/drawing/2014/main" id="{6BB64F55-C142-4C50-A94B-CA045532AEB7}"/>
              </a:ext>
            </a:extLst>
          </p:cNvPr>
          <p:cNvSpPr>
            <a:spLocks noChangeArrowheads="1"/>
          </p:cNvSpPr>
          <p:nvPr/>
        </p:nvSpPr>
        <p:spPr bwMode="auto">
          <a:xfrm>
            <a:off x="1828800" y="1524000"/>
            <a:ext cx="5715000" cy="3505200"/>
          </a:xfrm>
          <a:prstGeom prst="rect">
            <a:avLst/>
          </a:prstGeom>
          <a:solidFill>
            <a:srgbClr val="CCFFCC"/>
          </a:solidFill>
          <a:ln w="9525">
            <a:solidFill>
              <a:schemeClr val="tx1"/>
            </a:solidFill>
            <a:miter lim="800000"/>
            <a:headEnd type="none" w="sm" len="sm"/>
            <a:tailEnd type="none" w="sm" len="sm"/>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084" name="Rectangle 2">
            <a:extLst>
              <a:ext uri="{FF2B5EF4-FFF2-40B4-BE49-F238E27FC236}">
                <a16:creationId xmlns:a16="http://schemas.microsoft.com/office/drawing/2014/main" id="{453BD081-09F7-4C7D-AC9E-DB17DE6F1C2E}"/>
              </a:ext>
            </a:extLst>
          </p:cNvPr>
          <p:cNvSpPr>
            <a:spLocks noGrp="1" noChangeArrowheads="1"/>
          </p:cNvSpPr>
          <p:nvPr>
            <p:ph type="title"/>
          </p:nvPr>
        </p:nvSpPr>
        <p:spPr>
          <a:xfrm>
            <a:off x="7938" y="-3175"/>
            <a:ext cx="9134475" cy="609600"/>
          </a:xfrm>
        </p:spPr>
        <p:txBody>
          <a:bodyPr lIns="92075" tIns="46038" rIns="92075" bIns="46038"/>
          <a:lstStyle/>
          <a:p>
            <a:pPr algn="ctr" defTabSz="917575" eaLnBrk="1" hangingPunct="1"/>
            <a:r>
              <a:rPr lang="en-US" altLang="en-US" sz="3200" b="1">
                <a:solidFill>
                  <a:srgbClr val="0070C0"/>
                </a:solidFill>
                <a:latin typeface="Comic Sans MS" panose="030F0702030302020204" pitchFamily="66" charset="0"/>
              </a:rPr>
              <a:t>Classification: Train, Validation, Test split</a:t>
            </a:r>
          </a:p>
        </p:txBody>
      </p:sp>
      <p:sp>
        <p:nvSpPr>
          <p:cNvPr id="174085" name="Line 3">
            <a:extLst>
              <a:ext uri="{FF2B5EF4-FFF2-40B4-BE49-F238E27FC236}">
                <a16:creationId xmlns:a16="http://schemas.microsoft.com/office/drawing/2014/main" id="{9D0E0027-31C7-46B0-8D85-AA709F5C9BF6}"/>
              </a:ext>
            </a:extLst>
          </p:cNvPr>
          <p:cNvSpPr>
            <a:spLocks noChangeShapeType="1"/>
          </p:cNvSpPr>
          <p:nvPr/>
        </p:nvSpPr>
        <p:spPr bwMode="auto">
          <a:xfrm flipV="1">
            <a:off x="3048000" y="4419600"/>
            <a:ext cx="685800"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74086" name="Group 4">
            <a:extLst>
              <a:ext uri="{FF2B5EF4-FFF2-40B4-BE49-F238E27FC236}">
                <a16:creationId xmlns:a16="http://schemas.microsoft.com/office/drawing/2014/main" id="{DE6A9691-C186-491E-A630-0DC7F981F191}"/>
              </a:ext>
            </a:extLst>
          </p:cNvPr>
          <p:cNvGrpSpPr>
            <a:grpSpLocks/>
          </p:cNvGrpSpPr>
          <p:nvPr/>
        </p:nvGrpSpPr>
        <p:grpSpPr bwMode="auto">
          <a:xfrm>
            <a:off x="515938" y="2008188"/>
            <a:ext cx="1160462" cy="1346200"/>
            <a:chOff x="325" y="1265"/>
            <a:chExt cx="731" cy="848"/>
          </a:xfrm>
        </p:grpSpPr>
        <p:sp>
          <p:nvSpPr>
            <p:cNvPr id="174173" name="Oval 5">
              <a:extLst>
                <a:ext uri="{FF2B5EF4-FFF2-40B4-BE49-F238E27FC236}">
                  <a16:creationId xmlns:a16="http://schemas.microsoft.com/office/drawing/2014/main" id="{0518E9EC-AD87-49A1-B313-0F25FF147B27}"/>
                </a:ext>
              </a:extLst>
            </p:cNvPr>
            <p:cNvSpPr>
              <a:spLocks noChangeArrowheads="1"/>
            </p:cNvSpPr>
            <p:nvPr/>
          </p:nvSpPr>
          <p:spPr bwMode="auto">
            <a:xfrm>
              <a:off x="325" y="1833"/>
              <a:ext cx="727" cy="28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74" name="Oval 6" descr="Dotted diamond">
              <a:extLst>
                <a:ext uri="{FF2B5EF4-FFF2-40B4-BE49-F238E27FC236}">
                  <a16:creationId xmlns:a16="http://schemas.microsoft.com/office/drawing/2014/main" id="{04543F57-6239-4A99-9502-8D87A57F7D97}"/>
                </a:ext>
              </a:extLst>
            </p:cNvPr>
            <p:cNvSpPr>
              <a:spLocks noChangeArrowheads="1"/>
            </p:cNvSpPr>
            <p:nvPr/>
          </p:nvSpPr>
          <p:spPr bwMode="auto">
            <a:xfrm>
              <a:off x="325" y="1265"/>
              <a:ext cx="727" cy="280"/>
            </a:xfrm>
            <a:prstGeom prst="ellipse">
              <a:avLst/>
            </a:prstGeom>
            <a:blipFill dpi="0" rotWithShape="0">
              <a:blip r:embed="rId3"/>
              <a:srcRect/>
              <a:tile tx="0" ty="0" sx="100000" sy="100000" flip="none" algn="tl"/>
            </a:blipFill>
            <a:ln w="12700">
              <a:solidFill>
                <a:srgbClr val="000000"/>
              </a:solidFill>
              <a:round/>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75" name="Oval 7">
              <a:extLst>
                <a:ext uri="{FF2B5EF4-FFF2-40B4-BE49-F238E27FC236}">
                  <a16:creationId xmlns:a16="http://schemas.microsoft.com/office/drawing/2014/main" id="{30589578-3876-4BF6-A158-2DBD3EA18BA1}"/>
                </a:ext>
              </a:extLst>
            </p:cNvPr>
            <p:cNvSpPr>
              <a:spLocks noChangeArrowheads="1"/>
            </p:cNvSpPr>
            <p:nvPr/>
          </p:nvSpPr>
          <p:spPr bwMode="auto">
            <a:xfrm>
              <a:off x="325" y="1805"/>
              <a:ext cx="731" cy="28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76" name="Line 8">
              <a:extLst>
                <a:ext uri="{FF2B5EF4-FFF2-40B4-BE49-F238E27FC236}">
                  <a16:creationId xmlns:a16="http://schemas.microsoft.com/office/drawing/2014/main" id="{337B59C9-E02B-49B0-B2C5-C592885A0807}"/>
                </a:ext>
              </a:extLst>
            </p:cNvPr>
            <p:cNvSpPr>
              <a:spLocks noChangeShapeType="1"/>
            </p:cNvSpPr>
            <p:nvPr/>
          </p:nvSpPr>
          <p:spPr bwMode="auto">
            <a:xfrm>
              <a:off x="1056" y="1405"/>
              <a:ext cx="0" cy="56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77" name="Rectangle 9">
              <a:extLst>
                <a:ext uri="{FF2B5EF4-FFF2-40B4-BE49-F238E27FC236}">
                  <a16:creationId xmlns:a16="http://schemas.microsoft.com/office/drawing/2014/main" id="{08A42E1D-82A0-4C2E-8D9B-1D8A1680B938}"/>
                </a:ext>
              </a:extLst>
            </p:cNvPr>
            <p:cNvSpPr>
              <a:spLocks noChangeArrowheads="1"/>
            </p:cNvSpPr>
            <p:nvPr/>
          </p:nvSpPr>
          <p:spPr bwMode="auto">
            <a:xfrm>
              <a:off x="454" y="1682"/>
              <a:ext cx="4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Data</a:t>
              </a:r>
            </a:p>
          </p:txBody>
        </p:sp>
        <p:sp>
          <p:nvSpPr>
            <p:cNvPr id="174178" name="Line 10">
              <a:extLst>
                <a:ext uri="{FF2B5EF4-FFF2-40B4-BE49-F238E27FC236}">
                  <a16:creationId xmlns:a16="http://schemas.microsoft.com/office/drawing/2014/main" id="{AA75DD38-9B73-4BE1-B0B1-0CA19F4D61A2}"/>
                </a:ext>
              </a:extLst>
            </p:cNvPr>
            <p:cNvSpPr>
              <a:spLocks noChangeShapeType="1"/>
            </p:cNvSpPr>
            <p:nvPr/>
          </p:nvSpPr>
          <p:spPr bwMode="auto">
            <a:xfrm>
              <a:off x="325" y="1413"/>
              <a:ext cx="0" cy="56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4087" name="Line 11">
            <a:extLst>
              <a:ext uri="{FF2B5EF4-FFF2-40B4-BE49-F238E27FC236}">
                <a16:creationId xmlns:a16="http://schemas.microsoft.com/office/drawing/2014/main" id="{480E6763-02B3-42F0-8CC8-3E2705101903}"/>
              </a:ext>
            </a:extLst>
          </p:cNvPr>
          <p:cNvSpPr>
            <a:spLocks noChangeShapeType="1"/>
          </p:cNvSpPr>
          <p:nvPr/>
        </p:nvSpPr>
        <p:spPr bwMode="auto">
          <a:xfrm>
            <a:off x="4800600" y="4495800"/>
            <a:ext cx="1906588"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088" name="Rectangle 12">
            <a:extLst>
              <a:ext uri="{FF2B5EF4-FFF2-40B4-BE49-F238E27FC236}">
                <a16:creationId xmlns:a16="http://schemas.microsoft.com/office/drawing/2014/main" id="{44486CBB-478F-48E6-86F2-FDE052C1F28A}"/>
              </a:ext>
            </a:extLst>
          </p:cNvPr>
          <p:cNvSpPr>
            <a:spLocks noChangeArrowheads="1"/>
          </p:cNvSpPr>
          <p:nvPr/>
        </p:nvSpPr>
        <p:spPr bwMode="auto">
          <a:xfrm>
            <a:off x="6096000" y="3352800"/>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Predictions</a:t>
            </a:r>
          </a:p>
        </p:txBody>
      </p:sp>
      <p:grpSp>
        <p:nvGrpSpPr>
          <p:cNvPr id="174089" name="Group 13">
            <a:extLst>
              <a:ext uri="{FF2B5EF4-FFF2-40B4-BE49-F238E27FC236}">
                <a16:creationId xmlns:a16="http://schemas.microsoft.com/office/drawing/2014/main" id="{EC468C68-3FEE-482C-A129-47A522F6987D}"/>
              </a:ext>
            </a:extLst>
          </p:cNvPr>
          <p:cNvGrpSpPr>
            <a:grpSpLocks/>
          </p:cNvGrpSpPr>
          <p:nvPr/>
        </p:nvGrpSpPr>
        <p:grpSpPr bwMode="auto">
          <a:xfrm>
            <a:off x="3810000" y="4267200"/>
            <a:ext cx="1054100" cy="565150"/>
            <a:chOff x="2136" y="2818"/>
            <a:chExt cx="664" cy="356"/>
          </a:xfrm>
        </p:grpSpPr>
        <p:sp>
          <p:nvSpPr>
            <p:cNvPr id="174159" name="AutoShape 14">
              <a:extLst>
                <a:ext uri="{FF2B5EF4-FFF2-40B4-BE49-F238E27FC236}">
                  <a16:creationId xmlns:a16="http://schemas.microsoft.com/office/drawing/2014/main" id="{10DF6768-FE58-4EFB-B393-735B26897396}"/>
                </a:ext>
              </a:extLst>
            </p:cNvPr>
            <p:cNvSpPr>
              <a:spLocks noChangeArrowheads="1"/>
            </p:cNvSpPr>
            <p:nvPr/>
          </p:nvSpPr>
          <p:spPr bwMode="auto">
            <a:xfrm flipV="1">
              <a:off x="2136" y="2818"/>
              <a:ext cx="664" cy="35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9 w 21600"/>
                <a:gd name="T13" fmla="*/ 4490 h 21600"/>
                <a:gd name="T14" fmla="*/ 17111 w 21600"/>
                <a:gd name="T15" fmla="*/ 1711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rgbClr val="CCFF99"/>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60" name="Rectangle 15">
              <a:extLst>
                <a:ext uri="{FF2B5EF4-FFF2-40B4-BE49-F238E27FC236}">
                  <a16:creationId xmlns:a16="http://schemas.microsoft.com/office/drawing/2014/main" id="{CC2740F1-A88C-4D16-9724-876154014812}"/>
                </a:ext>
              </a:extLst>
            </p:cNvPr>
            <p:cNvSpPr>
              <a:spLocks noChangeArrowheads="1"/>
            </p:cNvSpPr>
            <p:nvPr/>
          </p:nvSpPr>
          <p:spPr bwMode="auto">
            <a:xfrm>
              <a:off x="2499" y="2916"/>
              <a:ext cx="80" cy="38"/>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61" name="Rectangle 16">
              <a:extLst>
                <a:ext uri="{FF2B5EF4-FFF2-40B4-BE49-F238E27FC236}">
                  <a16:creationId xmlns:a16="http://schemas.microsoft.com/office/drawing/2014/main" id="{E1359478-D7D6-4FB0-B35D-0F7C0D280BA2}"/>
                </a:ext>
              </a:extLst>
            </p:cNvPr>
            <p:cNvSpPr>
              <a:spLocks noChangeArrowheads="1"/>
            </p:cNvSpPr>
            <p:nvPr/>
          </p:nvSpPr>
          <p:spPr bwMode="auto">
            <a:xfrm>
              <a:off x="2219" y="3103"/>
              <a:ext cx="80" cy="38"/>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62" name="Rectangle 17">
              <a:extLst>
                <a:ext uri="{FF2B5EF4-FFF2-40B4-BE49-F238E27FC236}">
                  <a16:creationId xmlns:a16="http://schemas.microsoft.com/office/drawing/2014/main" id="{AA021AD1-D525-448D-84EC-9F8A8AF5922A}"/>
                </a:ext>
              </a:extLst>
            </p:cNvPr>
            <p:cNvSpPr>
              <a:spLocks noChangeArrowheads="1"/>
            </p:cNvSpPr>
            <p:nvPr/>
          </p:nvSpPr>
          <p:spPr bwMode="auto">
            <a:xfrm>
              <a:off x="2639" y="2998"/>
              <a:ext cx="79" cy="38"/>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63" name="Rectangle 18">
              <a:extLst>
                <a:ext uri="{FF2B5EF4-FFF2-40B4-BE49-F238E27FC236}">
                  <a16:creationId xmlns:a16="http://schemas.microsoft.com/office/drawing/2014/main" id="{1D833B39-9337-42A1-9459-38D115E8D94D}"/>
                </a:ext>
              </a:extLst>
            </p:cNvPr>
            <p:cNvSpPr>
              <a:spLocks noChangeArrowheads="1"/>
            </p:cNvSpPr>
            <p:nvPr/>
          </p:nvSpPr>
          <p:spPr bwMode="auto">
            <a:xfrm>
              <a:off x="2534" y="3103"/>
              <a:ext cx="80" cy="38"/>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64" name="Line 19">
              <a:extLst>
                <a:ext uri="{FF2B5EF4-FFF2-40B4-BE49-F238E27FC236}">
                  <a16:creationId xmlns:a16="http://schemas.microsoft.com/office/drawing/2014/main" id="{D6448FF2-7F5F-4D78-B4DD-C754BCF65411}"/>
                </a:ext>
              </a:extLst>
            </p:cNvPr>
            <p:cNvSpPr>
              <a:spLocks noChangeShapeType="1"/>
            </p:cNvSpPr>
            <p:nvPr/>
          </p:nvSpPr>
          <p:spPr bwMode="auto">
            <a:xfrm flipH="1">
              <a:off x="2426" y="2953"/>
              <a:ext cx="65" cy="3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65" name="Line 20">
              <a:extLst>
                <a:ext uri="{FF2B5EF4-FFF2-40B4-BE49-F238E27FC236}">
                  <a16:creationId xmlns:a16="http://schemas.microsoft.com/office/drawing/2014/main" id="{F3A46E04-8FB7-42ED-8DDF-63ACEDCCEC43}"/>
                </a:ext>
              </a:extLst>
            </p:cNvPr>
            <p:cNvSpPr>
              <a:spLocks noChangeShapeType="1"/>
            </p:cNvSpPr>
            <p:nvPr/>
          </p:nvSpPr>
          <p:spPr bwMode="auto">
            <a:xfrm>
              <a:off x="2583" y="2958"/>
              <a:ext cx="52" cy="3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66" name="Line 21">
              <a:extLst>
                <a:ext uri="{FF2B5EF4-FFF2-40B4-BE49-F238E27FC236}">
                  <a16:creationId xmlns:a16="http://schemas.microsoft.com/office/drawing/2014/main" id="{7BB252E6-D8FB-4409-8D50-6A0709AF87FC}"/>
                </a:ext>
              </a:extLst>
            </p:cNvPr>
            <p:cNvSpPr>
              <a:spLocks noChangeShapeType="1"/>
            </p:cNvSpPr>
            <p:nvPr/>
          </p:nvSpPr>
          <p:spPr bwMode="auto">
            <a:xfrm flipH="1">
              <a:off x="2303" y="3031"/>
              <a:ext cx="76" cy="6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67" name="Line 22">
              <a:extLst>
                <a:ext uri="{FF2B5EF4-FFF2-40B4-BE49-F238E27FC236}">
                  <a16:creationId xmlns:a16="http://schemas.microsoft.com/office/drawing/2014/main" id="{070B0502-FC14-4B41-95A9-78B7182BEE77}"/>
                </a:ext>
              </a:extLst>
            </p:cNvPr>
            <p:cNvSpPr>
              <a:spLocks noChangeShapeType="1"/>
            </p:cNvSpPr>
            <p:nvPr/>
          </p:nvSpPr>
          <p:spPr bwMode="auto">
            <a:xfrm>
              <a:off x="2457" y="3039"/>
              <a:ext cx="91" cy="6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68" name="Rectangle 23">
              <a:extLst>
                <a:ext uri="{FF2B5EF4-FFF2-40B4-BE49-F238E27FC236}">
                  <a16:creationId xmlns:a16="http://schemas.microsoft.com/office/drawing/2014/main" id="{CF7940B4-6B5D-40FC-AC02-24A8A11B997D}"/>
                </a:ext>
              </a:extLst>
            </p:cNvPr>
            <p:cNvSpPr>
              <a:spLocks noChangeArrowheads="1"/>
            </p:cNvSpPr>
            <p:nvPr/>
          </p:nvSpPr>
          <p:spPr bwMode="auto">
            <a:xfrm>
              <a:off x="2350" y="2864"/>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a:t>
              </a:r>
            </a:p>
          </p:txBody>
        </p:sp>
        <p:sp>
          <p:nvSpPr>
            <p:cNvPr id="174169" name="Rectangle 24">
              <a:extLst>
                <a:ext uri="{FF2B5EF4-FFF2-40B4-BE49-F238E27FC236}">
                  <a16:creationId xmlns:a16="http://schemas.microsoft.com/office/drawing/2014/main" id="{E8B10304-263C-4BEF-B466-8AAA846EB7A6}"/>
                </a:ext>
              </a:extLst>
            </p:cNvPr>
            <p:cNvSpPr>
              <a:spLocks noChangeArrowheads="1"/>
            </p:cNvSpPr>
            <p:nvPr/>
          </p:nvSpPr>
          <p:spPr bwMode="auto">
            <a:xfrm>
              <a:off x="2559" y="2884"/>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a:t>
              </a:r>
            </a:p>
          </p:txBody>
        </p:sp>
        <p:sp>
          <p:nvSpPr>
            <p:cNvPr id="174170" name="Rectangle 25">
              <a:extLst>
                <a:ext uri="{FF2B5EF4-FFF2-40B4-BE49-F238E27FC236}">
                  <a16:creationId xmlns:a16="http://schemas.microsoft.com/office/drawing/2014/main" id="{B0E84150-3729-488C-B7A9-AB6F5D2F775C}"/>
                </a:ext>
              </a:extLst>
            </p:cNvPr>
            <p:cNvSpPr>
              <a:spLocks noChangeArrowheads="1"/>
            </p:cNvSpPr>
            <p:nvPr/>
          </p:nvSpPr>
          <p:spPr bwMode="auto">
            <a:xfrm>
              <a:off x="2394" y="3103"/>
              <a:ext cx="80" cy="38"/>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71" name="Line 26">
              <a:extLst>
                <a:ext uri="{FF2B5EF4-FFF2-40B4-BE49-F238E27FC236}">
                  <a16:creationId xmlns:a16="http://schemas.microsoft.com/office/drawing/2014/main" id="{CB3205E8-93D3-4E76-8967-EDE08A2D4C1B}"/>
                </a:ext>
              </a:extLst>
            </p:cNvPr>
            <p:cNvSpPr>
              <a:spLocks noChangeShapeType="1"/>
            </p:cNvSpPr>
            <p:nvPr/>
          </p:nvSpPr>
          <p:spPr bwMode="auto">
            <a:xfrm>
              <a:off x="2408" y="3052"/>
              <a:ext cx="18"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72" name="AutoShape 27">
              <a:extLst>
                <a:ext uri="{FF2B5EF4-FFF2-40B4-BE49-F238E27FC236}">
                  <a16:creationId xmlns:a16="http://schemas.microsoft.com/office/drawing/2014/main" id="{85C6E58F-EF9D-4E74-92F6-436840AFE9D4}"/>
                </a:ext>
              </a:extLst>
            </p:cNvPr>
            <p:cNvSpPr>
              <a:spLocks noChangeArrowheads="1"/>
            </p:cNvSpPr>
            <p:nvPr/>
          </p:nvSpPr>
          <p:spPr bwMode="auto">
            <a:xfrm>
              <a:off x="2370" y="2991"/>
              <a:ext cx="85" cy="66"/>
            </a:xfrm>
            <a:prstGeom prst="diamond">
              <a:avLst/>
            </a:prstGeom>
            <a:solidFill>
              <a:srgbClr val="FF9933"/>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4090" name="Rectangle 28">
            <a:extLst>
              <a:ext uri="{FF2B5EF4-FFF2-40B4-BE49-F238E27FC236}">
                <a16:creationId xmlns:a16="http://schemas.microsoft.com/office/drawing/2014/main" id="{9BAE12D9-D407-456E-9E0C-2A60F13071E4}"/>
              </a:ext>
            </a:extLst>
          </p:cNvPr>
          <p:cNvSpPr>
            <a:spLocks noChangeArrowheads="1"/>
          </p:cNvSpPr>
          <p:nvPr/>
        </p:nvSpPr>
        <p:spPr bwMode="auto">
          <a:xfrm>
            <a:off x="1981200" y="15240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Results Known</a:t>
            </a:r>
          </a:p>
        </p:txBody>
      </p:sp>
      <p:sp>
        <p:nvSpPr>
          <p:cNvPr id="174091" name="Rectangle 29">
            <a:extLst>
              <a:ext uri="{FF2B5EF4-FFF2-40B4-BE49-F238E27FC236}">
                <a16:creationId xmlns:a16="http://schemas.microsoft.com/office/drawing/2014/main" id="{BC155445-5498-4138-A84C-8BBAC93FDA4B}"/>
              </a:ext>
            </a:extLst>
          </p:cNvPr>
          <p:cNvSpPr>
            <a:spLocks noChangeArrowheads="1"/>
          </p:cNvSpPr>
          <p:nvPr/>
        </p:nvSpPr>
        <p:spPr bwMode="auto">
          <a:xfrm>
            <a:off x="4579938" y="20574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5008"/>
                </a:solidFill>
                <a:effectLst/>
                <a:uLnTx/>
                <a:uFillTx/>
                <a:latin typeface="Arial" panose="020B0604020202020204" pitchFamily="34" charset="0"/>
                <a:ea typeface="+mn-ea"/>
                <a:cs typeface="Arial" panose="020B0604020202020204" pitchFamily="34" charset="0"/>
              </a:rPr>
              <a:t>Training set</a:t>
            </a:r>
          </a:p>
        </p:txBody>
      </p:sp>
      <p:sp>
        <p:nvSpPr>
          <p:cNvPr id="174092" name="Rectangle 30">
            <a:extLst>
              <a:ext uri="{FF2B5EF4-FFF2-40B4-BE49-F238E27FC236}">
                <a16:creationId xmlns:a16="http://schemas.microsoft.com/office/drawing/2014/main" id="{705CCDEC-F6F8-4493-9D7C-64FDCABBD4B7}"/>
              </a:ext>
            </a:extLst>
          </p:cNvPr>
          <p:cNvSpPr>
            <a:spLocks noChangeArrowheads="1"/>
          </p:cNvSpPr>
          <p:nvPr/>
        </p:nvSpPr>
        <p:spPr bwMode="auto">
          <a:xfrm>
            <a:off x="1905000" y="4648200"/>
            <a:ext cx="1670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60C900"/>
                </a:solidFill>
                <a:effectLst/>
                <a:uLnTx/>
                <a:uFillTx/>
                <a:latin typeface="Arial" panose="020B0604020202020204" pitchFamily="34" charset="0"/>
                <a:ea typeface="+mn-ea"/>
                <a:cs typeface="Arial" panose="020B0604020202020204" pitchFamily="34" charset="0"/>
              </a:rPr>
              <a:t>Validation set</a:t>
            </a:r>
          </a:p>
        </p:txBody>
      </p:sp>
      <p:sp>
        <p:nvSpPr>
          <p:cNvPr id="174093" name="Rectangle 31">
            <a:extLst>
              <a:ext uri="{FF2B5EF4-FFF2-40B4-BE49-F238E27FC236}">
                <a16:creationId xmlns:a16="http://schemas.microsoft.com/office/drawing/2014/main" id="{915B34CB-18C8-4F50-8B1F-59C4C1B51BF6}"/>
              </a:ext>
            </a:extLst>
          </p:cNvPr>
          <p:cNvSpPr>
            <a:spLocks noChangeArrowheads="1"/>
          </p:cNvSpPr>
          <p:nvPr/>
        </p:nvSpPr>
        <p:spPr bwMode="auto">
          <a:xfrm>
            <a:off x="2127250" y="2073275"/>
            <a:ext cx="1143000" cy="12573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094" name="Line 32">
            <a:extLst>
              <a:ext uri="{FF2B5EF4-FFF2-40B4-BE49-F238E27FC236}">
                <a16:creationId xmlns:a16="http://schemas.microsoft.com/office/drawing/2014/main" id="{D4E6E65C-1B2A-4563-8E4F-BE58837A8F4A}"/>
              </a:ext>
            </a:extLst>
          </p:cNvPr>
          <p:cNvSpPr>
            <a:spLocks noChangeShapeType="1"/>
          </p:cNvSpPr>
          <p:nvPr/>
        </p:nvSpPr>
        <p:spPr bwMode="auto">
          <a:xfrm>
            <a:off x="2120900" y="25431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095" name="Line 33">
            <a:extLst>
              <a:ext uri="{FF2B5EF4-FFF2-40B4-BE49-F238E27FC236}">
                <a16:creationId xmlns:a16="http://schemas.microsoft.com/office/drawing/2014/main" id="{E9A4F3E8-421D-446F-82C9-F2EA20BF7B56}"/>
              </a:ext>
            </a:extLst>
          </p:cNvPr>
          <p:cNvSpPr>
            <a:spLocks noChangeShapeType="1"/>
          </p:cNvSpPr>
          <p:nvPr/>
        </p:nvSpPr>
        <p:spPr bwMode="auto">
          <a:xfrm>
            <a:off x="2120900" y="22256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096" name="Line 34">
            <a:extLst>
              <a:ext uri="{FF2B5EF4-FFF2-40B4-BE49-F238E27FC236}">
                <a16:creationId xmlns:a16="http://schemas.microsoft.com/office/drawing/2014/main" id="{E325C471-CB70-4A0C-8A01-5B5886E1FAE6}"/>
              </a:ext>
            </a:extLst>
          </p:cNvPr>
          <p:cNvSpPr>
            <a:spLocks noChangeShapeType="1"/>
          </p:cNvSpPr>
          <p:nvPr/>
        </p:nvSpPr>
        <p:spPr bwMode="auto">
          <a:xfrm>
            <a:off x="2120900" y="23907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097" name="Line 35">
            <a:extLst>
              <a:ext uri="{FF2B5EF4-FFF2-40B4-BE49-F238E27FC236}">
                <a16:creationId xmlns:a16="http://schemas.microsoft.com/office/drawing/2014/main" id="{4025880F-00C0-4804-987F-BC5643D0F16C}"/>
              </a:ext>
            </a:extLst>
          </p:cNvPr>
          <p:cNvSpPr>
            <a:spLocks noChangeShapeType="1"/>
          </p:cNvSpPr>
          <p:nvPr/>
        </p:nvSpPr>
        <p:spPr bwMode="auto">
          <a:xfrm>
            <a:off x="2120900" y="27082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098" name="Line 36">
            <a:extLst>
              <a:ext uri="{FF2B5EF4-FFF2-40B4-BE49-F238E27FC236}">
                <a16:creationId xmlns:a16="http://schemas.microsoft.com/office/drawing/2014/main" id="{EADFCA4F-08C8-44CC-B8BC-781EC871B953}"/>
              </a:ext>
            </a:extLst>
          </p:cNvPr>
          <p:cNvSpPr>
            <a:spLocks noChangeShapeType="1"/>
          </p:cNvSpPr>
          <p:nvPr/>
        </p:nvSpPr>
        <p:spPr bwMode="auto">
          <a:xfrm>
            <a:off x="2120900" y="31781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099" name="Line 37">
            <a:extLst>
              <a:ext uri="{FF2B5EF4-FFF2-40B4-BE49-F238E27FC236}">
                <a16:creationId xmlns:a16="http://schemas.microsoft.com/office/drawing/2014/main" id="{69B7ABC0-BE60-4321-9545-3DA768783553}"/>
              </a:ext>
            </a:extLst>
          </p:cNvPr>
          <p:cNvSpPr>
            <a:spLocks noChangeShapeType="1"/>
          </p:cNvSpPr>
          <p:nvPr/>
        </p:nvSpPr>
        <p:spPr bwMode="auto">
          <a:xfrm>
            <a:off x="2120900" y="30257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00" name="Line 38">
            <a:extLst>
              <a:ext uri="{FF2B5EF4-FFF2-40B4-BE49-F238E27FC236}">
                <a16:creationId xmlns:a16="http://schemas.microsoft.com/office/drawing/2014/main" id="{E9F05320-E8A4-4AF9-8B3D-0A9B98551BF1}"/>
              </a:ext>
            </a:extLst>
          </p:cNvPr>
          <p:cNvSpPr>
            <a:spLocks noChangeShapeType="1"/>
          </p:cNvSpPr>
          <p:nvPr/>
        </p:nvSpPr>
        <p:spPr bwMode="auto">
          <a:xfrm>
            <a:off x="2120900" y="2860675"/>
            <a:ext cx="1143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01" name="Line 39">
            <a:extLst>
              <a:ext uri="{FF2B5EF4-FFF2-40B4-BE49-F238E27FC236}">
                <a16:creationId xmlns:a16="http://schemas.microsoft.com/office/drawing/2014/main" id="{BECA6176-E035-43C5-8BB9-70786F7B20AD}"/>
              </a:ext>
            </a:extLst>
          </p:cNvPr>
          <p:cNvSpPr>
            <a:spLocks noChangeShapeType="1"/>
          </p:cNvSpPr>
          <p:nvPr/>
        </p:nvSpPr>
        <p:spPr bwMode="auto">
          <a:xfrm flipV="1">
            <a:off x="3092450" y="2066925"/>
            <a:ext cx="0" cy="12700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02" name="Rectangle 40">
            <a:extLst>
              <a:ext uri="{FF2B5EF4-FFF2-40B4-BE49-F238E27FC236}">
                <a16:creationId xmlns:a16="http://schemas.microsoft.com/office/drawing/2014/main" id="{7E03D0D5-9109-455B-8893-B1AD1816BBAF}"/>
              </a:ext>
            </a:extLst>
          </p:cNvPr>
          <p:cNvSpPr>
            <a:spLocks noChangeArrowheads="1"/>
          </p:cNvSpPr>
          <p:nvPr/>
        </p:nvSpPr>
        <p:spPr bwMode="auto">
          <a:xfrm>
            <a:off x="3051175" y="2006600"/>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4103" name="Rectangle 41">
            <a:extLst>
              <a:ext uri="{FF2B5EF4-FFF2-40B4-BE49-F238E27FC236}">
                <a16:creationId xmlns:a16="http://schemas.microsoft.com/office/drawing/2014/main" id="{1CC5DD3C-8595-4612-83FD-1210A9DF990A}"/>
              </a:ext>
            </a:extLst>
          </p:cNvPr>
          <p:cNvSpPr>
            <a:spLocks noChangeArrowheads="1"/>
          </p:cNvSpPr>
          <p:nvPr/>
        </p:nvSpPr>
        <p:spPr bwMode="auto">
          <a:xfrm>
            <a:off x="3051175" y="2159000"/>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4104" name="Rectangle 42">
            <a:extLst>
              <a:ext uri="{FF2B5EF4-FFF2-40B4-BE49-F238E27FC236}">
                <a16:creationId xmlns:a16="http://schemas.microsoft.com/office/drawing/2014/main" id="{A4A55E29-6468-49F6-B903-B182CDF0DAE8}"/>
              </a:ext>
            </a:extLst>
          </p:cNvPr>
          <p:cNvSpPr>
            <a:spLocks noChangeArrowheads="1"/>
          </p:cNvSpPr>
          <p:nvPr/>
        </p:nvSpPr>
        <p:spPr bwMode="auto">
          <a:xfrm>
            <a:off x="3074988" y="2324100"/>
            <a:ext cx="242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4105" name="Rectangle 43">
            <a:extLst>
              <a:ext uri="{FF2B5EF4-FFF2-40B4-BE49-F238E27FC236}">
                <a16:creationId xmlns:a16="http://schemas.microsoft.com/office/drawing/2014/main" id="{2680D5A4-A5D0-40B1-960E-C75CDF2D0FC2}"/>
              </a:ext>
            </a:extLst>
          </p:cNvPr>
          <p:cNvSpPr>
            <a:spLocks noChangeArrowheads="1"/>
          </p:cNvSpPr>
          <p:nvPr/>
        </p:nvSpPr>
        <p:spPr bwMode="auto">
          <a:xfrm>
            <a:off x="3074988" y="2476500"/>
            <a:ext cx="242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4106" name="Rectangle 44">
            <a:extLst>
              <a:ext uri="{FF2B5EF4-FFF2-40B4-BE49-F238E27FC236}">
                <a16:creationId xmlns:a16="http://schemas.microsoft.com/office/drawing/2014/main" id="{FA7D9DA8-B6EA-436E-9DF8-2A482CC1D9E4}"/>
              </a:ext>
            </a:extLst>
          </p:cNvPr>
          <p:cNvSpPr>
            <a:spLocks noChangeArrowheads="1"/>
          </p:cNvSpPr>
          <p:nvPr/>
        </p:nvSpPr>
        <p:spPr bwMode="auto">
          <a:xfrm>
            <a:off x="3051175" y="2628900"/>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nvGrpSpPr>
          <p:cNvPr id="174107" name="Group 45">
            <a:extLst>
              <a:ext uri="{FF2B5EF4-FFF2-40B4-BE49-F238E27FC236}">
                <a16:creationId xmlns:a16="http://schemas.microsoft.com/office/drawing/2014/main" id="{475CD648-52C3-410E-A57A-273093DEC76F}"/>
              </a:ext>
            </a:extLst>
          </p:cNvPr>
          <p:cNvGrpSpPr>
            <a:grpSpLocks/>
          </p:cNvGrpSpPr>
          <p:nvPr/>
        </p:nvGrpSpPr>
        <p:grpSpPr bwMode="auto">
          <a:xfrm>
            <a:off x="2438400" y="4267200"/>
            <a:ext cx="533400" cy="266700"/>
            <a:chOff x="1812" y="2352"/>
            <a:chExt cx="336" cy="168"/>
          </a:xfrm>
        </p:grpSpPr>
        <p:sp>
          <p:nvSpPr>
            <p:cNvPr id="174155" name="Rectangle 46">
              <a:extLst>
                <a:ext uri="{FF2B5EF4-FFF2-40B4-BE49-F238E27FC236}">
                  <a16:creationId xmlns:a16="http://schemas.microsoft.com/office/drawing/2014/main" id="{D528D0DE-24F1-4AF0-80BB-1A4ED15C7F86}"/>
                </a:ext>
              </a:extLst>
            </p:cNvPr>
            <p:cNvSpPr>
              <a:spLocks noChangeArrowheads="1"/>
            </p:cNvSpPr>
            <p:nvPr/>
          </p:nvSpPr>
          <p:spPr bwMode="auto">
            <a:xfrm>
              <a:off x="1812" y="2352"/>
              <a:ext cx="336" cy="16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56" name="Line 47">
              <a:extLst>
                <a:ext uri="{FF2B5EF4-FFF2-40B4-BE49-F238E27FC236}">
                  <a16:creationId xmlns:a16="http://schemas.microsoft.com/office/drawing/2014/main" id="{A8B44D39-12B1-4C32-8F08-0F20588FFC34}"/>
                </a:ext>
              </a:extLst>
            </p:cNvPr>
            <p:cNvSpPr>
              <a:spLocks noChangeShapeType="1"/>
            </p:cNvSpPr>
            <p:nvPr/>
          </p:nvSpPr>
          <p:spPr bwMode="auto">
            <a:xfrm>
              <a:off x="1872" y="2416"/>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57" name="Line 48">
              <a:extLst>
                <a:ext uri="{FF2B5EF4-FFF2-40B4-BE49-F238E27FC236}">
                  <a16:creationId xmlns:a16="http://schemas.microsoft.com/office/drawing/2014/main" id="{DD9922EC-49B9-4C9D-8249-4465088AF854}"/>
                </a:ext>
              </a:extLst>
            </p:cNvPr>
            <p:cNvSpPr>
              <a:spLocks noChangeShapeType="1"/>
            </p:cNvSpPr>
            <p:nvPr/>
          </p:nvSpPr>
          <p:spPr bwMode="auto">
            <a:xfrm>
              <a:off x="1872" y="2448"/>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58" name="Line 49">
              <a:extLst>
                <a:ext uri="{FF2B5EF4-FFF2-40B4-BE49-F238E27FC236}">
                  <a16:creationId xmlns:a16="http://schemas.microsoft.com/office/drawing/2014/main" id="{AD4FFD1A-8F29-4F42-992F-8B0667A98AAD}"/>
                </a:ext>
              </a:extLst>
            </p:cNvPr>
            <p:cNvSpPr>
              <a:spLocks noChangeShapeType="1"/>
            </p:cNvSpPr>
            <p:nvPr/>
          </p:nvSpPr>
          <p:spPr bwMode="auto">
            <a:xfrm>
              <a:off x="1872" y="2480"/>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74108" name="Group 50">
            <a:extLst>
              <a:ext uri="{FF2B5EF4-FFF2-40B4-BE49-F238E27FC236}">
                <a16:creationId xmlns:a16="http://schemas.microsoft.com/office/drawing/2014/main" id="{E43456A1-F62A-4037-9F03-38D383E98A96}"/>
              </a:ext>
            </a:extLst>
          </p:cNvPr>
          <p:cNvGrpSpPr>
            <a:grpSpLocks/>
          </p:cNvGrpSpPr>
          <p:nvPr/>
        </p:nvGrpSpPr>
        <p:grpSpPr bwMode="auto">
          <a:xfrm>
            <a:off x="4032250" y="2068513"/>
            <a:ext cx="533400" cy="444500"/>
            <a:chOff x="2540" y="1303"/>
            <a:chExt cx="336" cy="280"/>
          </a:xfrm>
        </p:grpSpPr>
        <p:sp>
          <p:nvSpPr>
            <p:cNvPr id="174149" name="Rectangle 51">
              <a:extLst>
                <a:ext uri="{FF2B5EF4-FFF2-40B4-BE49-F238E27FC236}">
                  <a16:creationId xmlns:a16="http://schemas.microsoft.com/office/drawing/2014/main" id="{6F9FA2EC-DA5B-461A-BDAF-3B983C40A1F9}"/>
                </a:ext>
              </a:extLst>
            </p:cNvPr>
            <p:cNvSpPr>
              <a:spLocks noChangeArrowheads="1"/>
            </p:cNvSpPr>
            <p:nvPr/>
          </p:nvSpPr>
          <p:spPr bwMode="auto">
            <a:xfrm>
              <a:off x="2540" y="1303"/>
              <a:ext cx="336" cy="28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50" name="Line 52">
              <a:extLst>
                <a:ext uri="{FF2B5EF4-FFF2-40B4-BE49-F238E27FC236}">
                  <a16:creationId xmlns:a16="http://schemas.microsoft.com/office/drawing/2014/main" id="{E851818E-24B8-4D37-8656-984A80BEECEA}"/>
                </a:ext>
              </a:extLst>
            </p:cNvPr>
            <p:cNvSpPr>
              <a:spLocks noChangeShapeType="1"/>
            </p:cNvSpPr>
            <p:nvPr/>
          </p:nvSpPr>
          <p:spPr bwMode="auto">
            <a:xfrm>
              <a:off x="2600" y="146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51" name="Line 53">
              <a:extLst>
                <a:ext uri="{FF2B5EF4-FFF2-40B4-BE49-F238E27FC236}">
                  <a16:creationId xmlns:a16="http://schemas.microsoft.com/office/drawing/2014/main" id="{179D25FA-18E8-4243-B96F-CDF1634166A0}"/>
                </a:ext>
              </a:extLst>
            </p:cNvPr>
            <p:cNvSpPr>
              <a:spLocks noChangeShapeType="1"/>
            </p:cNvSpPr>
            <p:nvPr/>
          </p:nvSpPr>
          <p:spPr bwMode="auto">
            <a:xfrm>
              <a:off x="2600" y="150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52" name="Line 54">
              <a:extLst>
                <a:ext uri="{FF2B5EF4-FFF2-40B4-BE49-F238E27FC236}">
                  <a16:creationId xmlns:a16="http://schemas.microsoft.com/office/drawing/2014/main" id="{313084C7-D3AA-4E74-A40D-2664107B8F82}"/>
                </a:ext>
              </a:extLst>
            </p:cNvPr>
            <p:cNvSpPr>
              <a:spLocks noChangeShapeType="1"/>
            </p:cNvSpPr>
            <p:nvPr/>
          </p:nvSpPr>
          <p:spPr bwMode="auto">
            <a:xfrm>
              <a:off x="2600" y="154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53" name="Line 55">
              <a:extLst>
                <a:ext uri="{FF2B5EF4-FFF2-40B4-BE49-F238E27FC236}">
                  <a16:creationId xmlns:a16="http://schemas.microsoft.com/office/drawing/2014/main" id="{1FBD580A-AB9D-4045-B9EE-102757DDD6BD}"/>
                </a:ext>
              </a:extLst>
            </p:cNvPr>
            <p:cNvSpPr>
              <a:spLocks noChangeShapeType="1"/>
            </p:cNvSpPr>
            <p:nvPr/>
          </p:nvSpPr>
          <p:spPr bwMode="auto">
            <a:xfrm>
              <a:off x="2600" y="1391"/>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54" name="Line 56">
              <a:extLst>
                <a:ext uri="{FF2B5EF4-FFF2-40B4-BE49-F238E27FC236}">
                  <a16:creationId xmlns:a16="http://schemas.microsoft.com/office/drawing/2014/main" id="{211158D7-7EB7-4C50-8833-A6EFFE989FCD}"/>
                </a:ext>
              </a:extLst>
            </p:cNvPr>
            <p:cNvSpPr>
              <a:spLocks noChangeShapeType="1"/>
            </p:cNvSpPr>
            <p:nvPr/>
          </p:nvSpPr>
          <p:spPr bwMode="auto">
            <a:xfrm>
              <a:off x="2608" y="1423"/>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4109" name="Line 57">
            <a:extLst>
              <a:ext uri="{FF2B5EF4-FFF2-40B4-BE49-F238E27FC236}">
                <a16:creationId xmlns:a16="http://schemas.microsoft.com/office/drawing/2014/main" id="{AFA0910E-38F7-4A60-8E30-00F230652CD1}"/>
              </a:ext>
            </a:extLst>
          </p:cNvPr>
          <p:cNvSpPr>
            <a:spLocks noChangeShapeType="1"/>
          </p:cNvSpPr>
          <p:nvPr/>
        </p:nvSpPr>
        <p:spPr bwMode="auto">
          <a:xfrm>
            <a:off x="3398838" y="2330450"/>
            <a:ext cx="639762"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10" name="Rectangle 58">
            <a:extLst>
              <a:ext uri="{FF2B5EF4-FFF2-40B4-BE49-F238E27FC236}">
                <a16:creationId xmlns:a16="http://schemas.microsoft.com/office/drawing/2014/main" id="{AC9D9068-35C6-4D26-ABE9-B70F6C416E43}"/>
              </a:ext>
            </a:extLst>
          </p:cNvPr>
          <p:cNvSpPr>
            <a:spLocks noChangeArrowheads="1"/>
          </p:cNvSpPr>
          <p:nvPr/>
        </p:nvSpPr>
        <p:spPr bwMode="auto">
          <a:xfrm>
            <a:off x="3581400" y="3124200"/>
            <a:ext cx="1914525" cy="466725"/>
          </a:xfrm>
          <a:prstGeom prst="rect">
            <a:avLst/>
          </a:prstGeom>
          <a:solidFill>
            <a:schemeClr val="bg1"/>
          </a:solidFill>
          <a:ln w="508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11" name="Rectangle 59">
            <a:extLst>
              <a:ext uri="{FF2B5EF4-FFF2-40B4-BE49-F238E27FC236}">
                <a16:creationId xmlns:a16="http://schemas.microsoft.com/office/drawing/2014/main" id="{C831B734-1948-47B3-8203-11B19CDDE3CC}"/>
              </a:ext>
            </a:extLst>
          </p:cNvPr>
          <p:cNvSpPr>
            <a:spLocks noChangeArrowheads="1"/>
          </p:cNvSpPr>
          <p:nvPr/>
        </p:nvSpPr>
        <p:spPr bwMode="auto">
          <a:xfrm>
            <a:off x="3794125" y="3124200"/>
            <a:ext cx="1814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Model Builder</a:t>
            </a:r>
          </a:p>
        </p:txBody>
      </p:sp>
      <p:sp>
        <p:nvSpPr>
          <p:cNvPr id="174112" name="Line 60">
            <a:extLst>
              <a:ext uri="{FF2B5EF4-FFF2-40B4-BE49-F238E27FC236}">
                <a16:creationId xmlns:a16="http://schemas.microsoft.com/office/drawing/2014/main" id="{3AD04F5B-0827-460E-A991-62866CA84D90}"/>
              </a:ext>
            </a:extLst>
          </p:cNvPr>
          <p:cNvSpPr>
            <a:spLocks noChangeShapeType="1"/>
          </p:cNvSpPr>
          <p:nvPr/>
        </p:nvSpPr>
        <p:spPr bwMode="auto">
          <a:xfrm flipH="1">
            <a:off x="4343400" y="2667000"/>
            <a:ext cx="0" cy="30480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13" name="Line 61">
            <a:extLst>
              <a:ext uri="{FF2B5EF4-FFF2-40B4-BE49-F238E27FC236}">
                <a16:creationId xmlns:a16="http://schemas.microsoft.com/office/drawing/2014/main" id="{AC327D3C-8F70-4A8D-94CF-7C9373C855C9}"/>
              </a:ext>
            </a:extLst>
          </p:cNvPr>
          <p:cNvSpPr>
            <a:spLocks noChangeShapeType="1"/>
          </p:cNvSpPr>
          <p:nvPr/>
        </p:nvSpPr>
        <p:spPr bwMode="auto">
          <a:xfrm>
            <a:off x="4343400" y="3657600"/>
            <a:ext cx="0" cy="45720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14" name="Line 62">
            <a:extLst>
              <a:ext uri="{FF2B5EF4-FFF2-40B4-BE49-F238E27FC236}">
                <a16:creationId xmlns:a16="http://schemas.microsoft.com/office/drawing/2014/main" id="{F49B56D2-FAB1-484F-8463-A44EF6542063}"/>
              </a:ext>
            </a:extLst>
          </p:cNvPr>
          <p:cNvSpPr>
            <a:spLocks noChangeShapeType="1"/>
          </p:cNvSpPr>
          <p:nvPr/>
        </p:nvSpPr>
        <p:spPr bwMode="auto">
          <a:xfrm flipV="1">
            <a:off x="1676400" y="2727325"/>
            <a:ext cx="441325" cy="15875"/>
          </a:xfrm>
          <a:prstGeom prst="line">
            <a:avLst/>
          </a:prstGeom>
          <a:noFill/>
          <a:ln w="508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15" name="Rectangle 63">
            <a:extLst>
              <a:ext uri="{FF2B5EF4-FFF2-40B4-BE49-F238E27FC236}">
                <a16:creationId xmlns:a16="http://schemas.microsoft.com/office/drawing/2014/main" id="{2768B434-4909-4EB4-8086-006D9679ABAB}"/>
              </a:ext>
            </a:extLst>
          </p:cNvPr>
          <p:cNvSpPr>
            <a:spLocks noChangeArrowheads="1"/>
          </p:cNvSpPr>
          <p:nvPr/>
        </p:nvSpPr>
        <p:spPr bwMode="auto">
          <a:xfrm>
            <a:off x="5486400" y="2895600"/>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Evaluate</a:t>
            </a:r>
          </a:p>
        </p:txBody>
      </p:sp>
      <p:sp>
        <p:nvSpPr>
          <p:cNvPr id="174116" name="Line 64">
            <a:extLst>
              <a:ext uri="{FF2B5EF4-FFF2-40B4-BE49-F238E27FC236}">
                <a16:creationId xmlns:a16="http://schemas.microsoft.com/office/drawing/2014/main" id="{40D74F1D-699F-458F-89FB-1BE8CA5B3437}"/>
              </a:ext>
            </a:extLst>
          </p:cNvPr>
          <p:cNvSpPr>
            <a:spLocks noChangeShapeType="1"/>
          </p:cNvSpPr>
          <p:nvPr/>
        </p:nvSpPr>
        <p:spPr bwMode="auto">
          <a:xfrm>
            <a:off x="2667000" y="3429000"/>
            <a:ext cx="0" cy="685800"/>
          </a:xfrm>
          <a:prstGeom prst="line">
            <a:avLst/>
          </a:prstGeom>
          <a:noFill/>
          <a:ln w="12700">
            <a:solidFill>
              <a:schemeClr val="tx1"/>
            </a:solidFill>
            <a:miter lim="800000"/>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17" name="Rectangle 65">
            <a:extLst>
              <a:ext uri="{FF2B5EF4-FFF2-40B4-BE49-F238E27FC236}">
                <a16:creationId xmlns:a16="http://schemas.microsoft.com/office/drawing/2014/main" id="{BA5F7BA0-E972-4415-9F7A-6721406A9FB0}"/>
              </a:ext>
            </a:extLst>
          </p:cNvPr>
          <p:cNvSpPr>
            <a:spLocks noChangeArrowheads="1"/>
          </p:cNvSpPr>
          <p:nvPr/>
        </p:nvSpPr>
        <p:spPr bwMode="auto">
          <a:xfrm>
            <a:off x="6629400" y="3810000"/>
            <a:ext cx="228600" cy="1143000"/>
          </a:xfrm>
          <a:prstGeom prst="rect">
            <a:avLst/>
          </a:prstGeom>
          <a:solidFill>
            <a:schemeClr val="accent1"/>
          </a:solidFill>
          <a:ln w="9525">
            <a:solidFill>
              <a:schemeClr val="tx1"/>
            </a:solidFill>
            <a:miter lim="800000"/>
            <a:headEnd type="none" w="sm" len="sm"/>
            <a:tailEnd type="none" w="sm" len="sm"/>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4118" name="Line 66">
            <a:extLst>
              <a:ext uri="{FF2B5EF4-FFF2-40B4-BE49-F238E27FC236}">
                <a16:creationId xmlns:a16="http://schemas.microsoft.com/office/drawing/2014/main" id="{791C49D1-0B16-46F2-83CC-0BBCD7ECECA4}"/>
              </a:ext>
            </a:extLst>
          </p:cNvPr>
          <p:cNvSpPr>
            <a:spLocks noChangeShapeType="1"/>
          </p:cNvSpPr>
          <p:nvPr/>
        </p:nvSpPr>
        <p:spPr bwMode="auto">
          <a:xfrm flipH="1" flipV="1">
            <a:off x="5638800" y="3657600"/>
            <a:ext cx="914400" cy="609600"/>
          </a:xfrm>
          <a:prstGeom prst="line">
            <a:avLst/>
          </a:prstGeom>
          <a:noFill/>
          <a:ln w="12700">
            <a:solidFill>
              <a:schemeClr val="tx1"/>
            </a:solidFill>
            <a:miter lim="800000"/>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74119" name="Group 73">
            <a:extLst>
              <a:ext uri="{FF2B5EF4-FFF2-40B4-BE49-F238E27FC236}">
                <a16:creationId xmlns:a16="http://schemas.microsoft.com/office/drawing/2014/main" id="{8103175D-B017-4186-9723-8AE5F9122BA9}"/>
              </a:ext>
            </a:extLst>
          </p:cNvPr>
          <p:cNvGrpSpPr>
            <a:grpSpLocks/>
          </p:cNvGrpSpPr>
          <p:nvPr/>
        </p:nvGrpSpPr>
        <p:grpSpPr bwMode="auto">
          <a:xfrm>
            <a:off x="762000" y="5638800"/>
            <a:ext cx="533400" cy="266700"/>
            <a:chOff x="1812" y="2352"/>
            <a:chExt cx="336" cy="168"/>
          </a:xfrm>
        </p:grpSpPr>
        <p:sp>
          <p:nvSpPr>
            <p:cNvPr id="174145" name="Rectangle 74">
              <a:extLst>
                <a:ext uri="{FF2B5EF4-FFF2-40B4-BE49-F238E27FC236}">
                  <a16:creationId xmlns:a16="http://schemas.microsoft.com/office/drawing/2014/main" id="{95785B86-4D3E-4D2E-A916-8B13A4A8AEA8}"/>
                </a:ext>
              </a:extLst>
            </p:cNvPr>
            <p:cNvSpPr>
              <a:spLocks noChangeArrowheads="1"/>
            </p:cNvSpPr>
            <p:nvPr/>
          </p:nvSpPr>
          <p:spPr bwMode="auto">
            <a:xfrm>
              <a:off x="1812" y="2352"/>
              <a:ext cx="336" cy="168"/>
            </a:xfrm>
            <a:prstGeom prst="rect">
              <a:avLst/>
            </a:prstGeom>
            <a:solidFill>
              <a:srgbClr val="CC99FF"/>
            </a:solidFill>
            <a:ln w="12700">
              <a:solidFill>
                <a:srgbClr val="000000"/>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46" name="Line 75">
              <a:extLst>
                <a:ext uri="{FF2B5EF4-FFF2-40B4-BE49-F238E27FC236}">
                  <a16:creationId xmlns:a16="http://schemas.microsoft.com/office/drawing/2014/main" id="{FFF5E75D-D7AA-485C-B667-5D408F431DF1}"/>
                </a:ext>
              </a:extLst>
            </p:cNvPr>
            <p:cNvSpPr>
              <a:spLocks noChangeShapeType="1"/>
            </p:cNvSpPr>
            <p:nvPr/>
          </p:nvSpPr>
          <p:spPr bwMode="auto">
            <a:xfrm>
              <a:off x="1872" y="2416"/>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47" name="Line 76">
              <a:extLst>
                <a:ext uri="{FF2B5EF4-FFF2-40B4-BE49-F238E27FC236}">
                  <a16:creationId xmlns:a16="http://schemas.microsoft.com/office/drawing/2014/main" id="{C20894FA-2557-4FD0-A970-D209666FA477}"/>
                </a:ext>
              </a:extLst>
            </p:cNvPr>
            <p:cNvSpPr>
              <a:spLocks noChangeShapeType="1"/>
            </p:cNvSpPr>
            <p:nvPr/>
          </p:nvSpPr>
          <p:spPr bwMode="auto">
            <a:xfrm>
              <a:off x="1872" y="2448"/>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48" name="Line 77">
              <a:extLst>
                <a:ext uri="{FF2B5EF4-FFF2-40B4-BE49-F238E27FC236}">
                  <a16:creationId xmlns:a16="http://schemas.microsoft.com/office/drawing/2014/main" id="{7E08792F-AF7C-4DFE-9EA2-ADE8CCA745C5}"/>
                </a:ext>
              </a:extLst>
            </p:cNvPr>
            <p:cNvSpPr>
              <a:spLocks noChangeShapeType="1"/>
            </p:cNvSpPr>
            <p:nvPr/>
          </p:nvSpPr>
          <p:spPr bwMode="auto">
            <a:xfrm>
              <a:off x="1872" y="2480"/>
              <a:ext cx="2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4120" name="Line 78">
            <a:extLst>
              <a:ext uri="{FF2B5EF4-FFF2-40B4-BE49-F238E27FC236}">
                <a16:creationId xmlns:a16="http://schemas.microsoft.com/office/drawing/2014/main" id="{5A34F1D0-91BC-4A55-9760-061F0AB30E83}"/>
              </a:ext>
            </a:extLst>
          </p:cNvPr>
          <p:cNvSpPr>
            <a:spLocks noChangeShapeType="1"/>
          </p:cNvSpPr>
          <p:nvPr/>
        </p:nvSpPr>
        <p:spPr bwMode="auto">
          <a:xfrm>
            <a:off x="990600" y="3330575"/>
            <a:ext cx="0" cy="1684338"/>
          </a:xfrm>
          <a:prstGeom prst="line">
            <a:avLst/>
          </a:prstGeom>
          <a:noFill/>
          <a:ln w="12700">
            <a:solidFill>
              <a:schemeClr val="tx1"/>
            </a:solidFill>
            <a:miter lim="800000"/>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74121" name="Group 79">
            <a:extLst>
              <a:ext uri="{FF2B5EF4-FFF2-40B4-BE49-F238E27FC236}">
                <a16:creationId xmlns:a16="http://schemas.microsoft.com/office/drawing/2014/main" id="{7CCABE82-B9E1-4E0C-8FDC-910A20610241}"/>
              </a:ext>
            </a:extLst>
          </p:cNvPr>
          <p:cNvGrpSpPr>
            <a:grpSpLocks/>
          </p:cNvGrpSpPr>
          <p:nvPr/>
        </p:nvGrpSpPr>
        <p:grpSpPr bwMode="auto">
          <a:xfrm>
            <a:off x="3810000" y="5486400"/>
            <a:ext cx="990600" cy="565150"/>
            <a:chOff x="2136" y="2818"/>
            <a:chExt cx="664" cy="356"/>
          </a:xfrm>
        </p:grpSpPr>
        <p:sp>
          <p:nvSpPr>
            <p:cNvPr id="174131" name="AutoShape 80">
              <a:extLst>
                <a:ext uri="{FF2B5EF4-FFF2-40B4-BE49-F238E27FC236}">
                  <a16:creationId xmlns:a16="http://schemas.microsoft.com/office/drawing/2014/main" id="{50E0CED8-E9C3-4290-A423-7AC8704E631B}"/>
                </a:ext>
              </a:extLst>
            </p:cNvPr>
            <p:cNvSpPr>
              <a:spLocks noChangeArrowheads="1"/>
            </p:cNvSpPr>
            <p:nvPr/>
          </p:nvSpPr>
          <p:spPr bwMode="auto">
            <a:xfrm flipV="1">
              <a:off x="2136" y="2818"/>
              <a:ext cx="664" cy="35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9 w 21600"/>
                <a:gd name="T13" fmla="*/ 4490 h 21600"/>
                <a:gd name="T14" fmla="*/ 17111 w 21600"/>
                <a:gd name="T15" fmla="*/ 1711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rgbClr val="CC99FF"/>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32" name="Rectangle 81">
              <a:extLst>
                <a:ext uri="{FF2B5EF4-FFF2-40B4-BE49-F238E27FC236}">
                  <a16:creationId xmlns:a16="http://schemas.microsoft.com/office/drawing/2014/main" id="{938D31B4-F0FE-4AEA-8320-B6916E98160A}"/>
                </a:ext>
              </a:extLst>
            </p:cNvPr>
            <p:cNvSpPr>
              <a:spLocks noChangeArrowheads="1"/>
            </p:cNvSpPr>
            <p:nvPr/>
          </p:nvSpPr>
          <p:spPr bwMode="auto">
            <a:xfrm>
              <a:off x="2499" y="2916"/>
              <a:ext cx="80" cy="38"/>
            </a:xfrm>
            <a:prstGeom prst="rect">
              <a:avLst/>
            </a:prstGeom>
            <a:solidFill>
              <a:srgbClr val="CC99FF"/>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33" name="Rectangle 82">
              <a:extLst>
                <a:ext uri="{FF2B5EF4-FFF2-40B4-BE49-F238E27FC236}">
                  <a16:creationId xmlns:a16="http://schemas.microsoft.com/office/drawing/2014/main" id="{31A50D08-5C81-43E9-8E08-F47A30C7DC68}"/>
                </a:ext>
              </a:extLst>
            </p:cNvPr>
            <p:cNvSpPr>
              <a:spLocks noChangeArrowheads="1"/>
            </p:cNvSpPr>
            <p:nvPr/>
          </p:nvSpPr>
          <p:spPr bwMode="auto">
            <a:xfrm>
              <a:off x="2219" y="3103"/>
              <a:ext cx="80" cy="38"/>
            </a:xfrm>
            <a:prstGeom prst="rect">
              <a:avLst/>
            </a:prstGeom>
            <a:solidFill>
              <a:srgbClr val="CC99FF"/>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34" name="Rectangle 83">
              <a:extLst>
                <a:ext uri="{FF2B5EF4-FFF2-40B4-BE49-F238E27FC236}">
                  <a16:creationId xmlns:a16="http://schemas.microsoft.com/office/drawing/2014/main" id="{BA1A8EEE-0775-4A9B-A548-06347E51E560}"/>
                </a:ext>
              </a:extLst>
            </p:cNvPr>
            <p:cNvSpPr>
              <a:spLocks noChangeArrowheads="1"/>
            </p:cNvSpPr>
            <p:nvPr/>
          </p:nvSpPr>
          <p:spPr bwMode="auto">
            <a:xfrm>
              <a:off x="2639" y="2998"/>
              <a:ext cx="79" cy="38"/>
            </a:xfrm>
            <a:prstGeom prst="rect">
              <a:avLst/>
            </a:prstGeom>
            <a:solidFill>
              <a:srgbClr val="CC99FF"/>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35" name="Rectangle 84">
              <a:extLst>
                <a:ext uri="{FF2B5EF4-FFF2-40B4-BE49-F238E27FC236}">
                  <a16:creationId xmlns:a16="http://schemas.microsoft.com/office/drawing/2014/main" id="{7277C750-21EC-4DD1-A895-F8A96C422DF9}"/>
                </a:ext>
              </a:extLst>
            </p:cNvPr>
            <p:cNvSpPr>
              <a:spLocks noChangeArrowheads="1"/>
            </p:cNvSpPr>
            <p:nvPr/>
          </p:nvSpPr>
          <p:spPr bwMode="auto">
            <a:xfrm>
              <a:off x="2534" y="3103"/>
              <a:ext cx="80" cy="38"/>
            </a:xfrm>
            <a:prstGeom prst="rect">
              <a:avLst/>
            </a:prstGeom>
            <a:solidFill>
              <a:srgbClr val="CC99FF"/>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36" name="Line 85">
              <a:extLst>
                <a:ext uri="{FF2B5EF4-FFF2-40B4-BE49-F238E27FC236}">
                  <a16:creationId xmlns:a16="http://schemas.microsoft.com/office/drawing/2014/main" id="{3B697F6E-4F88-4FF8-AD59-A4E86100D1F0}"/>
                </a:ext>
              </a:extLst>
            </p:cNvPr>
            <p:cNvSpPr>
              <a:spLocks noChangeShapeType="1"/>
            </p:cNvSpPr>
            <p:nvPr/>
          </p:nvSpPr>
          <p:spPr bwMode="auto">
            <a:xfrm flipH="1">
              <a:off x="2426" y="2953"/>
              <a:ext cx="65" cy="3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37" name="Line 86">
              <a:extLst>
                <a:ext uri="{FF2B5EF4-FFF2-40B4-BE49-F238E27FC236}">
                  <a16:creationId xmlns:a16="http://schemas.microsoft.com/office/drawing/2014/main" id="{B8E2C7C8-B829-4A67-A90F-09BEF66B3412}"/>
                </a:ext>
              </a:extLst>
            </p:cNvPr>
            <p:cNvSpPr>
              <a:spLocks noChangeShapeType="1"/>
            </p:cNvSpPr>
            <p:nvPr/>
          </p:nvSpPr>
          <p:spPr bwMode="auto">
            <a:xfrm>
              <a:off x="2583" y="2958"/>
              <a:ext cx="52" cy="3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38" name="Line 87">
              <a:extLst>
                <a:ext uri="{FF2B5EF4-FFF2-40B4-BE49-F238E27FC236}">
                  <a16:creationId xmlns:a16="http://schemas.microsoft.com/office/drawing/2014/main" id="{91AC55EB-99DD-498D-BB45-270DEC001FF8}"/>
                </a:ext>
              </a:extLst>
            </p:cNvPr>
            <p:cNvSpPr>
              <a:spLocks noChangeShapeType="1"/>
            </p:cNvSpPr>
            <p:nvPr/>
          </p:nvSpPr>
          <p:spPr bwMode="auto">
            <a:xfrm flipH="1">
              <a:off x="2303" y="3031"/>
              <a:ext cx="76" cy="6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39" name="Line 88">
              <a:extLst>
                <a:ext uri="{FF2B5EF4-FFF2-40B4-BE49-F238E27FC236}">
                  <a16:creationId xmlns:a16="http://schemas.microsoft.com/office/drawing/2014/main" id="{B5AC5947-A4AA-46E4-87C7-31D4D0CADCA8}"/>
                </a:ext>
              </a:extLst>
            </p:cNvPr>
            <p:cNvSpPr>
              <a:spLocks noChangeShapeType="1"/>
            </p:cNvSpPr>
            <p:nvPr/>
          </p:nvSpPr>
          <p:spPr bwMode="auto">
            <a:xfrm>
              <a:off x="2457" y="3039"/>
              <a:ext cx="91" cy="6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40" name="Rectangle 89">
              <a:extLst>
                <a:ext uri="{FF2B5EF4-FFF2-40B4-BE49-F238E27FC236}">
                  <a16:creationId xmlns:a16="http://schemas.microsoft.com/office/drawing/2014/main" id="{BF98E978-5107-41A9-9E8E-CE1F2A320ED7}"/>
                </a:ext>
              </a:extLst>
            </p:cNvPr>
            <p:cNvSpPr>
              <a:spLocks noChangeArrowheads="1"/>
            </p:cNvSpPr>
            <p:nvPr/>
          </p:nvSpPr>
          <p:spPr bwMode="auto">
            <a:xfrm>
              <a:off x="2350" y="2864"/>
              <a:ext cx="123" cy="173"/>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41" name="Rectangle 90">
              <a:extLst>
                <a:ext uri="{FF2B5EF4-FFF2-40B4-BE49-F238E27FC236}">
                  <a16:creationId xmlns:a16="http://schemas.microsoft.com/office/drawing/2014/main" id="{9D11AD05-AAB2-47E1-9A6C-EEFD57B27735}"/>
                </a:ext>
              </a:extLst>
            </p:cNvPr>
            <p:cNvSpPr>
              <a:spLocks noChangeArrowheads="1"/>
            </p:cNvSpPr>
            <p:nvPr/>
          </p:nvSpPr>
          <p:spPr bwMode="auto">
            <a:xfrm>
              <a:off x="2560" y="2884"/>
              <a:ext cx="123" cy="173"/>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42" name="Rectangle 91">
              <a:extLst>
                <a:ext uri="{FF2B5EF4-FFF2-40B4-BE49-F238E27FC236}">
                  <a16:creationId xmlns:a16="http://schemas.microsoft.com/office/drawing/2014/main" id="{745436FB-8740-40A6-9F9E-03526130598B}"/>
                </a:ext>
              </a:extLst>
            </p:cNvPr>
            <p:cNvSpPr>
              <a:spLocks noChangeArrowheads="1"/>
            </p:cNvSpPr>
            <p:nvPr/>
          </p:nvSpPr>
          <p:spPr bwMode="auto">
            <a:xfrm>
              <a:off x="2394" y="3103"/>
              <a:ext cx="80" cy="38"/>
            </a:xfrm>
            <a:prstGeom prst="rect">
              <a:avLst/>
            </a:prstGeom>
            <a:solidFill>
              <a:srgbClr val="CC99FF"/>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43" name="Line 92">
              <a:extLst>
                <a:ext uri="{FF2B5EF4-FFF2-40B4-BE49-F238E27FC236}">
                  <a16:creationId xmlns:a16="http://schemas.microsoft.com/office/drawing/2014/main" id="{9B9AC2E7-3DCA-4459-BA2C-3C44474B18EA}"/>
                </a:ext>
              </a:extLst>
            </p:cNvPr>
            <p:cNvSpPr>
              <a:spLocks noChangeShapeType="1"/>
            </p:cNvSpPr>
            <p:nvPr/>
          </p:nvSpPr>
          <p:spPr bwMode="auto">
            <a:xfrm>
              <a:off x="2408" y="3052"/>
              <a:ext cx="18"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44" name="AutoShape 93">
              <a:extLst>
                <a:ext uri="{FF2B5EF4-FFF2-40B4-BE49-F238E27FC236}">
                  <a16:creationId xmlns:a16="http://schemas.microsoft.com/office/drawing/2014/main" id="{8D7EAA4D-4B10-437F-85AB-D8C1A7343761}"/>
                </a:ext>
              </a:extLst>
            </p:cNvPr>
            <p:cNvSpPr>
              <a:spLocks noChangeArrowheads="1"/>
            </p:cNvSpPr>
            <p:nvPr/>
          </p:nvSpPr>
          <p:spPr bwMode="auto">
            <a:xfrm>
              <a:off x="2370" y="2991"/>
              <a:ext cx="85" cy="66"/>
            </a:xfrm>
            <a:prstGeom prst="diamond">
              <a:avLst/>
            </a:prstGeom>
            <a:solidFill>
              <a:srgbClr val="CC99FF"/>
            </a:solidFill>
            <a:ln w="12700">
              <a:solidFill>
                <a:schemeClr val="tx1"/>
              </a:solidFill>
              <a:miter lim="800000"/>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4122" name="Text Box 94">
            <a:extLst>
              <a:ext uri="{FF2B5EF4-FFF2-40B4-BE49-F238E27FC236}">
                <a16:creationId xmlns:a16="http://schemas.microsoft.com/office/drawing/2014/main" id="{CDF3E666-CAB6-44EA-BC89-A84CAD108CA3}"/>
              </a:ext>
            </a:extLst>
          </p:cNvPr>
          <p:cNvSpPr txBox="1">
            <a:spLocks noChangeArrowheads="1"/>
          </p:cNvSpPr>
          <p:nvPr/>
        </p:nvSpPr>
        <p:spPr bwMode="auto">
          <a:xfrm>
            <a:off x="3794125" y="5984875"/>
            <a:ext cx="168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Final Model</a:t>
            </a:r>
          </a:p>
        </p:txBody>
      </p:sp>
      <p:sp>
        <p:nvSpPr>
          <p:cNvPr id="174123" name="Line 95">
            <a:extLst>
              <a:ext uri="{FF2B5EF4-FFF2-40B4-BE49-F238E27FC236}">
                <a16:creationId xmlns:a16="http://schemas.microsoft.com/office/drawing/2014/main" id="{5AAAA261-42E5-4306-A4EA-EF5849F58011}"/>
              </a:ext>
            </a:extLst>
          </p:cNvPr>
          <p:cNvSpPr>
            <a:spLocks noChangeShapeType="1"/>
          </p:cNvSpPr>
          <p:nvPr/>
        </p:nvSpPr>
        <p:spPr bwMode="auto">
          <a:xfrm>
            <a:off x="1371600" y="5791200"/>
            <a:ext cx="2438400" cy="0"/>
          </a:xfrm>
          <a:prstGeom prst="line">
            <a:avLst/>
          </a:prstGeom>
          <a:noFill/>
          <a:ln w="12700">
            <a:solidFill>
              <a:schemeClr val="tx1"/>
            </a:solidFill>
            <a:miter lim="800000"/>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24" name="Text Box 96">
            <a:extLst>
              <a:ext uri="{FF2B5EF4-FFF2-40B4-BE49-F238E27FC236}">
                <a16:creationId xmlns:a16="http://schemas.microsoft.com/office/drawing/2014/main" id="{6ADD0215-50E6-43EE-A3E0-19AC69A70E0F}"/>
              </a:ext>
            </a:extLst>
          </p:cNvPr>
          <p:cNvSpPr txBox="1">
            <a:spLocks noChangeArrowheads="1"/>
          </p:cNvSpPr>
          <p:nvPr/>
        </p:nvSpPr>
        <p:spPr bwMode="auto">
          <a:xfrm>
            <a:off x="457200" y="5943600"/>
            <a:ext cx="1874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Final Test Set</a:t>
            </a:r>
          </a:p>
        </p:txBody>
      </p:sp>
      <p:sp>
        <p:nvSpPr>
          <p:cNvPr id="174125" name="Rectangle 97">
            <a:extLst>
              <a:ext uri="{FF2B5EF4-FFF2-40B4-BE49-F238E27FC236}">
                <a16:creationId xmlns:a16="http://schemas.microsoft.com/office/drawing/2014/main" id="{81B5B23D-642A-42C2-94A5-862E2451AACE}"/>
              </a:ext>
            </a:extLst>
          </p:cNvPr>
          <p:cNvSpPr>
            <a:spLocks noChangeArrowheads="1"/>
          </p:cNvSpPr>
          <p:nvPr/>
        </p:nvSpPr>
        <p:spPr bwMode="auto">
          <a:xfrm>
            <a:off x="6629400" y="5181600"/>
            <a:ext cx="228600" cy="1143000"/>
          </a:xfrm>
          <a:prstGeom prst="rect">
            <a:avLst/>
          </a:prstGeom>
          <a:solidFill>
            <a:srgbClr val="CC99FF"/>
          </a:solidFill>
          <a:ln w="9525">
            <a:solidFill>
              <a:schemeClr val="tx1"/>
            </a:solidFill>
            <a:miter lim="800000"/>
            <a:headEnd type="none" w="sm" len="sm"/>
            <a:tailEnd type="none" w="sm" len="sm"/>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4126" name="Line 98">
            <a:extLst>
              <a:ext uri="{FF2B5EF4-FFF2-40B4-BE49-F238E27FC236}">
                <a16:creationId xmlns:a16="http://schemas.microsoft.com/office/drawing/2014/main" id="{BAF51748-6FC5-4270-A775-1ABC90DAB61C}"/>
              </a:ext>
            </a:extLst>
          </p:cNvPr>
          <p:cNvSpPr>
            <a:spLocks noChangeShapeType="1"/>
          </p:cNvSpPr>
          <p:nvPr/>
        </p:nvSpPr>
        <p:spPr bwMode="auto">
          <a:xfrm>
            <a:off x="4724400" y="5791200"/>
            <a:ext cx="1905000" cy="0"/>
          </a:xfrm>
          <a:prstGeom prst="line">
            <a:avLst/>
          </a:prstGeom>
          <a:noFill/>
          <a:ln w="12700">
            <a:solidFill>
              <a:schemeClr val="tx1"/>
            </a:solidFill>
            <a:miter lim="800000"/>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27" name="Rectangle 99">
            <a:extLst>
              <a:ext uri="{FF2B5EF4-FFF2-40B4-BE49-F238E27FC236}">
                <a16:creationId xmlns:a16="http://schemas.microsoft.com/office/drawing/2014/main" id="{BB5F92D1-09BC-4A43-8282-B83415F22984}"/>
              </a:ext>
            </a:extLst>
          </p:cNvPr>
          <p:cNvSpPr>
            <a:spLocks noChangeArrowheads="1"/>
          </p:cNvSpPr>
          <p:nvPr/>
        </p:nvSpPr>
        <p:spPr bwMode="auto">
          <a:xfrm>
            <a:off x="6858000" y="5334000"/>
            <a:ext cx="180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Final Evaluation</a:t>
            </a:r>
          </a:p>
        </p:txBody>
      </p:sp>
      <p:sp>
        <p:nvSpPr>
          <p:cNvPr id="174128" name="Line 101">
            <a:extLst>
              <a:ext uri="{FF2B5EF4-FFF2-40B4-BE49-F238E27FC236}">
                <a16:creationId xmlns:a16="http://schemas.microsoft.com/office/drawing/2014/main" id="{D25353A2-A28E-40FD-AF4B-DEDC92994A50}"/>
              </a:ext>
            </a:extLst>
          </p:cNvPr>
          <p:cNvSpPr>
            <a:spLocks noChangeShapeType="1"/>
          </p:cNvSpPr>
          <p:nvPr/>
        </p:nvSpPr>
        <p:spPr bwMode="auto">
          <a:xfrm>
            <a:off x="4343400" y="5029200"/>
            <a:ext cx="0" cy="45720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29" name="Text Box 102">
            <a:extLst>
              <a:ext uri="{FF2B5EF4-FFF2-40B4-BE49-F238E27FC236}">
                <a16:creationId xmlns:a16="http://schemas.microsoft.com/office/drawing/2014/main" id="{2B61766E-3295-4E4E-9CAF-F711D0893031}"/>
              </a:ext>
            </a:extLst>
          </p:cNvPr>
          <p:cNvSpPr txBox="1">
            <a:spLocks noChangeArrowheads="1"/>
          </p:cNvSpPr>
          <p:nvPr/>
        </p:nvSpPr>
        <p:spPr bwMode="auto">
          <a:xfrm>
            <a:off x="7527925" y="1870075"/>
            <a:ext cx="10969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Model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Builder</a:t>
            </a:r>
          </a:p>
        </p:txBody>
      </p:sp>
      <p:sp>
        <p:nvSpPr>
          <p:cNvPr id="99" name="TextBox 98">
            <a:extLst>
              <a:ext uri="{FF2B5EF4-FFF2-40B4-BE49-F238E27FC236}">
                <a16:creationId xmlns:a16="http://schemas.microsoft.com/office/drawing/2014/main" id="{040CE4DD-20EA-4E62-9D55-5A0C6D70A9EE}"/>
              </a:ext>
            </a:extLst>
          </p:cNvPr>
          <p:cNvSpPr txBox="1"/>
          <p:nvPr/>
        </p:nvSpPr>
        <p:spPr>
          <a:xfrm>
            <a:off x="411163" y="5189538"/>
            <a:ext cx="1235075" cy="369887"/>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Features</a:t>
            </a:r>
          </a:p>
        </p:txBody>
      </p:sp>
      <p:sp>
        <p:nvSpPr>
          <p:cNvPr id="100" name="Slide Number Placeholder 5">
            <a:extLst>
              <a:ext uri="{FF2B5EF4-FFF2-40B4-BE49-F238E27FC236}">
                <a16:creationId xmlns:a16="http://schemas.microsoft.com/office/drawing/2014/main" id="{DDA3C85C-354E-4A4E-9210-A4937E6DE1C6}"/>
              </a:ext>
            </a:extLst>
          </p:cNvPr>
          <p:cNvSpPr txBox="1">
            <a:spLocks/>
          </p:cNvSpPr>
          <p:nvPr/>
        </p:nvSpPr>
        <p:spPr bwMode="auto">
          <a:xfrm>
            <a:off x="8610600" y="6565900"/>
            <a:ext cx="5334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EDBE0337-12DD-4C99-AFF7-BE4BA12ED140}" type="slidenum">
              <a:rPr lang="en-US" smtClean="0">
                <a:solidFill>
                  <a:srgbClr val="000000"/>
                </a:solidFill>
                <a:latin typeface="Tahoma" pitchFamily="34" charset="0"/>
              </a:rPr>
              <a:pPr algn="r" fontAlgn="base">
                <a:spcBef>
                  <a:spcPct val="0"/>
                </a:spcBef>
                <a:spcAft>
                  <a:spcPct val="0"/>
                </a:spcAft>
                <a:defRPr/>
              </a:pPr>
              <a:t>17</a:t>
            </a:fld>
            <a:endParaRPr lang="en-US">
              <a:solidFill>
                <a:srgbClr val="000000"/>
              </a:solidFill>
              <a:latin typeface="Tahoma" pitchFamily="34" charset="0"/>
            </a:endParaRPr>
          </a:p>
        </p:txBody>
      </p:sp>
    </p:spTree>
    <p:extLst>
      <p:ext uri="{BB962C8B-B14F-4D97-AF65-F5344CB8AC3E}">
        <p14:creationId xmlns:p14="http://schemas.microsoft.com/office/powerpoint/2010/main" val="1936720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Feature Selection (Reduction)</a:t>
            </a:r>
          </a:p>
        </p:txBody>
      </p:sp>
    </p:spTree>
    <p:extLst>
      <p:ext uri="{BB962C8B-B14F-4D97-AF65-F5344CB8AC3E}">
        <p14:creationId xmlns:p14="http://schemas.microsoft.com/office/powerpoint/2010/main" val="1475727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Rectangle 2">
            <a:extLst>
              <a:ext uri="{FF2B5EF4-FFF2-40B4-BE49-F238E27FC236}">
                <a16:creationId xmlns:a16="http://schemas.microsoft.com/office/drawing/2014/main" id="{D7677230-9747-454A-BFAA-67BF928FCB2D}"/>
              </a:ext>
            </a:extLst>
          </p:cNvPr>
          <p:cNvSpPr>
            <a:spLocks noGrp="1" noChangeArrowheads="1"/>
          </p:cNvSpPr>
          <p:nvPr>
            <p:ph type="title"/>
          </p:nvPr>
        </p:nvSpPr>
        <p:spPr>
          <a:xfrm>
            <a:off x="0" y="0"/>
            <a:ext cx="9143999" cy="838200"/>
          </a:xfrm>
        </p:spPr>
        <p:txBody>
          <a:bodyPr/>
          <a:lstStyle/>
          <a:p>
            <a:pPr eaLnBrk="1" hangingPunct="1"/>
            <a:r>
              <a:rPr lang="en-US" altLang="en-US" sz="5400" dirty="0">
                <a:solidFill>
                  <a:srgbClr val="0070C0"/>
                </a:solidFill>
                <a:effectLst>
                  <a:outerShdw blurRad="38100" dist="38100" dir="2700000" algn="tl">
                    <a:srgbClr val="000000">
                      <a:alpha val="43137"/>
                    </a:srgbClr>
                  </a:outerShdw>
                </a:effectLst>
                <a:latin typeface="Comic Sans MS" panose="030F0702030302020204" pitchFamily="66" charset="0"/>
              </a:rPr>
              <a:t>Data Reduction Strategies</a:t>
            </a:r>
          </a:p>
        </p:txBody>
      </p:sp>
      <p:sp>
        <p:nvSpPr>
          <p:cNvPr id="28676" name="Rectangle 3">
            <a:extLst>
              <a:ext uri="{FF2B5EF4-FFF2-40B4-BE49-F238E27FC236}">
                <a16:creationId xmlns:a16="http://schemas.microsoft.com/office/drawing/2014/main" id="{35B90B0E-425B-4D2D-91A2-3A046A3E0A22}"/>
              </a:ext>
            </a:extLst>
          </p:cNvPr>
          <p:cNvSpPr>
            <a:spLocks noGrp="1" noChangeArrowheads="1"/>
          </p:cNvSpPr>
          <p:nvPr>
            <p:ph type="body" idx="1"/>
          </p:nvPr>
        </p:nvSpPr>
        <p:spPr>
          <a:xfrm>
            <a:off x="266699" y="924214"/>
            <a:ext cx="8610600" cy="5410200"/>
          </a:xfrm>
        </p:spPr>
        <p:txBody>
          <a:bodyPr/>
          <a:lstStyle/>
          <a:p>
            <a:pPr eaLnBrk="1" hangingPunct="1">
              <a:lnSpc>
                <a:spcPct val="90000"/>
              </a:lnSpc>
            </a:pPr>
            <a:r>
              <a:rPr lang="en-US" altLang="en-US" sz="2400" b="1" dirty="0">
                <a:solidFill>
                  <a:srgbClr val="0000FF"/>
                </a:solidFill>
              </a:rPr>
              <a:t>Data reduction</a:t>
            </a:r>
            <a:r>
              <a:rPr lang="en-US" altLang="en-US" sz="2400" dirty="0">
                <a:solidFill>
                  <a:srgbClr val="0000FF"/>
                </a:solidFill>
              </a:rPr>
              <a:t>: Obtain a reduced representation of the data set that is much smaller in volume but yet produces the same (or almost the same) analytical results</a:t>
            </a:r>
          </a:p>
          <a:p>
            <a:pPr eaLnBrk="1" hangingPunct="1">
              <a:lnSpc>
                <a:spcPct val="90000"/>
              </a:lnSpc>
            </a:pPr>
            <a:r>
              <a:rPr lang="en-US" altLang="en-US" sz="2400" dirty="0">
                <a:solidFill>
                  <a:srgbClr val="FF0000"/>
                </a:solidFill>
              </a:rPr>
              <a:t>Why data reduction? </a:t>
            </a:r>
            <a:r>
              <a:rPr lang="en-US" altLang="en-US" sz="2400" dirty="0">
                <a:solidFill>
                  <a:srgbClr val="0000FF"/>
                </a:solidFill>
                <a:cs typeface="Tahoma" panose="020B0604030504040204" pitchFamily="34" charset="0"/>
              </a:rPr>
              <a:t>— </a:t>
            </a:r>
            <a:r>
              <a:rPr lang="en-US" altLang="en-US" sz="2400" dirty="0">
                <a:solidFill>
                  <a:srgbClr val="0000FF"/>
                </a:solidFill>
              </a:rPr>
              <a:t>A database/data warehouse may </a:t>
            </a:r>
            <a:r>
              <a:rPr lang="en-US" altLang="en-US" sz="2400" u="sng" dirty="0">
                <a:effectLst>
                  <a:outerShdw blurRad="38100" dist="38100" dir="2700000" algn="tl">
                    <a:srgbClr val="000000">
                      <a:alpha val="43137"/>
                    </a:srgbClr>
                  </a:outerShdw>
                </a:effectLst>
              </a:rPr>
              <a:t>store</a:t>
            </a:r>
            <a:r>
              <a:rPr lang="en-US" altLang="en-US" sz="2400" dirty="0">
                <a:solidFill>
                  <a:srgbClr val="0000FF"/>
                </a:solidFill>
              </a:rPr>
              <a:t> terabytes of data.  Complex data analysis may take a </a:t>
            </a:r>
            <a:r>
              <a:rPr lang="en-US" altLang="en-US" sz="2400" u="sng" dirty="0">
                <a:effectLst>
                  <a:outerShdw blurRad="38100" dist="38100" dir="2700000" algn="tl">
                    <a:srgbClr val="000000">
                      <a:alpha val="43137"/>
                    </a:srgbClr>
                  </a:outerShdw>
                </a:effectLst>
              </a:rPr>
              <a:t>very long time </a:t>
            </a:r>
            <a:r>
              <a:rPr lang="en-US" altLang="en-US" sz="2400" dirty="0">
                <a:solidFill>
                  <a:srgbClr val="0000FF"/>
                </a:solidFill>
              </a:rPr>
              <a:t>to run on the complete data set.</a:t>
            </a:r>
          </a:p>
          <a:p>
            <a:pPr eaLnBrk="1" hangingPunct="1">
              <a:lnSpc>
                <a:spcPct val="90000"/>
              </a:lnSpc>
            </a:pPr>
            <a:r>
              <a:rPr lang="en-US" altLang="en-US" sz="2400" dirty="0">
                <a:solidFill>
                  <a:srgbClr val="0000FF"/>
                </a:solidFill>
              </a:rPr>
              <a:t>Data reduction strategies</a:t>
            </a:r>
          </a:p>
          <a:p>
            <a:pPr lvl="1" eaLnBrk="1" hangingPunct="1">
              <a:lnSpc>
                <a:spcPct val="90000"/>
              </a:lnSpc>
            </a:pPr>
            <a:r>
              <a:rPr lang="en-US" altLang="en-US" sz="2400" dirty="0">
                <a:solidFill>
                  <a:schemeClr val="hlink"/>
                </a:solidFill>
              </a:rPr>
              <a:t>Dimensionality Reduction</a:t>
            </a:r>
            <a:r>
              <a:rPr lang="en-US" altLang="en-US" sz="2400" dirty="0">
                <a:solidFill>
                  <a:schemeClr val="folHlink"/>
                </a:solidFill>
              </a:rPr>
              <a:t>, </a:t>
            </a:r>
            <a:r>
              <a:rPr lang="en-US" altLang="en-US" sz="2400" dirty="0"/>
              <a:t>e.g.,</a:t>
            </a:r>
            <a:r>
              <a:rPr lang="en-US" altLang="en-US" sz="2400" dirty="0">
                <a:solidFill>
                  <a:schemeClr val="folHlink"/>
                </a:solidFill>
              </a:rPr>
              <a:t> </a:t>
            </a:r>
            <a:r>
              <a:rPr lang="en-US" altLang="en-US" sz="2400" dirty="0"/>
              <a:t>remove unimportant attributes (noise)</a:t>
            </a:r>
          </a:p>
          <a:p>
            <a:pPr lvl="2" eaLnBrk="1" hangingPunct="1">
              <a:lnSpc>
                <a:spcPct val="90000"/>
              </a:lnSpc>
            </a:pPr>
            <a:r>
              <a:rPr lang="en-US" altLang="en-US" dirty="0">
                <a:solidFill>
                  <a:schemeClr val="folHlink"/>
                </a:solidFill>
              </a:rPr>
              <a:t>Principal Components Analysis (PCA)</a:t>
            </a:r>
          </a:p>
          <a:p>
            <a:pPr lvl="2" eaLnBrk="1" hangingPunct="1">
              <a:lnSpc>
                <a:spcPct val="90000"/>
              </a:lnSpc>
            </a:pPr>
            <a:r>
              <a:rPr lang="en-US" altLang="en-US" dirty="0">
                <a:solidFill>
                  <a:schemeClr val="folHlink"/>
                </a:solidFill>
              </a:rPr>
              <a:t>Feature subset </a:t>
            </a:r>
            <a:r>
              <a:rPr lang="en-US" altLang="en-US" dirty="0"/>
              <a:t>selection</a:t>
            </a:r>
            <a:r>
              <a:rPr lang="en-US" altLang="en-US" dirty="0">
                <a:solidFill>
                  <a:schemeClr val="folHlink"/>
                </a:solidFill>
              </a:rPr>
              <a:t>, feature creation</a:t>
            </a:r>
          </a:p>
        </p:txBody>
      </p:sp>
      <p:sp>
        <p:nvSpPr>
          <p:cNvPr id="5" name="Slide Number Placeholder 5">
            <a:extLst>
              <a:ext uri="{FF2B5EF4-FFF2-40B4-BE49-F238E27FC236}">
                <a16:creationId xmlns:a16="http://schemas.microsoft.com/office/drawing/2014/main" id="{9013FB31-C5A6-405E-995D-D6832A97CBF4}"/>
              </a:ext>
            </a:extLst>
          </p:cNvPr>
          <p:cNvSpPr>
            <a:spLocks noGrp="1"/>
          </p:cNvSpPr>
          <p:nvPr>
            <p:ph type="sldNum" sz="quarter" idx="10"/>
          </p:nvPr>
        </p:nvSpPr>
        <p:spPr>
          <a:xfrm>
            <a:off x="8610600" y="6565900"/>
            <a:ext cx="533400" cy="292100"/>
          </a:xfr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BE0337-12DD-4C99-AFF7-BE4BA12ED140}" type="slidenum">
              <a:rPr kumimoji="0" lang="en-US" sz="1200" b="0" i="0" u="none" strike="noStrike" kern="1200" cap="none" spc="0" normalizeH="0" baseline="0" noProof="0" smtClean="0">
                <a:ln>
                  <a:noFill/>
                </a:ln>
                <a:solidFill>
                  <a:srgbClr val="000000"/>
                </a:solidFill>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ahoma"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ML: Overall Methodology</a:t>
            </a:r>
          </a:p>
        </p:txBody>
      </p:sp>
    </p:spTree>
    <p:extLst>
      <p:ext uri="{BB962C8B-B14F-4D97-AF65-F5344CB8AC3E}">
        <p14:creationId xmlns:p14="http://schemas.microsoft.com/office/powerpoint/2010/main" val="398326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A1058BA-7A6B-47DD-B771-242FF55B88B8}"/>
              </a:ext>
            </a:extLst>
          </p:cNvPr>
          <p:cNvSpPr>
            <a:spLocks noGrp="1" noChangeArrowheads="1"/>
          </p:cNvSpPr>
          <p:nvPr>
            <p:ph type="title"/>
          </p:nvPr>
        </p:nvSpPr>
        <p:spPr>
          <a:xfrm>
            <a:off x="0" y="0"/>
            <a:ext cx="9144000" cy="704850"/>
          </a:xfrm>
        </p:spPr>
        <p:txBody>
          <a:bodyPr/>
          <a:lstStyle/>
          <a:p>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Dimensionality Reduction</a:t>
            </a:r>
          </a:p>
        </p:txBody>
      </p:sp>
      <p:sp>
        <p:nvSpPr>
          <p:cNvPr id="19459" name="Rectangle 3">
            <a:extLst>
              <a:ext uri="{FF2B5EF4-FFF2-40B4-BE49-F238E27FC236}">
                <a16:creationId xmlns:a16="http://schemas.microsoft.com/office/drawing/2014/main" id="{16E3B985-54A6-4638-80EE-1FEC1E739A31}"/>
              </a:ext>
            </a:extLst>
          </p:cNvPr>
          <p:cNvSpPr>
            <a:spLocks noGrp="1" noChangeArrowheads="1"/>
          </p:cNvSpPr>
          <p:nvPr>
            <p:ph type="body" idx="1"/>
          </p:nvPr>
        </p:nvSpPr>
        <p:spPr>
          <a:xfrm>
            <a:off x="152400" y="1066800"/>
            <a:ext cx="8610600" cy="5499100"/>
          </a:xfrm>
        </p:spPr>
        <p:txBody>
          <a:bodyPr/>
          <a:lstStyle/>
          <a:p>
            <a:r>
              <a:rPr lang="en-US" altLang="en-US" sz="2800" u="sng" dirty="0">
                <a:effectLst>
                  <a:outerShdw blurRad="38100" dist="38100" dir="2700000" algn="tl">
                    <a:srgbClr val="000000">
                      <a:alpha val="43137"/>
                    </a:srgbClr>
                  </a:outerShdw>
                </a:effectLst>
              </a:rPr>
              <a:t>Feature selection </a:t>
            </a:r>
            <a:r>
              <a:rPr lang="en-US" altLang="en-US" sz="2800" dirty="0">
                <a:solidFill>
                  <a:srgbClr val="0000FF"/>
                </a:solidFill>
              </a:rPr>
              <a:t>(i.e., attribute subset selection):</a:t>
            </a:r>
          </a:p>
          <a:p>
            <a:pPr lvl="1"/>
            <a:r>
              <a:rPr lang="en-US" altLang="en-US" sz="2400" dirty="0">
                <a:effectLst>
                  <a:outerShdw blurRad="38100" dist="38100" dir="2700000" algn="tl">
                    <a:srgbClr val="000000">
                      <a:alpha val="43137"/>
                    </a:srgbClr>
                  </a:outerShdw>
                </a:effectLst>
              </a:rPr>
              <a:t>Select a minimum set of features </a:t>
            </a:r>
            <a:r>
              <a:rPr lang="en-US" altLang="en-US" sz="2400" dirty="0">
                <a:solidFill>
                  <a:srgbClr val="0000FF"/>
                </a:solidFill>
                <a:sym typeface="Symbol" panose="05050102010706020507" pitchFamily="18" charset="2"/>
              </a:rPr>
              <a:t>such that the probability distribution of different classes given the values for those features is as close as possible to the original distribution given the values of all features</a:t>
            </a:r>
          </a:p>
          <a:p>
            <a:pPr lvl="1"/>
            <a:r>
              <a:rPr lang="en-US" altLang="en-US" sz="2400" dirty="0">
                <a:solidFill>
                  <a:srgbClr val="0000FF"/>
                </a:solidFill>
                <a:sym typeface="Symbol" panose="05050102010706020507" pitchFamily="18" charset="2"/>
              </a:rPr>
              <a:t>reduce # of patterns in the patterns, easier to understand</a:t>
            </a:r>
          </a:p>
          <a:p>
            <a:r>
              <a:rPr lang="en-US" altLang="en-US" sz="2800" dirty="0">
                <a:sym typeface="Symbol" panose="05050102010706020507" pitchFamily="18" charset="2"/>
              </a:rPr>
              <a:t>Wrapper</a:t>
            </a:r>
            <a:r>
              <a:rPr lang="en-US" altLang="en-US" sz="2800" dirty="0">
                <a:solidFill>
                  <a:srgbClr val="0000FF"/>
                </a:solidFill>
                <a:sym typeface="Symbol" panose="05050102010706020507" pitchFamily="18" charset="2"/>
              </a:rPr>
              <a:t> Based Methods vs. </a:t>
            </a:r>
            <a:r>
              <a:rPr lang="en-US" altLang="en-US" sz="2800" dirty="0">
                <a:sym typeface="Symbol" panose="05050102010706020507" pitchFamily="18" charset="2"/>
              </a:rPr>
              <a:t>Filter</a:t>
            </a:r>
            <a:r>
              <a:rPr lang="en-US" altLang="en-US" sz="2800" dirty="0">
                <a:solidFill>
                  <a:srgbClr val="0000FF"/>
                </a:solidFill>
                <a:sym typeface="Symbol" panose="05050102010706020507" pitchFamily="18" charset="2"/>
              </a:rPr>
              <a:t> Based methods</a:t>
            </a:r>
          </a:p>
          <a:p>
            <a:r>
              <a:rPr lang="en-US" altLang="en-US" sz="2800" u="sng" dirty="0">
                <a:effectLst>
                  <a:outerShdw blurRad="38100" dist="38100" dir="2700000" algn="tl">
                    <a:srgbClr val="000000">
                      <a:alpha val="43137"/>
                    </a:srgbClr>
                  </a:outerShdw>
                </a:effectLst>
                <a:sym typeface="Symbol" panose="05050102010706020507" pitchFamily="18" charset="2"/>
              </a:rPr>
              <a:t>Heuristic methods </a:t>
            </a:r>
            <a:r>
              <a:rPr lang="en-US" altLang="en-US" sz="2800" dirty="0">
                <a:solidFill>
                  <a:srgbClr val="0000FF"/>
                </a:solidFill>
                <a:sym typeface="Symbol" panose="05050102010706020507" pitchFamily="18" charset="2"/>
              </a:rPr>
              <a:t>(due to exponential # of choices):</a:t>
            </a:r>
          </a:p>
          <a:p>
            <a:pPr lvl="1"/>
            <a:r>
              <a:rPr lang="en-US" altLang="en-US" sz="2400" dirty="0">
                <a:solidFill>
                  <a:srgbClr val="0000FF"/>
                </a:solidFill>
                <a:sym typeface="Symbol" panose="05050102010706020507" pitchFamily="18" charset="2"/>
              </a:rPr>
              <a:t>step-wise </a:t>
            </a:r>
            <a:r>
              <a:rPr lang="en-US" altLang="en-US" sz="2400" dirty="0">
                <a:effectLst>
                  <a:outerShdw blurRad="38100" dist="38100" dir="2700000" algn="tl">
                    <a:srgbClr val="000000">
                      <a:alpha val="43137"/>
                    </a:srgbClr>
                  </a:outerShdw>
                </a:effectLst>
                <a:sym typeface="Symbol" panose="05050102010706020507" pitchFamily="18" charset="2"/>
              </a:rPr>
              <a:t>forward selection</a:t>
            </a:r>
          </a:p>
          <a:p>
            <a:pPr lvl="1"/>
            <a:r>
              <a:rPr lang="en-US" altLang="en-US" sz="2400" dirty="0">
                <a:solidFill>
                  <a:srgbClr val="0000FF"/>
                </a:solidFill>
                <a:sym typeface="Symbol" panose="05050102010706020507" pitchFamily="18" charset="2"/>
              </a:rPr>
              <a:t>step-wise </a:t>
            </a:r>
            <a:r>
              <a:rPr lang="en-US" altLang="en-US" sz="2400" dirty="0">
                <a:effectLst>
                  <a:outerShdw blurRad="38100" dist="38100" dir="2700000" algn="tl">
                    <a:srgbClr val="000000">
                      <a:alpha val="43137"/>
                    </a:srgbClr>
                  </a:outerShdw>
                </a:effectLst>
                <a:sym typeface="Symbol" panose="05050102010706020507" pitchFamily="18" charset="2"/>
              </a:rPr>
              <a:t>backward elimination</a:t>
            </a:r>
          </a:p>
          <a:p>
            <a:pPr lvl="1"/>
            <a:r>
              <a:rPr lang="en-US" altLang="en-US" sz="2400" u="sng" dirty="0">
                <a:effectLst>
                  <a:outerShdw blurRad="38100" dist="38100" dir="2700000" algn="tl">
                    <a:srgbClr val="000000">
                      <a:alpha val="43137"/>
                    </a:srgbClr>
                  </a:outerShdw>
                </a:effectLst>
                <a:sym typeface="Symbol" panose="05050102010706020507" pitchFamily="18" charset="2"/>
              </a:rPr>
              <a:t>combining</a:t>
            </a:r>
            <a:r>
              <a:rPr lang="en-US" altLang="en-US" sz="2400" dirty="0">
                <a:solidFill>
                  <a:srgbClr val="0000FF"/>
                </a:solidFill>
                <a:sym typeface="Symbol" panose="05050102010706020507" pitchFamily="18" charset="2"/>
              </a:rPr>
              <a:t> </a:t>
            </a:r>
            <a:r>
              <a:rPr lang="en-US" altLang="en-US" sz="2400" dirty="0">
                <a:effectLst>
                  <a:outerShdw blurRad="38100" dist="38100" dir="2700000" algn="tl">
                    <a:srgbClr val="000000">
                      <a:alpha val="43137"/>
                    </a:srgbClr>
                  </a:outerShdw>
                </a:effectLst>
                <a:sym typeface="Symbol" panose="05050102010706020507" pitchFamily="18" charset="2"/>
              </a:rPr>
              <a:t>forward</a:t>
            </a:r>
            <a:r>
              <a:rPr lang="en-US" altLang="en-US" sz="2400" dirty="0">
                <a:solidFill>
                  <a:srgbClr val="0000FF"/>
                </a:solidFill>
                <a:sym typeface="Symbol" panose="05050102010706020507" pitchFamily="18" charset="2"/>
              </a:rPr>
              <a:t> selection and </a:t>
            </a:r>
            <a:r>
              <a:rPr lang="en-US" altLang="en-US" sz="2400" dirty="0">
                <a:effectLst>
                  <a:outerShdw blurRad="38100" dist="38100" dir="2700000" algn="tl">
                    <a:srgbClr val="000000">
                      <a:alpha val="43137"/>
                    </a:srgbClr>
                  </a:outerShdw>
                </a:effectLst>
                <a:sym typeface="Symbol" panose="05050102010706020507" pitchFamily="18" charset="2"/>
              </a:rPr>
              <a:t>backward</a:t>
            </a:r>
            <a:r>
              <a:rPr lang="en-US" altLang="en-US" sz="2400" dirty="0">
                <a:solidFill>
                  <a:srgbClr val="0000FF"/>
                </a:solidFill>
                <a:sym typeface="Symbol" panose="05050102010706020507" pitchFamily="18" charset="2"/>
              </a:rPr>
              <a:t> elimination</a:t>
            </a:r>
          </a:p>
          <a:p>
            <a:pPr lvl="1"/>
            <a:r>
              <a:rPr lang="en-US" altLang="en-US" sz="2400" dirty="0">
                <a:solidFill>
                  <a:srgbClr val="0000FF"/>
                </a:solidFill>
                <a:sym typeface="Symbol" panose="05050102010706020507" pitchFamily="18" charset="2"/>
              </a:rPr>
              <a:t>decision-tree induction</a:t>
            </a:r>
          </a:p>
          <a:p>
            <a:pPr lvl="1"/>
            <a:r>
              <a:rPr lang="en-US" altLang="en-US" sz="2400" dirty="0">
                <a:solidFill>
                  <a:srgbClr val="0000FF"/>
                </a:solidFill>
                <a:sym typeface="Symbol" panose="05050102010706020507" pitchFamily="18" charset="2"/>
              </a:rPr>
              <a:t>Meta Heuristic based feature selection (Genetic Algorithms)</a:t>
            </a:r>
          </a:p>
        </p:txBody>
      </p:sp>
      <p:sp>
        <p:nvSpPr>
          <p:cNvPr id="5" name="Slide Number Placeholder 5">
            <a:extLst>
              <a:ext uri="{FF2B5EF4-FFF2-40B4-BE49-F238E27FC236}">
                <a16:creationId xmlns:a16="http://schemas.microsoft.com/office/drawing/2014/main" id="{B97F0437-200C-43C4-A395-0F1A16AFE995}"/>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20</a:t>
            </a:fld>
            <a:endParaRPr lang="en-US">
              <a:solidFill>
                <a:srgbClr val="000000"/>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5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5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5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How to Split Data</a:t>
            </a:r>
          </a:p>
        </p:txBody>
      </p:sp>
    </p:spTree>
    <p:extLst>
      <p:ext uri="{BB962C8B-B14F-4D97-AF65-F5344CB8AC3E}">
        <p14:creationId xmlns:p14="http://schemas.microsoft.com/office/powerpoint/2010/main" val="3234932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txBox="1">
            <a:spLocks noChangeArrowheads="1"/>
          </p:cNvSpPr>
          <p:nvPr/>
        </p:nvSpPr>
        <p:spPr bwMode="auto">
          <a:xfrm>
            <a:off x="0" y="0"/>
            <a:ext cx="9143999" cy="736600"/>
          </a:xfrm>
          <a:prstGeom prst="rect">
            <a:avLst/>
          </a:prstGeom>
          <a:noFill/>
          <a:ln>
            <a:noFill/>
          </a:ln>
        </p:spPr>
        <p:txBody>
          <a:bodyPr lIns="92075" tIns="46038" rIns="92075" bIns="46038" anchor="ctr"/>
          <a:lstStyle>
            <a:lvl1pPr algn="ctr" rtl="0" eaLnBrk="0" fontAlgn="base" hangingPunct="0">
              <a:lnSpc>
                <a:spcPct val="90000"/>
              </a:lnSpc>
              <a:spcBef>
                <a:spcPct val="0"/>
              </a:spcBef>
              <a:spcAft>
                <a:spcPct val="0"/>
              </a:spcAft>
              <a:defRPr sz="3300">
                <a:solidFill>
                  <a:srgbClr val="0332B7"/>
                </a:solidFill>
                <a:latin typeface="+mj-lt"/>
                <a:ea typeface="+mj-ea"/>
                <a:cs typeface="+mj-cs"/>
              </a:defRPr>
            </a:lvl1pPr>
            <a:lvl2pPr algn="ctr" rtl="0" eaLnBrk="0" fontAlgn="base" hangingPunct="0">
              <a:lnSpc>
                <a:spcPct val="90000"/>
              </a:lnSpc>
              <a:spcBef>
                <a:spcPct val="0"/>
              </a:spcBef>
              <a:spcAft>
                <a:spcPct val="0"/>
              </a:spcAft>
              <a:defRPr sz="3300">
                <a:solidFill>
                  <a:srgbClr val="0332B7"/>
                </a:solidFill>
                <a:latin typeface="Comic Sans MS" pitchFamily="66" charset="0"/>
              </a:defRPr>
            </a:lvl2pPr>
            <a:lvl3pPr algn="ctr" rtl="0" eaLnBrk="0" fontAlgn="base" hangingPunct="0">
              <a:lnSpc>
                <a:spcPct val="90000"/>
              </a:lnSpc>
              <a:spcBef>
                <a:spcPct val="0"/>
              </a:spcBef>
              <a:spcAft>
                <a:spcPct val="0"/>
              </a:spcAft>
              <a:defRPr sz="3300">
                <a:solidFill>
                  <a:srgbClr val="0332B7"/>
                </a:solidFill>
                <a:latin typeface="Comic Sans MS" pitchFamily="66" charset="0"/>
              </a:defRPr>
            </a:lvl3pPr>
            <a:lvl4pPr algn="ctr" rtl="0" eaLnBrk="0" fontAlgn="base" hangingPunct="0">
              <a:lnSpc>
                <a:spcPct val="90000"/>
              </a:lnSpc>
              <a:spcBef>
                <a:spcPct val="0"/>
              </a:spcBef>
              <a:spcAft>
                <a:spcPct val="0"/>
              </a:spcAft>
              <a:defRPr sz="3300">
                <a:solidFill>
                  <a:srgbClr val="0332B7"/>
                </a:solidFill>
                <a:latin typeface="Comic Sans MS" pitchFamily="66" charset="0"/>
              </a:defRPr>
            </a:lvl4pPr>
            <a:lvl5pPr algn="ctr" rtl="0" eaLnBrk="0" fontAlgn="base" hangingPunct="0">
              <a:lnSpc>
                <a:spcPct val="90000"/>
              </a:lnSpc>
              <a:spcBef>
                <a:spcPct val="0"/>
              </a:spcBef>
              <a:spcAft>
                <a:spcPct val="0"/>
              </a:spcAft>
              <a:defRPr sz="3300">
                <a:solidFill>
                  <a:srgbClr val="0332B7"/>
                </a:solidFill>
                <a:latin typeface="Comic Sans MS" pitchFamily="66" charset="0"/>
              </a:defRPr>
            </a:lvl5pPr>
            <a:lvl6pPr marL="422041" algn="ctr" rtl="0" eaLnBrk="0" fontAlgn="base" hangingPunct="0">
              <a:lnSpc>
                <a:spcPct val="90000"/>
              </a:lnSpc>
              <a:spcBef>
                <a:spcPct val="0"/>
              </a:spcBef>
              <a:spcAft>
                <a:spcPct val="0"/>
              </a:spcAft>
              <a:defRPr sz="3323">
                <a:solidFill>
                  <a:srgbClr val="0332B7"/>
                </a:solidFill>
                <a:latin typeface="Comic Sans MS" pitchFamily="66" charset="0"/>
              </a:defRPr>
            </a:lvl6pPr>
            <a:lvl7pPr marL="844083" algn="ctr" rtl="0" eaLnBrk="0" fontAlgn="base" hangingPunct="0">
              <a:lnSpc>
                <a:spcPct val="90000"/>
              </a:lnSpc>
              <a:spcBef>
                <a:spcPct val="0"/>
              </a:spcBef>
              <a:spcAft>
                <a:spcPct val="0"/>
              </a:spcAft>
              <a:defRPr sz="3323">
                <a:solidFill>
                  <a:srgbClr val="0332B7"/>
                </a:solidFill>
                <a:latin typeface="Comic Sans MS" pitchFamily="66" charset="0"/>
              </a:defRPr>
            </a:lvl7pPr>
            <a:lvl8pPr marL="1266124" algn="ctr" rtl="0" eaLnBrk="0" fontAlgn="base" hangingPunct="0">
              <a:lnSpc>
                <a:spcPct val="90000"/>
              </a:lnSpc>
              <a:spcBef>
                <a:spcPct val="0"/>
              </a:spcBef>
              <a:spcAft>
                <a:spcPct val="0"/>
              </a:spcAft>
              <a:defRPr sz="3323">
                <a:solidFill>
                  <a:srgbClr val="0332B7"/>
                </a:solidFill>
                <a:latin typeface="Comic Sans MS" pitchFamily="66" charset="0"/>
              </a:defRPr>
            </a:lvl8pPr>
            <a:lvl9pPr marL="1688165" algn="ctr" rtl="0" eaLnBrk="0" fontAlgn="base" hangingPunct="0">
              <a:lnSpc>
                <a:spcPct val="90000"/>
              </a:lnSpc>
              <a:spcBef>
                <a:spcPct val="0"/>
              </a:spcBef>
              <a:spcAft>
                <a:spcPct val="0"/>
              </a:spcAft>
              <a:defRPr sz="3323">
                <a:solidFill>
                  <a:srgbClr val="0332B7"/>
                </a:solidFill>
                <a:latin typeface="Comic Sans MS" pitchFamily="66"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0332B7"/>
                </a:solidFill>
                <a:effectLst/>
                <a:uLnTx/>
                <a:uFillTx/>
                <a:latin typeface="Comic Sans MS"/>
                <a:ea typeface="+mj-ea"/>
                <a:cs typeface="+mj-cs"/>
              </a:rPr>
              <a:t> </a:t>
            </a:r>
            <a:r>
              <a:rPr kumimoji="0" lang="en-US" altLang="en-US" sz="4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a:ea typeface="+mj-ea"/>
                <a:cs typeface="+mj-cs"/>
              </a:rPr>
              <a:t>Train/Test Split</a:t>
            </a:r>
          </a:p>
        </p:txBody>
      </p:sp>
      <p:sp>
        <p:nvSpPr>
          <p:cNvPr id="74" name="Content Placeholder 2">
            <a:extLst>
              <a:ext uri="{FF2B5EF4-FFF2-40B4-BE49-F238E27FC236}">
                <a16:creationId xmlns:a16="http://schemas.microsoft.com/office/drawing/2014/main" id="{FC8ABF9C-081A-4584-852B-E8E50200833E}"/>
              </a:ext>
            </a:extLst>
          </p:cNvPr>
          <p:cNvSpPr txBox="1">
            <a:spLocks/>
          </p:cNvSpPr>
          <p:nvPr/>
        </p:nvSpPr>
        <p:spPr>
          <a:xfrm>
            <a:off x="76200" y="830262"/>
            <a:ext cx="8877299" cy="1905000"/>
          </a:xfrm>
          <a:prstGeom prst="rect">
            <a:avLst/>
          </a:prstGeom>
        </p:spPr>
        <p:txBody>
          <a:bodyPr vert="horz" lIns="91440" tIns="45720" rIns="91440" bIns="45720" rtlCol="0">
            <a:normAutofit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342900" marR="0" lvl="0" indent="-342900" algn="l" defTabSz="685800" rtl="0" eaLnBrk="1" fontAlgn="base" latinLnBrk="0" hangingPunct="1">
              <a:lnSpc>
                <a:spcPct val="90000"/>
              </a:lnSpc>
              <a:spcBef>
                <a:spcPts val="750"/>
              </a:spcBef>
              <a:spcAft>
                <a:spcPct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Divide the dataset into </a:t>
            </a:r>
            <a:r>
              <a:rPr kumimoji="0" lang="en-US" sz="2400" b="0" i="0" u="none" strike="noStrike" kern="1200" cap="none" spc="0" normalizeH="0" baseline="0" noProof="0" dirty="0">
                <a:ln>
                  <a:noFill/>
                </a:ln>
                <a:solidFill>
                  <a:prstClr val="black"/>
                </a:solidFill>
                <a:effectLst/>
                <a:uLnTx/>
                <a:uFillTx/>
                <a:latin typeface="Calibri"/>
                <a:ea typeface="+mn-ea"/>
                <a:cs typeface="+mn-cs"/>
              </a:rPr>
              <a:t>70% training data</a:t>
            </a:r>
            <a:r>
              <a:rPr kumimoji="0" lang="en-US" sz="2400" b="0" i="0" u="none" strike="noStrike" kern="1200" cap="none" spc="0" normalizeH="0" baseline="0" noProof="0" dirty="0">
                <a:ln>
                  <a:noFill/>
                </a:ln>
                <a:solidFill>
                  <a:srgbClr val="0000FF"/>
                </a:solidFill>
                <a:effectLst/>
                <a:uLnTx/>
                <a:uFillTx/>
                <a:latin typeface="Calibri"/>
                <a:ea typeface="+mn-ea"/>
                <a:cs typeface="+mn-cs"/>
              </a:rPr>
              <a:t>, </a:t>
            </a:r>
            <a:r>
              <a:rPr kumimoji="0" lang="en-US" sz="2400" b="0" i="0" u="none" strike="noStrike" kern="1200" cap="none" spc="0" normalizeH="0" baseline="0" noProof="0" dirty="0">
                <a:ln>
                  <a:noFill/>
                </a:ln>
                <a:solidFill>
                  <a:srgbClr val="FF0000"/>
                </a:solidFill>
                <a:effectLst/>
                <a:uLnTx/>
                <a:uFillTx/>
                <a:latin typeface="Calibri"/>
                <a:ea typeface="+mn-ea"/>
                <a:cs typeface="+mn-cs"/>
              </a:rPr>
              <a:t>30% test data</a:t>
            </a:r>
            <a:r>
              <a:rPr kumimoji="0" lang="en-US" sz="2400" b="0" i="0" u="none" strike="noStrike" kern="1200" cap="none" spc="0" normalizeH="0" baseline="0" noProof="0" dirty="0">
                <a:ln>
                  <a:noFill/>
                </a:ln>
                <a:solidFill>
                  <a:srgbClr val="0000FF"/>
                </a:solidFill>
                <a:effectLst/>
                <a:uLnTx/>
                <a:uFillTx/>
                <a:latin typeface="Calibri"/>
                <a:ea typeface="+mn-ea"/>
                <a:cs typeface="+mn-cs"/>
              </a:rPr>
              <a:t>.</a:t>
            </a:r>
          </a:p>
          <a:p>
            <a:pPr marL="628650" marR="0" lvl="1" indent="-285750" algn="l" defTabSz="685800" rtl="0" eaLnBrk="1" fontAlgn="base" latinLnBrk="0" hangingPunct="1">
              <a:lnSpc>
                <a:spcPct val="90000"/>
              </a:lnSpc>
              <a:spcBef>
                <a:spcPts val="750"/>
              </a:spcBef>
              <a:spcAft>
                <a:spcPct val="0"/>
              </a:spcAft>
              <a:buClrTx/>
              <a:buSzTx/>
              <a:buFont typeface="Arial"/>
              <a:buChar char="•"/>
              <a:tabLst/>
              <a:defRPr/>
            </a:pPr>
            <a:r>
              <a:rPr kumimoji="0" lang="en-US" sz="2100" b="0" i="0" u="none" strike="noStrike" kern="1200" cap="none" spc="0" normalizeH="0" baseline="0" noProof="0" dirty="0">
                <a:ln>
                  <a:noFill/>
                </a:ln>
                <a:solidFill>
                  <a:srgbClr val="0000FF"/>
                </a:solidFill>
                <a:effectLst/>
                <a:uLnTx/>
                <a:uFillTx/>
                <a:latin typeface="Calibri"/>
                <a:ea typeface="+mn-ea"/>
                <a:cs typeface="+mn-cs"/>
              </a:rPr>
              <a:t>Use the </a:t>
            </a:r>
            <a:r>
              <a:rPr kumimoji="0" lang="en-US" sz="2100" b="0" i="0" u="none" strike="noStrike" kern="1200" cap="none" spc="0" normalizeH="0" baseline="0" noProof="0" dirty="0">
                <a:ln>
                  <a:noFill/>
                </a:ln>
                <a:solidFill>
                  <a:prstClr val="black"/>
                </a:solidFill>
                <a:effectLst/>
                <a:uLnTx/>
                <a:uFillTx/>
                <a:latin typeface="Calibri"/>
                <a:ea typeface="+mn-ea"/>
                <a:cs typeface="+mn-cs"/>
              </a:rPr>
              <a:t>training data </a:t>
            </a:r>
            <a:r>
              <a:rPr kumimoji="0" lang="en-US" sz="2100" b="0" i="0" u="none" strike="noStrike" kern="1200" cap="none" spc="0" normalizeH="0" baseline="0" noProof="0" dirty="0">
                <a:ln>
                  <a:noFill/>
                </a:ln>
                <a:solidFill>
                  <a:srgbClr val="0000FF"/>
                </a:solidFill>
                <a:effectLst/>
                <a:uLnTx/>
                <a:uFillTx/>
                <a:latin typeface="Calibri"/>
                <a:ea typeface="+mn-ea"/>
                <a:cs typeface="+mn-cs"/>
              </a:rPr>
              <a:t>to develop and fit the model</a:t>
            </a:r>
          </a:p>
          <a:p>
            <a:pPr marL="628650" marR="0" lvl="1" indent="-285750" algn="l" defTabSz="685800" rtl="0" eaLnBrk="1" fontAlgn="base" latinLnBrk="0" hangingPunct="1">
              <a:lnSpc>
                <a:spcPct val="90000"/>
              </a:lnSpc>
              <a:spcBef>
                <a:spcPts val="750"/>
              </a:spcBef>
              <a:spcAft>
                <a:spcPct val="0"/>
              </a:spcAft>
              <a:buClrTx/>
              <a:buSzTx/>
              <a:buFont typeface="Arial"/>
              <a:buChar char="•"/>
              <a:tabLst/>
              <a:defRPr/>
            </a:pPr>
            <a:r>
              <a:rPr kumimoji="0" lang="en-US" sz="2100" b="0" i="0" u="none" strike="noStrike" kern="1200" cap="none" spc="0" normalizeH="0" baseline="0" noProof="0" dirty="0">
                <a:ln>
                  <a:noFill/>
                </a:ln>
                <a:solidFill>
                  <a:srgbClr val="0000FF"/>
                </a:solidFill>
                <a:effectLst/>
                <a:uLnTx/>
                <a:uFillTx/>
                <a:latin typeface="Calibri"/>
                <a:ea typeface="+mn-ea"/>
                <a:cs typeface="+mn-cs"/>
              </a:rPr>
              <a:t>Use the </a:t>
            </a:r>
            <a:r>
              <a:rPr kumimoji="0" lang="en-US" sz="2100" b="0" i="0" u="none" strike="noStrike" kern="1200" cap="none" spc="0" normalizeH="0" baseline="0" noProof="0" dirty="0">
                <a:ln>
                  <a:noFill/>
                </a:ln>
                <a:solidFill>
                  <a:srgbClr val="FF0000"/>
                </a:solidFill>
                <a:effectLst/>
                <a:uLnTx/>
                <a:uFillTx/>
                <a:latin typeface="Calibri"/>
                <a:ea typeface="+mn-ea"/>
                <a:cs typeface="+mn-cs"/>
              </a:rPr>
              <a:t>test data (unseen data) </a:t>
            </a:r>
            <a:r>
              <a:rPr kumimoji="0" lang="en-US" sz="2100" b="0" i="0" u="none" strike="noStrike" kern="1200" cap="none" spc="0" normalizeH="0" baseline="0" noProof="0" dirty="0">
                <a:ln>
                  <a:noFill/>
                </a:ln>
                <a:solidFill>
                  <a:srgbClr val="0000FF"/>
                </a:solidFill>
                <a:effectLst/>
                <a:uLnTx/>
                <a:uFillTx/>
                <a:latin typeface="Calibri"/>
                <a:ea typeface="+mn-ea"/>
                <a:cs typeface="+mn-cs"/>
              </a:rPr>
              <a:t>to evaluate the model performance.</a:t>
            </a:r>
          </a:p>
          <a:p>
            <a:pPr marL="342900" marR="0" lvl="0" indent="-342900" algn="l" defTabSz="685800" rtl="0" eaLnBrk="1" fontAlgn="base" latinLnBrk="0" hangingPunct="1">
              <a:lnSpc>
                <a:spcPct val="90000"/>
              </a:lnSpc>
              <a:spcBef>
                <a:spcPts val="750"/>
              </a:spcBef>
              <a:spcAft>
                <a:spcPct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The </a:t>
            </a:r>
            <a:r>
              <a:rPr lang="en-US" sz="2400" dirty="0">
                <a:latin typeface="Calibri"/>
              </a:rPr>
              <a:t>Training data </a:t>
            </a:r>
            <a:r>
              <a:rPr lang="en-US" sz="2400" dirty="0">
                <a:solidFill>
                  <a:srgbClr val="0000FF"/>
                </a:solidFill>
                <a:latin typeface="Calibri"/>
              </a:rPr>
              <a:t>is further divided to (</a:t>
            </a:r>
            <a:r>
              <a:rPr lang="en-US" sz="2400" dirty="0">
                <a:latin typeface="Calibri"/>
              </a:rPr>
              <a:t>Training</a:t>
            </a:r>
            <a:r>
              <a:rPr lang="en-US" sz="2400" dirty="0">
                <a:solidFill>
                  <a:srgbClr val="0000FF"/>
                </a:solidFill>
                <a:latin typeface="Calibri"/>
              </a:rPr>
              <a:t> and </a:t>
            </a:r>
            <a:r>
              <a:rPr lang="en-US" sz="2400" dirty="0">
                <a:solidFill>
                  <a:srgbClr val="00B050"/>
                </a:solidFill>
                <a:latin typeface="Calibri"/>
              </a:rPr>
              <a:t>Validation</a:t>
            </a:r>
            <a:r>
              <a:rPr lang="en-US" sz="2400" dirty="0">
                <a:solidFill>
                  <a:srgbClr val="0000FF"/>
                </a:solidFill>
                <a:latin typeface="Calibri"/>
              </a:rPr>
              <a:t>).</a:t>
            </a:r>
          </a:p>
          <a:p>
            <a:pPr marL="342900" marR="0" lvl="0" indent="-342900" algn="l" defTabSz="685800" rtl="0" eaLnBrk="1" fontAlgn="base" latinLnBrk="0" hangingPunct="1">
              <a:lnSpc>
                <a:spcPct val="90000"/>
              </a:lnSpc>
              <a:spcBef>
                <a:spcPts val="750"/>
              </a:spcBef>
              <a:spcAft>
                <a:spcPct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B050"/>
                </a:solidFill>
                <a:effectLst/>
                <a:uLnTx/>
                <a:uFillTx/>
                <a:latin typeface="Calibri"/>
                <a:ea typeface="+mn-ea"/>
                <a:cs typeface="+mn-cs"/>
              </a:rPr>
              <a:t>Validation</a:t>
            </a:r>
            <a:r>
              <a:rPr kumimoji="0" lang="en-US" sz="2400" b="0" i="0" u="none" strike="noStrike" kern="1200" cap="none" spc="0" normalizeH="0" baseline="0" noProof="0" dirty="0">
                <a:ln>
                  <a:noFill/>
                </a:ln>
                <a:solidFill>
                  <a:srgbClr val="0000FF"/>
                </a:solidFill>
                <a:effectLst/>
                <a:uLnTx/>
                <a:uFillTx/>
                <a:latin typeface="Calibri"/>
                <a:ea typeface="+mn-ea"/>
                <a:cs typeface="+mn-cs"/>
              </a:rPr>
              <a:t> is used to fine tune the parameters of the algorithm.</a:t>
            </a:r>
            <a:endParaRPr kumimoji="0" lang="en-US" sz="18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5122" name="Picture 2" descr="Image result for test train split">
            <a:extLst>
              <a:ext uri="{FF2B5EF4-FFF2-40B4-BE49-F238E27FC236}">
                <a16:creationId xmlns:a16="http://schemas.microsoft.com/office/drawing/2014/main" id="{209A3BBF-8A88-4869-BB82-5386038AE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51150"/>
            <a:ext cx="44958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test train split">
            <a:extLst>
              <a:ext uri="{FF2B5EF4-FFF2-40B4-BE49-F238E27FC236}">
                <a16:creationId xmlns:a16="http://schemas.microsoft.com/office/drawing/2014/main" id="{0BAACB72-ABB0-4974-A8A0-E89FD0CA72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849812"/>
            <a:ext cx="7391400" cy="176212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a:extLst>
              <a:ext uri="{FF2B5EF4-FFF2-40B4-BE49-F238E27FC236}">
                <a16:creationId xmlns:a16="http://schemas.microsoft.com/office/drawing/2014/main" id="{67B3C89D-949D-45AC-8E1B-6CAE49DA7513}"/>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22</a:t>
            </a:fld>
            <a:endParaRPr lang="en-US">
              <a:solidFill>
                <a:srgbClr val="000000"/>
              </a:solidFill>
              <a:latin typeface="Tahoma" pitchFamily="34" charset="0"/>
            </a:endParaRPr>
          </a:p>
        </p:txBody>
      </p:sp>
      <p:sp>
        <p:nvSpPr>
          <p:cNvPr id="2" name="TextBox 1">
            <a:extLst>
              <a:ext uri="{FF2B5EF4-FFF2-40B4-BE49-F238E27FC236}">
                <a16:creationId xmlns:a16="http://schemas.microsoft.com/office/drawing/2014/main" id="{C8E90E75-8874-4D3A-A509-838FBE4F8A21}"/>
              </a:ext>
            </a:extLst>
          </p:cNvPr>
          <p:cNvSpPr txBox="1"/>
          <p:nvPr/>
        </p:nvSpPr>
        <p:spPr>
          <a:xfrm>
            <a:off x="4868895" y="3236784"/>
            <a:ext cx="4008405" cy="461665"/>
          </a:xfrm>
          <a:prstGeom prst="rect">
            <a:avLst/>
          </a:prstGeom>
          <a:noFill/>
        </p:spPr>
        <p:txBody>
          <a:bodyPr wrap="none" rtlCol="0">
            <a:spAutoFit/>
          </a:bodyPr>
          <a:lstStyle/>
          <a:p>
            <a:r>
              <a:rPr lang="en-US" sz="2400" dirty="0">
                <a:solidFill>
                  <a:srgbClr val="FF0000"/>
                </a:solidFill>
              </a:rPr>
              <a:t>Any issues with this approach?</a:t>
            </a:r>
          </a:p>
        </p:txBody>
      </p:sp>
      <p:sp>
        <p:nvSpPr>
          <p:cNvPr id="3" name="TextBox 2">
            <a:extLst>
              <a:ext uri="{FF2B5EF4-FFF2-40B4-BE49-F238E27FC236}">
                <a16:creationId xmlns:a16="http://schemas.microsoft.com/office/drawing/2014/main" id="{EF07BCA9-DCFA-72B5-0E5B-3B8A29626960}"/>
              </a:ext>
            </a:extLst>
          </p:cNvPr>
          <p:cNvSpPr txBox="1"/>
          <p:nvPr/>
        </p:nvSpPr>
        <p:spPr>
          <a:xfrm>
            <a:off x="5688574" y="4086179"/>
            <a:ext cx="3070456" cy="461665"/>
          </a:xfrm>
          <a:prstGeom prst="rect">
            <a:avLst/>
          </a:prstGeom>
          <a:noFill/>
        </p:spPr>
        <p:txBody>
          <a:bodyPr wrap="none" rtlCol="0">
            <a:spAutoFit/>
          </a:bodyPr>
          <a:lstStyle/>
          <a:p>
            <a:r>
              <a:rPr lang="en-US" sz="2400" dirty="0">
                <a:solidFill>
                  <a:srgbClr val="FF0000"/>
                </a:solidFill>
              </a:rPr>
              <a:t>Solution? Alternatives?</a:t>
            </a:r>
          </a:p>
        </p:txBody>
      </p:sp>
    </p:spTree>
    <p:extLst>
      <p:ext uri="{BB962C8B-B14F-4D97-AF65-F5344CB8AC3E}">
        <p14:creationId xmlns:p14="http://schemas.microsoft.com/office/powerpoint/2010/main" val="136414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txBox="1">
            <a:spLocks noChangeArrowheads="1"/>
          </p:cNvSpPr>
          <p:nvPr/>
        </p:nvSpPr>
        <p:spPr bwMode="auto">
          <a:xfrm>
            <a:off x="0" y="0"/>
            <a:ext cx="9143999" cy="736600"/>
          </a:xfrm>
          <a:prstGeom prst="rect">
            <a:avLst/>
          </a:prstGeom>
          <a:noFill/>
          <a:ln>
            <a:noFill/>
          </a:ln>
        </p:spPr>
        <p:txBody>
          <a:bodyPr lIns="92075" tIns="46038" rIns="92075" bIns="46038" anchor="ctr"/>
          <a:lstStyle>
            <a:lvl1pPr algn="ctr" rtl="0" eaLnBrk="0" fontAlgn="base" hangingPunct="0">
              <a:lnSpc>
                <a:spcPct val="90000"/>
              </a:lnSpc>
              <a:spcBef>
                <a:spcPct val="0"/>
              </a:spcBef>
              <a:spcAft>
                <a:spcPct val="0"/>
              </a:spcAft>
              <a:defRPr sz="3300">
                <a:solidFill>
                  <a:srgbClr val="0332B7"/>
                </a:solidFill>
                <a:latin typeface="+mj-lt"/>
                <a:ea typeface="+mj-ea"/>
                <a:cs typeface="+mj-cs"/>
              </a:defRPr>
            </a:lvl1pPr>
            <a:lvl2pPr algn="ctr" rtl="0" eaLnBrk="0" fontAlgn="base" hangingPunct="0">
              <a:lnSpc>
                <a:spcPct val="90000"/>
              </a:lnSpc>
              <a:spcBef>
                <a:spcPct val="0"/>
              </a:spcBef>
              <a:spcAft>
                <a:spcPct val="0"/>
              </a:spcAft>
              <a:defRPr sz="3300">
                <a:solidFill>
                  <a:srgbClr val="0332B7"/>
                </a:solidFill>
                <a:latin typeface="Comic Sans MS" pitchFamily="66" charset="0"/>
              </a:defRPr>
            </a:lvl2pPr>
            <a:lvl3pPr algn="ctr" rtl="0" eaLnBrk="0" fontAlgn="base" hangingPunct="0">
              <a:lnSpc>
                <a:spcPct val="90000"/>
              </a:lnSpc>
              <a:spcBef>
                <a:spcPct val="0"/>
              </a:spcBef>
              <a:spcAft>
                <a:spcPct val="0"/>
              </a:spcAft>
              <a:defRPr sz="3300">
                <a:solidFill>
                  <a:srgbClr val="0332B7"/>
                </a:solidFill>
                <a:latin typeface="Comic Sans MS" pitchFamily="66" charset="0"/>
              </a:defRPr>
            </a:lvl3pPr>
            <a:lvl4pPr algn="ctr" rtl="0" eaLnBrk="0" fontAlgn="base" hangingPunct="0">
              <a:lnSpc>
                <a:spcPct val="90000"/>
              </a:lnSpc>
              <a:spcBef>
                <a:spcPct val="0"/>
              </a:spcBef>
              <a:spcAft>
                <a:spcPct val="0"/>
              </a:spcAft>
              <a:defRPr sz="3300">
                <a:solidFill>
                  <a:srgbClr val="0332B7"/>
                </a:solidFill>
                <a:latin typeface="Comic Sans MS" pitchFamily="66" charset="0"/>
              </a:defRPr>
            </a:lvl4pPr>
            <a:lvl5pPr algn="ctr" rtl="0" eaLnBrk="0" fontAlgn="base" hangingPunct="0">
              <a:lnSpc>
                <a:spcPct val="90000"/>
              </a:lnSpc>
              <a:spcBef>
                <a:spcPct val="0"/>
              </a:spcBef>
              <a:spcAft>
                <a:spcPct val="0"/>
              </a:spcAft>
              <a:defRPr sz="3300">
                <a:solidFill>
                  <a:srgbClr val="0332B7"/>
                </a:solidFill>
                <a:latin typeface="Comic Sans MS" pitchFamily="66" charset="0"/>
              </a:defRPr>
            </a:lvl5pPr>
            <a:lvl6pPr marL="422041" algn="ctr" rtl="0" eaLnBrk="0" fontAlgn="base" hangingPunct="0">
              <a:lnSpc>
                <a:spcPct val="90000"/>
              </a:lnSpc>
              <a:spcBef>
                <a:spcPct val="0"/>
              </a:spcBef>
              <a:spcAft>
                <a:spcPct val="0"/>
              </a:spcAft>
              <a:defRPr sz="3323">
                <a:solidFill>
                  <a:srgbClr val="0332B7"/>
                </a:solidFill>
                <a:latin typeface="Comic Sans MS" pitchFamily="66" charset="0"/>
              </a:defRPr>
            </a:lvl6pPr>
            <a:lvl7pPr marL="844083" algn="ctr" rtl="0" eaLnBrk="0" fontAlgn="base" hangingPunct="0">
              <a:lnSpc>
                <a:spcPct val="90000"/>
              </a:lnSpc>
              <a:spcBef>
                <a:spcPct val="0"/>
              </a:spcBef>
              <a:spcAft>
                <a:spcPct val="0"/>
              </a:spcAft>
              <a:defRPr sz="3323">
                <a:solidFill>
                  <a:srgbClr val="0332B7"/>
                </a:solidFill>
                <a:latin typeface="Comic Sans MS" pitchFamily="66" charset="0"/>
              </a:defRPr>
            </a:lvl7pPr>
            <a:lvl8pPr marL="1266124" algn="ctr" rtl="0" eaLnBrk="0" fontAlgn="base" hangingPunct="0">
              <a:lnSpc>
                <a:spcPct val="90000"/>
              </a:lnSpc>
              <a:spcBef>
                <a:spcPct val="0"/>
              </a:spcBef>
              <a:spcAft>
                <a:spcPct val="0"/>
              </a:spcAft>
              <a:defRPr sz="3323">
                <a:solidFill>
                  <a:srgbClr val="0332B7"/>
                </a:solidFill>
                <a:latin typeface="Comic Sans MS" pitchFamily="66" charset="0"/>
              </a:defRPr>
            </a:lvl8pPr>
            <a:lvl9pPr marL="1688165" algn="ctr" rtl="0" eaLnBrk="0" fontAlgn="base" hangingPunct="0">
              <a:lnSpc>
                <a:spcPct val="90000"/>
              </a:lnSpc>
              <a:spcBef>
                <a:spcPct val="0"/>
              </a:spcBef>
              <a:spcAft>
                <a:spcPct val="0"/>
              </a:spcAft>
              <a:defRPr sz="3323">
                <a:solidFill>
                  <a:srgbClr val="0332B7"/>
                </a:solidFill>
                <a:latin typeface="Comic Sans MS" pitchFamily="66"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0332B7"/>
                </a:solidFill>
                <a:effectLst/>
                <a:uLnTx/>
                <a:uFillTx/>
                <a:latin typeface="Comic Sans MS"/>
                <a:ea typeface="+mj-ea"/>
                <a:cs typeface="+mj-cs"/>
              </a:rPr>
              <a:t> </a:t>
            </a:r>
            <a:r>
              <a:rPr kumimoji="0" lang="en-US" altLang="en-US" sz="4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a:ea typeface="+mj-ea"/>
                <a:cs typeface="+mj-cs"/>
              </a:rPr>
              <a:t>K-Fold Cross Validation</a:t>
            </a:r>
          </a:p>
        </p:txBody>
      </p:sp>
      <p:sp>
        <p:nvSpPr>
          <p:cNvPr id="2" name="Rectangle 1"/>
          <p:cNvSpPr/>
          <p:nvPr/>
        </p:nvSpPr>
        <p:spPr>
          <a:xfrm>
            <a:off x="914400" y="3124200"/>
            <a:ext cx="98018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Dataset</a:t>
            </a:r>
          </a:p>
        </p:txBody>
      </p:sp>
      <p:sp>
        <p:nvSpPr>
          <p:cNvPr id="14" name="Rectangle 13"/>
          <p:cNvSpPr/>
          <p:nvPr/>
        </p:nvSpPr>
        <p:spPr>
          <a:xfrm>
            <a:off x="2753619" y="3124200"/>
            <a:ext cx="8903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Fold 1</a:t>
            </a:r>
          </a:p>
        </p:txBody>
      </p:sp>
      <p:sp>
        <p:nvSpPr>
          <p:cNvPr id="20" name="Rectangle 19"/>
          <p:cNvSpPr/>
          <p:nvPr/>
        </p:nvSpPr>
        <p:spPr>
          <a:xfrm>
            <a:off x="3886200" y="3124200"/>
            <a:ext cx="8903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Fold 2</a:t>
            </a:r>
          </a:p>
        </p:txBody>
      </p:sp>
      <p:sp>
        <p:nvSpPr>
          <p:cNvPr id="26" name="Rectangle 25"/>
          <p:cNvSpPr/>
          <p:nvPr/>
        </p:nvSpPr>
        <p:spPr>
          <a:xfrm>
            <a:off x="5029200" y="3124200"/>
            <a:ext cx="8903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Fold 3</a:t>
            </a:r>
          </a:p>
        </p:txBody>
      </p:sp>
      <p:sp>
        <p:nvSpPr>
          <p:cNvPr id="32" name="Rectangle 31"/>
          <p:cNvSpPr/>
          <p:nvPr/>
        </p:nvSpPr>
        <p:spPr>
          <a:xfrm>
            <a:off x="6172200" y="3124200"/>
            <a:ext cx="8903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Fold 4</a:t>
            </a:r>
          </a:p>
        </p:txBody>
      </p:sp>
      <p:sp>
        <p:nvSpPr>
          <p:cNvPr id="38" name="Rectangle 37"/>
          <p:cNvSpPr/>
          <p:nvPr/>
        </p:nvSpPr>
        <p:spPr>
          <a:xfrm>
            <a:off x="7315200" y="3124200"/>
            <a:ext cx="8903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Fold 5</a:t>
            </a:r>
          </a:p>
        </p:txBody>
      </p:sp>
      <p:sp>
        <p:nvSpPr>
          <p:cNvPr id="44" name="Rounded Rectangle 5">
            <a:extLst>
              <a:ext uri="{FF2B5EF4-FFF2-40B4-BE49-F238E27FC236}">
                <a16:creationId xmlns:a16="http://schemas.microsoft.com/office/drawing/2014/main" id="{E1F1BB1B-0FFD-433A-BC54-547F4D1AF0DD}"/>
              </a:ext>
            </a:extLst>
          </p:cNvPr>
          <p:cNvSpPr/>
          <p:nvPr/>
        </p:nvSpPr>
        <p:spPr>
          <a:xfrm>
            <a:off x="914400" y="35814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1</a:t>
            </a:r>
          </a:p>
        </p:txBody>
      </p:sp>
      <p:sp>
        <p:nvSpPr>
          <p:cNvPr id="45" name="Rounded Rectangle 7">
            <a:extLst>
              <a:ext uri="{FF2B5EF4-FFF2-40B4-BE49-F238E27FC236}">
                <a16:creationId xmlns:a16="http://schemas.microsoft.com/office/drawing/2014/main" id="{59081967-4B61-40DC-BA6B-2821A9CF8C29}"/>
              </a:ext>
            </a:extLst>
          </p:cNvPr>
          <p:cNvSpPr/>
          <p:nvPr/>
        </p:nvSpPr>
        <p:spPr>
          <a:xfrm>
            <a:off x="914400" y="54102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5</a:t>
            </a:r>
          </a:p>
        </p:txBody>
      </p:sp>
      <p:sp>
        <p:nvSpPr>
          <p:cNvPr id="46" name="Rounded Rectangle 8">
            <a:extLst>
              <a:ext uri="{FF2B5EF4-FFF2-40B4-BE49-F238E27FC236}">
                <a16:creationId xmlns:a16="http://schemas.microsoft.com/office/drawing/2014/main" id="{22AA27C1-3EE5-4E65-979E-AF6242321CE8}"/>
              </a:ext>
            </a:extLst>
          </p:cNvPr>
          <p:cNvSpPr/>
          <p:nvPr/>
        </p:nvSpPr>
        <p:spPr>
          <a:xfrm>
            <a:off x="914400" y="40386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2</a:t>
            </a:r>
          </a:p>
        </p:txBody>
      </p:sp>
      <p:sp>
        <p:nvSpPr>
          <p:cNvPr id="47" name="Rounded Rectangle 9">
            <a:extLst>
              <a:ext uri="{FF2B5EF4-FFF2-40B4-BE49-F238E27FC236}">
                <a16:creationId xmlns:a16="http://schemas.microsoft.com/office/drawing/2014/main" id="{0C160215-10B5-48CA-B0B4-50C300ED7268}"/>
              </a:ext>
            </a:extLst>
          </p:cNvPr>
          <p:cNvSpPr/>
          <p:nvPr/>
        </p:nvSpPr>
        <p:spPr>
          <a:xfrm>
            <a:off x="914400" y="44958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3</a:t>
            </a:r>
          </a:p>
        </p:txBody>
      </p:sp>
      <p:sp>
        <p:nvSpPr>
          <p:cNvPr id="48" name="Rounded Rectangle 10">
            <a:extLst>
              <a:ext uri="{FF2B5EF4-FFF2-40B4-BE49-F238E27FC236}">
                <a16:creationId xmlns:a16="http://schemas.microsoft.com/office/drawing/2014/main" id="{A8543C7F-4EEB-4185-90C8-8300FB3A03E6}"/>
              </a:ext>
            </a:extLst>
          </p:cNvPr>
          <p:cNvSpPr/>
          <p:nvPr/>
        </p:nvSpPr>
        <p:spPr>
          <a:xfrm>
            <a:off x="914400" y="49530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4</a:t>
            </a:r>
          </a:p>
        </p:txBody>
      </p:sp>
      <p:sp>
        <p:nvSpPr>
          <p:cNvPr id="49" name="Rounded Rectangle 12">
            <a:extLst>
              <a:ext uri="{FF2B5EF4-FFF2-40B4-BE49-F238E27FC236}">
                <a16:creationId xmlns:a16="http://schemas.microsoft.com/office/drawing/2014/main" id="{4AB624D0-CD86-49A8-BCC1-A629D3C02C53}"/>
              </a:ext>
            </a:extLst>
          </p:cNvPr>
          <p:cNvSpPr/>
          <p:nvPr/>
        </p:nvSpPr>
        <p:spPr>
          <a:xfrm>
            <a:off x="2753619" y="35814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a:ea typeface="+mn-ea"/>
                <a:cs typeface="+mn-cs"/>
              </a:rPr>
              <a:t>Test</a:t>
            </a:r>
          </a:p>
        </p:txBody>
      </p:sp>
      <p:sp>
        <p:nvSpPr>
          <p:cNvPr id="50" name="Rounded Rectangle 14">
            <a:extLst>
              <a:ext uri="{FF2B5EF4-FFF2-40B4-BE49-F238E27FC236}">
                <a16:creationId xmlns:a16="http://schemas.microsoft.com/office/drawing/2014/main" id="{89E85531-151E-43DB-A334-18A864D153FC}"/>
              </a:ext>
            </a:extLst>
          </p:cNvPr>
          <p:cNvSpPr/>
          <p:nvPr/>
        </p:nvSpPr>
        <p:spPr>
          <a:xfrm>
            <a:off x="2753619" y="54102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51" name="Rounded Rectangle 15">
            <a:extLst>
              <a:ext uri="{FF2B5EF4-FFF2-40B4-BE49-F238E27FC236}">
                <a16:creationId xmlns:a16="http://schemas.microsoft.com/office/drawing/2014/main" id="{89246931-FFD2-4085-B612-0A1B30F2524B}"/>
              </a:ext>
            </a:extLst>
          </p:cNvPr>
          <p:cNvSpPr/>
          <p:nvPr/>
        </p:nvSpPr>
        <p:spPr>
          <a:xfrm>
            <a:off x="2753619" y="40386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52" name="Rounded Rectangle 16">
            <a:extLst>
              <a:ext uri="{FF2B5EF4-FFF2-40B4-BE49-F238E27FC236}">
                <a16:creationId xmlns:a16="http://schemas.microsoft.com/office/drawing/2014/main" id="{B5BEBA00-48F4-41F2-AB24-CEE177F85C5E}"/>
              </a:ext>
            </a:extLst>
          </p:cNvPr>
          <p:cNvSpPr/>
          <p:nvPr/>
        </p:nvSpPr>
        <p:spPr>
          <a:xfrm>
            <a:off x="2753619" y="44958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53" name="Rounded Rectangle 17">
            <a:extLst>
              <a:ext uri="{FF2B5EF4-FFF2-40B4-BE49-F238E27FC236}">
                <a16:creationId xmlns:a16="http://schemas.microsoft.com/office/drawing/2014/main" id="{60A1FBB8-3378-451B-BE7B-3EC0EB40C3D3}"/>
              </a:ext>
            </a:extLst>
          </p:cNvPr>
          <p:cNvSpPr/>
          <p:nvPr/>
        </p:nvSpPr>
        <p:spPr>
          <a:xfrm>
            <a:off x="2753619" y="49530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54" name="Rounded Rectangle 18">
            <a:extLst>
              <a:ext uri="{FF2B5EF4-FFF2-40B4-BE49-F238E27FC236}">
                <a16:creationId xmlns:a16="http://schemas.microsoft.com/office/drawing/2014/main" id="{727A8B25-5308-402A-B62A-FE6B0AE8D562}"/>
              </a:ext>
            </a:extLst>
          </p:cNvPr>
          <p:cNvSpPr/>
          <p:nvPr/>
        </p:nvSpPr>
        <p:spPr>
          <a:xfrm>
            <a:off x="3886200" y="35814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55" name="Rounded Rectangle 20">
            <a:extLst>
              <a:ext uri="{FF2B5EF4-FFF2-40B4-BE49-F238E27FC236}">
                <a16:creationId xmlns:a16="http://schemas.microsoft.com/office/drawing/2014/main" id="{B5C39244-F8F9-4743-AF7F-DA0C0F211533}"/>
              </a:ext>
            </a:extLst>
          </p:cNvPr>
          <p:cNvSpPr/>
          <p:nvPr/>
        </p:nvSpPr>
        <p:spPr>
          <a:xfrm>
            <a:off x="3886200" y="54102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56" name="Rounded Rectangle 21">
            <a:extLst>
              <a:ext uri="{FF2B5EF4-FFF2-40B4-BE49-F238E27FC236}">
                <a16:creationId xmlns:a16="http://schemas.microsoft.com/office/drawing/2014/main" id="{85B2698E-A54A-449C-8399-0C51298B2D07}"/>
              </a:ext>
            </a:extLst>
          </p:cNvPr>
          <p:cNvSpPr/>
          <p:nvPr/>
        </p:nvSpPr>
        <p:spPr>
          <a:xfrm>
            <a:off x="3886200" y="40386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a:ea typeface="+mn-ea"/>
                <a:cs typeface="+mn-cs"/>
              </a:rPr>
              <a:t>Test</a:t>
            </a:r>
          </a:p>
        </p:txBody>
      </p:sp>
      <p:sp>
        <p:nvSpPr>
          <p:cNvPr id="57" name="Rounded Rectangle 22">
            <a:extLst>
              <a:ext uri="{FF2B5EF4-FFF2-40B4-BE49-F238E27FC236}">
                <a16:creationId xmlns:a16="http://schemas.microsoft.com/office/drawing/2014/main" id="{331AE6D7-39D5-4FC8-A1AB-C5E1BCE85992}"/>
              </a:ext>
            </a:extLst>
          </p:cNvPr>
          <p:cNvSpPr/>
          <p:nvPr/>
        </p:nvSpPr>
        <p:spPr>
          <a:xfrm>
            <a:off x="3886200" y="44958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58" name="Rounded Rectangle 23">
            <a:extLst>
              <a:ext uri="{FF2B5EF4-FFF2-40B4-BE49-F238E27FC236}">
                <a16:creationId xmlns:a16="http://schemas.microsoft.com/office/drawing/2014/main" id="{7825AE18-5C07-4A6B-B823-D8E932EE6DBC}"/>
              </a:ext>
            </a:extLst>
          </p:cNvPr>
          <p:cNvSpPr/>
          <p:nvPr/>
        </p:nvSpPr>
        <p:spPr>
          <a:xfrm>
            <a:off x="3886200" y="49530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59" name="Rounded Rectangle 24">
            <a:extLst>
              <a:ext uri="{FF2B5EF4-FFF2-40B4-BE49-F238E27FC236}">
                <a16:creationId xmlns:a16="http://schemas.microsoft.com/office/drawing/2014/main" id="{845FC714-6432-4A21-8214-2F8925537300}"/>
              </a:ext>
            </a:extLst>
          </p:cNvPr>
          <p:cNvSpPr/>
          <p:nvPr/>
        </p:nvSpPr>
        <p:spPr>
          <a:xfrm>
            <a:off x="5029200" y="35814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60" name="Rounded Rectangle 26">
            <a:extLst>
              <a:ext uri="{FF2B5EF4-FFF2-40B4-BE49-F238E27FC236}">
                <a16:creationId xmlns:a16="http://schemas.microsoft.com/office/drawing/2014/main" id="{5C013543-2905-4BEF-8F28-9428FD11ACFA}"/>
              </a:ext>
            </a:extLst>
          </p:cNvPr>
          <p:cNvSpPr/>
          <p:nvPr/>
        </p:nvSpPr>
        <p:spPr>
          <a:xfrm>
            <a:off x="5029200" y="54102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61" name="Rounded Rectangle 27">
            <a:extLst>
              <a:ext uri="{FF2B5EF4-FFF2-40B4-BE49-F238E27FC236}">
                <a16:creationId xmlns:a16="http://schemas.microsoft.com/office/drawing/2014/main" id="{4D472571-2B17-4FFA-86AA-54AC970B4384}"/>
              </a:ext>
            </a:extLst>
          </p:cNvPr>
          <p:cNvSpPr/>
          <p:nvPr/>
        </p:nvSpPr>
        <p:spPr>
          <a:xfrm>
            <a:off x="5029200" y="40386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62" name="Rounded Rectangle 28">
            <a:extLst>
              <a:ext uri="{FF2B5EF4-FFF2-40B4-BE49-F238E27FC236}">
                <a16:creationId xmlns:a16="http://schemas.microsoft.com/office/drawing/2014/main" id="{A94826F2-B6FC-4CEC-9CD4-7F2E16DA1A49}"/>
              </a:ext>
            </a:extLst>
          </p:cNvPr>
          <p:cNvSpPr/>
          <p:nvPr/>
        </p:nvSpPr>
        <p:spPr>
          <a:xfrm>
            <a:off x="5029200" y="44958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a:ea typeface="+mn-ea"/>
                <a:cs typeface="+mn-cs"/>
              </a:rPr>
              <a:t>Test</a:t>
            </a:r>
          </a:p>
        </p:txBody>
      </p:sp>
      <p:sp>
        <p:nvSpPr>
          <p:cNvPr id="63" name="Rounded Rectangle 29">
            <a:extLst>
              <a:ext uri="{FF2B5EF4-FFF2-40B4-BE49-F238E27FC236}">
                <a16:creationId xmlns:a16="http://schemas.microsoft.com/office/drawing/2014/main" id="{9DEC3531-5F9B-4388-A059-4052CE09FA2C}"/>
              </a:ext>
            </a:extLst>
          </p:cNvPr>
          <p:cNvSpPr/>
          <p:nvPr/>
        </p:nvSpPr>
        <p:spPr>
          <a:xfrm>
            <a:off x="5029200" y="49530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64" name="Rounded Rectangle 30">
            <a:extLst>
              <a:ext uri="{FF2B5EF4-FFF2-40B4-BE49-F238E27FC236}">
                <a16:creationId xmlns:a16="http://schemas.microsoft.com/office/drawing/2014/main" id="{65B95F8B-782B-473D-A162-FC219659BECF}"/>
              </a:ext>
            </a:extLst>
          </p:cNvPr>
          <p:cNvSpPr/>
          <p:nvPr/>
        </p:nvSpPr>
        <p:spPr>
          <a:xfrm>
            <a:off x="6172200" y="35814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65" name="Rounded Rectangle 32">
            <a:extLst>
              <a:ext uri="{FF2B5EF4-FFF2-40B4-BE49-F238E27FC236}">
                <a16:creationId xmlns:a16="http://schemas.microsoft.com/office/drawing/2014/main" id="{647AB6F7-31CE-4623-B2AE-DDD9CC0382C3}"/>
              </a:ext>
            </a:extLst>
          </p:cNvPr>
          <p:cNvSpPr/>
          <p:nvPr/>
        </p:nvSpPr>
        <p:spPr>
          <a:xfrm>
            <a:off x="6172200" y="54102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66" name="Rounded Rectangle 33">
            <a:extLst>
              <a:ext uri="{FF2B5EF4-FFF2-40B4-BE49-F238E27FC236}">
                <a16:creationId xmlns:a16="http://schemas.microsoft.com/office/drawing/2014/main" id="{5ADB0D00-921A-4829-8B7C-138901824B9D}"/>
              </a:ext>
            </a:extLst>
          </p:cNvPr>
          <p:cNvSpPr/>
          <p:nvPr/>
        </p:nvSpPr>
        <p:spPr>
          <a:xfrm>
            <a:off x="6172200" y="40386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67" name="Rounded Rectangle 34">
            <a:extLst>
              <a:ext uri="{FF2B5EF4-FFF2-40B4-BE49-F238E27FC236}">
                <a16:creationId xmlns:a16="http://schemas.microsoft.com/office/drawing/2014/main" id="{152DE5C5-851D-491D-80D1-E7B10BACC228}"/>
              </a:ext>
            </a:extLst>
          </p:cNvPr>
          <p:cNvSpPr/>
          <p:nvPr/>
        </p:nvSpPr>
        <p:spPr>
          <a:xfrm>
            <a:off x="6172200" y="44958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68" name="Rounded Rectangle 35">
            <a:extLst>
              <a:ext uri="{FF2B5EF4-FFF2-40B4-BE49-F238E27FC236}">
                <a16:creationId xmlns:a16="http://schemas.microsoft.com/office/drawing/2014/main" id="{55473EE3-86B6-4580-AADD-5B2A7A754C68}"/>
              </a:ext>
            </a:extLst>
          </p:cNvPr>
          <p:cNvSpPr/>
          <p:nvPr/>
        </p:nvSpPr>
        <p:spPr>
          <a:xfrm>
            <a:off x="6172200" y="49530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a:ea typeface="+mn-ea"/>
                <a:cs typeface="+mn-cs"/>
              </a:rPr>
              <a:t>Test</a:t>
            </a:r>
          </a:p>
        </p:txBody>
      </p:sp>
      <p:sp>
        <p:nvSpPr>
          <p:cNvPr id="69" name="Rounded Rectangle 36">
            <a:extLst>
              <a:ext uri="{FF2B5EF4-FFF2-40B4-BE49-F238E27FC236}">
                <a16:creationId xmlns:a16="http://schemas.microsoft.com/office/drawing/2014/main" id="{9E90A32C-1588-4E69-9C80-B4BA1CCDEFDA}"/>
              </a:ext>
            </a:extLst>
          </p:cNvPr>
          <p:cNvSpPr/>
          <p:nvPr/>
        </p:nvSpPr>
        <p:spPr>
          <a:xfrm>
            <a:off x="7315200" y="35814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70" name="Rounded Rectangle 38">
            <a:extLst>
              <a:ext uri="{FF2B5EF4-FFF2-40B4-BE49-F238E27FC236}">
                <a16:creationId xmlns:a16="http://schemas.microsoft.com/office/drawing/2014/main" id="{3B7B5AAB-4FAE-47CA-9416-45D2E56DCE61}"/>
              </a:ext>
            </a:extLst>
          </p:cNvPr>
          <p:cNvSpPr/>
          <p:nvPr/>
        </p:nvSpPr>
        <p:spPr>
          <a:xfrm>
            <a:off x="7315200" y="54102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a:ea typeface="+mn-ea"/>
                <a:cs typeface="+mn-cs"/>
              </a:rPr>
              <a:t>Test</a:t>
            </a:r>
          </a:p>
        </p:txBody>
      </p:sp>
      <p:sp>
        <p:nvSpPr>
          <p:cNvPr id="71" name="Rounded Rectangle 39">
            <a:extLst>
              <a:ext uri="{FF2B5EF4-FFF2-40B4-BE49-F238E27FC236}">
                <a16:creationId xmlns:a16="http://schemas.microsoft.com/office/drawing/2014/main" id="{50E02FF5-F318-498F-9846-766C9241AB5F}"/>
              </a:ext>
            </a:extLst>
          </p:cNvPr>
          <p:cNvSpPr/>
          <p:nvPr/>
        </p:nvSpPr>
        <p:spPr>
          <a:xfrm>
            <a:off x="7315200" y="40386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72" name="Rounded Rectangle 40">
            <a:extLst>
              <a:ext uri="{FF2B5EF4-FFF2-40B4-BE49-F238E27FC236}">
                <a16:creationId xmlns:a16="http://schemas.microsoft.com/office/drawing/2014/main" id="{F555196E-51D5-4351-B433-8CA17B8E4740}"/>
              </a:ext>
            </a:extLst>
          </p:cNvPr>
          <p:cNvSpPr/>
          <p:nvPr/>
        </p:nvSpPr>
        <p:spPr>
          <a:xfrm>
            <a:off x="7315200" y="44958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73" name="Rounded Rectangle 41">
            <a:extLst>
              <a:ext uri="{FF2B5EF4-FFF2-40B4-BE49-F238E27FC236}">
                <a16:creationId xmlns:a16="http://schemas.microsoft.com/office/drawing/2014/main" id="{F9233033-1331-4D9E-BBF4-D321320DB4F2}"/>
              </a:ext>
            </a:extLst>
          </p:cNvPr>
          <p:cNvSpPr/>
          <p:nvPr/>
        </p:nvSpPr>
        <p:spPr>
          <a:xfrm>
            <a:off x="7315200" y="4953000"/>
            <a:ext cx="914400" cy="457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Train</a:t>
            </a:r>
          </a:p>
        </p:txBody>
      </p:sp>
      <p:sp>
        <p:nvSpPr>
          <p:cNvPr id="74" name="Content Placeholder 2">
            <a:extLst>
              <a:ext uri="{FF2B5EF4-FFF2-40B4-BE49-F238E27FC236}">
                <a16:creationId xmlns:a16="http://schemas.microsoft.com/office/drawing/2014/main" id="{FC8ABF9C-081A-4584-852B-E8E50200833E}"/>
              </a:ext>
            </a:extLst>
          </p:cNvPr>
          <p:cNvSpPr txBox="1">
            <a:spLocks/>
          </p:cNvSpPr>
          <p:nvPr/>
        </p:nvSpPr>
        <p:spPr>
          <a:xfrm>
            <a:off x="190500" y="952500"/>
            <a:ext cx="8763000" cy="19050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Divide the dataset into </a:t>
            </a:r>
            <a:r>
              <a:rPr kumimoji="0" lang="en-US" sz="2400" b="0" i="0" u="none" strike="noStrike" kern="1200" cap="none" spc="0" normalizeH="0" baseline="0" noProof="0" dirty="0">
                <a:ln>
                  <a:noFill/>
                </a:ln>
                <a:solidFill>
                  <a:srgbClr val="FF0000"/>
                </a:solidFill>
                <a:effectLst/>
                <a:uLnTx/>
                <a:uFillTx/>
                <a:latin typeface="Calibri"/>
                <a:ea typeface="+mn-ea"/>
                <a:cs typeface="+mn-cs"/>
              </a:rPr>
              <a:t>K</a:t>
            </a:r>
            <a:r>
              <a:rPr kumimoji="0" lang="en-US" sz="2400" b="0" i="0" u="none" strike="noStrike" kern="1200" cap="none" spc="0" normalizeH="0" baseline="0" noProof="0" dirty="0">
                <a:ln>
                  <a:noFill/>
                </a:ln>
                <a:solidFill>
                  <a:prstClr val="black"/>
                </a:solidFill>
                <a:effectLst/>
                <a:uLnTx/>
                <a:uFillTx/>
                <a:latin typeface="Calibri"/>
                <a:ea typeface="+mn-ea"/>
                <a:cs typeface="+mn-cs"/>
              </a:rPr>
              <a:t> chunks (i.e., folds) and train </a:t>
            </a:r>
            <a:r>
              <a:rPr kumimoji="0" lang="en-US" sz="2400" b="0" i="0" u="none" strike="noStrike" kern="1200" cap="none" spc="0" normalizeH="0" baseline="0" noProof="0" dirty="0">
                <a:ln>
                  <a:noFill/>
                </a:ln>
                <a:solidFill>
                  <a:srgbClr val="FF0000"/>
                </a:solidFill>
                <a:effectLst/>
                <a:uLnTx/>
                <a:uFillTx/>
                <a:latin typeface="Calibri"/>
                <a:ea typeface="+mn-ea"/>
                <a:cs typeface="+mn-cs"/>
              </a:rPr>
              <a:t>K</a:t>
            </a:r>
            <a:r>
              <a:rPr kumimoji="0" lang="en-US" sz="2400" b="0" i="0" u="none" strike="noStrike" kern="1200" cap="none" spc="0" normalizeH="0" baseline="0" noProof="0" dirty="0">
                <a:ln>
                  <a:noFill/>
                </a:ln>
                <a:solidFill>
                  <a:prstClr val="black"/>
                </a:solidFill>
                <a:effectLst/>
                <a:uLnTx/>
                <a:uFillTx/>
                <a:latin typeface="Calibri"/>
                <a:ea typeface="+mn-ea"/>
                <a:cs typeface="+mn-cs"/>
              </a:rPr>
              <a:t> times, using a different fold for each time.</a:t>
            </a:r>
          </a:p>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E.g., Assume </a:t>
            </a:r>
            <a:r>
              <a:rPr kumimoji="0" lang="en-US" sz="2400" b="0" i="0" u="none" strike="noStrike" kern="1200" cap="none" spc="0" normalizeH="0" baseline="0" noProof="0" dirty="0">
                <a:ln>
                  <a:noFill/>
                </a:ln>
                <a:solidFill>
                  <a:srgbClr val="FF0000"/>
                </a:solidFill>
                <a:effectLst/>
                <a:uLnTx/>
                <a:uFillTx/>
                <a:latin typeface="Calibri"/>
                <a:ea typeface="+mn-ea"/>
                <a:cs typeface="+mn-cs"/>
              </a:rPr>
              <a:t>K=5</a:t>
            </a:r>
          </a:p>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1C1788D-8B57-4B7F-B335-3877FB8ED1FF}"/>
              </a:ext>
            </a:extLst>
          </p:cNvPr>
          <p:cNvSpPr txBox="1"/>
          <p:nvPr/>
        </p:nvSpPr>
        <p:spPr>
          <a:xfrm>
            <a:off x="762000" y="6324600"/>
            <a:ext cx="7834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FF"/>
                </a:solidFill>
                <a:effectLst/>
                <a:uLnTx/>
                <a:uFillTx/>
                <a:latin typeface="Calibri"/>
                <a:ea typeface="+mn-ea"/>
                <a:cs typeface="+mn-cs"/>
              </a:rPr>
              <a:t>Hence, you create </a:t>
            </a:r>
            <a:r>
              <a:rPr kumimoji="0" lang="en-CA" sz="1800" b="0" i="0" u="none" strike="noStrike" kern="1200" cap="none" spc="0" normalizeH="0" baseline="0" noProof="0" dirty="0">
                <a:ln>
                  <a:noFill/>
                </a:ln>
                <a:solidFill>
                  <a:prstClr val="black"/>
                </a:solidFill>
                <a:effectLst/>
                <a:uLnTx/>
                <a:uFillTx/>
                <a:latin typeface="Calibri"/>
                <a:ea typeface="+mn-ea"/>
                <a:cs typeface="+mn-cs"/>
              </a:rPr>
              <a:t>5 models</a:t>
            </a:r>
            <a:r>
              <a:rPr kumimoji="0" lang="en-CA" sz="1800" b="0" i="0" u="none" strike="noStrike" kern="1200" cap="none" spc="0" normalizeH="0" baseline="0" noProof="0" dirty="0">
                <a:ln>
                  <a:noFill/>
                </a:ln>
                <a:solidFill>
                  <a:srgbClr val="0000FF"/>
                </a:solidFill>
                <a:effectLst/>
                <a:uLnTx/>
                <a:uFillTx/>
                <a:latin typeface="Calibri"/>
                <a:ea typeface="+mn-ea"/>
                <a:cs typeface="+mn-cs"/>
              </a:rPr>
              <a:t> and choose the best model based on its performance</a:t>
            </a:r>
          </a:p>
        </p:txBody>
      </p:sp>
      <p:sp>
        <p:nvSpPr>
          <p:cNvPr id="42" name="Slide Number Placeholder 5">
            <a:extLst>
              <a:ext uri="{FF2B5EF4-FFF2-40B4-BE49-F238E27FC236}">
                <a16:creationId xmlns:a16="http://schemas.microsoft.com/office/drawing/2014/main" id="{935FFA23-EE09-4F62-A3A5-BA5CD86B227A}"/>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23</a:t>
            </a:fld>
            <a:endParaRPr lang="en-US">
              <a:solidFill>
                <a:srgbClr val="000000"/>
              </a:solidFill>
              <a:latin typeface="Tahoma" pitchFamily="34" charset="0"/>
            </a:endParaRPr>
          </a:p>
        </p:txBody>
      </p:sp>
      <p:sp>
        <p:nvSpPr>
          <p:cNvPr id="3" name="TextBox 2">
            <a:extLst>
              <a:ext uri="{FF2B5EF4-FFF2-40B4-BE49-F238E27FC236}">
                <a16:creationId xmlns:a16="http://schemas.microsoft.com/office/drawing/2014/main" id="{09646580-D208-FC1E-21D7-01163E861B4C}"/>
              </a:ext>
            </a:extLst>
          </p:cNvPr>
          <p:cNvSpPr txBox="1"/>
          <p:nvPr/>
        </p:nvSpPr>
        <p:spPr>
          <a:xfrm>
            <a:off x="4488872" y="2069068"/>
            <a:ext cx="3682226" cy="461665"/>
          </a:xfrm>
          <a:prstGeom prst="rect">
            <a:avLst/>
          </a:prstGeom>
          <a:noFill/>
        </p:spPr>
        <p:txBody>
          <a:bodyPr wrap="none" rtlCol="0">
            <a:spAutoFit/>
          </a:bodyPr>
          <a:lstStyle/>
          <a:p>
            <a:r>
              <a:rPr lang="en-US" sz="2400" dirty="0">
                <a:solidFill>
                  <a:srgbClr val="FF0000"/>
                </a:solidFill>
              </a:rPr>
              <a:t>Advantages/Disadvantages?</a:t>
            </a:r>
          </a:p>
        </p:txBody>
      </p:sp>
    </p:spTree>
    <p:extLst>
      <p:ext uri="{BB962C8B-B14F-4D97-AF65-F5344CB8AC3E}">
        <p14:creationId xmlns:p14="http://schemas.microsoft.com/office/powerpoint/2010/main" val="107296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0" grpId="0"/>
      <p:bldP spid="26" grpId="0"/>
      <p:bldP spid="32" grpId="0"/>
      <p:bldP spid="38" grpId="0"/>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228600" y="2857500"/>
            <a:ext cx="88392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 Machine Learning Evaluation Metrics</a:t>
            </a:r>
          </a:p>
        </p:txBody>
      </p:sp>
    </p:spTree>
    <p:extLst>
      <p:ext uri="{BB962C8B-B14F-4D97-AF65-F5344CB8AC3E}">
        <p14:creationId xmlns:p14="http://schemas.microsoft.com/office/powerpoint/2010/main" val="999991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A1C50D5-0269-4858-9961-4AA6030FD7B0}"/>
              </a:ext>
            </a:extLst>
          </p:cNvPr>
          <p:cNvSpPr txBox="1">
            <a:spLocks noChangeArrowheads="1"/>
          </p:cNvSpPr>
          <p:nvPr/>
        </p:nvSpPr>
        <p:spPr bwMode="auto">
          <a:xfrm>
            <a:off x="0" y="0"/>
            <a:ext cx="9143999" cy="736600"/>
          </a:xfrm>
          <a:prstGeom prst="rect">
            <a:avLst/>
          </a:prstGeom>
          <a:noFill/>
          <a:ln>
            <a:noFill/>
          </a:ln>
        </p:spPr>
        <p:txBody>
          <a:bodyPr lIns="92075" tIns="46038" rIns="92075" bIns="46038" anchor="ctr"/>
          <a:lstStyle>
            <a:lvl1pPr algn="ctr" rtl="0" eaLnBrk="0" fontAlgn="base" hangingPunct="0">
              <a:lnSpc>
                <a:spcPct val="90000"/>
              </a:lnSpc>
              <a:spcBef>
                <a:spcPct val="0"/>
              </a:spcBef>
              <a:spcAft>
                <a:spcPct val="0"/>
              </a:spcAft>
              <a:defRPr sz="3300">
                <a:solidFill>
                  <a:srgbClr val="0332B7"/>
                </a:solidFill>
                <a:latin typeface="+mj-lt"/>
                <a:ea typeface="+mj-ea"/>
                <a:cs typeface="+mj-cs"/>
              </a:defRPr>
            </a:lvl1pPr>
            <a:lvl2pPr algn="ctr" rtl="0" eaLnBrk="0" fontAlgn="base" hangingPunct="0">
              <a:lnSpc>
                <a:spcPct val="90000"/>
              </a:lnSpc>
              <a:spcBef>
                <a:spcPct val="0"/>
              </a:spcBef>
              <a:spcAft>
                <a:spcPct val="0"/>
              </a:spcAft>
              <a:defRPr sz="3300">
                <a:solidFill>
                  <a:srgbClr val="0332B7"/>
                </a:solidFill>
                <a:latin typeface="Comic Sans MS" pitchFamily="66" charset="0"/>
              </a:defRPr>
            </a:lvl2pPr>
            <a:lvl3pPr algn="ctr" rtl="0" eaLnBrk="0" fontAlgn="base" hangingPunct="0">
              <a:lnSpc>
                <a:spcPct val="90000"/>
              </a:lnSpc>
              <a:spcBef>
                <a:spcPct val="0"/>
              </a:spcBef>
              <a:spcAft>
                <a:spcPct val="0"/>
              </a:spcAft>
              <a:defRPr sz="3300">
                <a:solidFill>
                  <a:srgbClr val="0332B7"/>
                </a:solidFill>
                <a:latin typeface="Comic Sans MS" pitchFamily="66" charset="0"/>
              </a:defRPr>
            </a:lvl3pPr>
            <a:lvl4pPr algn="ctr" rtl="0" eaLnBrk="0" fontAlgn="base" hangingPunct="0">
              <a:lnSpc>
                <a:spcPct val="90000"/>
              </a:lnSpc>
              <a:spcBef>
                <a:spcPct val="0"/>
              </a:spcBef>
              <a:spcAft>
                <a:spcPct val="0"/>
              </a:spcAft>
              <a:defRPr sz="3300">
                <a:solidFill>
                  <a:srgbClr val="0332B7"/>
                </a:solidFill>
                <a:latin typeface="Comic Sans MS" pitchFamily="66" charset="0"/>
              </a:defRPr>
            </a:lvl4pPr>
            <a:lvl5pPr algn="ctr" rtl="0" eaLnBrk="0" fontAlgn="base" hangingPunct="0">
              <a:lnSpc>
                <a:spcPct val="90000"/>
              </a:lnSpc>
              <a:spcBef>
                <a:spcPct val="0"/>
              </a:spcBef>
              <a:spcAft>
                <a:spcPct val="0"/>
              </a:spcAft>
              <a:defRPr sz="3300">
                <a:solidFill>
                  <a:srgbClr val="0332B7"/>
                </a:solidFill>
                <a:latin typeface="Comic Sans MS" pitchFamily="66" charset="0"/>
              </a:defRPr>
            </a:lvl5pPr>
            <a:lvl6pPr marL="422041" algn="ctr" rtl="0" eaLnBrk="0" fontAlgn="base" hangingPunct="0">
              <a:lnSpc>
                <a:spcPct val="90000"/>
              </a:lnSpc>
              <a:spcBef>
                <a:spcPct val="0"/>
              </a:spcBef>
              <a:spcAft>
                <a:spcPct val="0"/>
              </a:spcAft>
              <a:defRPr sz="3323">
                <a:solidFill>
                  <a:srgbClr val="0332B7"/>
                </a:solidFill>
                <a:latin typeface="Comic Sans MS" pitchFamily="66" charset="0"/>
              </a:defRPr>
            </a:lvl6pPr>
            <a:lvl7pPr marL="844083" algn="ctr" rtl="0" eaLnBrk="0" fontAlgn="base" hangingPunct="0">
              <a:lnSpc>
                <a:spcPct val="90000"/>
              </a:lnSpc>
              <a:spcBef>
                <a:spcPct val="0"/>
              </a:spcBef>
              <a:spcAft>
                <a:spcPct val="0"/>
              </a:spcAft>
              <a:defRPr sz="3323">
                <a:solidFill>
                  <a:srgbClr val="0332B7"/>
                </a:solidFill>
                <a:latin typeface="Comic Sans MS" pitchFamily="66" charset="0"/>
              </a:defRPr>
            </a:lvl7pPr>
            <a:lvl8pPr marL="1266124" algn="ctr" rtl="0" eaLnBrk="0" fontAlgn="base" hangingPunct="0">
              <a:lnSpc>
                <a:spcPct val="90000"/>
              </a:lnSpc>
              <a:spcBef>
                <a:spcPct val="0"/>
              </a:spcBef>
              <a:spcAft>
                <a:spcPct val="0"/>
              </a:spcAft>
              <a:defRPr sz="3323">
                <a:solidFill>
                  <a:srgbClr val="0332B7"/>
                </a:solidFill>
                <a:latin typeface="Comic Sans MS" pitchFamily="66" charset="0"/>
              </a:defRPr>
            </a:lvl8pPr>
            <a:lvl9pPr marL="1688165" algn="ctr" rtl="0" eaLnBrk="0" fontAlgn="base" hangingPunct="0">
              <a:lnSpc>
                <a:spcPct val="90000"/>
              </a:lnSpc>
              <a:spcBef>
                <a:spcPct val="0"/>
              </a:spcBef>
              <a:spcAft>
                <a:spcPct val="0"/>
              </a:spcAft>
              <a:defRPr sz="3323">
                <a:solidFill>
                  <a:srgbClr val="0332B7"/>
                </a:solidFill>
                <a:latin typeface="Comic Sans MS" pitchFamily="66"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5400" b="1" i="0" u="none" strike="noStrike" kern="0" cap="none" spc="0" normalizeH="0" baseline="0" noProof="0" dirty="0">
                <a:ln>
                  <a:noFill/>
                </a:ln>
                <a:solidFill>
                  <a:srgbClr val="0332B7"/>
                </a:solidFill>
                <a:effectLst>
                  <a:outerShdw blurRad="38100" dist="38100" dir="2700000" algn="tl">
                    <a:srgbClr val="000000">
                      <a:alpha val="43137"/>
                    </a:srgbClr>
                  </a:outerShdw>
                </a:effectLst>
                <a:uLnTx/>
                <a:uFillTx/>
                <a:latin typeface="Comic Sans MS"/>
                <a:ea typeface="+mj-ea"/>
                <a:cs typeface="Times New Roman"/>
              </a:rPr>
              <a:t> </a:t>
            </a:r>
            <a:r>
              <a:rPr kumimoji="0" lang="en-US" altLang="en-US" sz="5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a:ea typeface="+mj-ea"/>
                <a:cs typeface="Times New Roman"/>
              </a:rPr>
              <a:t>ML/DL Evaluation Metrics</a:t>
            </a:r>
          </a:p>
        </p:txBody>
      </p:sp>
      <p:pic>
        <p:nvPicPr>
          <p:cNvPr id="4" name="Picture 3" descr="A close up of a logo&#10;&#10;Description automatically generated">
            <a:extLst>
              <a:ext uri="{FF2B5EF4-FFF2-40B4-BE49-F238E27FC236}">
                <a16:creationId xmlns:a16="http://schemas.microsoft.com/office/drawing/2014/main" id="{C7C26D90-3E0D-4E17-952B-E8D4D7C59D69}"/>
              </a:ext>
            </a:extLst>
          </p:cNvPr>
          <p:cNvPicPr>
            <a:picLocks noChangeAspect="1"/>
          </p:cNvPicPr>
          <p:nvPr/>
        </p:nvPicPr>
        <p:blipFill rotWithShape="1">
          <a:blip r:embed="rId3"/>
          <a:srcRect b="47059"/>
          <a:stretch/>
        </p:blipFill>
        <p:spPr>
          <a:xfrm>
            <a:off x="381000" y="762000"/>
            <a:ext cx="8534400" cy="2743200"/>
          </a:xfrm>
          <a:prstGeom prst="rect">
            <a:avLst/>
          </a:prstGeom>
        </p:spPr>
      </p:pic>
      <p:sp>
        <p:nvSpPr>
          <p:cNvPr id="5" name="Slide Number Placeholder 5">
            <a:extLst>
              <a:ext uri="{FF2B5EF4-FFF2-40B4-BE49-F238E27FC236}">
                <a16:creationId xmlns:a16="http://schemas.microsoft.com/office/drawing/2014/main" id="{588E2D06-F5BC-476C-A87D-C31F88228833}"/>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25</a:t>
            </a:fld>
            <a:endParaRPr lang="en-US">
              <a:solidFill>
                <a:srgbClr val="000000"/>
              </a:solidFill>
              <a:latin typeface="Tahoma" pitchFamily="34" charset="0"/>
            </a:endParaRPr>
          </a:p>
        </p:txBody>
      </p:sp>
      <p:pic>
        <p:nvPicPr>
          <p:cNvPr id="6" name="Picture 5" descr="A close up of a logo&#10;&#10;Description automatically generated">
            <a:extLst>
              <a:ext uri="{FF2B5EF4-FFF2-40B4-BE49-F238E27FC236}">
                <a16:creationId xmlns:a16="http://schemas.microsoft.com/office/drawing/2014/main" id="{97037D7D-1C2E-4FFB-A8B2-24AE41497784}"/>
              </a:ext>
            </a:extLst>
          </p:cNvPr>
          <p:cNvPicPr>
            <a:picLocks noChangeAspect="1"/>
          </p:cNvPicPr>
          <p:nvPr/>
        </p:nvPicPr>
        <p:blipFill rotWithShape="1">
          <a:blip r:embed="rId3"/>
          <a:srcRect t="51470"/>
          <a:stretch/>
        </p:blipFill>
        <p:spPr>
          <a:xfrm>
            <a:off x="381000" y="3429000"/>
            <a:ext cx="8534400" cy="2514600"/>
          </a:xfrm>
          <a:prstGeom prst="rect">
            <a:avLst/>
          </a:prstGeom>
        </p:spPr>
      </p:pic>
      <p:sp>
        <p:nvSpPr>
          <p:cNvPr id="7" name="TextBox 6">
            <a:extLst>
              <a:ext uri="{FF2B5EF4-FFF2-40B4-BE49-F238E27FC236}">
                <a16:creationId xmlns:a16="http://schemas.microsoft.com/office/drawing/2014/main" id="{97E0A146-8066-DB8C-1349-8D15BA7CB39A}"/>
              </a:ext>
            </a:extLst>
          </p:cNvPr>
          <p:cNvSpPr txBox="1"/>
          <p:nvPr/>
        </p:nvSpPr>
        <p:spPr>
          <a:xfrm>
            <a:off x="127746" y="5793085"/>
            <a:ext cx="8888506" cy="1015663"/>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0000FF"/>
                </a:solidFill>
              </a:rPr>
              <a:t>Evaluation metrics are used to </a:t>
            </a:r>
            <a:r>
              <a:rPr lang="en-US" sz="2000" dirty="0"/>
              <a:t>measure the quality </a:t>
            </a:r>
            <a:r>
              <a:rPr lang="en-US" sz="2000" dirty="0">
                <a:solidFill>
                  <a:srgbClr val="0000FF"/>
                </a:solidFill>
              </a:rPr>
              <a:t>of machine learning models.</a:t>
            </a:r>
          </a:p>
          <a:p>
            <a:pPr marL="285750" indent="-285750">
              <a:buFont typeface="Arial" panose="020B0604020202020204" pitchFamily="34" charset="0"/>
              <a:buChar char="•"/>
            </a:pPr>
            <a:r>
              <a:rPr lang="en-US" sz="2000" dirty="0"/>
              <a:t>Evaluating</a:t>
            </a:r>
            <a:r>
              <a:rPr lang="en-US" sz="2000" dirty="0">
                <a:solidFill>
                  <a:srgbClr val="0000FF"/>
                </a:solidFill>
              </a:rPr>
              <a:t> machine learning models or algorithms </a:t>
            </a:r>
            <a:r>
              <a:rPr lang="en-US" sz="2000" dirty="0"/>
              <a:t>is essential </a:t>
            </a:r>
            <a:r>
              <a:rPr lang="en-US" sz="2000" dirty="0">
                <a:solidFill>
                  <a:srgbClr val="0000FF"/>
                </a:solidFill>
              </a:rPr>
              <a:t>for any project. </a:t>
            </a:r>
          </a:p>
          <a:p>
            <a:pPr marL="285750" indent="-285750">
              <a:buFont typeface="Arial" panose="020B0604020202020204" pitchFamily="34" charset="0"/>
              <a:buChar char="•"/>
            </a:pPr>
            <a:r>
              <a:rPr lang="en-US" sz="2000" dirty="0">
                <a:solidFill>
                  <a:srgbClr val="0000FF"/>
                </a:solidFill>
              </a:rPr>
              <a:t>There are many </a:t>
            </a:r>
            <a:r>
              <a:rPr lang="en-US" sz="2000" dirty="0">
                <a:effectLst>
                  <a:outerShdw blurRad="38100" dist="38100" dir="2700000" algn="tl">
                    <a:srgbClr val="000000">
                      <a:alpha val="43137"/>
                    </a:srgbClr>
                  </a:outerShdw>
                </a:effectLst>
              </a:rPr>
              <a:t>different types of evaluation metrics </a:t>
            </a:r>
            <a:r>
              <a:rPr lang="en-US" sz="2000" dirty="0">
                <a:solidFill>
                  <a:srgbClr val="0000FF"/>
                </a:solidFill>
              </a:rPr>
              <a:t>available to test a model.</a:t>
            </a:r>
          </a:p>
        </p:txBody>
      </p:sp>
    </p:spTree>
    <p:extLst>
      <p:ext uri="{BB962C8B-B14F-4D97-AF65-F5344CB8AC3E}">
        <p14:creationId xmlns:p14="http://schemas.microsoft.com/office/powerpoint/2010/main" val="3044370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228600" y="2857500"/>
            <a:ext cx="84582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 Classification Evaluation Metrics</a:t>
            </a:r>
          </a:p>
        </p:txBody>
      </p:sp>
    </p:spTree>
    <p:extLst>
      <p:ext uri="{BB962C8B-B14F-4D97-AF65-F5344CB8AC3E}">
        <p14:creationId xmlns:p14="http://schemas.microsoft.com/office/powerpoint/2010/main" val="1258784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txBox="1">
            <a:spLocks noChangeArrowheads="1"/>
          </p:cNvSpPr>
          <p:nvPr/>
        </p:nvSpPr>
        <p:spPr bwMode="auto">
          <a:xfrm>
            <a:off x="0" y="0"/>
            <a:ext cx="9143999" cy="736600"/>
          </a:xfrm>
          <a:prstGeom prst="rect">
            <a:avLst/>
          </a:prstGeom>
          <a:noFill/>
          <a:ln>
            <a:noFill/>
          </a:ln>
        </p:spPr>
        <p:txBody>
          <a:bodyPr lIns="92075" tIns="46038" rIns="92075" bIns="46038" anchor="ctr"/>
          <a:lstStyle>
            <a:lvl1pPr algn="ctr" rtl="0" eaLnBrk="0" fontAlgn="base" hangingPunct="0">
              <a:lnSpc>
                <a:spcPct val="90000"/>
              </a:lnSpc>
              <a:spcBef>
                <a:spcPct val="0"/>
              </a:spcBef>
              <a:spcAft>
                <a:spcPct val="0"/>
              </a:spcAft>
              <a:defRPr sz="3300">
                <a:solidFill>
                  <a:srgbClr val="0332B7"/>
                </a:solidFill>
                <a:latin typeface="+mj-lt"/>
                <a:ea typeface="+mj-ea"/>
                <a:cs typeface="+mj-cs"/>
              </a:defRPr>
            </a:lvl1pPr>
            <a:lvl2pPr algn="ctr" rtl="0" eaLnBrk="0" fontAlgn="base" hangingPunct="0">
              <a:lnSpc>
                <a:spcPct val="90000"/>
              </a:lnSpc>
              <a:spcBef>
                <a:spcPct val="0"/>
              </a:spcBef>
              <a:spcAft>
                <a:spcPct val="0"/>
              </a:spcAft>
              <a:defRPr sz="3300">
                <a:solidFill>
                  <a:srgbClr val="0332B7"/>
                </a:solidFill>
                <a:latin typeface="Comic Sans MS" pitchFamily="66" charset="0"/>
              </a:defRPr>
            </a:lvl2pPr>
            <a:lvl3pPr algn="ctr" rtl="0" eaLnBrk="0" fontAlgn="base" hangingPunct="0">
              <a:lnSpc>
                <a:spcPct val="90000"/>
              </a:lnSpc>
              <a:spcBef>
                <a:spcPct val="0"/>
              </a:spcBef>
              <a:spcAft>
                <a:spcPct val="0"/>
              </a:spcAft>
              <a:defRPr sz="3300">
                <a:solidFill>
                  <a:srgbClr val="0332B7"/>
                </a:solidFill>
                <a:latin typeface="Comic Sans MS" pitchFamily="66" charset="0"/>
              </a:defRPr>
            </a:lvl3pPr>
            <a:lvl4pPr algn="ctr" rtl="0" eaLnBrk="0" fontAlgn="base" hangingPunct="0">
              <a:lnSpc>
                <a:spcPct val="90000"/>
              </a:lnSpc>
              <a:spcBef>
                <a:spcPct val="0"/>
              </a:spcBef>
              <a:spcAft>
                <a:spcPct val="0"/>
              </a:spcAft>
              <a:defRPr sz="3300">
                <a:solidFill>
                  <a:srgbClr val="0332B7"/>
                </a:solidFill>
                <a:latin typeface="Comic Sans MS" pitchFamily="66" charset="0"/>
              </a:defRPr>
            </a:lvl4pPr>
            <a:lvl5pPr algn="ctr" rtl="0" eaLnBrk="0" fontAlgn="base" hangingPunct="0">
              <a:lnSpc>
                <a:spcPct val="90000"/>
              </a:lnSpc>
              <a:spcBef>
                <a:spcPct val="0"/>
              </a:spcBef>
              <a:spcAft>
                <a:spcPct val="0"/>
              </a:spcAft>
              <a:defRPr sz="3300">
                <a:solidFill>
                  <a:srgbClr val="0332B7"/>
                </a:solidFill>
                <a:latin typeface="Comic Sans MS" pitchFamily="66" charset="0"/>
              </a:defRPr>
            </a:lvl5pPr>
            <a:lvl6pPr marL="422041" algn="ctr" rtl="0" eaLnBrk="0" fontAlgn="base" hangingPunct="0">
              <a:lnSpc>
                <a:spcPct val="90000"/>
              </a:lnSpc>
              <a:spcBef>
                <a:spcPct val="0"/>
              </a:spcBef>
              <a:spcAft>
                <a:spcPct val="0"/>
              </a:spcAft>
              <a:defRPr sz="3323">
                <a:solidFill>
                  <a:srgbClr val="0332B7"/>
                </a:solidFill>
                <a:latin typeface="Comic Sans MS" pitchFamily="66" charset="0"/>
              </a:defRPr>
            </a:lvl6pPr>
            <a:lvl7pPr marL="844083" algn="ctr" rtl="0" eaLnBrk="0" fontAlgn="base" hangingPunct="0">
              <a:lnSpc>
                <a:spcPct val="90000"/>
              </a:lnSpc>
              <a:spcBef>
                <a:spcPct val="0"/>
              </a:spcBef>
              <a:spcAft>
                <a:spcPct val="0"/>
              </a:spcAft>
              <a:defRPr sz="3323">
                <a:solidFill>
                  <a:srgbClr val="0332B7"/>
                </a:solidFill>
                <a:latin typeface="Comic Sans MS" pitchFamily="66" charset="0"/>
              </a:defRPr>
            </a:lvl7pPr>
            <a:lvl8pPr marL="1266124" algn="ctr" rtl="0" eaLnBrk="0" fontAlgn="base" hangingPunct="0">
              <a:lnSpc>
                <a:spcPct val="90000"/>
              </a:lnSpc>
              <a:spcBef>
                <a:spcPct val="0"/>
              </a:spcBef>
              <a:spcAft>
                <a:spcPct val="0"/>
              </a:spcAft>
              <a:defRPr sz="3323">
                <a:solidFill>
                  <a:srgbClr val="0332B7"/>
                </a:solidFill>
                <a:latin typeface="Comic Sans MS" pitchFamily="66" charset="0"/>
              </a:defRPr>
            </a:lvl8pPr>
            <a:lvl9pPr marL="1688165" algn="ctr" rtl="0" eaLnBrk="0" fontAlgn="base" hangingPunct="0">
              <a:lnSpc>
                <a:spcPct val="90000"/>
              </a:lnSpc>
              <a:spcBef>
                <a:spcPct val="0"/>
              </a:spcBef>
              <a:spcAft>
                <a:spcPct val="0"/>
              </a:spcAft>
              <a:defRPr sz="3323">
                <a:solidFill>
                  <a:srgbClr val="0332B7"/>
                </a:solidFill>
                <a:latin typeface="Comic Sans MS" pitchFamily="66"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5400" b="0" i="0" u="none" strike="noStrike" kern="0" cap="none" spc="0" normalizeH="0" baseline="0" noProof="0" dirty="0">
                <a:ln>
                  <a:noFill/>
                </a:ln>
                <a:solidFill>
                  <a:srgbClr val="0332B7"/>
                </a:solidFill>
                <a:effectLst/>
                <a:uLnTx/>
                <a:uFillTx/>
                <a:latin typeface="Comic Sans MS"/>
                <a:ea typeface="+mj-ea"/>
                <a:cs typeface="+mj-cs"/>
              </a:rPr>
              <a:t> </a:t>
            </a:r>
            <a:r>
              <a:rPr kumimoji="0" lang="en-US" altLang="en-US" sz="5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a:ea typeface="+mj-ea"/>
                <a:cs typeface="+mj-cs"/>
              </a:rPr>
              <a:t>Evaluation Metrics</a:t>
            </a:r>
          </a:p>
        </p:txBody>
      </p:sp>
      <p:sp>
        <p:nvSpPr>
          <p:cNvPr id="18" name="Content Placeholder 2"/>
          <p:cNvSpPr txBox="1">
            <a:spLocks/>
          </p:cNvSpPr>
          <p:nvPr/>
        </p:nvSpPr>
        <p:spPr>
          <a:xfrm>
            <a:off x="381000" y="914400"/>
            <a:ext cx="8763000" cy="32004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 </a:t>
            </a:r>
            <a:r>
              <a:rPr kumimoji="0" lang="en-US" sz="2400" b="0" i="0" u="none" strike="noStrike" kern="1200" cap="none" spc="0" normalizeH="0" baseline="0" noProof="0" dirty="0">
                <a:ln>
                  <a:noFill/>
                </a:ln>
                <a:solidFill>
                  <a:srgbClr val="FF0000"/>
                </a:solidFill>
                <a:effectLst/>
                <a:uLnTx/>
                <a:uFillTx/>
                <a:latin typeface="Calibri"/>
                <a:ea typeface="+mn-ea"/>
                <a:cs typeface="+mn-cs"/>
              </a:rPr>
              <a:t>confusion matrix </a:t>
            </a:r>
            <a:r>
              <a:rPr kumimoji="0" lang="en-US" sz="2400" b="0" i="0" u="none" strike="noStrike" kern="1200" cap="none" spc="0" normalizeH="0" baseline="0" noProof="0" dirty="0">
                <a:ln>
                  <a:noFill/>
                </a:ln>
                <a:solidFill>
                  <a:prstClr val="black"/>
                </a:solidFill>
                <a:effectLst/>
                <a:uLnTx/>
                <a:uFillTx/>
                <a:latin typeface="Calibri"/>
                <a:ea typeface="+mn-ea"/>
                <a:cs typeface="+mn-cs"/>
              </a:rPr>
              <a:t>is an </a:t>
            </a:r>
            <a:r>
              <a:rPr kumimoji="0" lang="en-US" sz="2400" b="0" i="0" u="none" strike="noStrike" kern="1200" cap="none" spc="0" normalizeH="0" baseline="0" noProof="0" dirty="0">
                <a:ln>
                  <a:noFill/>
                </a:ln>
                <a:solidFill>
                  <a:srgbClr val="FF0000"/>
                </a:solidFill>
                <a:effectLst/>
                <a:uLnTx/>
                <a:uFillTx/>
                <a:latin typeface="Calibri"/>
                <a:ea typeface="+mn-ea"/>
                <a:cs typeface="+mn-cs"/>
              </a:rPr>
              <a:t>N x N</a:t>
            </a:r>
            <a:r>
              <a:rPr kumimoji="0" lang="en-US" sz="2400" b="0" i="0" u="none" strike="noStrike" kern="1200" cap="none" spc="0" normalizeH="0" baseline="0" noProof="0" dirty="0">
                <a:ln>
                  <a:noFill/>
                </a:ln>
                <a:solidFill>
                  <a:prstClr val="black"/>
                </a:solidFill>
                <a:effectLst/>
                <a:uLnTx/>
                <a:uFillTx/>
                <a:latin typeface="Calibri"/>
                <a:ea typeface="+mn-ea"/>
                <a:cs typeface="+mn-cs"/>
              </a:rPr>
              <a:t> matrix, where </a:t>
            </a:r>
            <a:r>
              <a:rPr kumimoji="0" lang="en-US" sz="2400" b="0" i="0" u="none" strike="noStrike" kern="1200" cap="none" spc="0" normalizeH="0" baseline="0" noProof="0" dirty="0">
                <a:ln>
                  <a:noFill/>
                </a:ln>
                <a:solidFill>
                  <a:srgbClr val="FF0000"/>
                </a:solidFill>
                <a:effectLst/>
                <a:uLnTx/>
                <a:uFillTx/>
                <a:latin typeface="Calibri"/>
                <a:ea typeface="+mn-ea"/>
                <a:cs typeface="+mn-cs"/>
              </a:rPr>
              <a:t>N</a:t>
            </a:r>
            <a:r>
              <a:rPr kumimoji="0" lang="en-US" sz="2400" b="0" i="0" u="none" strike="noStrike" kern="1200" cap="none" spc="0" normalizeH="0" baseline="0" noProof="0" dirty="0">
                <a:ln>
                  <a:noFill/>
                </a:ln>
                <a:solidFill>
                  <a:prstClr val="black"/>
                </a:solidFill>
                <a:effectLst/>
                <a:uLnTx/>
                <a:uFillTx/>
                <a:latin typeface="Calibri"/>
                <a:ea typeface="+mn-ea"/>
                <a:cs typeface="+mn-cs"/>
              </a:rPr>
              <a:t> is the number of target labels (classes)</a:t>
            </a:r>
          </a:p>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It shows the number of </a:t>
            </a:r>
            <a:r>
              <a:rPr kumimoji="0" lang="en-US" sz="2400" b="0" i="0" u="none" strike="noStrike" kern="1200" cap="none" spc="0" normalizeH="0" baseline="0" noProof="0" dirty="0">
                <a:ln>
                  <a:noFill/>
                </a:ln>
                <a:solidFill>
                  <a:srgbClr val="00B050"/>
                </a:solidFill>
                <a:effectLst/>
                <a:uLnTx/>
                <a:uFillTx/>
                <a:latin typeface="Calibri"/>
                <a:ea typeface="+mn-ea"/>
                <a:cs typeface="+mn-cs"/>
              </a:rPr>
              <a:t>correct</a:t>
            </a:r>
            <a:r>
              <a:rPr kumimoji="0" lang="en-US" sz="2400" b="0" i="0" u="none" strike="noStrike" kern="1200" cap="none" spc="0" normalizeH="0" baseline="0" noProof="0" dirty="0">
                <a:ln>
                  <a:noFill/>
                </a:ln>
                <a:solidFill>
                  <a:prstClr val="black"/>
                </a:solidFill>
                <a:effectLst/>
                <a:uLnTx/>
                <a:uFillTx/>
                <a:latin typeface="Calibri"/>
                <a:ea typeface="+mn-ea"/>
                <a:cs typeface="+mn-cs"/>
              </a:rPr>
              <a:t> and </a:t>
            </a:r>
            <a:r>
              <a:rPr kumimoji="0" lang="en-US" sz="2400" b="0" i="0" u="none" strike="noStrike" kern="1200" cap="none" spc="0" normalizeH="0" baseline="0" noProof="0" dirty="0">
                <a:ln>
                  <a:noFill/>
                </a:ln>
                <a:solidFill>
                  <a:srgbClr val="FF0000"/>
                </a:solidFill>
                <a:effectLst/>
                <a:uLnTx/>
                <a:uFillTx/>
                <a:latin typeface="Calibri"/>
                <a:ea typeface="+mn-ea"/>
                <a:cs typeface="+mn-cs"/>
              </a:rPr>
              <a:t>incorrect</a:t>
            </a:r>
            <a:r>
              <a:rPr kumimoji="0" lang="en-US" sz="2400" b="0" i="0" u="none" strike="noStrike" kern="1200" cap="none" spc="0" normalizeH="0" baseline="0" noProof="0" dirty="0">
                <a:ln>
                  <a:noFill/>
                </a:ln>
                <a:solidFill>
                  <a:prstClr val="black"/>
                </a:solidFill>
                <a:effectLst/>
                <a:uLnTx/>
                <a:uFillTx/>
                <a:latin typeface="Calibri"/>
                <a:ea typeface="+mn-ea"/>
                <a:cs typeface="+mn-cs"/>
              </a:rPr>
              <a:t> predictions made by the classifier compared to the </a:t>
            </a:r>
            <a:r>
              <a:rPr kumimoji="0" lang="en-US" sz="2400" b="0" i="0" u="sng" strike="noStrike" kern="1200" cap="none" spc="0" normalizeH="0" baseline="0" noProof="0" dirty="0">
                <a:ln>
                  <a:noFill/>
                </a:ln>
                <a:solidFill>
                  <a:prstClr val="black"/>
                </a:solidFill>
                <a:effectLst/>
                <a:uLnTx/>
                <a:uFillTx/>
                <a:latin typeface="Calibri"/>
                <a:ea typeface="+mn-ea"/>
                <a:cs typeface="+mn-cs"/>
              </a:rPr>
              <a:t>actual outcomes</a:t>
            </a:r>
            <a:r>
              <a:rPr kumimoji="0" lang="en-US" sz="2400" b="0" i="0" u="none" strike="noStrike" kern="1200" cap="none" spc="0" normalizeH="0" baseline="0" noProof="0" dirty="0">
                <a:ln>
                  <a:noFill/>
                </a:ln>
                <a:solidFill>
                  <a:prstClr val="black"/>
                </a:solidFill>
                <a:effectLst/>
                <a:uLnTx/>
                <a:uFillTx/>
                <a:latin typeface="Calibri"/>
                <a:ea typeface="+mn-ea"/>
                <a:cs typeface="+mn-cs"/>
              </a:rPr>
              <a:t> (target labels) in the actual data</a:t>
            </a:r>
          </a:p>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E.g., binary classification problem (e.g., two classes 0|1 or T|F)</a:t>
            </a:r>
          </a:p>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1967805" y="4074748"/>
            <a:ext cx="215956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Predicted by Model</a:t>
            </a:r>
          </a:p>
        </p:txBody>
      </p:sp>
      <p:sp>
        <p:nvSpPr>
          <p:cNvPr id="19" name="TextBox 18"/>
          <p:cNvSpPr txBox="1"/>
          <p:nvPr/>
        </p:nvSpPr>
        <p:spPr>
          <a:xfrm>
            <a:off x="228600" y="5421869"/>
            <a:ext cx="82621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Target</a:t>
            </a:r>
          </a:p>
        </p:txBody>
      </p:sp>
      <p:grpSp>
        <p:nvGrpSpPr>
          <p:cNvPr id="4" name="Group 83"/>
          <p:cNvGrpSpPr/>
          <p:nvPr/>
        </p:nvGrpSpPr>
        <p:grpSpPr>
          <a:xfrm>
            <a:off x="973816" y="4419601"/>
            <a:ext cx="3445784" cy="2133599"/>
            <a:chOff x="2435471" y="1643314"/>
            <a:chExt cx="3144641" cy="2675437"/>
          </a:xfrm>
        </p:grpSpPr>
        <p:sp>
          <p:nvSpPr>
            <p:cNvPr id="6" name="Rectangle 5"/>
            <p:cNvSpPr/>
            <p:nvPr/>
          </p:nvSpPr>
          <p:spPr>
            <a:xfrm>
              <a:off x="2915816" y="2060848"/>
              <a:ext cx="2664296" cy="2232248"/>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4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p:cNvCxnSpPr/>
            <p:nvPr/>
          </p:nvCxnSpPr>
          <p:spPr>
            <a:xfrm>
              <a:off x="4247964" y="2060848"/>
              <a:ext cx="0" cy="223224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915816" y="3192812"/>
              <a:ext cx="2664296"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57672" y="1643314"/>
              <a:ext cx="1296144" cy="38593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Predicted T</a:t>
              </a:r>
            </a:p>
          </p:txBody>
        </p:sp>
        <p:sp>
          <p:nvSpPr>
            <p:cNvPr id="10" name="TextBox 9"/>
            <p:cNvSpPr txBox="1"/>
            <p:nvPr/>
          </p:nvSpPr>
          <p:spPr>
            <a:xfrm>
              <a:off x="4281158" y="1643314"/>
              <a:ext cx="1296144" cy="38593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Predicted F</a:t>
              </a:r>
            </a:p>
          </p:txBody>
        </p:sp>
        <p:sp>
          <p:nvSpPr>
            <p:cNvPr id="11" name="TextBox 10"/>
            <p:cNvSpPr txBox="1"/>
            <p:nvPr/>
          </p:nvSpPr>
          <p:spPr>
            <a:xfrm rot="16200000">
              <a:off x="2098154" y="2382528"/>
              <a:ext cx="1152127" cy="47749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Actually T</a:t>
              </a:r>
            </a:p>
          </p:txBody>
        </p:sp>
        <p:sp>
          <p:nvSpPr>
            <p:cNvPr id="13" name="TextBox 12"/>
            <p:cNvSpPr txBox="1"/>
            <p:nvPr/>
          </p:nvSpPr>
          <p:spPr>
            <a:xfrm rot="16200000">
              <a:off x="2107446" y="3503941"/>
              <a:ext cx="1152127" cy="47749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Actually F</a:t>
              </a:r>
            </a:p>
          </p:txBody>
        </p:sp>
        <p:sp>
          <p:nvSpPr>
            <p:cNvPr id="14" name="TextBox 13"/>
            <p:cNvSpPr txBox="1"/>
            <p:nvPr/>
          </p:nvSpPr>
          <p:spPr>
            <a:xfrm>
              <a:off x="3275856" y="2372979"/>
              <a:ext cx="648072" cy="5017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T</a:t>
              </a:r>
              <a:r>
                <a:rPr kumimoji="0" lang="en-CA" sz="2000" b="1" i="0" u="none" strike="noStrike" kern="1200" cap="none" spc="0" normalizeH="0" baseline="-25000" noProof="0" dirty="0">
                  <a:ln>
                    <a:noFill/>
                  </a:ln>
                  <a:solidFill>
                    <a:srgbClr val="00B050"/>
                  </a:solidFill>
                  <a:effectLst/>
                  <a:uLnTx/>
                  <a:uFillTx/>
                  <a:latin typeface="Arial" panose="020B0604020202020204" pitchFamily="34" charset="0"/>
                  <a:ea typeface="+mn-ea"/>
                  <a:cs typeface="+mn-cs"/>
                </a:rPr>
                <a:t>P</a:t>
              </a:r>
              <a:endParaRPr kumimoji="0" lang="en-CA" sz="1200" b="1" i="0" u="none" strike="noStrike" kern="1200" cap="none" spc="0" normalizeH="0" baseline="-25000" noProof="0" dirty="0">
                <a:ln>
                  <a:noFill/>
                </a:ln>
                <a:solidFill>
                  <a:srgbClr val="00B050"/>
                </a:solidFill>
                <a:effectLst/>
                <a:uLnTx/>
                <a:uFillTx/>
                <a:latin typeface="Arial" panose="020B0604020202020204" pitchFamily="34" charset="0"/>
                <a:ea typeface="+mn-ea"/>
                <a:cs typeface="+mn-cs"/>
              </a:endParaRPr>
            </a:p>
          </p:txBody>
        </p:sp>
        <p:sp>
          <p:nvSpPr>
            <p:cNvPr id="15" name="TextBox 14"/>
            <p:cNvSpPr txBox="1"/>
            <p:nvPr/>
          </p:nvSpPr>
          <p:spPr>
            <a:xfrm>
              <a:off x="4574376" y="3470457"/>
              <a:ext cx="720080" cy="5017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T</a:t>
              </a:r>
              <a:r>
                <a:rPr kumimoji="0" lang="en-CA" sz="2000" b="1" i="0" u="none" strike="noStrike" kern="1200" cap="none" spc="0" normalizeH="0" baseline="-25000" noProof="0" dirty="0">
                  <a:ln>
                    <a:noFill/>
                  </a:ln>
                  <a:solidFill>
                    <a:srgbClr val="00B050"/>
                  </a:solidFill>
                  <a:effectLst/>
                  <a:uLnTx/>
                  <a:uFillTx/>
                  <a:latin typeface="Arial" panose="020B0604020202020204" pitchFamily="34" charset="0"/>
                  <a:ea typeface="+mn-ea"/>
                  <a:cs typeface="+mn-cs"/>
                </a:rPr>
                <a:t>N</a:t>
              </a:r>
              <a:endParaRPr kumimoji="0" lang="en-CA" sz="1200" b="1" i="0" u="none" strike="noStrike" kern="1200" cap="none" spc="0" normalizeH="0" baseline="-25000" noProof="0" dirty="0">
                <a:ln>
                  <a:noFill/>
                </a:ln>
                <a:solidFill>
                  <a:srgbClr val="00B050"/>
                </a:solidFill>
                <a:effectLst/>
                <a:uLnTx/>
                <a:uFillTx/>
                <a:latin typeface="Arial" panose="020B0604020202020204" pitchFamily="34" charset="0"/>
                <a:ea typeface="+mn-ea"/>
                <a:cs typeface="+mn-cs"/>
              </a:endParaRPr>
            </a:p>
          </p:txBody>
        </p:sp>
        <p:sp>
          <p:nvSpPr>
            <p:cNvPr id="16" name="TextBox 15"/>
            <p:cNvSpPr txBox="1"/>
            <p:nvPr/>
          </p:nvSpPr>
          <p:spPr>
            <a:xfrm>
              <a:off x="3294856" y="3480485"/>
              <a:ext cx="648072" cy="5017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F</a:t>
              </a:r>
              <a:r>
                <a:rPr kumimoji="0" lang="en-CA" sz="2000" b="1" i="0" u="none" strike="noStrike" kern="1200" cap="none" spc="0" normalizeH="0" baseline="-25000" noProof="0" dirty="0">
                  <a:ln>
                    <a:noFill/>
                  </a:ln>
                  <a:solidFill>
                    <a:srgbClr val="FF0000"/>
                  </a:solidFill>
                  <a:effectLst/>
                  <a:uLnTx/>
                  <a:uFillTx/>
                  <a:latin typeface="Arial" panose="020B0604020202020204" pitchFamily="34" charset="0"/>
                  <a:ea typeface="+mn-ea"/>
                  <a:cs typeface="+mn-cs"/>
                </a:rPr>
                <a:t>P</a:t>
              </a:r>
              <a:endParaRPr kumimoji="0" lang="en-CA" sz="1200" b="1" i="0" u="none" strike="noStrike" kern="1200" cap="none" spc="0" normalizeH="0" baseline="-25000" noProof="0" dirty="0">
                <a:ln>
                  <a:noFill/>
                </a:ln>
                <a:solidFill>
                  <a:srgbClr val="FF0000"/>
                </a:solidFill>
                <a:effectLst/>
                <a:uLnTx/>
                <a:uFillTx/>
                <a:latin typeface="Arial" panose="020B0604020202020204" pitchFamily="34" charset="0"/>
                <a:ea typeface="+mn-ea"/>
                <a:cs typeface="+mn-cs"/>
              </a:endParaRPr>
            </a:p>
          </p:txBody>
        </p:sp>
        <p:sp>
          <p:nvSpPr>
            <p:cNvPr id="17" name="TextBox 16"/>
            <p:cNvSpPr txBox="1"/>
            <p:nvPr/>
          </p:nvSpPr>
          <p:spPr>
            <a:xfrm>
              <a:off x="4572000" y="2377260"/>
              <a:ext cx="648072" cy="5017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F</a:t>
              </a:r>
              <a:r>
                <a:rPr kumimoji="0" lang="en-CA" sz="2000" b="1" i="0" u="none" strike="noStrike" kern="1200" cap="none" spc="0" normalizeH="0" baseline="-25000" noProof="0" dirty="0">
                  <a:ln>
                    <a:noFill/>
                  </a:ln>
                  <a:solidFill>
                    <a:srgbClr val="FF0000"/>
                  </a:solidFill>
                  <a:effectLst/>
                  <a:uLnTx/>
                  <a:uFillTx/>
                  <a:latin typeface="Arial" panose="020B0604020202020204" pitchFamily="34" charset="0"/>
                  <a:ea typeface="+mn-ea"/>
                  <a:cs typeface="+mn-cs"/>
                </a:rPr>
                <a:t>N</a:t>
              </a:r>
              <a:endParaRPr kumimoji="0" lang="en-CA" sz="1200" b="1" i="0" u="none" strike="noStrike" kern="1200" cap="none" spc="0" normalizeH="0" baseline="-25000" noProof="0" dirty="0">
                <a:ln>
                  <a:noFill/>
                </a:ln>
                <a:solidFill>
                  <a:srgbClr val="FF0000"/>
                </a:solidFill>
                <a:effectLst/>
                <a:uLnTx/>
                <a:uFillTx/>
                <a:latin typeface="Arial" panose="020B0604020202020204" pitchFamily="34" charset="0"/>
                <a:ea typeface="+mn-ea"/>
                <a:cs typeface="+mn-cs"/>
              </a:endParaRPr>
            </a:p>
          </p:txBody>
        </p:sp>
      </p:grpSp>
      <p:sp>
        <p:nvSpPr>
          <p:cNvPr id="20" name="Content Placeholder 2"/>
          <p:cNvSpPr txBox="1">
            <a:spLocks/>
          </p:cNvSpPr>
          <p:nvPr/>
        </p:nvSpPr>
        <p:spPr>
          <a:xfrm>
            <a:off x="5181600" y="4876800"/>
            <a:ext cx="3733800" cy="1371600"/>
          </a:xfrm>
          <a:prstGeom prst="rect">
            <a:avLst/>
          </a:prstGeom>
        </p:spPr>
        <p:txBody>
          <a:bodyPr vert="horz" lIns="91440" tIns="45720" rIns="91440" bIns="45720" rtlCol="0">
            <a:normAutofit fontScale="92500"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prstClr val="black"/>
                </a:solidFill>
                <a:effectLst/>
                <a:uLnTx/>
                <a:uFillTx/>
                <a:latin typeface="Calibri"/>
                <a:ea typeface="+mn-ea"/>
                <a:cs typeface="+mn-cs"/>
              </a:rPr>
              <a:t>Accuracy</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srgbClr val="0000FF"/>
                </a:solidFill>
                <a:effectLst/>
                <a:uLnTx/>
                <a:uFillTx/>
                <a:latin typeface="Calibri"/>
                <a:ea typeface="+mn-ea"/>
                <a:cs typeface="+mn-cs"/>
              </a:rPr>
              <a:t>the proportion of the total number of predictions that are correct</a:t>
            </a:r>
          </a:p>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B050"/>
                </a:solidFill>
                <a:effectLst/>
                <a:uLnTx/>
                <a:uFillTx/>
                <a:latin typeface="Calibri"/>
                <a:ea typeface="+mn-ea"/>
                <a:cs typeface="+mn-cs"/>
              </a:rPr>
              <a:t>TN + TP </a:t>
            </a:r>
            <a:r>
              <a:rPr kumimoji="0" lang="en-US" sz="2400" b="0" i="0" u="none" strike="noStrike" kern="1200" cap="none" spc="0" normalizeH="0" baseline="0" noProof="0" dirty="0">
                <a:ln>
                  <a:noFill/>
                </a:ln>
                <a:solidFill>
                  <a:srgbClr val="292929"/>
                </a:solidFill>
                <a:effectLst/>
                <a:uLnTx/>
                <a:uFillTx/>
                <a:latin typeface="Calibri"/>
                <a:ea typeface="+mn-ea"/>
                <a:cs typeface="+mn-cs"/>
              </a:rPr>
              <a:t>/</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292929"/>
                </a:solidFill>
                <a:effectLst/>
                <a:uLnTx/>
                <a:uFillTx/>
                <a:latin typeface="Calibri"/>
                <a:ea typeface="+mn-ea"/>
                <a:cs typeface="+mn-cs"/>
              </a:rPr>
              <a:t>(</a:t>
            </a:r>
            <a:r>
              <a:rPr kumimoji="0" lang="en-US" sz="2400" b="0" i="0" u="none" strike="noStrike" kern="1200" cap="none" spc="0" normalizeH="0" baseline="0" noProof="0" dirty="0">
                <a:ln>
                  <a:noFill/>
                </a:ln>
                <a:solidFill>
                  <a:srgbClr val="00B050"/>
                </a:solidFill>
                <a:effectLst/>
                <a:uLnTx/>
                <a:uFillTx/>
                <a:latin typeface="Calibri"/>
                <a:ea typeface="+mn-ea"/>
                <a:cs typeface="+mn-cs"/>
              </a:rPr>
              <a:t>TN </a:t>
            </a:r>
            <a:r>
              <a:rPr kumimoji="0" lang="en-US" sz="2400" b="0" i="0" u="none" strike="noStrike" kern="1200" cap="none" spc="0" normalizeH="0" baseline="0" noProof="0" dirty="0">
                <a:ln>
                  <a:noFill/>
                </a:ln>
                <a:solidFill>
                  <a:srgbClr val="292929"/>
                </a:solidFill>
                <a:effectLst/>
                <a:uLnTx/>
                <a:uFillTx/>
                <a:latin typeface="Calibri"/>
                <a:ea typeface="+mn-ea"/>
                <a:cs typeface="+mn-cs"/>
              </a:rPr>
              <a:t>+</a:t>
            </a:r>
            <a:r>
              <a:rPr kumimoji="0" lang="en-US" sz="2400" b="0" i="0" u="none" strike="noStrike" kern="1200" cap="none" spc="0" normalizeH="0" baseline="0" noProof="0" dirty="0">
                <a:ln>
                  <a:noFill/>
                </a:ln>
                <a:solidFill>
                  <a:srgbClr val="00B050"/>
                </a:solidFill>
                <a:effectLst/>
                <a:uLnTx/>
                <a:uFillTx/>
                <a:latin typeface="Calibri"/>
                <a:ea typeface="+mn-ea"/>
                <a:cs typeface="+mn-cs"/>
              </a:rPr>
              <a:t> TP </a:t>
            </a:r>
            <a:r>
              <a:rPr kumimoji="0" lang="en-US" sz="2400" b="0" i="0" u="none" strike="noStrike" kern="1200" cap="none" spc="0" normalizeH="0" baseline="0" noProof="0" dirty="0">
                <a:ln>
                  <a:noFill/>
                </a:ln>
                <a:solidFill>
                  <a:srgbClr val="292929"/>
                </a:solidFill>
                <a:effectLst/>
                <a:uLnTx/>
                <a:uFillTx/>
                <a:latin typeface="Calibri"/>
                <a:ea typeface="+mn-ea"/>
                <a:cs typeface="+mn-cs"/>
              </a:rPr>
              <a:t>+</a:t>
            </a:r>
            <a:r>
              <a:rPr kumimoji="0" lang="en-US" sz="2400" b="0" i="0" u="none" strike="noStrike" kern="1200" cap="none" spc="0" normalizeH="0" baseline="0" noProof="0" dirty="0">
                <a:ln>
                  <a:noFill/>
                </a:ln>
                <a:solidFill>
                  <a:srgbClr val="FF0000"/>
                </a:solidFill>
                <a:effectLst/>
                <a:uLnTx/>
                <a:uFillTx/>
                <a:latin typeface="Calibri"/>
                <a:ea typeface="+mn-ea"/>
                <a:cs typeface="+mn-cs"/>
              </a:rPr>
              <a:t>FP </a:t>
            </a:r>
            <a:r>
              <a:rPr kumimoji="0" lang="en-US" sz="2400" b="0" i="0" u="none" strike="noStrike" kern="1200" cap="none" spc="0" normalizeH="0" baseline="0" noProof="0" dirty="0">
                <a:ln>
                  <a:noFill/>
                </a:ln>
                <a:solidFill>
                  <a:srgbClr val="292929"/>
                </a:solidFill>
                <a:effectLst/>
                <a:uLnTx/>
                <a:uFillTx/>
                <a:latin typeface="Calibri"/>
                <a:ea typeface="+mn-ea"/>
                <a:cs typeface="+mn-cs"/>
              </a:rPr>
              <a:t>+</a:t>
            </a:r>
            <a:r>
              <a:rPr kumimoji="0" lang="en-US" sz="2400" b="0" i="0" u="none" strike="noStrike" kern="1200" cap="none" spc="0" normalizeH="0" baseline="0" noProof="0" dirty="0">
                <a:ln>
                  <a:noFill/>
                </a:ln>
                <a:solidFill>
                  <a:srgbClr val="FF0000"/>
                </a:solidFill>
                <a:effectLst/>
                <a:uLnTx/>
                <a:uFillTx/>
                <a:latin typeface="Calibri"/>
                <a:ea typeface="+mn-ea"/>
                <a:cs typeface="+mn-cs"/>
              </a:rPr>
              <a:t> FN</a:t>
            </a:r>
            <a:r>
              <a:rPr kumimoji="0" lang="en-US" sz="2400" b="0" i="0" u="none" strike="noStrike" kern="1200" cap="none" spc="0" normalizeH="0" baseline="0" noProof="0" dirty="0">
                <a:ln>
                  <a:noFill/>
                </a:ln>
                <a:solidFill>
                  <a:srgbClr val="292929"/>
                </a:solidFill>
                <a:effectLst/>
                <a:uLnTx/>
                <a:uFillTx/>
                <a:latin typeface="Calibri"/>
                <a:ea typeface="+mn-ea"/>
                <a:cs typeface="+mn-cs"/>
              </a:rPr>
              <a:t>)</a:t>
            </a:r>
          </a:p>
        </p:txBody>
      </p:sp>
      <p:sp>
        <p:nvSpPr>
          <p:cNvPr id="5" name="Oval 4">
            <a:extLst>
              <a:ext uri="{FF2B5EF4-FFF2-40B4-BE49-F238E27FC236}">
                <a16:creationId xmlns:a16="http://schemas.microsoft.com/office/drawing/2014/main" id="{4A53B86C-743B-4364-8DA6-DE6E6CBFE32A}"/>
              </a:ext>
            </a:extLst>
          </p:cNvPr>
          <p:cNvSpPr/>
          <p:nvPr/>
        </p:nvSpPr>
        <p:spPr>
          <a:xfrm>
            <a:off x="1915499" y="4876800"/>
            <a:ext cx="686707" cy="557076"/>
          </a:xfrm>
          <a:prstGeom prst="ellipse">
            <a:avLst/>
          </a:prstGeom>
          <a:noFill/>
          <a:ln w="349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7C92BAE0-68A4-4D95-BC1C-FBB6A72D5D18}"/>
              </a:ext>
            </a:extLst>
          </p:cNvPr>
          <p:cNvSpPr/>
          <p:nvPr/>
        </p:nvSpPr>
        <p:spPr>
          <a:xfrm>
            <a:off x="3387633" y="5815478"/>
            <a:ext cx="686707" cy="557076"/>
          </a:xfrm>
          <a:prstGeom prst="ellipse">
            <a:avLst/>
          </a:prstGeom>
          <a:noFill/>
          <a:ln w="349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lide Number Placeholder 5">
            <a:extLst>
              <a:ext uri="{FF2B5EF4-FFF2-40B4-BE49-F238E27FC236}">
                <a16:creationId xmlns:a16="http://schemas.microsoft.com/office/drawing/2014/main" id="{56DFC0EF-6418-4B57-BBC4-5A92B06E1A66}"/>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27</a:t>
            </a:fld>
            <a:endParaRPr lang="en-US">
              <a:solidFill>
                <a:srgbClr val="000000"/>
              </a:solidFill>
              <a:latin typeface="Tahoma" pitchFamily="34" charset="0"/>
            </a:endParaRPr>
          </a:p>
        </p:txBody>
      </p:sp>
      <p:sp>
        <p:nvSpPr>
          <p:cNvPr id="3" name="TextBox 2">
            <a:extLst>
              <a:ext uri="{FF2B5EF4-FFF2-40B4-BE49-F238E27FC236}">
                <a16:creationId xmlns:a16="http://schemas.microsoft.com/office/drawing/2014/main" id="{731C43D7-17B2-039A-E918-4A4D1A0F28EE}"/>
              </a:ext>
            </a:extLst>
          </p:cNvPr>
          <p:cNvSpPr txBox="1"/>
          <p:nvPr/>
        </p:nvSpPr>
        <p:spPr>
          <a:xfrm>
            <a:off x="4948164" y="6322368"/>
            <a:ext cx="3708451" cy="461665"/>
          </a:xfrm>
          <a:prstGeom prst="rect">
            <a:avLst/>
          </a:prstGeom>
          <a:noFill/>
        </p:spPr>
        <p:txBody>
          <a:bodyPr wrap="none" rtlCol="0">
            <a:spAutoFit/>
          </a:bodyPr>
          <a:lstStyle/>
          <a:p>
            <a:r>
              <a:rPr lang="en-US" sz="2400" b="1" dirty="0">
                <a:solidFill>
                  <a:srgbClr val="FF0000"/>
                </a:solidFill>
              </a:rPr>
              <a:t>Disadvantages of Accuracy?</a:t>
            </a:r>
          </a:p>
        </p:txBody>
      </p:sp>
    </p:spTree>
    <p:extLst>
      <p:ext uri="{BB962C8B-B14F-4D97-AF65-F5344CB8AC3E}">
        <p14:creationId xmlns:p14="http://schemas.microsoft.com/office/powerpoint/2010/main" val="289623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P spid="21"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228600" y="2857500"/>
            <a:ext cx="84582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 Regression Evaluation Metrics</a:t>
            </a:r>
          </a:p>
        </p:txBody>
      </p:sp>
    </p:spTree>
    <p:extLst>
      <p:ext uri="{BB962C8B-B14F-4D97-AF65-F5344CB8AC3E}">
        <p14:creationId xmlns:p14="http://schemas.microsoft.com/office/powerpoint/2010/main" val="2894112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txBox="1">
            <a:spLocks noChangeArrowheads="1"/>
          </p:cNvSpPr>
          <p:nvPr/>
        </p:nvSpPr>
        <p:spPr bwMode="auto">
          <a:xfrm>
            <a:off x="0" y="0"/>
            <a:ext cx="9143999" cy="736600"/>
          </a:xfrm>
          <a:prstGeom prst="rect">
            <a:avLst/>
          </a:prstGeom>
          <a:noFill/>
          <a:ln>
            <a:noFill/>
          </a:ln>
        </p:spPr>
        <p:txBody>
          <a:bodyPr lIns="92075" tIns="46038" rIns="92075" bIns="46038" anchor="ctr"/>
          <a:lstStyle>
            <a:lvl1pPr algn="ctr" rtl="0" eaLnBrk="0" fontAlgn="base" hangingPunct="0">
              <a:lnSpc>
                <a:spcPct val="90000"/>
              </a:lnSpc>
              <a:spcBef>
                <a:spcPct val="0"/>
              </a:spcBef>
              <a:spcAft>
                <a:spcPct val="0"/>
              </a:spcAft>
              <a:defRPr sz="3300">
                <a:solidFill>
                  <a:srgbClr val="0332B7"/>
                </a:solidFill>
                <a:latin typeface="+mj-lt"/>
                <a:ea typeface="+mj-ea"/>
                <a:cs typeface="+mj-cs"/>
              </a:defRPr>
            </a:lvl1pPr>
            <a:lvl2pPr algn="ctr" rtl="0" eaLnBrk="0" fontAlgn="base" hangingPunct="0">
              <a:lnSpc>
                <a:spcPct val="90000"/>
              </a:lnSpc>
              <a:spcBef>
                <a:spcPct val="0"/>
              </a:spcBef>
              <a:spcAft>
                <a:spcPct val="0"/>
              </a:spcAft>
              <a:defRPr sz="3300">
                <a:solidFill>
                  <a:srgbClr val="0332B7"/>
                </a:solidFill>
                <a:latin typeface="Comic Sans MS" pitchFamily="66" charset="0"/>
              </a:defRPr>
            </a:lvl2pPr>
            <a:lvl3pPr algn="ctr" rtl="0" eaLnBrk="0" fontAlgn="base" hangingPunct="0">
              <a:lnSpc>
                <a:spcPct val="90000"/>
              </a:lnSpc>
              <a:spcBef>
                <a:spcPct val="0"/>
              </a:spcBef>
              <a:spcAft>
                <a:spcPct val="0"/>
              </a:spcAft>
              <a:defRPr sz="3300">
                <a:solidFill>
                  <a:srgbClr val="0332B7"/>
                </a:solidFill>
                <a:latin typeface="Comic Sans MS" pitchFamily="66" charset="0"/>
              </a:defRPr>
            </a:lvl3pPr>
            <a:lvl4pPr algn="ctr" rtl="0" eaLnBrk="0" fontAlgn="base" hangingPunct="0">
              <a:lnSpc>
                <a:spcPct val="90000"/>
              </a:lnSpc>
              <a:spcBef>
                <a:spcPct val="0"/>
              </a:spcBef>
              <a:spcAft>
                <a:spcPct val="0"/>
              </a:spcAft>
              <a:defRPr sz="3300">
                <a:solidFill>
                  <a:srgbClr val="0332B7"/>
                </a:solidFill>
                <a:latin typeface="Comic Sans MS" pitchFamily="66" charset="0"/>
              </a:defRPr>
            </a:lvl4pPr>
            <a:lvl5pPr algn="ctr" rtl="0" eaLnBrk="0" fontAlgn="base" hangingPunct="0">
              <a:lnSpc>
                <a:spcPct val="90000"/>
              </a:lnSpc>
              <a:spcBef>
                <a:spcPct val="0"/>
              </a:spcBef>
              <a:spcAft>
                <a:spcPct val="0"/>
              </a:spcAft>
              <a:defRPr sz="3300">
                <a:solidFill>
                  <a:srgbClr val="0332B7"/>
                </a:solidFill>
                <a:latin typeface="Comic Sans MS" pitchFamily="66" charset="0"/>
              </a:defRPr>
            </a:lvl5pPr>
            <a:lvl6pPr marL="422041" algn="ctr" rtl="0" eaLnBrk="0" fontAlgn="base" hangingPunct="0">
              <a:lnSpc>
                <a:spcPct val="90000"/>
              </a:lnSpc>
              <a:spcBef>
                <a:spcPct val="0"/>
              </a:spcBef>
              <a:spcAft>
                <a:spcPct val="0"/>
              </a:spcAft>
              <a:defRPr sz="3323">
                <a:solidFill>
                  <a:srgbClr val="0332B7"/>
                </a:solidFill>
                <a:latin typeface="Comic Sans MS" pitchFamily="66" charset="0"/>
              </a:defRPr>
            </a:lvl6pPr>
            <a:lvl7pPr marL="844083" algn="ctr" rtl="0" eaLnBrk="0" fontAlgn="base" hangingPunct="0">
              <a:lnSpc>
                <a:spcPct val="90000"/>
              </a:lnSpc>
              <a:spcBef>
                <a:spcPct val="0"/>
              </a:spcBef>
              <a:spcAft>
                <a:spcPct val="0"/>
              </a:spcAft>
              <a:defRPr sz="3323">
                <a:solidFill>
                  <a:srgbClr val="0332B7"/>
                </a:solidFill>
                <a:latin typeface="Comic Sans MS" pitchFamily="66" charset="0"/>
              </a:defRPr>
            </a:lvl7pPr>
            <a:lvl8pPr marL="1266124" algn="ctr" rtl="0" eaLnBrk="0" fontAlgn="base" hangingPunct="0">
              <a:lnSpc>
                <a:spcPct val="90000"/>
              </a:lnSpc>
              <a:spcBef>
                <a:spcPct val="0"/>
              </a:spcBef>
              <a:spcAft>
                <a:spcPct val="0"/>
              </a:spcAft>
              <a:defRPr sz="3323">
                <a:solidFill>
                  <a:srgbClr val="0332B7"/>
                </a:solidFill>
                <a:latin typeface="Comic Sans MS" pitchFamily="66" charset="0"/>
              </a:defRPr>
            </a:lvl8pPr>
            <a:lvl9pPr marL="1688165" algn="ctr" rtl="0" eaLnBrk="0" fontAlgn="base" hangingPunct="0">
              <a:lnSpc>
                <a:spcPct val="90000"/>
              </a:lnSpc>
              <a:spcBef>
                <a:spcPct val="0"/>
              </a:spcBef>
              <a:spcAft>
                <a:spcPct val="0"/>
              </a:spcAft>
              <a:defRPr sz="3323">
                <a:solidFill>
                  <a:srgbClr val="0332B7"/>
                </a:solidFill>
                <a:latin typeface="Comic Sans MS" pitchFamily="66"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0332B7"/>
                </a:solidFill>
                <a:effectLst/>
                <a:uLnTx/>
                <a:uFillTx/>
                <a:latin typeface="Comic Sans MS"/>
                <a:ea typeface="+mj-ea"/>
                <a:cs typeface="+mj-cs"/>
              </a:rPr>
              <a:t> </a:t>
            </a:r>
            <a:r>
              <a:rPr kumimoji="0" lang="en-US" altLang="en-US" sz="4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a:ea typeface="+mj-ea"/>
                <a:cs typeface="+mj-cs"/>
              </a:rPr>
              <a:t>Regression Evaluation “MAE” </a:t>
            </a:r>
          </a:p>
        </p:txBody>
      </p:sp>
      <p:sp>
        <p:nvSpPr>
          <p:cNvPr id="18" name="Content Placeholder 2"/>
          <p:cNvSpPr txBox="1">
            <a:spLocks/>
          </p:cNvSpPr>
          <p:nvPr/>
        </p:nvSpPr>
        <p:spPr>
          <a:xfrm>
            <a:off x="314325" y="1111250"/>
            <a:ext cx="8763000" cy="290484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r>
              <a:rPr kumimoji="0" lang="en-US" sz="2200" b="0" i="0" u="none" strike="noStrike" kern="1200" cap="none" spc="0" normalizeH="0" baseline="0" noProof="0" dirty="0">
                <a:ln>
                  <a:noFill/>
                </a:ln>
                <a:solidFill>
                  <a:srgbClr val="0000FF"/>
                </a:solidFill>
                <a:effectLst/>
                <a:uLnTx/>
                <a:uFillTx/>
                <a:latin typeface="Calibri"/>
                <a:ea typeface="+mn-ea"/>
                <a:cs typeface="+mn-cs"/>
              </a:rPr>
              <a:t>The </a:t>
            </a:r>
            <a:r>
              <a:rPr kumimoji="0" lang="en-US" sz="2200" b="1" i="0" u="none" strike="noStrike" kern="1200" cap="none" spc="0" normalizeH="0" baseline="0" noProof="0" dirty="0">
                <a:ln>
                  <a:noFill/>
                </a:ln>
                <a:solidFill>
                  <a:srgbClr val="FF0000"/>
                </a:solidFill>
                <a:effectLst/>
                <a:uLnTx/>
                <a:uFillTx/>
                <a:latin typeface="Calibri"/>
                <a:ea typeface="+mn-ea"/>
                <a:cs typeface="+mn-cs"/>
              </a:rPr>
              <a:t>M</a:t>
            </a:r>
            <a:r>
              <a:rPr kumimoji="0" lang="en-US" sz="2200" b="0" i="0" u="none" strike="noStrike" kern="1200" cap="none" spc="0" normalizeH="0" baseline="0" noProof="0" dirty="0">
                <a:ln>
                  <a:noFill/>
                </a:ln>
                <a:solidFill>
                  <a:srgbClr val="0000FF"/>
                </a:solidFill>
                <a:effectLst/>
                <a:uLnTx/>
                <a:uFillTx/>
                <a:latin typeface="Calibri"/>
                <a:ea typeface="+mn-ea"/>
                <a:cs typeface="+mn-cs"/>
              </a:rPr>
              <a:t>ean </a:t>
            </a:r>
            <a:r>
              <a:rPr kumimoji="0" lang="en-US" sz="2200" b="1" i="0" u="none" strike="noStrike" kern="1200" cap="none" spc="0" normalizeH="0" baseline="0" noProof="0" dirty="0">
                <a:ln>
                  <a:noFill/>
                </a:ln>
                <a:solidFill>
                  <a:srgbClr val="FF0000"/>
                </a:solidFill>
                <a:effectLst/>
                <a:uLnTx/>
                <a:uFillTx/>
                <a:latin typeface="Calibri"/>
                <a:ea typeface="+mn-ea"/>
                <a:cs typeface="+mn-cs"/>
              </a:rPr>
              <a:t>A</a:t>
            </a:r>
            <a:r>
              <a:rPr kumimoji="0" lang="en-US" sz="2200" b="0" i="0" u="none" strike="noStrike" kern="1200" cap="none" spc="0" normalizeH="0" baseline="0" noProof="0" dirty="0">
                <a:ln>
                  <a:noFill/>
                </a:ln>
                <a:solidFill>
                  <a:srgbClr val="0000FF"/>
                </a:solidFill>
                <a:effectLst/>
                <a:uLnTx/>
                <a:uFillTx/>
                <a:latin typeface="Calibri"/>
                <a:ea typeface="+mn-ea"/>
                <a:cs typeface="+mn-cs"/>
              </a:rPr>
              <a:t>bsolute </a:t>
            </a:r>
            <a:r>
              <a:rPr kumimoji="0" lang="en-US" sz="2200" b="1" i="0" u="none" strike="noStrike" kern="1200" cap="none" spc="0" normalizeH="0" baseline="0" noProof="0" dirty="0">
                <a:ln>
                  <a:noFill/>
                </a:ln>
                <a:solidFill>
                  <a:srgbClr val="FF0000"/>
                </a:solidFill>
                <a:effectLst/>
                <a:uLnTx/>
                <a:uFillTx/>
                <a:latin typeface="Calibri"/>
                <a:ea typeface="+mn-ea"/>
                <a:cs typeface="+mn-cs"/>
              </a:rPr>
              <a:t>E</a:t>
            </a:r>
            <a:r>
              <a:rPr kumimoji="0" lang="en-US" sz="2200" b="0" i="0" u="none" strike="noStrike" kern="1200" cap="none" spc="0" normalizeH="0" baseline="0" noProof="0" dirty="0">
                <a:ln>
                  <a:noFill/>
                </a:ln>
                <a:solidFill>
                  <a:srgbClr val="0000FF"/>
                </a:solidFill>
                <a:effectLst/>
                <a:uLnTx/>
                <a:uFillTx/>
                <a:latin typeface="Calibri"/>
                <a:ea typeface="+mn-ea"/>
                <a:cs typeface="+mn-cs"/>
              </a:rPr>
              <a:t>rror (</a:t>
            </a:r>
            <a:r>
              <a:rPr kumimoji="0" lang="en-US" sz="2200" b="1" i="0" u="none" strike="noStrike" kern="1200" cap="none" spc="0" normalizeH="0" baseline="0" noProof="0" dirty="0">
                <a:ln>
                  <a:noFill/>
                </a:ln>
                <a:solidFill>
                  <a:srgbClr val="FF0000"/>
                </a:solidFill>
                <a:effectLst/>
                <a:uLnTx/>
                <a:uFillTx/>
                <a:latin typeface="Calibri"/>
                <a:ea typeface="+mn-ea"/>
                <a:cs typeface="+mn-cs"/>
              </a:rPr>
              <a:t>MAE</a:t>
            </a:r>
            <a:r>
              <a:rPr kumimoji="0" lang="en-US" sz="2200" b="0" i="0" u="none" strike="noStrike" kern="1200" cap="none" spc="0" normalizeH="0" baseline="0" noProof="0" dirty="0">
                <a:ln>
                  <a:noFill/>
                </a:ln>
                <a:solidFill>
                  <a:srgbClr val="0000FF"/>
                </a:solidFill>
                <a:effectLst/>
                <a:uLnTx/>
                <a:uFillTx/>
                <a:latin typeface="Calibri"/>
                <a:ea typeface="+mn-ea"/>
                <a:cs typeface="+mn-cs"/>
              </a:rPr>
              <a:t>) is the </a:t>
            </a:r>
            <a:r>
              <a:rPr kumimoji="0" lang="en-US"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simplest regression error metric </a:t>
            </a:r>
            <a:r>
              <a:rPr kumimoji="0" lang="en-US" sz="2200" b="0" i="0" u="none" strike="noStrike" kern="1200" cap="none" spc="0" normalizeH="0" baseline="0" noProof="0" dirty="0">
                <a:ln>
                  <a:noFill/>
                </a:ln>
                <a:solidFill>
                  <a:srgbClr val="0000FF"/>
                </a:solidFill>
                <a:effectLst/>
                <a:uLnTx/>
                <a:uFillTx/>
                <a:latin typeface="Calibri"/>
                <a:ea typeface="+mn-ea"/>
                <a:cs typeface="+mn-cs"/>
              </a:rPr>
              <a:t>to understand.</a:t>
            </a:r>
          </a:p>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r>
              <a:rPr kumimoji="0" lang="en-US" sz="2200" b="0" i="0" u="none" strike="noStrike" kern="1200" cap="none" spc="0" normalizeH="0" baseline="0" noProof="0" dirty="0">
                <a:ln>
                  <a:noFill/>
                </a:ln>
                <a:solidFill>
                  <a:srgbClr val="0000FF"/>
                </a:solidFill>
                <a:effectLst/>
                <a:uLnTx/>
                <a:uFillTx/>
                <a:latin typeface="Calibri"/>
                <a:ea typeface="+mn-ea"/>
                <a:cs typeface="+mn-cs"/>
              </a:rPr>
              <a:t>The absolute value of the residual is taken so that negative and positive residuals </a:t>
            </a:r>
            <a:r>
              <a:rPr kumimoji="0" lang="en-US"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do not cancel out</a:t>
            </a:r>
            <a:r>
              <a:rPr kumimoji="0" lang="en-US" sz="2200" b="0" i="0" u="none" strike="noStrike" kern="1200" cap="none" spc="0" normalizeH="0" baseline="0" noProof="0" dirty="0">
                <a:ln>
                  <a:noFill/>
                </a:ln>
                <a:solidFill>
                  <a:srgbClr val="0000FF"/>
                </a:solidFill>
                <a:effectLst/>
                <a:uLnTx/>
                <a:uFillTx/>
                <a:latin typeface="Calibri"/>
                <a:ea typeface="+mn-ea"/>
                <a:cs typeface="+mn-cs"/>
              </a:rPr>
              <a:t>.</a:t>
            </a:r>
          </a:p>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r>
              <a:rPr kumimoji="0" lang="en-US" sz="2200" b="0" i="0" u="none" strike="noStrike" kern="1200" cap="none" spc="0" normalizeH="0" baseline="0" noProof="0" dirty="0">
                <a:ln>
                  <a:noFill/>
                </a:ln>
                <a:solidFill>
                  <a:srgbClr val="0000FF"/>
                </a:solidFill>
                <a:effectLst/>
                <a:uLnTx/>
                <a:uFillTx/>
                <a:latin typeface="Calibri"/>
                <a:ea typeface="+mn-ea"/>
                <a:cs typeface="+mn-cs"/>
              </a:rPr>
              <a:t>The average of all residuals is then taken only the absolute value of each</a:t>
            </a:r>
          </a:p>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r>
              <a:rPr kumimoji="0" lang="en-US" sz="2200" b="0" i="0" u="none" strike="noStrike" kern="1200" cap="none" spc="0" normalizeH="0" baseline="0" noProof="0" dirty="0">
                <a:ln>
                  <a:noFill/>
                </a:ln>
                <a:solidFill>
                  <a:srgbClr val="0000FF"/>
                </a:solidFill>
                <a:effectLst/>
                <a:uLnTx/>
                <a:uFillTx/>
                <a:latin typeface="Calibri"/>
                <a:ea typeface="+mn-ea"/>
                <a:cs typeface="+mn-cs"/>
              </a:rPr>
              <a:t>A </a:t>
            </a:r>
            <a:r>
              <a:rPr kumimoji="0" lang="en-US"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small MAE suggests </a:t>
            </a:r>
            <a:r>
              <a:rPr kumimoji="0" lang="en-US" sz="2200" b="0" i="0" u="none" strike="noStrike" kern="1200" cap="none" spc="0" normalizeH="0" baseline="0" noProof="0" dirty="0">
                <a:ln>
                  <a:noFill/>
                </a:ln>
                <a:solidFill>
                  <a:srgbClr val="0000FF"/>
                </a:solidFill>
                <a:effectLst/>
                <a:uLnTx/>
                <a:uFillTx/>
                <a:latin typeface="Calibri"/>
                <a:ea typeface="+mn-ea"/>
                <a:cs typeface="+mn-cs"/>
              </a:rPr>
              <a:t>the model is great at prediction</a:t>
            </a:r>
          </a:p>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r>
              <a:rPr kumimoji="0" lang="en-US"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 MAE of 0 means </a:t>
            </a:r>
            <a:r>
              <a:rPr kumimoji="0" lang="en-US" sz="2200" b="0" i="0" u="none" strike="noStrike" kern="1200" cap="none" spc="0" normalizeH="0" baseline="0" noProof="0" dirty="0">
                <a:ln>
                  <a:noFill/>
                </a:ln>
                <a:solidFill>
                  <a:srgbClr val="0000FF"/>
                </a:solidFill>
                <a:effectLst/>
                <a:uLnTx/>
                <a:uFillTx/>
                <a:latin typeface="Calibri"/>
                <a:ea typeface="+mn-ea"/>
                <a:cs typeface="+mn-cs"/>
              </a:rPr>
              <a:t>that your model is </a:t>
            </a:r>
            <a:r>
              <a:rPr kumimoji="0" lang="en-US" sz="2200" b="1" i="0" u="none" strike="noStrike" kern="1200" cap="none" spc="0" normalizeH="0" baseline="0" noProof="0" dirty="0">
                <a:ln>
                  <a:noFill/>
                </a:ln>
                <a:solidFill>
                  <a:srgbClr val="00B050"/>
                </a:solidFill>
                <a:effectLst/>
                <a:uLnTx/>
                <a:uFillTx/>
                <a:latin typeface="Calibri"/>
                <a:ea typeface="+mn-ea"/>
                <a:cs typeface="+mn-cs"/>
              </a:rPr>
              <a:t>a perfect predictor</a:t>
            </a:r>
          </a:p>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C0DD2DD8-B071-4E2B-9A45-E2890F6C3BF9}"/>
              </a:ext>
            </a:extLst>
          </p:cNvPr>
          <p:cNvPicPr>
            <a:picLocks noChangeAspect="1"/>
          </p:cNvPicPr>
          <p:nvPr/>
        </p:nvPicPr>
        <p:blipFill>
          <a:blip r:embed="rId3"/>
          <a:stretch>
            <a:fillRect/>
          </a:stretch>
        </p:blipFill>
        <p:spPr>
          <a:xfrm>
            <a:off x="323850" y="4185668"/>
            <a:ext cx="4690763" cy="2497422"/>
          </a:xfrm>
          <a:prstGeom prst="rect">
            <a:avLst/>
          </a:prstGeom>
        </p:spPr>
      </p:pic>
      <p:pic>
        <p:nvPicPr>
          <p:cNvPr id="25" name="Picture 24" descr="A close up of a map&#10;&#10;Description automatically generated">
            <a:extLst>
              <a:ext uri="{FF2B5EF4-FFF2-40B4-BE49-F238E27FC236}">
                <a16:creationId xmlns:a16="http://schemas.microsoft.com/office/drawing/2014/main" id="{636F9650-DEDE-43D9-B2D9-76E9DD225E71}"/>
              </a:ext>
            </a:extLst>
          </p:cNvPr>
          <p:cNvPicPr>
            <a:picLocks noChangeAspect="1"/>
          </p:cNvPicPr>
          <p:nvPr/>
        </p:nvPicPr>
        <p:blipFill>
          <a:blip r:embed="rId4"/>
          <a:stretch>
            <a:fillRect/>
          </a:stretch>
        </p:blipFill>
        <p:spPr>
          <a:xfrm>
            <a:off x="4876800" y="4191000"/>
            <a:ext cx="3759200" cy="2497422"/>
          </a:xfrm>
          <a:prstGeom prst="rect">
            <a:avLst/>
          </a:prstGeom>
        </p:spPr>
      </p:pic>
      <p:sp>
        <p:nvSpPr>
          <p:cNvPr id="7" name="Slide Number Placeholder 5">
            <a:extLst>
              <a:ext uri="{FF2B5EF4-FFF2-40B4-BE49-F238E27FC236}">
                <a16:creationId xmlns:a16="http://schemas.microsoft.com/office/drawing/2014/main" id="{14400F39-7C1E-4308-ABEE-9AA09C6EB28E}"/>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29</a:t>
            </a:fld>
            <a:endParaRPr lang="en-US">
              <a:solidFill>
                <a:srgbClr val="000000"/>
              </a:solidFill>
              <a:latin typeface="Tahoma" pitchFamily="34" charset="0"/>
            </a:endParaRPr>
          </a:p>
        </p:txBody>
      </p:sp>
    </p:spTree>
    <p:extLst>
      <p:ext uri="{BB962C8B-B14F-4D97-AF65-F5344CB8AC3E}">
        <p14:creationId xmlns:p14="http://schemas.microsoft.com/office/powerpoint/2010/main" val="100369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2EAE2A1-F103-1E46-855C-C01353B1006D}"/>
              </a:ext>
            </a:extLst>
          </p:cNvPr>
          <p:cNvPicPr>
            <a:picLocks noGrp="1" noChangeAspect="1"/>
          </p:cNvPicPr>
          <p:nvPr>
            <p:ph idx="1"/>
          </p:nvPr>
        </p:nvPicPr>
        <p:blipFill rotWithShape="1">
          <a:blip r:embed="rId3"/>
          <a:srcRect b="89524"/>
          <a:stretch/>
        </p:blipFill>
        <p:spPr>
          <a:xfrm>
            <a:off x="609600" y="1066800"/>
            <a:ext cx="7391400" cy="457200"/>
          </a:xfrm>
          <a:prstGeom prst="rect">
            <a:avLst/>
          </a:prstGeom>
        </p:spPr>
      </p:pic>
      <p:sp>
        <p:nvSpPr>
          <p:cNvPr id="6" name="Rectangle 4">
            <a:extLst>
              <a:ext uri="{FF2B5EF4-FFF2-40B4-BE49-F238E27FC236}">
                <a16:creationId xmlns:a16="http://schemas.microsoft.com/office/drawing/2014/main" id="{CA5221EB-4F82-486D-8F4F-D80895E8EE0A}"/>
              </a:ext>
            </a:extLst>
          </p:cNvPr>
          <p:cNvSpPr txBox="1">
            <a:spLocks noChangeArrowheads="1"/>
          </p:cNvSpPr>
          <p:nvPr/>
        </p:nvSpPr>
        <p:spPr bwMode="auto">
          <a:xfrm>
            <a:off x="0" y="0"/>
            <a:ext cx="9144000" cy="736600"/>
          </a:xfrm>
          <a:prstGeom prst="rect">
            <a:avLst/>
          </a:prstGeom>
          <a:noFill/>
          <a:ln>
            <a:noFill/>
          </a:ln>
        </p:spPr>
        <p:txBody>
          <a:bodyPr lIns="92075" tIns="46038" rIns="92075" bIns="46038" anchor="ctr"/>
          <a:lstStyle>
            <a:lvl1pPr algn="ctr" rtl="0" eaLnBrk="0" fontAlgn="base" hangingPunct="0">
              <a:lnSpc>
                <a:spcPct val="90000"/>
              </a:lnSpc>
              <a:spcBef>
                <a:spcPct val="0"/>
              </a:spcBef>
              <a:spcAft>
                <a:spcPct val="0"/>
              </a:spcAft>
              <a:defRPr sz="3300">
                <a:solidFill>
                  <a:srgbClr val="0332B7"/>
                </a:solidFill>
                <a:latin typeface="+mj-lt"/>
                <a:ea typeface="+mj-ea"/>
                <a:cs typeface="+mj-cs"/>
              </a:defRPr>
            </a:lvl1pPr>
            <a:lvl2pPr algn="ctr" rtl="0" eaLnBrk="0" fontAlgn="base" hangingPunct="0">
              <a:lnSpc>
                <a:spcPct val="90000"/>
              </a:lnSpc>
              <a:spcBef>
                <a:spcPct val="0"/>
              </a:spcBef>
              <a:spcAft>
                <a:spcPct val="0"/>
              </a:spcAft>
              <a:defRPr sz="3300">
                <a:solidFill>
                  <a:srgbClr val="0332B7"/>
                </a:solidFill>
                <a:latin typeface="Comic Sans MS" pitchFamily="66" charset="0"/>
              </a:defRPr>
            </a:lvl2pPr>
            <a:lvl3pPr algn="ctr" rtl="0" eaLnBrk="0" fontAlgn="base" hangingPunct="0">
              <a:lnSpc>
                <a:spcPct val="90000"/>
              </a:lnSpc>
              <a:spcBef>
                <a:spcPct val="0"/>
              </a:spcBef>
              <a:spcAft>
                <a:spcPct val="0"/>
              </a:spcAft>
              <a:defRPr sz="3300">
                <a:solidFill>
                  <a:srgbClr val="0332B7"/>
                </a:solidFill>
                <a:latin typeface="Comic Sans MS" pitchFamily="66" charset="0"/>
              </a:defRPr>
            </a:lvl3pPr>
            <a:lvl4pPr algn="ctr" rtl="0" eaLnBrk="0" fontAlgn="base" hangingPunct="0">
              <a:lnSpc>
                <a:spcPct val="90000"/>
              </a:lnSpc>
              <a:spcBef>
                <a:spcPct val="0"/>
              </a:spcBef>
              <a:spcAft>
                <a:spcPct val="0"/>
              </a:spcAft>
              <a:defRPr sz="3300">
                <a:solidFill>
                  <a:srgbClr val="0332B7"/>
                </a:solidFill>
                <a:latin typeface="Comic Sans MS" pitchFamily="66" charset="0"/>
              </a:defRPr>
            </a:lvl4pPr>
            <a:lvl5pPr algn="ctr" rtl="0" eaLnBrk="0" fontAlgn="base" hangingPunct="0">
              <a:lnSpc>
                <a:spcPct val="90000"/>
              </a:lnSpc>
              <a:spcBef>
                <a:spcPct val="0"/>
              </a:spcBef>
              <a:spcAft>
                <a:spcPct val="0"/>
              </a:spcAft>
              <a:defRPr sz="3300">
                <a:solidFill>
                  <a:srgbClr val="0332B7"/>
                </a:solidFill>
                <a:latin typeface="Comic Sans MS" pitchFamily="66" charset="0"/>
              </a:defRPr>
            </a:lvl5pPr>
            <a:lvl6pPr marL="422041" algn="ctr" rtl="0" eaLnBrk="0" fontAlgn="base" hangingPunct="0">
              <a:lnSpc>
                <a:spcPct val="90000"/>
              </a:lnSpc>
              <a:spcBef>
                <a:spcPct val="0"/>
              </a:spcBef>
              <a:spcAft>
                <a:spcPct val="0"/>
              </a:spcAft>
              <a:defRPr sz="3323">
                <a:solidFill>
                  <a:srgbClr val="0332B7"/>
                </a:solidFill>
                <a:latin typeface="Comic Sans MS" pitchFamily="66" charset="0"/>
              </a:defRPr>
            </a:lvl6pPr>
            <a:lvl7pPr marL="844083" algn="ctr" rtl="0" eaLnBrk="0" fontAlgn="base" hangingPunct="0">
              <a:lnSpc>
                <a:spcPct val="90000"/>
              </a:lnSpc>
              <a:spcBef>
                <a:spcPct val="0"/>
              </a:spcBef>
              <a:spcAft>
                <a:spcPct val="0"/>
              </a:spcAft>
              <a:defRPr sz="3323">
                <a:solidFill>
                  <a:srgbClr val="0332B7"/>
                </a:solidFill>
                <a:latin typeface="Comic Sans MS" pitchFamily="66" charset="0"/>
              </a:defRPr>
            </a:lvl7pPr>
            <a:lvl8pPr marL="1266124" algn="ctr" rtl="0" eaLnBrk="0" fontAlgn="base" hangingPunct="0">
              <a:lnSpc>
                <a:spcPct val="90000"/>
              </a:lnSpc>
              <a:spcBef>
                <a:spcPct val="0"/>
              </a:spcBef>
              <a:spcAft>
                <a:spcPct val="0"/>
              </a:spcAft>
              <a:defRPr sz="3323">
                <a:solidFill>
                  <a:srgbClr val="0332B7"/>
                </a:solidFill>
                <a:latin typeface="Comic Sans MS" pitchFamily="66" charset="0"/>
              </a:defRPr>
            </a:lvl8pPr>
            <a:lvl9pPr marL="1688165" algn="ctr" rtl="0" eaLnBrk="0" fontAlgn="base" hangingPunct="0">
              <a:lnSpc>
                <a:spcPct val="90000"/>
              </a:lnSpc>
              <a:spcBef>
                <a:spcPct val="0"/>
              </a:spcBef>
              <a:spcAft>
                <a:spcPct val="0"/>
              </a:spcAft>
              <a:defRPr sz="3323">
                <a:solidFill>
                  <a:srgbClr val="0332B7"/>
                </a:solidFill>
                <a:latin typeface="Comic Sans MS" pitchFamily="66"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5400" b="0" i="0" u="none" strike="noStrike" kern="0" cap="none" spc="0" normalizeH="0" baseline="0" noProof="0" dirty="0">
                <a:ln>
                  <a:noFill/>
                </a:ln>
                <a:solidFill>
                  <a:srgbClr val="0332B7"/>
                </a:solidFill>
                <a:effectLst/>
                <a:uLnTx/>
                <a:uFillTx/>
                <a:latin typeface="Comic Sans MS"/>
                <a:ea typeface="+mj-ea"/>
                <a:cs typeface="+mj-cs"/>
              </a:rPr>
              <a:t> </a:t>
            </a:r>
            <a:r>
              <a:rPr kumimoji="0" lang="en-US" altLang="en-US" sz="5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a:ea typeface="+mj-ea"/>
                <a:cs typeface="+mj-cs"/>
              </a:rPr>
              <a:t>Machine Learning: Steps </a:t>
            </a:r>
          </a:p>
        </p:txBody>
      </p:sp>
      <p:pic>
        <p:nvPicPr>
          <p:cNvPr id="7" name="Content Placeholder 3">
            <a:extLst>
              <a:ext uri="{FF2B5EF4-FFF2-40B4-BE49-F238E27FC236}">
                <a16:creationId xmlns:a16="http://schemas.microsoft.com/office/drawing/2014/main" id="{B84CA958-3141-4960-8CE8-5E384BACE417}"/>
              </a:ext>
            </a:extLst>
          </p:cNvPr>
          <p:cNvPicPr>
            <a:picLocks noChangeAspect="1"/>
          </p:cNvPicPr>
          <p:nvPr/>
        </p:nvPicPr>
        <p:blipFill rotWithShape="1">
          <a:blip r:embed="rId3"/>
          <a:srcRect t="9365" r="984" b="66825"/>
          <a:stretch/>
        </p:blipFill>
        <p:spPr bwMode="auto">
          <a:xfrm>
            <a:off x="609600" y="1475508"/>
            <a:ext cx="7318664" cy="10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3">
            <a:extLst>
              <a:ext uri="{FF2B5EF4-FFF2-40B4-BE49-F238E27FC236}">
                <a16:creationId xmlns:a16="http://schemas.microsoft.com/office/drawing/2014/main" id="{FF79EFF5-6E52-4BA9-A01A-5D1F490C0D72}"/>
              </a:ext>
            </a:extLst>
          </p:cNvPr>
          <p:cNvPicPr>
            <a:picLocks noChangeAspect="1"/>
          </p:cNvPicPr>
          <p:nvPr/>
        </p:nvPicPr>
        <p:blipFill rotWithShape="1">
          <a:blip r:embed="rId3"/>
          <a:srcRect t="33174" b="28414"/>
          <a:stretch/>
        </p:blipFill>
        <p:spPr bwMode="auto">
          <a:xfrm>
            <a:off x="609600" y="2514600"/>
            <a:ext cx="7391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3">
            <a:extLst>
              <a:ext uri="{FF2B5EF4-FFF2-40B4-BE49-F238E27FC236}">
                <a16:creationId xmlns:a16="http://schemas.microsoft.com/office/drawing/2014/main" id="{263E45AD-D9B7-4AFC-9DF0-B8AB2D486DF3}"/>
              </a:ext>
            </a:extLst>
          </p:cNvPr>
          <p:cNvPicPr>
            <a:picLocks noChangeAspect="1"/>
          </p:cNvPicPr>
          <p:nvPr/>
        </p:nvPicPr>
        <p:blipFill rotWithShape="1">
          <a:blip r:embed="rId3"/>
          <a:srcRect t="69841"/>
          <a:stretch/>
        </p:blipFill>
        <p:spPr bwMode="auto">
          <a:xfrm>
            <a:off x="609600" y="4114800"/>
            <a:ext cx="7391400" cy="131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539E72F-11D4-4769-AD5F-092C5A04149F}"/>
              </a:ext>
            </a:extLst>
          </p:cNvPr>
          <p:cNvSpPr txBox="1"/>
          <p:nvPr/>
        </p:nvSpPr>
        <p:spPr>
          <a:xfrm>
            <a:off x="2386445" y="5791200"/>
            <a:ext cx="3183885" cy="523220"/>
          </a:xfrm>
          <a:prstGeom prst="rect">
            <a:avLst/>
          </a:prstGeom>
          <a:noFill/>
        </p:spPr>
        <p:txBody>
          <a:bodyPr wrap="none" rtlCol="0">
            <a:spAutoFit/>
          </a:bodyPr>
          <a:lstStyle/>
          <a:p>
            <a:r>
              <a:rPr lang="en-US" sz="2800" dirty="0">
                <a:solidFill>
                  <a:srgbClr val="FF0000"/>
                </a:solidFill>
              </a:rPr>
              <a:t>Any step we missed!</a:t>
            </a:r>
          </a:p>
        </p:txBody>
      </p:sp>
      <p:sp>
        <p:nvSpPr>
          <p:cNvPr id="10" name="Slide Number Placeholder 5">
            <a:extLst>
              <a:ext uri="{FF2B5EF4-FFF2-40B4-BE49-F238E27FC236}">
                <a16:creationId xmlns:a16="http://schemas.microsoft.com/office/drawing/2014/main" id="{7AB6B768-7485-4746-9BA4-0EB82A78D5D0}"/>
              </a:ext>
            </a:extLst>
          </p:cNvPr>
          <p:cNvSpPr txBox="1">
            <a:spLocks/>
          </p:cNvSpPr>
          <p:nvPr/>
        </p:nvSpPr>
        <p:spPr bwMode="auto">
          <a:xfrm>
            <a:off x="8610600" y="65532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3</a:t>
            </a:fld>
            <a:endParaRPr lang="en-US">
              <a:solidFill>
                <a:srgbClr val="000000"/>
              </a:solidFill>
              <a:latin typeface="Tahoma" pitchFamily="34" charset="0"/>
            </a:endParaRPr>
          </a:p>
        </p:txBody>
      </p:sp>
      <p:sp>
        <p:nvSpPr>
          <p:cNvPr id="2" name="Rectangle 1">
            <a:extLst>
              <a:ext uri="{FF2B5EF4-FFF2-40B4-BE49-F238E27FC236}">
                <a16:creationId xmlns:a16="http://schemas.microsoft.com/office/drawing/2014/main" id="{9CEA99A0-6105-5331-0374-AFB12D57E296}"/>
              </a:ext>
            </a:extLst>
          </p:cNvPr>
          <p:cNvSpPr/>
          <p:nvPr/>
        </p:nvSpPr>
        <p:spPr bwMode="auto">
          <a:xfrm>
            <a:off x="609600" y="1066800"/>
            <a:ext cx="3352800" cy="457200"/>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5" name="Rectangle 4">
            <a:extLst>
              <a:ext uri="{FF2B5EF4-FFF2-40B4-BE49-F238E27FC236}">
                <a16:creationId xmlns:a16="http://schemas.microsoft.com/office/drawing/2014/main" id="{7C3A4041-3C79-052A-2652-6DC67FCD2FA3}"/>
              </a:ext>
            </a:extLst>
          </p:cNvPr>
          <p:cNvSpPr/>
          <p:nvPr/>
        </p:nvSpPr>
        <p:spPr bwMode="auto">
          <a:xfrm>
            <a:off x="609600" y="3124200"/>
            <a:ext cx="7318664" cy="1066800"/>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47740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228600" y="2857500"/>
            <a:ext cx="84582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 Overfitting and Underfitting</a:t>
            </a:r>
          </a:p>
        </p:txBody>
      </p:sp>
    </p:spTree>
    <p:extLst>
      <p:ext uri="{BB962C8B-B14F-4D97-AF65-F5344CB8AC3E}">
        <p14:creationId xmlns:p14="http://schemas.microsoft.com/office/powerpoint/2010/main" val="3789981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txBox="1">
            <a:spLocks noChangeArrowheads="1"/>
          </p:cNvSpPr>
          <p:nvPr/>
        </p:nvSpPr>
        <p:spPr bwMode="auto">
          <a:xfrm>
            <a:off x="0" y="0"/>
            <a:ext cx="9143999" cy="736600"/>
          </a:xfrm>
          <a:prstGeom prst="rect">
            <a:avLst/>
          </a:prstGeom>
          <a:noFill/>
          <a:ln>
            <a:noFill/>
          </a:ln>
        </p:spPr>
        <p:txBody>
          <a:bodyPr lIns="92075" tIns="46038" rIns="92075" bIns="46038" anchor="ctr"/>
          <a:lstStyle>
            <a:lvl1pPr algn="ctr" rtl="0" eaLnBrk="0" fontAlgn="base" hangingPunct="0">
              <a:lnSpc>
                <a:spcPct val="90000"/>
              </a:lnSpc>
              <a:spcBef>
                <a:spcPct val="0"/>
              </a:spcBef>
              <a:spcAft>
                <a:spcPct val="0"/>
              </a:spcAft>
              <a:defRPr sz="3300">
                <a:solidFill>
                  <a:srgbClr val="0332B7"/>
                </a:solidFill>
                <a:latin typeface="+mj-lt"/>
                <a:ea typeface="+mj-ea"/>
                <a:cs typeface="+mj-cs"/>
              </a:defRPr>
            </a:lvl1pPr>
            <a:lvl2pPr algn="ctr" rtl="0" eaLnBrk="0" fontAlgn="base" hangingPunct="0">
              <a:lnSpc>
                <a:spcPct val="90000"/>
              </a:lnSpc>
              <a:spcBef>
                <a:spcPct val="0"/>
              </a:spcBef>
              <a:spcAft>
                <a:spcPct val="0"/>
              </a:spcAft>
              <a:defRPr sz="3300">
                <a:solidFill>
                  <a:srgbClr val="0332B7"/>
                </a:solidFill>
                <a:latin typeface="Comic Sans MS" pitchFamily="66" charset="0"/>
              </a:defRPr>
            </a:lvl2pPr>
            <a:lvl3pPr algn="ctr" rtl="0" eaLnBrk="0" fontAlgn="base" hangingPunct="0">
              <a:lnSpc>
                <a:spcPct val="90000"/>
              </a:lnSpc>
              <a:spcBef>
                <a:spcPct val="0"/>
              </a:spcBef>
              <a:spcAft>
                <a:spcPct val="0"/>
              </a:spcAft>
              <a:defRPr sz="3300">
                <a:solidFill>
                  <a:srgbClr val="0332B7"/>
                </a:solidFill>
                <a:latin typeface="Comic Sans MS" pitchFamily="66" charset="0"/>
              </a:defRPr>
            </a:lvl3pPr>
            <a:lvl4pPr algn="ctr" rtl="0" eaLnBrk="0" fontAlgn="base" hangingPunct="0">
              <a:lnSpc>
                <a:spcPct val="90000"/>
              </a:lnSpc>
              <a:spcBef>
                <a:spcPct val="0"/>
              </a:spcBef>
              <a:spcAft>
                <a:spcPct val="0"/>
              </a:spcAft>
              <a:defRPr sz="3300">
                <a:solidFill>
                  <a:srgbClr val="0332B7"/>
                </a:solidFill>
                <a:latin typeface="Comic Sans MS" pitchFamily="66" charset="0"/>
              </a:defRPr>
            </a:lvl4pPr>
            <a:lvl5pPr algn="ctr" rtl="0" eaLnBrk="0" fontAlgn="base" hangingPunct="0">
              <a:lnSpc>
                <a:spcPct val="90000"/>
              </a:lnSpc>
              <a:spcBef>
                <a:spcPct val="0"/>
              </a:spcBef>
              <a:spcAft>
                <a:spcPct val="0"/>
              </a:spcAft>
              <a:defRPr sz="3300">
                <a:solidFill>
                  <a:srgbClr val="0332B7"/>
                </a:solidFill>
                <a:latin typeface="Comic Sans MS" pitchFamily="66" charset="0"/>
              </a:defRPr>
            </a:lvl5pPr>
            <a:lvl6pPr marL="422041" algn="ctr" rtl="0" eaLnBrk="0" fontAlgn="base" hangingPunct="0">
              <a:lnSpc>
                <a:spcPct val="90000"/>
              </a:lnSpc>
              <a:spcBef>
                <a:spcPct val="0"/>
              </a:spcBef>
              <a:spcAft>
                <a:spcPct val="0"/>
              </a:spcAft>
              <a:defRPr sz="3323">
                <a:solidFill>
                  <a:srgbClr val="0332B7"/>
                </a:solidFill>
                <a:latin typeface="Comic Sans MS" pitchFamily="66" charset="0"/>
              </a:defRPr>
            </a:lvl6pPr>
            <a:lvl7pPr marL="844083" algn="ctr" rtl="0" eaLnBrk="0" fontAlgn="base" hangingPunct="0">
              <a:lnSpc>
                <a:spcPct val="90000"/>
              </a:lnSpc>
              <a:spcBef>
                <a:spcPct val="0"/>
              </a:spcBef>
              <a:spcAft>
                <a:spcPct val="0"/>
              </a:spcAft>
              <a:defRPr sz="3323">
                <a:solidFill>
                  <a:srgbClr val="0332B7"/>
                </a:solidFill>
                <a:latin typeface="Comic Sans MS" pitchFamily="66" charset="0"/>
              </a:defRPr>
            </a:lvl7pPr>
            <a:lvl8pPr marL="1266124" algn="ctr" rtl="0" eaLnBrk="0" fontAlgn="base" hangingPunct="0">
              <a:lnSpc>
                <a:spcPct val="90000"/>
              </a:lnSpc>
              <a:spcBef>
                <a:spcPct val="0"/>
              </a:spcBef>
              <a:spcAft>
                <a:spcPct val="0"/>
              </a:spcAft>
              <a:defRPr sz="3323">
                <a:solidFill>
                  <a:srgbClr val="0332B7"/>
                </a:solidFill>
                <a:latin typeface="Comic Sans MS" pitchFamily="66" charset="0"/>
              </a:defRPr>
            </a:lvl8pPr>
            <a:lvl9pPr marL="1688165" algn="ctr" rtl="0" eaLnBrk="0" fontAlgn="base" hangingPunct="0">
              <a:lnSpc>
                <a:spcPct val="90000"/>
              </a:lnSpc>
              <a:spcBef>
                <a:spcPct val="0"/>
              </a:spcBef>
              <a:spcAft>
                <a:spcPct val="0"/>
              </a:spcAft>
              <a:defRPr sz="3323">
                <a:solidFill>
                  <a:srgbClr val="0332B7"/>
                </a:solidFill>
                <a:latin typeface="Comic Sans MS" pitchFamily="66"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0332B7"/>
                </a:solidFill>
                <a:effectLst/>
                <a:uLnTx/>
                <a:uFillTx/>
                <a:latin typeface="Comic Sans MS"/>
                <a:ea typeface="+mj-ea"/>
                <a:cs typeface="+mj-cs"/>
              </a:rPr>
              <a:t> </a:t>
            </a:r>
            <a:r>
              <a:rPr lang="en-US" altLang="en-US" sz="4400" b="1" kern="0" dirty="0">
                <a:solidFill>
                  <a:srgbClr val="0070C0"/>
                </a:solidFill>
                <a:effectLst>
                  <a:outerShdw blurRad="38100" dist="38100" dir="2700000" algn="tl">
                    <a:srgbClr val="000000">
                      <a:alpha val="43137"/>
                    </a:srgbClr>
                  </a:outerShdw>
                </a:effectLst>
                <a:latin typeface="Comic Sans MS"/>
              </a:rPr>
              <a:t>Generalization</a:t>
            </a:r>
            <a:endParaRPr kumimoji="0" lang="en-US" altLang="en-US" sz="4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a:ea typeface="+mj-ea"/>
              <a:cs typeface="+mj-cs"/>
            </a:endParaRPr>
          </a:p>
        </p:txBody>
      </p:sp>
      <p:sp>
        <p:nvSpPr>
          <p:cNvPr id="74" name="Content Placeholder 2">
            <a:extLst>
              <a:ext uri="{FF2B5EF4-FFF2-40B4-BE49-F238E27FC236}">
                <a16:creationId xmlns:a16="http://schemas.microsoft.com/office/drawing/2014/main" id="{FC8ABF9C-081A-4584-852B-E8E50200833E}"/>
              </a:ext>
            </a:extLst>
          </p:cNvPr>
          <p:cNvSpPr txBox="1">
            <a:spLocks/>
          </p:cNvSpPr>
          <p:nvPr/>
        </p:nvSpPr>
        <p:spPr>
          <a:xfrm>
            <a:off x="190500" y="757219"/>
            <a:ext cx="8801100" cy="27479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R="0" lvl="0" algn="l" defTabSz="685800" rtl="0" eaLnBrk="1" fontAlgn="base" latinLnBrk="0" hangingPunct="1">
              <a:lnSpc>
                <a:spcPct val="90000"/>
              </a:lnSpc>
              <a:spcBef>
                <a:spcPts val="750"/>
              </a:spcBef>
              <a:spcAft>
                <a:spcPct val="0"/>
              </a:spcAft>
              <a:buClrTx/>
              <a:buSzTx/>
              <a:tabLst/>
              <a:defRPr/>
            </a:pPr>
            <a:r>
              <a:rPr kumimoji="0" lang="en-US" sz="26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a:ea typeface="+mn-ea"/>
                <a:cs typeface="+mn-cs"/>
              </a:rPr>
              <a:t>Components of expected loss:</a:t>
            </a:r>
          </a:p>
          <a:p>
            <a:pPr marL="800100" lvl="1" indent="-457200" algn="l" fontAlgn="base">
              <a:spcBef>
                <a:spcPts val="750"/>
              </a:spcBef>
              <a:spcAft>
                <a:spcPct val="0"/>
              </a:spcAft>
              <a:buFont typeface="+mj-lt"/>
              <a:buAutoNum type="arabicPeriod"/>
              <a:defRPr/>
            </a:pPr>
            <a:r>
              <a:rPr lang="en-US" sz="2200" u="sng" dirty="0">
                <a:effectLst>
                  <a:outerShdw blurRad="38100" dist="38100" dir="2700000" algn="tl">
                    <a:srgbClr val="000000">
                      <a:alpha val="43137"/>
                    </a:srgbClr>
                  </a:outerShdw>
                </a:effectLst>
                <a:latin typeface="Calibri"/>
              </a:rPr>
              <a:t>Noise</a:t>
            </a:r>
            <a:r>
              <a:rPr lang="en-US" sz="2200" dirty="0">
                <a:solidFill>
                  <a:srgbClr val="0000FF"/>
                </a:solidFill>
                <a:effectLst>
                  <a:outerShdw blurRad="38100" dist="38100" dir="2700000" algn="tl">
                    <a:srgbClr val="000000">
                      <a:alpha val="43137"/>
                    </a:srgbClr>
                  </a:outerShdw>
                </a:effectLst>
                <a:latin typeface="Calibri"/>
              </a:rPr>
              <a:t> in our observations: unavoidable</a:t>
            </a:r>
          </a:p>
          <a:p>
            <a:pPr marL="800100" lvl="1" indent="-457200" algn="l" fontAlgn="base">
              <a:spcBef>
                <a:spcPts val="750"/>
              </a:spcBef>
              <a:spcAft>
                <a:spcPct val="0"/>
              </a:spcAft>
              <a:buFont typeface="+mj-lt"/>
              <a:buAutoNum type="arabicPeriod"/>
              <a:defRPr/>
            </a:pPr>
            <a:r>
              <a:rPr kumimoji="0" lang="en-US" sz="2200" b="0" i="0" u="sng" strike="noStrike" kern="1200" cap="none" spc="0" normalizeH="0" baseline="0" noProof="0" dirty="0">
                <a:ln>
                  <a:noFill/>
                </a:ln>
                <a:effectLst>
                  <a:outerShdw blurRad="38100" dist="38100" dir="2700000" algn="tl">
                    <a:srgbClr val="000000">
                      <a:alpha val="43137"/>
                    </a:srgbClr>
                  </a:outerShdw>
                </a:effectLst>
                <a:uLnTx/>
                <a:uFillTx/>
                <a:latin typeface="Calibri"/>
              </a:rPr>
              <a:t>Bias</a:t>
            </a:r>
            <a:r>
              <a:rPr kumimoji="0" lang="en-US" sz="22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a:rPr>
              <a:t>:</a:t>
            </a:r>
            <a:r>
              <a:rPr kumimoji="0" lang="en-US" sz="22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Calibri"/>
              </a:rPr>
              <a:t> how much the average model over all training sets differ from the true model. </a:t>
            </a:r>
            <a:r>
              <a:rPr lang="en-US" sz="1950" u="sng" noProof="0" dirty="0">
                <a:effectLst>
                  <a:outerShdw blurRad="38100" dist="38100" dir="2700000" algn="tl">
                    <a:srgbClr val="000000">
                      <a:alpha val="43137"/>
                    </a:srgbClr>
                  </a:outerShdw>
                </a:effectLst>
                <a:latin typeface="Calibri"/>
              </a:rPr>
              <a:t>Error</a:t>
            </a:r>
            <a:r>
              <a:rPr lang="en-US" sz="1950" noProof="0" dirty="0">
                <a:solidFill>
                  <a:srgbClr val="0000FF"/>
                </a:solidFill>
                <a:effectLst>
                  <a:outerShdw blurRad="38100" dist="38100" dir="2700000" algn="tl">
                    <a:srgbClr val="000000">
                      <a:alpha val="43137"/>
                    </a:srgbClr>
                  </a:outerShdw>
                </a:effectLst>
                <a:latin typeface="Calibri"/>
              </a:rPr>
              <a:t> due to inaccurate assumptions/</a:t>
            </a:r>
            <a:r>
              <a:rPr lang="en-US" sz="1950" noProof="0" dirty="0">
                <a:solidFill>
                  <a:srgbClr val="FF0000"/>
                </a:solidFill>
                <a:effectLst>
                  <a:outerShdw blurRad="38100" dist="38100" dir="2700000" algn="tl">
                    <a:srgbClr val="000000">
                      <a:alpha val="43137"/>
                    </a:srgbClr>
                  </a:outerShdw>
                </a:effectLst>
                <a:latin typeface="Calibri"/>
              </a:rPr>
              <a:t>simplifications</a:t>
            </a:r>
            <a:r>
              <a:rPr lang="en-US" sz="1950" noProof="0" dirty="0">
                <a:solidFill>
                  <a:srgbClr val="0000FF"/>
                </a:solidFill>
                <a:effectLst>
                  <a:outerShdw blurRad="38100" dist="38100" dir="2700000" algn="tl">
                    <a:srgbClr val="000000">
                      <a:alpha val="43137"/>
                    </a:srgbClr>
                  </a:outerShdw>
                </a:effectLst>
                <a:latin typeface="Calibri"/>
              </a:rPr>
              <a:t> made by the model.</a:t>
            </a:r>
          </a:p>
          <a:p>
            <a:pPr marL="800100" lvl="1" indent="-457200" algn="l" fontAlgn="base">
              <a:spcBef>
                <a:spcPts val="750"/>
              </a:spcBef>
              <a:spcAft>
                <a:spcPct val="0"/>
              </a:spcAft>
              <a:buFont typeface="+mj-lt"/>
              <a:buAutoNum type="arabicPeriod"/>
              <a:defRPr/>
            </a:pPr>
            <a:r>
              <a:rPr kumimoji="0" lang="en-US" sz="2200" b="0" i="0" u="sng" strike="noStrike" kern="1200" cap="none" spc="0" normalizeH="0" baseline="0" dirty="0">
                <a:ln>
                  <a:noFill/>
                </a:ln>
                <a:effectLst>
                  <a:outerShdw blurRad="38100" dist="38100" dir="2700000" algn="tl">
                    <a:srgbClr val="000000">
                      <a:alpha val="43137"/>
                    </a:srgbClr>
                  </a:outerShdw>
                </a:effectLst>
                <a:uLnTx/>
                <a:uFillTx/>
                <a:latin typeface="Calibri"/>
                <a:ea typeface="+mn-ea"/>
                <a:cs typeface="+mn-cs"/>
              </a:rPr>
              <a:t>Variance</a:t>
            </a:r>
            <a:r>
              <a:rPr kumimoji="0" lang="en-US" sz="2200" b="0" i="0" u="none" strike="noStrike" kern="1200" cap="none" spc="0" normalizeH="0" baseline="0" dirty="0">
                <a:ln>
                  <a:noFill/>
                </a:ln>
                <a:solidFill>
                  <a:srgbClr val="0000FF"/>
                </a:solidFill>
                <a:effectLst>
                  <a:outerShdw blurRad="38100" dist="38100" dir="2700000" algn="tl">
                    <a:srgbClr val="000000">
                      <a:alpha val="43137"/>
                    </a:srgbClr>
                  </a:outerShdw>
                </a:effectLst>
                <a:uLnTx/>
                <a:uFillTx/>
                <a:latin typeface="Calibri"/>
                <a:ea typeface="+mn-ea"/>
                <a:cs typeface="+mn-cs"/>
              </a:rPr>
              <a:t>:</a:t>
            </a:r>
            <a:r>
              <a:rPr kumimoji="0" lang="en-US" sz="2200" b="0" i="0" u="none" strike="noStrike" kern="1200" cap="none" spc="0" normalizeH="0" dirty="0">
                <a:ln>
                  <a:noFill/>
                </a:ln>
                <a:solidFill>
                  <a:srgbClr val="0000FF"/>
                </a:solidFill>
                <a:effectLst>
                  <a:outerShdw blurRad="38100" dist="38100" dir="2700000" algn="tl">
                    <a:srgbClr val="000000">
                      <a:alpha val="43137"/>
                    </a:srgbClr>
                  </a:outerShdw>
                </a:effectLst>
                <a:uLnTx/>
                <a:uFillTx/>
                <a:latin typeface="Calibri"/>
                <a:ea typeface="+mn-ea"/>
                <a:cs typeface="+mn-cs"/>
              </a:rPr>
              <a:t> how much models estimated from different training sets differ from each other. </a:t>
            </a:r>
            <a:r>
              <a:rPr kumimoji="0" lang="en-US" sz="2200" b="0" i="0" u="sng" strike="noStrike" kern="1200" cap="none" spc="0" normalizeH="0" dirty="0">
                <a:ln>
                  <a:noFill/>
                </a:ln>
                <a:effectLst>
                  <a:outerShdw blurRad="38100" dist="38100" dir="2700000" algn="tl">
                    <a:srgbClr val="000000">
                      <a:alpha val="43137"/>
                    </a:srgbClr>
                  </a:outerShdw>
                </a:effectLst>
                <a:uLnTx/>
                <a:uFillTx/>
                <a:latin typeface="Calibri"/>
                <a:ea typeface="+mn-ea"/>
                <a:cs typeface="+mn-cs"/>
              </a:rPr>
              <a:t>Error</a:t>
            </a:r>
            <a:r>
              <a:rPr kumimoji="0" lang="en-US" sz="2200" b="0" i="0" u="none" strike="noStrike" kern="1200" cap="none" spc="0" normalizeH="0" dirty="0">
                <a:ln>
                  <a:noFill/>
                </a:ln>
                <a:solidFill>
                  <a:srgbClr val="0000FF"/>
                </a:solidFill>
                <a:effectLst>
                  <a:outerShdw blurRad="38100" dist="38100" dir="2700000" algn="tl">
                    <a:srgbClr val="000000">
                      <a:alpha val="43137"/>
                    </a:srgbClr>
                  </a:outerShdw>
                </a:effectLst>
                <a:uLnTx/>
                <a:uFillTx/>
                <a:latin typeface="Calibri"/>
                <a:ea typeface="+mn-ea"/>
                <a:cs typeface="+mn-cs"/>
              </a:rPr>
              <a:t> due to </a:t>
            </a:r>
            <a:r>
              <a:rPr kumimoji="0" lang="en-US" sz="2200" b="0" i="0" u="none" strike="noStrike" kern="1200" cap="none" spc="0" normalizeH="0" dirty="0">
                <a:ln>
                  <a:noFill/>
                </a:ln>
                <a:solidFill>
                  <a:srgbClr val="FF0000"/>
                </a:solidFill>
                <a:effectLst>
                  <a:outerShdw blurRad="38100" dist="38100" dir="2700000" algn="tl">
                    <a:srgbClr val="000000">
                      <a:alpha val="43137"/>
                    </a:srgbClr>
                  </a:outerShdw>
                </a:effectLst>
                <a:uLnTx/>
                <a:uFillTx/>
                <a:latin typeface="Calibri"/>
                <a:ea typeface="+mn-ea"/>
                <a:cs typeface="+mn-cs"/>
              </a:rPr>
              <a:t>overcomplicated model</a:t>
            </a:r>
            <a:r>
              <a:rPr kumimoji="0" lang="en-US" sz="2200" b="0" i="0" u="none" strike="noStrike" kern="1200" cap="none" spc="0" normalizeH="0" dirty="0">
                <a:ln>
                  <a:noFill/>
                </a:ln>
                <a:solidFill>
                  <a:srgbClr val="0000FF"/>
                </a:solidFill>
                <a:effectLst>
                  <a:outerShdw blurRad="38100" dist="38100" dir="2700000" algn="tl">
                    <a:srgbClr val="000000">
                      <a:alpha val="43137"/>
                    </a:srgbClr>
                  </a:outerShdw>
                </a:effectLst>
                <a:uLnTx/>
                <a:uFillTx/>
                <a:latin typeface="Calibri"/>
                <a:ea typeface="+mn-ea"/>
                <a:cs typeface="+mn-cs"/>
              </a:rPr>
              <a:t>.</a:t>
            </a:r>
          </a:p>
          <a:p>
            <a:pPr marR="0" lvl="0" algn="l" defTabSz="685800" rtl="0" eaLnBrk="1" fontAlgn="base" latinLnBrk="0" hangingPunct="1">
              <a:lnSpc>
                <a:spcPct val="90000"/>
              </a:lnSpc>
              <a:spcBef>
                <a:spcPts val="750"/>
              </a:spcBef>
              <a:spcAft>
                <a:spcPct val="0"/>
              </a:spcAft>
              <a:buClrTx/>
              <a:buSzTx/>
              <a:tabLst/>
              <a:defRPr/>
            </a:pP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FF"/>
              </a:solidFill>
              <a:effectLst/>
              <a:uLnTx/>
              <a:uFillTx/>
              <a:latin typeface="Calibri"/>
              <a:ea typeface="+mn-ea"/>
              <a:cs typeface="+mn-cs"/>
            </a:endParaRPr>
          </a:p>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FF"/>
              </a:solidFill>
              <a:effectLst/>
              <a:uLnTx/>
              <a:uFillTx/>
              <a:latin typeface="Calibri"/>
              <a:ea typeface="+mn-ea"/>
              <a:cs typeface="+mn-cs"/>
            </a:endParaRPr>
          </a:p>
        </p:txBody>
      </p:sp>
      <p:sp>
        <p:nvSpPr>
          <p:cNvPr id="5" name="Slide Number Placeholder 5">
            <a:extLst>
              <a:ext uri="{FF2B5EF4-FFF2-40B4-BE49-F238E27FC236}">
                <a16:creationId xmlns:a16="http://schemas.microsoft.com/office/drawing/2014/main" id="{C33430B5-252E-49B8-90FC-EF5D1255DCEC}"/>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31</a:t>
            </a:fld>
            <a:endParaRPr lang="en-US">
              <a:solidFill>
                <a:srgbClr val="000000"/>
              </a:solidFill>
              <a:latin typeface="Tahoma" pitchFamily="34" charset="0"/>
            </a:endParaRPr>
          </a:p>
        </p:txBody>
      </p:sp>
      <p:pic>
        <p:nvPicPr>
          <p:cNvPr id="2" name="Picture 1">
            <a:extLst>
              <a:ext uri="{FF2B5EF4-FFF2-40B4-BE49-F238E27FC236}">
                <a16:creationId xmlns:a16="http://schemas.microsoft.com/office/drawing/2014/main" id="{EBDBA5B3-21C2-4A10-8737-13A0DA59F57F}"/>
              </a:ext>
            </a:extLst>
          </p:cNvPr>
          <p:cNvPicPr>
            <a:picLocks noChangeAspect="1"/>
          </p:cNvPicPr>
          <p:nvPr/>
        </p:nvPicPr>
        <p:blipFill rotWithShape="1">
          <a:blip r:embed="rId3"/>
          <a:srcRect t="-2382" r="46667" b="47619"/>
          <a:stretch/>
        </p:blipFill>
        <p:spPr>
          <a:xfrm>
            <a:off x="1371600" y="3429000"/>
            <a:ext cx="3048000" cy="1752600"/>
          </a:xfrm>
          <a:prstGeom prst="rect">
            <a:avLst/>
          </a:prstGeom>
        </p:spPr>
      </p:pic>
      <p:pic>
        <p:nvPicPr>
          <p:cNvPr id="6" name="Picture 5">
            <a:extLst>
              <a:ext uri="{FF2B5EF4-FFF2-40B4-BE49-F238E27FC236}">
                <a16:creationId xmlns:a16="http://schemas.microsoft.com/office/drawing/2014/main" id="{DB6D2218-39B4-488D-F9EF-47C42C3AA2BC}"/>
              </a:ext>
            </a:extLst>
          </p:cNvPr>
          <p:cNvPicPr>
            <a:picLocks noChangeAspect="1"/>
          </p:cNvPicPr>
          <p:nvPr/>
        </p:nvPicPr>
        <p:blipFill rotWithShape="1">
          <a:blip r:embed="rId3"/>
          <a:srcRect t="52381" r="46667"/>
          <a:stretch/>
        </p:blipFill>
        <p:spPr>
          <a:xfrm>
            <a:off x="1371600" y="5181600"/>
            <a:ext cx="3048000" cy="1524000"/>
          </a:xfrm>
          <a:prstGeom prst="rect">
            <a:avLst/>
          </a:prstGeom>
        </p:spPr>
      </p:pic>
      <p:pic>
        <p:nvPicPr>
          <p:cNvPr id="7" name="Picture 6">
            <a:extLst>
              <a:ext uri="{FF2B5EF4-FFF2-40B4-BE49-F238E27FC236}">
                <a16:creationId xmlns:a16="http://schemas.microsoft.com/office/drawing/2014/main" id="{C33E00AF-1FAC-9E5D-54F4-0593296DB1E3}"/>
              </a:ext>
            </a:extLst>
          </p:cNvPr>
          <p:cNvPicPr>
            <a:picLocks noChangeAspect="1"/>
          </p:cNvPicPr>
          <p:nvPr/>
        </p:nvPicPr>
        <p:blipFill rotWithShape="1">
          <a:blip r:embed="rId3"/>
          <a:srcRect l="53333" r="1333" b="47619"/>
          <a:stretch/>
        </p:blipFill>
        <p:spPr>
          <a:xfrm>
            <a:off x="4419600" y="3505200"/>
            <a:ext cx="2590800" cy="1676400"/>
          </a:xfrm>
          <a:prstGeom prst="rect">
            <a:avLst/>
          </a:prstGeom>
        </p:spPr>
      </p:pic>
      <p:pic>
        <p:nvPicPr>
          <p:cNvPr id="8" name="Picture 7">
            <a:extLst>
              <a:ext uri="{FF2B5EF4-FFF2-40B4-BE49-F238E27FC236}">
                <a16:creationId xmlns:a16="http://schemas.microsoft.com/office/drawing/2014/main" id="{8546FE10-8ACE-1854-A68B-C6E77353AADD}"/>
              </a:ext>
            </a:extLst>
          </p:cNvPr>
          <p:cNvPicPr>
            <a:picLocks noChangeAspect="1"/>
          </p:cNvPicPr>
          <p:nvPr/>
        </p:nvPicPr>
        <p:blipFill rotWithShape="1">
          <a:blip r:embed="rId3"/>
          <a:srcRect l="53333" t="50000"/>
          <a:stretch/>
        </p:blipFill>
        <p:spPr>
          <a:xfrm>
            <a:off x="4419600" y="5105400"/>
            <a:ext cx="2667000" cy="1600200"/>
          </a:xfrm>
          <a:prstGeom prst="rect">
            <a:avLst/>
          </a:prstGeom>
        </p:spPr>
      </p:pic>
      <p:sp>
        <p:nvSpPr>
          <p:cNvPr id="3" name="TextBox 2">
            <a:extLst>
              <a:ext uri="{FF2B5EF4-FFF2-40B4-BE49-F238E27FC236}">
                <a16:creationId xmlns:a16="http://schemas.microsoft.com/office/drawing/2014/main" id="{1F411CAC-4E0B-A7B9-545D-291BF2D8FF6C}"/>
              </a:ext>
            </a:extLst>
          </p:cNvPr>
          <p:cNvSpPr txBox="1"/>
          <p:nvPr/>
        </p:nvSpPr>
        <p:spPr>
          <a:xfrm>
            <a:off x="1905000" y="6470888"/>
            <a:ext cx="1458604" cy="400110"/>
          </a:xfrm>
          <a:prstGeom prst="rect">
            <a:avLst/>
          </a:prstGeom>
          <a:noFill/>
        </p:spPr>
        <p:txBody>
          <a:bodyPr wrap="none" rtlCol="0">
            <a:spAutoFit/>
          </a:bodyPr>
          <a:lstStyle/>
          <a:p>
            <a:r>
              <a:rPr lang="en-US" sz="2000" dirty="0">
                <a:solidFill>
                  <a:srgbClr val="FF0000"/>
                </a:solidFill>
              </a:rPr>
              <a:t>Underfitting</a:t>
            </a:r>
          </a:p>
        </p:txBody>
      </p:sp>
      <p:sp>
        <p:nvSpPr>
          <p:cNvPr id="4" name="TextBox 3">
            <a:extLst>
              <a:ext uri="{FF2B5EF4-FFF2-40B4-BE49-F238E27FC236}">
                <a16:creationId xmlns:a16="http://schemas.microsoft.com/office/drawing/2014/main" id="{30B70B2A-5E7B-17EA-CF19-97A2FD2F86CD}"/>
              </a:ext>
            </a:extLst>
          </p:cNvPr>
          <p:cNvSpPr txBox="1"/>
          <p:nvPr/>
        </p:nvSpPr>
        <p:spPr>
          <a:xfrm>
            <a:off x="6580151" y="3789402"/>
            <a:ext cx="1307024" cy="400110"/>
          </a:xfrm>
          <a:prstGeom prst="rect">
            <a:avLst/>
          </a:prstGeom>
          <a:noFill/>
        </p:spPr>
        <p:txBody>
          <a:bodyPr wrap="none" rtlCol="0">
            <a:spAutoFit/>
          </a:bodyPr>
          <a:lstStyle/>
          <a:p>
            <a:r>
              <a:rPr lang="en-US" sz="2000" dirty="0">
                <a:solidFill>
                  <a:srgbClr val="FF0000"/>
                </a:solidFill>
              </a:rPr>
              <a:t>Overfitting</a:t>
            </a:r>
          </a:p>
        </p:txBody>
      </p:sp>
    </p:spTree>
    <p:extLst>
      <p:ext uri="{BB962C8B-B14F-4D97-AF65-F5344CB8AC3E}">
        <p14:creationId xmlns:p14="http://schemas.microsoft.com/office/powerpoint/2010/main" val="181342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txBox="1">
            <a:spLocks noChangeArrowheads="1"/>
          </p:cNvSpPr>
          <p:nvPr/>
        </p:nvSpPr>
        <p:spPr bwMode="auto">
          <a:xfrm>
            <a:off x="0" y="0"/>
            <a:ext cx="9143999" cy="736600"/>
          </a:xfrm>
          <a:prstGeom prst="rect">
            <a:avLst/>
          </a:prstGeom>
          <a:noFill/>
          <a:ln>
            <a:noFill/>
          </a:ln>
        </p:spPr>
        <p:txBody>
          <a:bodyPr lIns="92075" tIns="46038" rIns="92075" bIns="46038" anchor="ctr"/>
          <a:lstStyle>
            <a:lvl1pPr algn="ctr" rtl="0" eaLnBrk="0" fontAlgn="base" hangingPunct="0">
              <a:lnSpc>
                <a:spcPct val="90000"/>
              </a:lnSpc>
              <a:spcBef>
                <a:spcPct val="0"/>
              </a:spcBef>
              <a:spcAft>
                <a:spcPct val="0"/>
              </a:spcAft>
              <a:defRPr sz="3300">
                <a:solidFill>
                  <a:srgbClr val="0332B7"/>
                </a:solidFill>
                <a:latin typeface="+mj-lt"/>
                <a:ea typeface="+mj-ea"/>
                <a:cs typeface="+mj-cs"/>
              </a:defRPr>
            </a:lvl1pPr>
            <a:lvl2pPr algn="ctr" rtl="0" eaLnBrk="0" fontAlgn="base" hangingPunct="0">
              <a:lnSpc>
                <a:spcPct val="90000"/>
              </a:lnSpc>
              <a:spcBef>
                <a:spcPct val="0"/>
              </a:spcBef>
              <a:spcAft>
                <a:spcPct val="0"/>
              </a:spcAft>
              <a:defRPr sz="3300">
                <a:solidFill>
                  <a:srgbClr val="0332B7"/>
                </a:solidFill>
                <a:latin typeface="Comic Sans MS" pitchFamily="66" charset="0"/>
              </a:defRPr>
            </a:lvl2pPr>
            <a:lvl3pPr algn="ctr" rtl="0" eaLnBrk="0" fontAlgn="base" hangingPunct="0">
              <a:lnSpc>
                <a:spcPct val="90000"/>
              </a:lnSpc>
              <a:spcBef>
                <a:spcPct val="0"/>
              </a:spcBef>
              <a:spcAft>
                <a:spcPct val="0"/>
              </a:spcAft>
              <a:defRPr sz="3300">
                <a:solidFill>
                  <a:srgbClr val="0332B7"/>
                </a:solidFill>
                <a:latin typeface="Comic Sans MS" pitchFamily="66" charset="0"/>
              </a:defRPr>
            </a:lvl3pPr>
            <a:lvl4pPr algn="ctr" rtl="0" eaLnBrk="0" fontAlgn="base" hangingPunct="0">
              <a:lnSpc>
                <a:spcPct val="90000"/>
              </a:lnSpc>
              <a:spcBef>
                <a:spcPct val="0"/>
              </a:spcBef>
              <a:spcAft>
                <a:spcPct val="0"/>
              </a:spcAft>
              <a:defRPr sz="3300">
                <a:solidFill>
                  <a:srgbClr val="0332B7"/>
                </a:solidFill>
                <a:latin typeface="Comic Sans MS" pitchFamily="66" charset="0"/>
              </a:defRPr>
            </a:lvl4pPr>
            <a:lvl5pPr algn="ctr" rtl="0" eaLnBrk="0" fontAlgn="base" hangingPunct="0">
              <a:lnSpc>
                <a:spcPct val="90000"/>
              </a:lnSpc>
              <a:spcBef>
                <a:spcPct val="0"/>
              </a:spcBef>
              <a:spcAft>
                <a:spcPct val="0"/>
              </a:spcAft>
              <a:defRPr sz="3300">
                <a:solidFill>
                  <a:srgbClr val="0332B7"/>
                </a:solidFill>
                <a:latin typeface="Comic Sans MS" pitchFamily="66" charset="0"/>
              </a:defRPr>
            </a:lvl5pPr>
            <a:lvl6pPr marL="422041" algn="ctr" rtl="0" eaLnBrk="0" fontAlgn="base" hangingPunct="0">
              <a:lnSpc>
                <a:spcPct val="90000"/>
              </a:lnSpc>
              <a:spcBef>
                <a:spcPct val="0"/>
              </a:spcBef>
              <a:spcAft>
                <a:spcPct val="0"/>
              </a:spcAft>
              <a:defRPr sz="3323">
                <a:solidFill>
                  <a:srgbClr val="0332B7"/>
                </a:solidFill>
                <a:latin typeface="Comic Sans MS" pitchFamily="66" charset="0"/>
              </a:defRPr>
            </a:lvl6pPr>
            <a:lvl7pPr marL="844083" algn="ctr" rtl="0" eaLnBrk="0" fontAlgn="base" hangingPunct="0">
              <a:lnSpc>
                <a:spcPct val="90000"/>
              </a:lnSpc>
              <a:spcBef>
                <a:spcPct val="0"/>
              </a:spcBef>
              <a:spcAft>
                <a:spcPct val="0"/>
              </a:spcAft>
              <a:defRPr sz="3323">
                <a:solidFill>
                  <a:srgbClr val="0332B7"/>
                </a:solidFill>
                <a:latin typeface="Comic Sans MS" pitchFamily="66" charset="0"/>
              </a:defRPr>
            </a:lvl7pPr>
            <a:lvl8pPr marL="1266124" algn="ctr" rtl="0" eaLnBrk="0" fontAlgn="base" hangingPunct="0">
              <a:lnSpc>
                <a:spcPct val="90000"/>
              </a:lnSpc>
              <a:spcBef>
                <a:spcPct val="0"/>
              </a:spcBef>
              <a:spcAft>
                <a:spcPct val="0"/>
              </a:spcAft>
              <a:defRPr sz="3323">
                <a:solidFill>
                  <a:srgbClr val="0332B7"/>
                </a:solidFill>
                <a:latin typeface="Comic Sans MS" pitchFamily="66" charset="0"/>
              </a:defRPr>
            </a:lvl8pPr>
            <a:lvl9pPr marL="1688165" algn="ctr" rtl="0" eaLnBrk="0" fontAlgn="base" hangingPunct="0">
              <a:lnSpc>
                <a:spcPct val="90000"/>
              </a:lnSpc>
              <a:spcBef>
                <a:spcPct val="0"/>
              </a:spcBef>
              <a:spcAft>
                <a:spcPct val="0"/>
              </a:spcAft>
              <a:defRPr sz="3323">
                <a:solidFill>
                  <a:srgbClr val="0332B7"/>
                </a:solidFill>
                <a:latin typeface="Comic Sans MS" pitchFamily="66"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0332B7"/>
                </a:solidFill>
                <a:effectLst/>
                <a:uLnTx/>
                <a:uFillTx/>
                <a:latin typeface="Comic Sans MS"/>
                <a:ea typeface="+mj-ea"/>
                <a:cs typeface="+mj-cs"/>
              </a:rPr>
              <a:t> </a:t>
            </a:r>
            <a:r>
              <a:rPr kumimoji="0" lang="en-US" altLang="en-US" sz="4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a:ea typeface="+mj-ea"/>
                <a:cs typeface="+mj-cs"/>
              </a:rPr>
              <a:t>Overfitting &amp; Underfitting</a:t>
            </a:r>
          </a:p>
        </p:txBody>
      </p:sp>
      <p:sp>
        <p:nvSpPr>
          <p:cNvPr id="74" name="Content Placeholder 2">
            <a:extLst>
              <a:ext uri="{FF2B5EF4-FFF2-40B4-BE49-F238E27FC236}">
                <a16:creationId xmlns:a16="http://schemas.microsoft.com/office/drawing/2014/main" id="{FC8ABF9C-081A-4584-852B-E8E50200833E}"/>
              </a:ext>
            </a:extLst>
          </p:cNvPr>
          <p:cNvSpPr txBox="1">
            <a:spLocks/>
          </p:cNvSpPr>
          <p:nvPr/>
        </p:nvSpPr>
        <p:spPr>
          <a:xfrm>
            <a:off x="190500" y="952500"/>
            <a:ext cx="4600576" cy="30861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Underfitting</a:t>
            </a:r>
            <a:r>
              <a:rPr kumimoji="0" lang="en-US" sz="2400" b="0" i="0" u="none" strike="noStrike" kern="1200" cap="none" spc="0" normalizeH="0" baseline="0" noProof="0" dirty="0">
                <a:ln>
                  <a:noFill/>
                </a:ln>
                <a:solidFill>
                  <a:srgbClr val="0000FF"/>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Poor</a:t>
            </a:r>
            <a:r>
              <a:rPr kumimoji="0" lang="en-US" sz="2400" b="0" i="0" u="none" strike="noStrike" kern="1200" cap="none" spc="0" normalizeH="0" baseline="0" noProof="0" dirty="0">
                <a:ln>
                  <a:noFill/>
                </a:ln>
                <a:solidFill>
                  <a:srgbClr val="0000FF"/>
                </a:solidFill>
                <a:effectLst/>
                <a:uLnTx/>
                <a:uFillTx/>
                <a:latin typeface="Calibri"/>
                <a:ea typeface="+mn-ea"/>
                <a:cs typeface="+mn-cs"/>
              </a:rPr>
              <a:t> performance on the training data and </a:t>
            </a:r>
            <a:r>
              <a:rPr kumimoji="0" lang="en-US" sz="2400" b="0" i="0" u="none" strike="noStrike" kern="1200" cap="none" spc="0" normalizeH="0" baseline="0" noProof="0" dirty="0">
                <a:ln>
                  <a:noFill/>
                </a:ln>
                <a:solidFill>
                  <a:prstClr val="black"/>
                </a:solidFill>
                <a:effectLst/>
                <a:uLnTx/>
                <a:uFillTx/>
                <a:latin typeface="Calibri"/>
                <a:ea typeface="+mn-ea"/>
                <a:cs typeface="+mn-cs"/>
              </a:rPr>
              <a:t>poor</a:t>
            </a:r>
            <a:r>
              <a:rPr kumimoji="0" lang="en-US" sz="2400" b="0" i="0" u="none" strike="noStrike" kern="1200" cap="none" spc="0" normalizeH="0" baseline="0" noProof="0" dirty="0">
                <a:ln>
                  <a:noFill/>
                </a:ln>
                <a:solidFill>
                  <a:srgbClr val="0000FF"/>
                </a:solidFill>
                <a:effectLst/>
                <a:uLnTx/>
                <a:uFillTx/>
                <a:latin typeface="Calibri"/>
                <a:ea typeface="+mn-ea"/>
                <a:cs typeface="+mn-cs"/>
              </a:rPr>
              <a:t> generalization to other (</a:t>
            </a:r>
            <a:r>
              <a:rPr kumimoji="0" lang="en-US" sz="2400" b="0" i="0" u="none" strike="noStrike" kern="1200" cap="none" spc="0" normalizeH="0" baseline="0" noProof="0" dirty="0">
                <a:ln>
                  <a:noFill/>
                </a:ln>
                <a:solidFill>
                  <a:srgbClr val="FF0000"/>
                </a:solidFill>
                <a:effectLst/>
                <a:uLnTx/>
                <a:uFillTx/>
                <a:latin typeface="Calibri"/>
                <a:ea typeface="+mn-ea"/>
                <a:cs typeface="+mn-cs"/>
              </a:rPr>
              <a:t>unseen</a:t>
            </a:r>
            <a:r>
              <a:rPr kumimoji="0" lang="en-US" sz="2400" b="0" i="0" u="none" strike="noStrike" kern="1200" cap="none" spc="0" normalizeH="0" baseline="0" noProof="0" dirty="0">
                <a:ln>
                  <a:noFill/>
                </a:ln>
                <a:solidFill>
                  <a:srgbClr val="0000FF"/>
                </a:solidFill>
                <a:effectLst/>
                <a:uLnTx/>
                <a:uFillTx/>
                <a:latin typeface="Calibri"/>
                <a:ea typeface="+mn-ea"/>
                <a:cs typeface="+mn-cs"/>
              </a:rPr>
              <a:t>) data</a:t>
            </a:r>
          </a:p>
          <a:p>
            <a:pPr marL="285750" marR="0" lvl="0" indent="-285750" algn="l" defTabSz="685800" rtl="0" eaLnBrk="1" fontAlgn="base" latinLnBrk="0" hangingPunct="1">
              <a:lnSpc>
                <a:spcPct val="90000"/>
              </a:lnSpc>
              <a:spcBef>
                <a:spcPts val="75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Overfitting</a:t>
            </a:r>
            <a:r>
              <a:rPr kumimoji="0" lang="en-US" sz="2400" b="0" i="0" u="none" strike="noStrike" kern="1200" cap="none" spc="0" normalizeH="0" baseline="0" noProof="0" dirty="0">
                <a:ln>
                  <a:noFill/>
                </a:ln>
                <a:solidFill>
                  <a:srgbClr val="0000FF"/>
                </a:solidFill>
                <a:effectLst/>
                <a:uLnTx/>
                <a:uFillTx/>
                <a:latin typeface="Calibri"/>
                <a:ea typeface="+mn-ea"/>
                <a:cs typeface="+mn-cs"/>
              </a:rPr>
              <a:t>: Good performance on training data but </a:t>
            </a:r>
            <a:r>
              <a:rPr kumimoji="0" lang="en-US" sz="2400" b="0" i="0" u="none" strike="noStrike" kern="1200" cap="none" spc="0" normalizeH="0" baseline="0" noProof="0" dirty="0">
                <a:ln>
                  <a:noFill/>
                </a:ln>
                <a:effectLst/>
                <a:uLnTx/>
                <a:uFillTx/>
                <a:latin typeface="Calibri"/>
                <a:ea typeface="+mn-ea"/>
                <a:cs typeface="+mn-cs"/>
              </a:rPr>
              <a:t>poor </a:t>
            </a:r>
            <a:r>
              <a:rPr kumimoji="0" lang="en-US" sz="2400" b="0" i="0" u="none" strike="noStrike" kern="1200" cap="none" spc="0" normalizeH="0" baseline="0" noProof="0" dirty="0">
                <a:ln>
                  <a:noFill/>
                </a:ln>
                <a:solidFill>
                  <a:srgbClr val="0000FF"/>
                </a:solidFill>
                <a:effectLst/>
                <a:uLnTx/>
                <a:uFillTx/>
                <a:latin typeface="Calibri"/>
                <a:ea typeface="+mn-ea"/>
                <a:cs typeface="+mn-cs"/>
              </a:rPr>
              <a:t>generalization to other (unseen) data (</a:t>
            </a:r>
            <a:r>
              <a:rPr kumimoji="0" lang="en-US" sz="2400" b="0" i="0" u="none" strike="noStrike" kern="1200" cap="none" spc="0" normalizeH="0" baseline="0" noProof="0" dirty="0">
                <a:ln>
                  <a:noFill/>
                </a:ln>
                <a:solidFill>
                  <a:prstClr val="black"/>
                </a:solidFill>
                <a:effectLst/>
                <a:uLnTx/>
                <a:uFillTx/>
                <a:latin typeface="Calibri"/>
                <a:ea typeface="+mn-ea"/>
                <a:cs typeface="+mn-cs"/>
              </a:rPr>
              <a:t>memorizing!!</a:t>
            </a:r>
            <a:r>
              <a:rPr kumimoji="0" lang="en-US" sz="2400" b="0" i="0" u="none" strike="noStrike" kern="1200" cap="none" spc="0" normalizeH="0" baseline="0" noProof="0" dirty="0">
                <a:ln>
                  <a:noFill/>
                </a:ln>
                <a:solidFill>
                  <a:srgbClr val="0000FF"/>
                </a:solidFill>
                <a:effectLst/>
                <a:uLnTx/>
                <a:uFillTx/>
                <a:latin typeface="Calibri"/>
                <a:ea typeface="+mn-ea"/>
                <a:cs typeface="+mn-cs"/>
              </a:rPr>
              <a:t>)</a:t>
            </a:r>
          </a:p>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FF"/>
              </a:solidFill>
              <a:effectLst/>
              <a:uLnTx/>
              <a:uFillTx/>
              <a:latin typeface="Calibri"/>
              <a:ea typeface="+mn-ea"/>
              <a:cs typeface="+mn-cs"/>
            </a:endParaRPr>
          </a:p>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34820" name="Picture 4" descr="Image result for overfitting and underfitting">
            <a:extLst>
              <a:ext uri="{FF2B5EF4-FFF2-40B4-BE49-F238E27FC236}">
                <a16:creationId xmlns:a16="http://schemas.microsoft.com/office/drawing/2014/main" id="{773A70D4-DACE-4AB5-B226-3069C6BD1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 y="4174762"/>
            <a:ext cx="8763000" cy="2816948"/>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Image result for overfitting and underfitting">
            <a:extLst>
              <a:ext uri="{FF2B5EF4-FFF2-40B4-BE49-F238E27FC236}">
                <a16:creationId xmlns:a16="http://schemas.microsoft.com/office/drawing/2014/main" id="{85BFA430-EF44-4C60-B6D8-901EDC30B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6855" y="872762"/>
            <a:ext cx="3838575" cy="264963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DDDAD8AB-4465-45A5-87B3-F01D595DB2AB}"/>
              </a:ext>
            </a:extLst>
          </p:cNvPr>
          <p:cNvSpPr/>
          <p:nvPr/>
        </p:nvSpPr>
        <p:spPr>
          <a:xfrm>
            <a:off x="5486400" y="2197580"/>
            <a:ext cx="1295400" cy="1066800"/>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3E3CADD3-69CA-4DDF-984B-376C5A16598E}"/>
              </a:ext>
            </a:extLst>
          </p:cNvPr>
          <p:cNvSpPr/>
          <p:nvPr/>
        </p:nvSpPr>
        <p:spPr>
          <a:xfrm>
            <a:off x="6781800" y="1300558"/>
            <a:ext cx="1295400" cy="10668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4" descr="Image result for overfitting and underfitting">
            <a:extLst>
              <a:ext uri="{FF2B5EF4-FFF2-40B4-BE49-F238E27FC236}">
                <a16:creationId xmlns:a16="http://schemas.microsoft.com/office/drawing/2014/main" id="{79102EC1-CD10-403E-8433-E5EAFAA69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652"/>
          <a:stretch/>
        </p:blipFill>
        <p:spPr bwMode="auto">
          <a:xfrm>
            <a:off x="190499" y="4174762"/>
            <a:ext cx="3009901" cy="2816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overfitting and underfitting">
            <a:extLst>
              <a:ext uri="{FF2B5EF4-FFF2-40B4-BE49-F238E27FC236}">
                <a16:creationId xmlns:a16="http://schemas.microsoft.com/office/drawing/2014/main" id="{1A82CCAA-D976-4461-99CC-3285CF5306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782"/>
          <a:stretch/>
        </p:blipFill>
        <p:spPr bwMode="auto">
          <a:xfrm>
            <a:off x="5867399" y="4174762"/>
            <a:ext cx="3086099" cy="281694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3AF8AB36-11F3-4290-A6E5-BB56136B29DD}"/>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32</a:t>
            </a:fld>
            <a:endParaRPr lang="en-US">
              <a:solidFill>
                <a:srgbClr val="000000"/>
              </a:solidFill>
              <a:latin typeface="Tahoma" pitchFamily="34" charset="0"/>
            </a:endParaRPr>
          </a:p>
        </p:txBody>
      </p:sp>
      <p:sp>
        <p:nvSpPr>
          <p:cNvPr id="13" name="TextBox 12">
            <a:extLst>
              <a:ext uri="{FF2B5EF4-FFF2-40B4-BE49-F238E27FC236}">
                <a16:creationId xmlns:a16="http://schemas.microsoft.com/office/drawing/2014/main" id="{E4C969FD-8993-5171-D465-ACB8796A711D}"/>
              </a:ext>
            </a:extLst>
          </p:cNvPr>
          <p:cNvSpPr txBox="1"/>
          <p:nvPr/>
        </p:nvSpPr>
        <p:spPr>
          <a:xfrm>
            <a:off x="1179803" y="3987913"/>
            <a:ext cx="1624445" cy="369332"/>
          </a:xfrm>
          <a:prstGeom prst="rect">
            <a:avLst/>
          </a:prstGeom>
          <a:noFill/>
        </p:spPr>
        <p:txBody>
          <a:bodyPr wrap="square">
            <a:spAutoFit/>
          </a:bodyPr>
          <a:lstStyle/>
          <a:p>
            <a:r>
              <a:rPr lang="en-US" dirty="0">
                <a:solidFill>
                  <a:srgbClr val="0000FF"/>
                </a:solidFill>
                <a:effectLst>
                  <a:outerShdw blurRad="38100" dist="38100" dir="2700000" algn="tl">
                    <a:srgbClr val="000000">
                      <a:alpha val="43137"/>
                    </a:srgbClr>
                  </a:outerShdw>
                </a:effectLst>
              </a:rPr>
              <a:t>Simple model</a:t>
            </a:r>
          </a:p>
        </p:txBody>
      </p:sp>
      <p:sp>
        <p:nvSpPr>
          <p:cNvPr id="14" name="TextBox 13">
            <a:extLst>
              <a:ext uri="{FF2B5EF4-FFF2-40B4-BE49-F238E27FC236}">
                <a16:creationId xmlns:a16="http://schemas.microsoft.com/office/drawing/2014/main" id="{0C9060BD-D5C2-2983-A5CD-4E2A573AADBB}"/>
              </a:ext>
            </a:extLst>
          </p:cNvPr>
          <p:cNvSpPr txBox="1"/>
          <p:nvPr/>
        </p:nvSpPr>
        <p:spPr>
          <a:xfrm>
            <a:off x="6490855" y="4066252"/>
            <a:ext cx="2118877" cy="369332"/>
          </a:xfrm>
          <a:prstGeom prst="rect">
            <a:avLst/>
          </a:prstGeom>
          <a:noFill/>
        </p:spPr>
        <p:txBody>
          <a:bodyPr wrap="square">
            <a:spAutoFit/>
          </a:bodyPr>
          <a:lstStyle/>
          <a:p>
            <a:r>
              <a:rPr lang="en-US" dirty="0">
                <a:solidFill>
                  <a:srgbClr val="FF0000"/>
                </a:solidFill>
              </a:rPr>
              <a:t>Complicated model</a:t>
            </a:r>
          </a:p>
        </p:txBody>
      </p:sp>
      <p:sp>
        <p:nvSpPr>
          <p:cNvPr id="5" name="TextBox 4">
            <a:extLst>
              <a:ext uri="{FF2B5EF4-FFF2-40B4-BE49-F238E27FC236}">
                <a16:creationId xmlns:a16="http://schemas.microsoft.com/office/drawing/2014/main" id="{0B5B09E0-C2E3-FB02-9C5E-3C88A1B944BC}"/>
              </a:ext>
            </a:extLst>
          </p:cNvPr>
          <p:cNvSpPr txBox="1"/>
          <p:nvPr/>
        </p:nvSpPr>
        <p:spPr>
          <a:xfrm>
            <a:off x="4164481" y="4087024"/>
            <a:ext cx="1080873"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Just Right</a:t>
            </a:r>
          </a:p>
        </p:txBody>
      </p:sp>
    </p:spTree>
    <p:extLst>
      <p:ext uri="{BB962C8B-B14F-4D97-AF65-F5344CB8AC3E}">
        <p14:creationId xmlns:p14="http://schemas.microsoft.com/office/powerpoint/2010/main" val="390460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xEl>
                                              <p:pRg st="1" end="1"/>
                                            </p:txEl>
                                          </p:spTgt>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82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8" grpId="1" animBg="1"/>
      <p:bldP spid="13" grpId="0"/>
      <p:bldP spid="1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4500" i="1" kern="0" dirty="0">
                <a:solidFill>
                  <a:srgbClr val="FFFFFF"/>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a:rPr>
              <a:t>ML Classification Algorithms</a:t>
            </a:r>
            <a:endPar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endParaRPr>
          </a:p>
        </p:txBody>
      </p:sp>
    </p:spTree>
    <p:extLst>
      <p:ext uri="{BB962C8B-B14F-4D97-AF65-F5344CB8AC3E}">
        <p14:creationId xmlns:p14="http://schemas.microsoft.com/office/powerpoint/2010/main" val="500214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71570C14-1F58-475D-8EBA-2CA7EB283184}"/>
              </a:ext>
            </a:extLst>
          </p:cNvPr>
          <p:cNvSpPr>
            <a:spLocks noGrp="1" noChangeArrowheads="1"/>
          </p:cNvSpPr>
          <p:nvPr>
            <p:ph type="title"/>
          </p:nvPr>
        </p:nvSpPr>
        <p:spPr>
          <a:xfrm>
            <a:off x="0" y="0"/>
            <a:ext cx="9144000" cy="609600"/>
          </a:xfrm>
        </p:spPr>
        <p:txBody>
          <a:bodyPr/>
          <a:lstStyle/>
          <a:p>
            <a:r>
              <a:rPr lang="en-US" altLang="en-US" b="1" dirty="0">
                <a:solidFill>
                  <a:srgbClr val="0070C0"/>
                </a:solidFill>
                <a:effectLst>
                  <a:outerShdw blurRad="38100" dist="38100" dir="2700000" algn="tl">
                    <a:srgbClr val="000000">
                      <a:alpha val="43137"/>
                    </a:srgbClr>
                  </a:outerShdw>
                </a:effectLst>
                <a:latin typeface="Comic Sans MS" panose="030F0702030302020204" pitchFamily="66" charset="0"/>
              </a:rPr>
              <a:t>Classification Algorithms</a:t>
            </a:r>
          </a:p>
        </p:txBody>
      </p:sp>
      <p:sp>
        <p:nvSpPr>
          <p:cNvPr id="49155" name="Rectangle 3">
            <a:extLst>
              <a:ext uri="{FF2B5EF4-FFF2-40B4-BE49-F238E27FC236}">
                <a16:creationId xmlns:a16="http://schemas.microsoft.com/office/drawing/2014/main" id="{7A6A0D1D-F110-4C95-8C71-C8D66435BCE3}"/>
              </a:ext>
            </a:extLst>
          </p:cNvPr>
          <p:cNvSpPr>
            <a:spLocks noGrp="1" noChangeArrowheads="1"/>
          </p:cNvSpPr>
          <p:nvPr>
            <p:ph type="body" idx="1"/>
          </p:nvPr>
        </p:nvSpPr>
        <p:spPr>
          <a:xfrm>
            <a:off x="171450" y="3429000"/>
            <a:ext cx="3790950" cy="3048000"/>
          </a:xfrm>
        </p:spPr>
        <p:txBody>
          <a:bodyPr/>
          <a:lstStyle/>
          <a:p>
            <a:r>
              <a:rPr lang="en-US" altLang="en-US" sz="2400" dirty="0">
                <a:solidFill>
                  <a:srgbClr val="0000FF"/>
                </a:solidFill>
              </a:rPr>
              <a:t>Decision trees</a:t>
            </a:r>
          </a:p>
          <a:p>
            <a:r>
              <a:rPr lang="en-US" altLang="en-US" sz="2400" dirty="0">
                <a:solidFill>
                  <a:srgbClr val="0000FF"/>
                </a:solidFill>
              </a:rPr>
              <a:t>Rule-based induction</a:t>
            </a:r>
          </a:p>
          <a:p>
            <a:r>
              <a:rPr lang="en-US" altLang="en-US" sz="2400" dirty="0">
                <a:solidFill>
                  <a:srgbClr val="0000FF"/>
                </a:solidFill>
              </a:rPr>
              <a:t>Neural networks</a:t>
            </a:r>
          </a:p>
          <a:p>
            <a:r>
              <a:rPr lang="en-US" altLang="en-US" sz="2400" dirty="0">
                <a:solidFill>
                  <a:srgbClr val="0000FF"/>
                </a:solidFill>
              </a:rPr>
              <a:t>K-Nearest Neighbor </a:t>
            </a:r>
          </a:p>
          <a:p>
            <a:r>
              <a:rPr lang="en-US" altLang="en-US" sz="2400" dirty="0">
                <a:solidFill>
                  <a:srgbClr val="0000FF"/>
                </a:solidFill>
              </a:rPr>
              <a:t>Random Forests</a:t>
            </a:r>
          </a:p>
          <a:p>
            <a:r>
              <a:rPr lang="en-US" altLang="en-US" sz="2400" dirty="0">
                <a:solidFill>
                  <a:srgbClr val="0000FF"/>
                </a:solidFill>
              </a:rPr>
              <a:t>Bayesian networks</a:t>
            </a:r>
          </a:p>
          <a:p>
            <a:r>
              <a:rPr lang="en-US" altLang="en-US" sz="2400" dirty="0">
                <a:solidFill>
                  <a:srgbClr val="0000FF"/>
                </a:solidFill>
              </a:rPr>
              <a:t>Support Vector Machines</a:t>
            </a:r>
          </a:p>
        </p:txBody>
      </p:sp>
      <p:sp>
        <p:nvSpPr>
          <p:cNvPr id="49156" name="Text Box 4">
            <a:extLst>
              <a:ext uri="{FF2B5EF4-FFF2-40B4-BE49-F238E27FC236}">
                <a16:creationId xmlns:a16="http://schemas.microsoft.com/office/drawing/2014/main" id="{8E9589F1-9FC0-40EA-8081-33C815B31DC6}"/>
              </a:ext>
            </a:extLst>
          </p:cNvPr>
          <p:cNvSpPr txBox="1">
            <a:spLocks noChangeArrowheads="1"/>
          </p:cNvSpPr>
          <p:nvPr/>
        </p:nvSpPr>
        <p:spPr bwMode="auto">
          <a:xfrm>
            <a:off x="762000" y="996950"/>
            <a:ext cx="838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Basic Principle (Inductive Learning Hypothesis):</a:t>
            </a:r>
            <a:r>
              <a:rPr kumimoji="0" lang="en-GB"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Any hypothesis found to approximate the target function well over a sufficiently large set of training examples will also approximate the target function well over other unobserved examples.</a:t>
            </a:r>
            <a:endParaRPr kumimoji="0" lang="en-GB"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49157" name="Text Box 5">
            <a:extLst>
              <a:ext uri="{FF2B5EF4-FFF2-40B4-BE49-F238E27FC236}">
                <a16:creationId xmlns:a16="http://schemas.microsoft.com/office/drawing/2014/main" id="{C3DD7F12-4FD2-4D9F-863E-F5A889C85CE5}"/>
              </a:ext>
            </a:extLst>
          </p:cNvPr>
          <p:cNvSpPr txBox="1">
            <a:spLocks noChangeArrowheads="1"/>
          </p:cNvSpPr>
          <p:nvPr/>
        </p:nvSpPr>
        <p:spPr bwMode="auto">
          <a:xfrm>
            <a:off x="593725" y="2936875"/>
            <a:ext cx="2930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Typical Algorithms:</a:t>
            </a:r>
            <a:r>
              <a:rPr kumimoji="0" lang="en-GB"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GB"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pic>
        <p:nvPicPr>
          <p:cNvPr id="4098" name="Picture 2" descr="Image result for machine learning algorithms">
            <a:extLst>
              <a:ext uri="{FF2B5EF4-FFF2-40B4-BE49-F238E27FC236}">
                <a16:creationId xmlns:a16="http://schemas.microsoft.com/office/drawing/2014/main" id="{EB80B509-354E-4055-AC25-FF6EDADD5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592512"/>
            <a:ext cx="4572000" cy="2884488"/>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5">
            <a:extLst>
              <a:ext uri="{FF2B5EF4-FFF2-40B4-BE49-F238E27FC236}">
                <a16:creationId xmlns:a16="http://schemas.microsoft.com/office/drawing/2014/main" id="{B50BCE48-FEA6-446F-AB86-6E43B090BE0B}"/>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34</a:t>
            </a:fld>
            <a:endParaRPr lang="en-US">
              <a:solidFill>
                <a:srgbClr val="000000"/>
              </a:solidFill>
              <a:latin typeface="Tahoma"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Decision Trees</a:t>
            </a:r>
          </a:p>
        </p:txBody>
      </p:sp>
    </p:spTree>
    <p:extLst>
      <p:ext uri="{BB962C8B-B14F-4D97-AF65-F5344CB8AC3E}">
        <p14:creationId xmlns:p14="http://schemas.microsoft.com/office/powerpoint/2010/main" val="815596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Line 2">
            <a:extLst>
              <a:ext uri="{FF2B5EF4-FFF2-40B4-BE49-F238E27FC236}">
                <a16:creationId xmlns:a16="http://schemas.microsoft.com/office/drawing/2014/main" id="{10881A01-2FC2-4ECE-B52F-5763855C225A}"/>
              </a:ext>
            </a:extLst>
          </p:cNvPr>
          <p:cNvSpPr>
            <a:spLocks noChangeShapeType="1"/>
          </p:cNvSpPr>
          <p:nvPr/>
        </p:nvSpPr>
        <p:spPr bwMode="auto">
          <a:xfrm flipH="1">
            <a:off x="1600200" y="2209800"/>
            <a:ext cx="2590800" cy="16764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sp>
        <p:nvSpPr>
          <p:cNvPr id="6148" name="Line 3">
            <a:extLst>
              <a:ext uri="{FF2B5EF4-FFF2-40B4-BE49-F238E27FC236}">
                <a16:creationId xmlns:a16="http://schemas.microsoft.com/office/drawing/2014/main" id="{FF913291-731C-4460-91CD-17FC4C0F0EF8}"/>
              </a:ext>
            </a:extLst>
          </p:cNvPr>
          <p:cNvSpPr>
            <a:spLocks noChangeShapeType="1"/>
          </p:cNvSpPr>
          <p:nvPr/>
        </p:nvSpPr>
        <p:spPr bwMode="auto">
          <a:xfrm>
            <a:off x="4876800" y="2209800"/>
            <a:ext cx="1905000" cy="1676400"/>
          </a:xfrm>
          <a:prstGeom prst="line">
            <a:avLst/>
          </a:prstGeom>
          <a:noFill/>
          <a:ln w="381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sp>
        <p:nvSpPr>
          <p:cNvPr id="6149" name="Line 4">
            <a:extLst>
              <a:ext uri="{FF2B5EF4-FFF2-40B4-BE49-F238E27FC236}">
                <a16:creationId xmlns:a16="http://schemas.microsoft.com/office/drawing/2014/main" id="{827DCA4D-1ACA-4969-92C6-5D7CC4E3A9EC}"/>
              </a:ext>
            </a:extLst>
          </p:cNvPr>
          <p:cNvSpPr>
            <a:spLocks noChangeShapeType="1"/>
          </p:cNvSpPr>
          <p:nvPr/>
        </p:nvSpPr>
        <p:spPr bwMode="auto">
          <a:xfrm flipH="1">
            <a:off x="457200" y="4343400"/>
            <a:ext cx="9144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sp>
        <p:nvSpPr>
          <p:cNvPr id="6150" name="Line 5">
            <a:extLst>
              <a:ext uri="{FF2B5EF4-FFF2-40B4-BE49-F238E27FC236}">
                <a16:creationId xmlns:a16="http://schemas.microsoft.com/office/drawing/2014/main" id="{783C7F7A-1E66-4B7B-8125-A1FE74F69FFA}"/>
              </a:ext>
            </a:extLst>
          </p:cNvPr>
          <p:cNvSpPr>
            <a:spLocks noChangeShapeType="1"/>
          </p:cNvSpPr>
          <p:nvPr/>
        </p:nvSpPr>
        <p:spPr bwMode="auto">
          <a:xfrm>
            <a:off x="1676400" y="4343400"/>
            <a:ext cx="10668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sp>
        <p:nvSpPr>
          <p:cNvPr id="6151" name="Line 6">
            <a:extLst>
              <a:ext uri="{FF2B5EF4-FFF2-40B4-BE49-F238E27FC236}">
                <a16:creationId xmlns:a16="http://schemas.microsoft.com/office/drawing/2014/main" id="{4DEB80D6-83CD-4F17-B244-BDB02E1358D7}"/>
              </a:ext>
            </a:extLst>
          </p:cNvPr>
          <p:cNvSpPr>
            <a:spLocks noChangeShapeType="1"/>
          </p:cNvSpPr>
          <p:nvPr/>
        </p:nvSpPr>
        <p:spPr bwMode="auto">
          <a:xfrm>
            <a:off x="4419600" y="2286000"/>
            <a:ext cx="0" cy="1600200"/>
          </a:xfrm>
          <a:prstGeom prst="line">
            <a:avLst/>
          </a:prstGeom>
          <a:noFill/>
          <a:ln w="381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sp>
        <p:nvSpPr>
          <p:cNvPr id="6152" name="Rectangle 7">
            <a:extLst>
              <a:ext uri="{FF2B5EF4-FFF2-40B4-BE49-F238E27FC236}">
                <a16:creationId xmlns:a16="http://schemas.microsoft.com/office/drawing/2014/main" id="{C1A4241F-1DE5-4DC9-835F-343BB1D3A26F}"/>
              </a:ext>
            </a:extLst>
          </p:cNvPr>
          <p:cNvSpPr>
            <a:spLocks noGrp="1" noChangeArrowheads="1"/>
          </p:cNvSpPr>
          <p:nvPr>
            <p:ph type="title"/>
          </p:nvPr>
        </p:nvSpPr>
        <p:spPr>
          <a:xfrm>
            <a:off x="0" y="0"/>
            <a:ext cx="9144000" cy="640368"/>
          </a:xfrm>
        </p:spPr>
        <p:txBody>
          <a:bodyPr/>
          <a:lstStyle/>
          <a:p>
            <a:pPr algn="ctr" eaLnBrk="1" hangingPunct="1"/>
            <a:r>
              <a:rPr lang="en-US" altLang="en-US" sz="4400" dirty="0">
                <a:solidFill>
                  <a:srgbClr val="0070C0"/>
                </a:solidFill>
                <a:latin typeface="Comic Sans MS" panose="030F0702030302020204" pitchFamily="66" charset="0"/>
              </a:rPr>
              <a:t>Decision Tree for Play Tennis</a:t>
            </a:r>
          </a:p>
        </p:txBody>
      </p:sp>
      <p:sp>
        <p:nvSpPr>
          <p:cNvPr id="6153" name="Text Box 8">
            <a:extLst>
              <a:ext uri="{FF2B5EF4-FFF2-40B4-BE49-F238E27FC236}">
                <a16:creationId xmlns:a16="http://schemas.microsoft.com/office/drawing/2014/main" id="{1764D394-A93E-445B-AE7A-9FE1C501C49B}"/>
              </a:ext>
            </a:extLst>
          </p:cNvPr>
          <p:cNvSpPr txBox="1">
            <a:spLocks noChangeArrowheads="1"/>
          </p:cNvSpPr>
          <p:nvPr/>
        </p:nvSpPr>
        <p:spPr bwMode="auto">
          <a:xfrm>
            <a:off x="3810000" y="1752600"/>
            <a:ext cx="1262063"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Outlook</a:t>
            </a:r>
          </a:p>
        </p:txBody>
      </p:sp>
      <p:sp>
        <p:nvSpPr>
          <p:cNvPr id="6154" name="Text Box 9">
            <a:extLst>
              <a:ext uri="{FF2B5EF4-FFF2-40B4-BE49-F238E27FC236}">
                <a16:creationId xmlns:a16="http://schemas.microsoft.com/office/drawing/2014/main" id="{99E8ADB1-BE41-4D49-96FA-324C9E517172}"/>
              </a:ext>
            </a:extLst>
          </p:cNvPr>
          <p:cNvSpPr txBox="1">
            <a:spLocks noChangeArrowheads="1"/>
          </p:cNvSpPr>
          <p:nvPr/>
        </p:nvSpPr>
        <p:spPr bwMode="auto">
          <a:xfrm>
            <a:off x="2362200" y="2743200"/>
            <a:ext cx="1054100"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Sunny</a:t>
            </a:r>
          </a:p>
        </p:txBody>
      </p:sp>
      <p:sp>
        <p:nvSpPr>
          <p:cNvPr id="6155" name="Text Box 10">
            <a:extLst>
              <a:ext uri="{FF2B5EF4-FFF2-40B4-BE49-F238E27FC236}">
                <a16:creationId xmlns:a16="http://schemas.microsoft.com/office/drawing/2014/main" id="{8720431C-2694-4B6A-89AA-0B8D163CECC8}"/>
              </a:ext>
            </a:extLst>
          </p:cNvPr>
          <p:cNvSpPr txBox="1">
            <a:spLocks noChangeArrowheads="1"/>
          </p:cNvSpPr>
          <p:nvPr/>
        </p:nvSpPr>
        <p:spPr bwMode="auto">
          <a:xfrm>
            <a:off x="3733800" y="2743200"/>
            <a:ext cx="1400175" cy="495300"/>
          </a:xfrm>
          <a:prstGeom prst="rect">
            <a:avLst/>
          </a:prstGeom>
          <a:solidFill>
            <a:schemeClr val="bg1"/>
          </a:solidFill>
          <a:ln w="38100">
            <a:solidFill>
              <a:schemeClr val="tx2"/>
            </a:solidFill>
            <a:prstDash val="dash"/>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Overcast</a:t>
            </a:r>
          </a:p>
        </p:txBody>
      </p:sp>
      <p:sp>
        <p:nvSpPr>
          <p:cNvPr id="6156" name="Text Box 11">
            <a:extLst>
              <a:ext uri="{FF2B5EF4-FFF2-40B4-BE49-F238E27FC236}">
                <a16:creationId xmlns:a16="http://schemas.microsoft.com/office/drawing/2014/main" id="{3E7FBD20-83B9-468D-9F7E-B28E5C32DA2C}"/>
              </a:ext>
            </a:extLst>
          </p:cNvPr>
          <p:cNvSpPr txBox="1">
            <a:spLocks noChangeArrowheads="1"/>
          </p:cNvSpPr>
          <p:nvPr/>
        </p:nvSpPr>
        <p:spPr bwMode="auto">
          <a:xfrm>
            <a:off x="5486400" y="2743200"/>
            <a:ext cx="811213" cy="495300"/>
          </a:xfrm>
          <a:prstGeom prst="rect">
            <a:avLst/>
          </a:prstGeom>
          <a:solidFill>
            <a:schemeClr val="bg1"/>
          </a:solidFill>
          <a:ln w="38100">
            <a:solidFill>
              <a:schemeClr val="tx2"/>
            </a:solidFill>
            <a:prstDash val="dash"/>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Rain</a:t>
            </a:r>
          </a:p>
        </p:txBody>
      </p:sp>
      <p:sp>
        <p:nvSpPr>
          <p:cNvPr id="6157" name="Text Box 12">
            <a:extLst>
              <a:ext uri="{FF2B5EF4-FFF2-40B4-BE49-F238E27FC236}">
                <a16:creationId xmlns:a16="http://schemas.microsoft.com/office/drawing/2014/main" id="{5FE754A2-9DDC-4984-8D49-0282FE31A056}"/>
              </a:ext>
            </a:extLst>
          </p:cNvPr>
          <p:cNvSpPr txBox="1">
            <a:spLocks noChangeArrowheads="1"/>
          </p:cNvSpPr>
          <p:nvPr/>
        </p:nvSpPr>
        <p:spPr bwMode="auto">
          <a:xfrm>
            <a:off x="838200" y="3886200"/>
            <a:ext cx="1416050"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Humidity</a:t>
            </a:r>
          </a:p>
        </p:txBody>
      </p:sp>
      <p:sp>
        <p:nvSpPr>
          <p:cNvPr id="6158" name="Text Box 13">
            <a:extLst>
              <a:ext uri="{FF2B5EF4-FFF2-40B4-BE49-F238E27FC236}">
                <a16:creationId xmlns:a16="http://schemas.microsoft.com/office/drawing/2014/main" id="{9F158752-67F6-41CF-A921-76448296CB02}"/>
              </a:ext>
            </a:extLst>
          </p:cNvPr>
          <p:cNvSpPr txBox="1">
            <a:spLocks noChangeArrowheads="1"/>
          </p:cNvSpPr>
          <p:nvPr/>
        </p:nvSpPr>
        <p:spPr bwMode="auto">
          <a:xfrm>
            <a:off x="304800" y="4953000"/>
            <a:ext cx="83661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High</a:t>
            </a:r>
          </a:p>
        </p:txBody>
      </p:sp>
      <p:sp>
        <p:nvSpPr>
          <p:cNvPr id="6159" name="Text Box 14">
            <a:extLst>
              <a:ext uri="{FF2B5EF4-FFF2-40B4-BE49-F238E27FC236}">
                <a16:creationId xmlns:a16="http://schemas.microsoft.com/office/drawing/2014/main" id="{97AEDF0A-FD7F-4AD6-88FB-BFD5D9C55519}"/>
              </a:ext>
            </a:extLst>
          </p:cNvPr>
          <p:cNvSpPr txBox="1">
            <a:spLocks noChangeArrowheads="1"/>
          </p:cNvSpPr>
          <p:nvPr/>
        </p:nvSpPr>
        <p:spPr bwMode="auto">
          <a:xfrm>
            <a:off x="1828800" y="4953000"/>
            <a:ext cx="118586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Normal</a:t>
            </a:r>
          </a:p>
        </p:txBody>
      </p:sp>
      <p:sp>
        <p:nvSpPr>
          <p:cNvPr id="6160" name="Text Box 15">
            <a:extLst>
              <a:ext uri="{FF2B5EF4-FFF2-40B4-BE49-F238E27FC236}">
                <a16:creationId xmlns:a16="http://schemas.microsoft.com/office/drawing/2014/main" id="{23717AE7-2ECE-46EC-B7FD-F86F53AA27EC}"/>
              </a:ext>
            </a:extLst>
          </p:cNvPr>
          <p:cNvSpPr txBox="1">
            <a:spLocks noChangeArrowheads="1"/>
          </p:cNvSpPr>
          <p:nvPr/>
        </p:nvSpPr>
        <p:spPr bwMode="auto">
          <a:xfrm>
            <a:off x="152400" y="5791200"/>
            <a:ext cx="5905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No</a:t>
            </a:r>
          </a:p>
        </p:txBody>
      </p:sp>
      <p:sp>
        <p:nvSpPr>
          <p:cNvPr id="6161" name="Text Box 16">
            <a:extLst>
              <a:ext uri="{FF2B5EF4-FFF2-40B4-BE49-F238E27FC236}">
                <a16:creationId xmlns:a16="http://schemas.microsoft.com/office/drawing/2014/main" id="{50FEA35D-C83F-47B8-B4EC-4E875ABD549F}"/>
              </a:ext>
            </a:extLst>
          </p:cNvPr>
          <p:cNvSpPr txBox="1">
            <a:spLocks noChangeArrowheads="1"/>
          </p:cNvSpPr>
          <p:nvPr/>
        </p:nvSpPr>
        <p:spPr bwMode="auto">
          <a:xfrm>
            <a:off x="2438400" y="5791200"/>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Yes</a:t>
            </a:r>
          </a:p>
        </p:txBody>
      </p:sp>
      <p:grpSp>
        <p:nvGrpSpPr>
          <p:cNvPr id="2" name="Group 17">
            <a:extLst>
              <a:ext uri="{FF2B5EF4-FFF2-40B4-BE49-F238E27FC236}">
                <a16:creationId xmlns:a16="http://schemas.microsoft.com/office/drawing/2014/main" id="{B0CC6FFA-496B-4CDB-B8C3-03DB2C3AFCD5}"/>
              </a:ext>
            </a:extLst>
          </p:cNvPr>
          <p:cNvGrpSpPr>
            <a:grpSpLocks/>
          </p:cNvGrpSpPr>
          <p:nvPr/>
        </p:nvGrpSpPr>
        <p:grpSpPr bwMode="auto">
          <a:xfrm>
            <a:off x="2286000" y="3886200"/>
            <a:ext cx="6078538" cy="457200"/>
            <a:chOff x="1440" y="2448"/>
            <a:chExt cx="3829" cy="288"/>
          </a:xfrm>
        </p:grpSpPr>
        <p:sp>
          <p:nvSpPr>
            <p:cNvPr id="6169" name="Text Box 18">
              <a:extLst>
                <a:ext uri="{FF2B5EF4-FFF2-40B4-BE49-F238E27FC236}">
                  <a16:creationId xmlns:a16="http://schemas.microsoft.com/office/drawing/2014/main" id="{5D2CE91B-2D77-4258-B72B-8E58897416A6}"/>
                </a:ext>
              </a:extLst>
            </p:cNvPr>
            <p:cNvSpPr txBox="1">
              <a:spLocks noChangeArrowheads="1"/>
            </p:cNvSpPr>
            <p:nvPr/>
          </p:nvSpPr>
          <p:spPr bwMode="auto">
            <a:xfrm>
              <a:off x="2064" y="2448"/>
              <a:ext cx="320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a:rPr>
                <a:t>Each </a:t>
              </a:r>
              <a:r>
                <a:rPr kumimoji="0" lang="en-US" altLang="en-US"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imes New Roman"/>
                </a:rPr>
                <a:t>internal node </a:t>
              </a: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a:rPr>
                <a:t>tests an attribute</a:t>
              </a:r>
            </a:p>
          </p:txBody>
        </p:sp>
        <p:sp>
          <p:nvSpPr>
            <p:cNvPr id="6170" name="Line 19">
              <a:extLst>
                <a:ext uri="{FF2B5EF4-FFF2-40B4-BE49-F238E27FC236}">
                  <a16:creationId xmlns:a16="http://schemas.microsoft.com/office/drawing/2014/main" id="{D5F38312-C991-4216-9E43-0202FBEEED0E}"/>
                </a:ext>
              </a:extLst>
            </p:cNvPr>
            <p:cNvSpPr>
              <a:spLocks noChangeShapeType="1"/>
            </p:cNvSpPr>
            <p:nvPr/>
          </p:nvSpPr>
          <p:spPr bwMode="auto">
            <a:xfrm flipH="1" flipV="1">
              <a:off x="1440" y="2592"/>
              <a:ext cx="624" cy="0"/>
            </a:xfrm>
            <a:prstGeom prst="line">
              <a:avLst/>
            </a:prstGeom>
            <a:noFill/>
            <a:ln w="38100">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grpSp>
      <p:grpSp>
        <p:nvGrpSpPr>
          <p:cNvPr id="3" name="Group 20">
            <a:extLst>
              <a:ext uri="{FF2B5EF4-FFF2-40B4-BE49-F238E27FC236}">
                <a16:creationId xmlns:a16="http://schemas.microsoft.com/office/drawing/2014/main" id="{E3EFD244-D104-41F6-8D52-32A4BCCDADCB}"/>
              </a:ext>
            </a:extLst>
          </p:cNvPr>
          <p:cNvGrpSpPr>
            <a:grpSpLocks/>
          </p:cNvGrpSpPr>
          <p:nvPr/>
        </p:nvGrpSpPr>
        <p:grpSpPr bwMode="auto">
          <a:xfrm>
            <a:off x="3065463" y="4953000"/>
            <a:ext cx="5345112" cy="822325"/>
            <a:chOff x="1931" y="3120"/>
            <a:chExt cx="3367" cy="518"/>
          </a:xfrm>
        </p:grpSpPr>
        <p:sp>
          <p:nvSpPr>
            <p:cNvPr id="6167" name="Text Box 21">
              <a:extLst>
                <a:ext uri="{FF2B5EF4-FFF2-40B4-BE49-F238E27FC236}">
                  <a16:creationId xmlns:a16="http://schemas.microsoft.com/office/drawing/2014/main" id="{C146CA0E-72ED-4149-8D61-6ACBE187EA89}"/>
                </a:ext>
              </a:extLst>
            </p:cNvPr>
            <p:cNvSpPr txBox="1">
              <a:spLocks noChangeArrowheads="1"/>
            </p:cNvSpPr>
            <p:nvPr/>
          </p:nvSpPr>
          <p:spPr bwMode="auto">
            <a:xfrm>
              <a:off x="2555" y="3120"/>
              <a:ext cx="274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Each branch corresponds to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attribute value node</a:t>
              </a:r>
            </a:p>
          </p:txBody>
        </p:sp>
        <p:sp>
          <p:nvSpPr>
            <p:cNvPr id="6168" name="Line 22">
              <a:extLst>
                <a:ext uri="{FF2B5EF4-FFF2-40B4-BE49-F238E27FC236}">
                  <a16:creationId xmlns:a16="http://schemas.microsoft.com/office/drawing/2014/main" id="{1A821F52-8CC5-42A3-BA8F-3813053CD4FA}"/>
                </a:ext>
              </a:extLst>
            </p:cNvPr>
            <p:cNvSpPr>
              <a:spLocks noChangeShapeType="1"/>
            </p:cNvSpPr>
            <p:nvPr/>
          </p:nvSpPr>
          <p:spPr bwMode="auto">
            <a:xfrm flipH="1" flipV="1">
              <a:off x="1931" y="3264"/>
              <a:ext cx="624" cy="0"/>
            </a:xfrm>
            <a:prstGeom prst="line">
              <a:avLst/>
            </a:prstGeom>
            <a:noFill/>
            <a:ln w="38100">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grpSp>
      <p:grpSp>
        <p:nvGrpSpPr>
          <p:cNvPr id="4" name="Group 23">
            <a:extLst>
              <a:ext uri="{FF2B5EF4-FFF2-40B4-BE49-F238E27FC236}">
                <a16:creationId xmlns:a16="http://schemas.microsoft.com/office/drawing/2014/main" id="{FC545591-5FC4-4945-BC80-83E2FBBD3571}"/>
              </a:ext>
            </a:extLst>
          </p:cNvPr>
          <p:cNvGrpSpPr>
            <a:grpSpLocks/>
          </p:cNvGrpSpPr>
          <p:nvPr/>
        </p:nvGrpSpPr>
        <p:grpSpPr bwMode="auto">
          <a:xfrm>
            <a:off x="3200400" y="5791200"/>
            <a:ext cx="5943600" cy="457200"/>
            <a:chOff x="2016" y="3648"/>
            <a:chExt cx="3744" cy="288"/>
          </a:xfrm>
        </p:grpSpPr>
        <p:sp>
          <p:nvSpPr>
            <p:cNvPr id="6165" name="Text Box 24">
              <a:extLst>
                <a:ext uri="{FF2B5EF4-FFF2-40B4-BE49-F238E27FC236}">
                  <a16:creationId xmlns:a16="http://schemas.microsoft.com/office/drawing/2014/main" id="{51449896-0E24-4287-9FCD-2700D3BD8555}"/>
                </a:ext>
              </a:extLst>
            </p:cNvPr>
            <p:cNvSpPr txBox="1">
              <a:spLocks noChangeArrowheads="1"/>
            </p:cNvSpPr>
            <p:nvPr/>
          </p:nvSpPr>
          <p:spPr bwMode="auto">
            <a:xfrm>
              <a:off x="2433" y="3648"/>
              <a:ext cx="33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a:rPr>
                <a:t>Each </a:t>
              </a:r>
              <a:r>
                <a:rPr kumimoji="0" lang="en-US" altLang="en-US"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imes New Roman"/>
                </a:rPr>
                <a:t>leaf node </a:t>
              </a: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a:rPr>
                <a:t>assigns a classification</a:t>
              </a:r>
            </a:p>
          </p:txBody>
        </p:sp>
        <p:sp>
          <p:nvSpPr>
            <p:cNvPr id="6166" name="Line 25">
              <a:extLst>
                <a:ext uri="{FF2B5EF4-FFF2-40B4-BE49-F238E27FC236}">
                  <a16:creationId xmlns:a16="http://schemas.microsoft.com/office/drawing/2014/main" id="{81025A97-535F-414E-9A62-C74109684947}"/>
                </a:ext>
              </a:extLst>
            </p:cNvPr>
            <p:cNvSpPr>
              <a:spLocks noChangeShapeType="1"/>
            </p:cNvSpPr>
            <p:nvPr/>
          </p:nvSpPr>
          <p:spPr bwMode="auto">
            <a:xfrm flipH="1" flipV="1">
              <a:off x="2016" y="3792"/>
              <a:ext cx="384" cy="0"/>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grpSp>
      <p:sp>
        <p:nvSpPr>
          <p:cNvPr id="27" name="Slide Number Placeholder 5">
            <a:extLst>
              <a:ext uri="{FF2B5EF4-FFF2-40B4-BE49-F238E27FC236}">
                <a16:creationId xmlns:a16="http://schemas.microsoft.com/office/drawing/2014/main" id="{ACADDA0D-87CF-4A32-B11F-DBCFD716B2B8}"/>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36</a:t>
            </a:fld>
            <a:endParaRPr lang="en-US">
              <a:solidFill>
                <a:srgbClr val="000000"/>
              </a:solidFill>
              <a:latin typeface="Tahoma" pitchFamily="34" charset="0"/>
            </a:endParaRPr>
          </a:p>
        </p:txBody>
      </p:sp>
      <p:sp>
        <p:nvSpPr>
          <p:cNvPr id="5" name="TextBox 4">
            <a:extLst>
              <a:ext uri="{FF2B5EF4-FFF2-40B4-BE49-F238E27FC236}">
                <a16:creationId xmlns:a16="http://schemas.microsoft.com/office/drawing/2014/main" id="{D83A45A7-5DA3-4BD5-20D6-24EBA53AD132}"/>
              </a:ext>
            </a:extLst>
          </p:cNvPr>
          <p:cNvSpPr txBox="1"/>
          <p:nvPr/>
        </p:nvSpPr>
        <p:spPr>
          <a:xfrm>
            <a:off x="2569515" y="1288068"/>
            <a:ext cx="1414170" cy="430887"/>
          </a:xfrm>
          <a:prstGeom prst="rect">
            <a:avLst/>
          </a:prstGeom>
          <a:noFill/>
        </p:spPr>
        <p:txBody>
          <a:bodyPr wrap="none" rtlCol="0">
            <a:spAutoFit/>
          </a:bodyPr>
          <a:lstStyle/>
          <a:p>
            <a:r>
              <a:rPr lang="en-US" sz="2200" dirty="0">
                <a:solidFill>
                  <a:srgbClr val="FF0000"/>
                </a:solidFill>
              </a:rPr>
              <a:t>Root Node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8D990B6-A601-444D-AC72-C8230086B469}"/>
              </a:ext>
            </a:extLst>
          </p:cNvPr>
          <p:cNvSpPr>
            <a:spLocks noGrp="1" noChangeArrowheads="1"/>
          </p:cNvSpPr>
          <p:nvPr>
            <p:ph type="title"/>
          </p:nvPr>
        </p:nvSpPr>
        <p:spPr>
          <a:xfrm>
            <a:off x="0" y="7374"/>
            <a:ext cx="9144000" cy="830826"/>
          </a:xfrm>
        </p:spPr>
        <p:txBody>
          <a:bodyPr/>
          <a:lstStyle/>
          <a:p>
            <a:pPr algn="ctr"/>
            <a:r>
              <a:rPr lang="en-US" altLang="en-US" sz="5400" dirty="0">
                <a:solidFill>
                  <a:srgbClr val="0070C0"/>
                </a:solidFill>
                <a:effectLst>
                  <a:outerShdw blurRad="38100" dist="38100" dir="2700000" algn="tl">
                    <a:srgbClr val="000000">
                      <a:alpha val="43137"/>
                    </a:srgbClr>
                  </a:outerShdw>
                </a:effectLst>
                <a:latin typeface="Comic Sans MS" panose="030F0702030302020204" pitchFamily="66" charset="0"/>
              </a:rPr>
              <a:t>Decision Trees</a:t>
            </a:r>
          </a:p>
        </p:txBody>
      </p:sp>
      <p:sp>
        <p:nvSpPr>
          <p:cNvPr id="6" name="Slide Number Placeholder 5">
            <a:extLst>
              <a:ext uri="{FF2B5EF4-FFF2-40B4-BE49-F238E27FC236}">
                <a16:creationId xmlns:a16="http://schemas.microsoft.com/office/drawing/2014/main" id="{3AA58CDE-0F0E-4718-A8E3-F91A1386A90B}"/>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BE0337-12DD-4C99-AFF7-BE4BA12ED140}" type="slidenum">
              <a:rPr kumimoji="0" lang="en-US" sz="1200" b="0" i="0" u="none" strike="noStrike" kern="1200" cap="none" spc="0" normalizeH="0" baseline="0" noProof="0" smtClean="0">
                <a:ln>
                  <a:noFill/>
                </a:ln>
                <a:solidFill>
                  <a:srgbClr val="000000"/>
                </a:solidFill>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3" name="Picture 2">
            <a:extLst>
              <a:ext uri="{FF2B5EF4-FFF2-40B4-BE49-F238E27FC236}">
                <a16:creationId xmlns:a16="http://schemas.microsoft.com/office/drawing/2014/main" id="{B09C7E6A-F7DA-232C-26FF-3E89073D3BCA}"/>
              </a:ext>
            </a:extLst>
          </p:cNvPr>
          <p:cNvPicPr>
            <a:picLocks noChangeAspect="1"/>
          </p:cNvPicPr>
          <p:nvPr/>
        </p:nvPicPr>
        <p:blipFill>
          <a:blip r:embed="rId3"/>
          <a:stretch>
            <a:fillRect/>
          </a:stretch>
        </p:blipFill>
        <p:spPr>
          <a:xfrm>
            <a:off x="316643" y="1752600"/>
            <a:ext cx="8522557" cy="4298280"/>
          </a:xfrm>
          <a:prstGeom prst="rect">
            <a:avLst/>
          </a:prstGeom>
        </p:spPr>
      </p:pic>
      <p:sp>
        <p:nvSpPr>
          <p:cNvPr id="2" name="Arrow: Down 1">
            <a:extLst>
              <a:ext uri="{FF2B5EF4-FFF2-40B4-BE49-F238E27FC236}">
                <a16:creationId xmlns:a16="http://schemas.microsoft.com/office/drawing/2014/main" id="{96E0BB56-AC54-983F-C793-7CCFA2525C23}"/>
              </a:ext>
            </a:extLst>
          </p:cNvPr>
          <p:cNvSpPr/>
          <p:nvPr/>
        </p:nvSpPr>
        <p:spPr>
          <a:xfrm>
            <a:off x="6477000" y="1524000"/>
            <a:ext cx="304800" cy="457200"/>
          </a:xfrm>
          <a:prstGeom prst="downArrow">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375D4A6C-6C64-D8D8-4E05-131A31B60F8D}"/>
              </a:ext>
            </a:extLst>
          </p:cNvPr>
          <p:cNvSpPr/>
          <p:nvPr/>
        </p:nvSpPr>
        <p:spPr>
          <a:xfrm>
            <a:off x="4876800" y="2438400"/>
            <a:ext cx="304800" cy="457200"/>
          </a:xfrm>
          <a:prstGeom prst="downArrow">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ultiplication Sign 3">
            <a:extLst>
              <a:ext uri="{FF2B5EF4-FFF2-40B4-BE49-F238E27FC236}">
                <a16:creationId xmlns:a16="http://schemas.microsoft.com/office/drawing/2014/main" id="{A8A79B5F-D821-A21F-682C-28BAEB70D4EE}"/>
              </a:ext>
            </a:extLst>
          </p:cNvPr>
          <p:cNvSpPr/>
          <p:nvPr/>
        </p:nvSpPr>
        <p:spPr>
          <a:xfrm>
            <a:off x="7658100" y="3503930"/>
            <a:ext cx="685800" cy="4572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ication Sign 7">
            <a:extLst>
              <a:ext uri="{FF2B5EF4-FFF2-40B4-BE49-F238E27FC236}">
                <a16:creationId xmlns:a16="http://schemas.microsoft.com/office/drawing/2014/main" id="{F5DF6A60-6808-4693-B049-DECADD5C5F2F}"/>
              </a:ext>
            </a:extLst>
          </p:cNvPr>
          <p:cNvSpPr/>
          <p:nvPr/>
        </p:nvSpPr>
        <p:spPr>
          <a:xfrm>
            <a:off x="6286500" y="4419601"/>
            <a:ext cx="685800" cy="4572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72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4"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8D990B6-A601-444D-AC72-C8230086B469}"/>
              </a:ext>
            </a:extLst>
          </p:cNvPr>
          <p:cNvSpPr>
            <a:spLocks noGrp="1" noChangeArrowheads="1"/>
          </p:cNvSpPr>
          <p:nvPr>
            <p:ph type="title"/>
          </p:nvPr>
        </p:nvSpPr>
        <p:spPr>
          <a:xfrm>
            <a:off x="0" y="7374"/>
            <a:ext cx="9144000" cy="830826"/>
          </a:xfrm>
        </p:spPr>
        <p:txBody>
          <a:bodyPr/>
          <a:lstStyle/>
          <a:p>
            <a:pPr algn="ctr"/>
            <a:r>
              <a:rPr lang="en-US" altLang="en-US" sz="5400" dirty="0">
                <a:solidFill>
                  <a:srgbClr val="0070C0"/>
                </a:solidFill>
                <a:effectLst>
                  <a:outerShdw blurRad="38100" dist="38100" dir="2700000" algn="tl">
                    <a:srgbClr val="000000">
                      <a:alpha val="43137"/>
                    </a:srgbClr>
                  </a:outerShdw>
                </a:effectLst>
                <a:latin typeface="Comic Sans MS" panose="030F0702030302020204" pitchFamily="66" charset="0"/>
              </a:rPr>
              <a:t>Decision Trees</a:t>
            </a:r>
          </a:p>
        </p:txBody>
      </p:sp>
      <p:sp>
        <p:nvSpPr>
          <p:cNvPr id="71683" name="Rectangle 3">
            <a:extLst>
              <a:ext uri="{FF2B5EF4-FFF2-40B4-BE49-F238E27FC236}">
                <a16:creationId xmlns:a16="http://schemas.microsoft.com/office/drawing/2014/main" id="{924BFD13-1A0D-4EC2-B343-DDE731E2BF1A}"/>
              </a:ext>
            </a:extLst>
          </p:cNvPr>
          <p:cNvSpPr>
            <a:spLocks noGrp="1" noChangeArrowheads="1"/>
          </p:cNvSpPr>
          <p:nvPr>
            <p:ph type="body" sz="half" idx="1"/>
          </p:nvPr>
        </p:nvSpPr>
        <p:spPr>
          <a:xfrm>
            <a:off x="609600" y="1219200"/>
            <a:ext cx="7924800" cy="609600"/>
          </a:xfrm>
        </p:spPr>
        <p:txBody>
          <a:bodyPr/>
          <a:lstStyle/>
          <a:p>
            <a:pPr algn="ctr">
              <a:buFontTx/>
              <a:buNone/>
            </a:pPr>
            <a:r>
              <a:rPr lang="en-US" altLang="en-US" sz="2400" i="1"/>
              <a:t>Should I wait at this restaurant?</a:t>
            </a:r>
          </a:p>
        </p:txBody>
      </p:sp>
      <p:pic>
        <p:nvPicPr>
          <p:cNvPr id="71684" name="Picture 4">
            <a:extLst>
              <a:ext uri="{FF2B5EF4-FFF2-40B4-BE49-F238E27FC236}">
                <a16:creationId xmlns:a16="http://schemas.microsoft.com/office/drawing/2014/main" id="{7E87F0A8-A088-4796-ADBA-A0CEC121CB0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00200" y="1893888"/>
            <a:ext cx="6364288" cy="4125912"/>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6" name="Slide Number Placeholder 5">
            <a:extLst>
              <a:ext uri="{FF2B5EF4-FFF2-40B4-BE49-F238E27FC236}">
                <a16:creationId xmlns:a16="http://schemas.microsoft.com/office/drawing/2014/main" id="{3AA58CDE-0F0E-4718-A8E3-F91A1386A90B}"/>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38</a:t>
            </a:fld>
            <a:endParaRPr lang="en-US">
              <a:solidFill>
                <a:srgbClr val="000000"/>
              </a:solidFill>
              <a:latin typeface="Tahoma"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4500" i="1" kern="0" dirty="0">
                <a:solidFill>
                  <a:srgbClr val="FFFFFF"/>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a:rPr>
              <a:t>K Nearest Neighbor (KNN)</a:t>
            </a:r>
            <a:endPar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endParaRPr>
          </a:p>
        </p:txBody>
      </p:sp>
    </p:spTree>
    <p:extLst>
      <p:ext uri="{BB962C8B-B14F-4D97-AF65-F5344CB8AC3E}">
        <p14:creationId xmlns:p14="http://schemas.microsoft.com/office/powerpoint/2010/main" val="336632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CA5221EB-4F82-486D-8F4F-D80895E8EE0A}"/>
              </a:ext>
            </a:extLst>
          </p:cNvPr>
          <p:cNvSpPr txBox="1">
            <a:spLocks noChangeArrowheads="1"/>
          </p:cNvSpPr>
          <p:nvPr/>
        </p:nvSpPr>
        <p:spPr bwMode="auto">
          <a:xfrm>
            <a:off x="0" y="0"/>
            <a:ext cx="9144000" cy="736600"/>
          </a:xfrm>
          <a:prstGeom prst="rect">
            <a:avLst/>
          </a:prstGeom>
          <a:noFill/>
          <a:ln>
            <a:noFill/>
          </a:ln>
        </p:spPr>
        <p:txBody>
          <a:bodyPr lIns="92075" tIns="46038" rIns="92075" bIns="46038" anchor="ctr"/>
          <a:lstStyle>
            <a:lvl1pPr algn="ctr" rtl="0" eaLnBrk="0" fontAlgn="base" hangingPunct="0">
              <a:lnSpc>
                <a:spcPct val="90000"/>
              </a:lnSpc>
              <a:spcBef>
                <a:spcPct val="0"/>
              </a:spcBef>
              <a:spcAft>
                <a:spcPct val="0"/>
              </a:spcAft>
              <a:defRPr sz="3300">
                <a:solidFill>
                  <a:srgbClr val="0332B7"/>
                </a:solidFill>
                <a:latin typeface="+mj-lt"/>
                <a:ea typeface="+mj-ea"/>
                <a:cs typeface="+mj-cs"/>
              </a:defRPr>
            </a:lvl1pPr>
            <a:lvl2pPr algn="ctr" rtl="0" eaLnBrk="0" fontAlgn="base" hangingPunct="0">
              <a:lnSpc>
                <a:spcPct val="90000"/>
              </a:lnSpc>
              <a:spcBef>
                <a:spcPct val="0"/>
              </a:spcBef>
              <a:spcAft>
                <a:spcPct val="0"/>
              </a:spcAft>
              <a:defRPr sz="3300">
                <a:solidFill>
                  <a:srgbClr val="0332B7"/>
                </a:solidFill>
                <a:latin typeface="Comic Sans MS" pitchFamily="66" charset="0"/>
              </a:defRPr>
            </a:lvl2pPr>
            <a:lvl3pPr algn="ctr" rtl="0" eaLnBrk="0" fontAlgn="base" hangingPunct="0">
              <a:lnSpc>
                <a:spcPct val="90000"/>
              </a:lnSpc>
              <a:spcBef>
                <a:spcPct val="0"/>
              </a:spcBef>
              <a:spcAft>
                <a:spcPct val="0"/>
              </a:spcAft>
              <a:defRPr sz="3300">
                <a:solidFill>
                  <a:srgbClr val="0332B7"/>
                </a:solidFill>
                <a:latin typeface="Comic Sans MS" pitchFamily="66" charset="0"/>
              </a:defRPr>
            </a:lvl3pPr>
            <a:lvl4pPr algn="ctr" rtl="0" eaLnBrk="0" fontAlgn="base" hangingPunct="0">
              <a:lnSpc>
                <a:spcPct val="90000"/>
              </a:lnSpc>
              <a:spcBef>
                <a:spcPct val="0"/>
              </a:spcBef>
              <a:spcAft>
                <a:spcPct val="0"/>
              </a:spcAft>
              <a:defRPr sz="3300">
                <a:solidFill>
                  <a:srgbClr val="0332B7"/>
                </a:solidFill>
                <a:latin typeface="Comic Sans MS" pitchFamily="66" charset="0"/>
              </a:defRPr>
            </a:lvl4pPr>
            <a:lvl5pPr algn="ctr" rtl="0" eaLnBrk="0" fontAlgn="base" hangingPunct="0">
              <a:lnSpc>
                <a:spcPct val="90000"/>
              </a:lnSpc>
              <a:spcBef>
                <a:spcPct val="0"/>
              </a:spcBef>
              <a:spcAft>
                <a:spcPct val="0"/>
              </a:spcAft>
              <a:defRPr sz="3300">
                <a:solidFill>
                  <a:srgbClr val="0332B7"/>
                </a:solidFill>
                <a:latin typeface="Comic Sans MS" pitchFamily="66" charset="0"/>
              </a:defRPr>
            </a:lvl5pPr>
            <a:lvl6pPr marL="422041" algn="ctr" rtl="0" eaLnBrk="0" fontAlgn="base" hangingPunct="0">
              <a:lnSpc>
                <a:spcPct val="90000"/>
              </a:lnSpc>
              <a:spcBef>
                <a:spcPct val="0"/>
              </a:spcBef>
              <a:spcAft>
                <a:spcPct val="0"/>
              </a:spcAft>
              <a:defRPr sz="3323">
                <a:solidFill>
                  <a:srgbClr val="0332B7"/>
                </a:solidFill>
                <a:latin typeface="Comic Sans MS" pitchFamily="66" charset="0"/>
              </a:defRPr>
            </a:lvl6pPr>
            <a:lvl7pPr marL="844083" algn="ctr" rtl="0" eaLnBrk="0" fontAlgn="base" hangingPunct="0">
              <a:lnSpc>
                <a:spcPct val="90000"/>
              </a:lnSpc>
              <a:spcBef>
                <a:spcPct val="0"/>
              </a:spcBef>
              <a:spcAft>
                <a:spcPct val="0"/>
              </a:spcAft>
              <a:defRPr sz="3323">
                <a:solidFill>
                  <a:srgbClr val="0332B7"/>
                </a:solidFill>
                <a:latin typeface="Comic Sans MS" pitchFamily="66" charset="0"/>
              </a:defRPr>
            </a:lvl7pPr>
            <a:lvl8pPr marL="1266124" algn="ctr" rtl="0" eaLnBrk="0" fontAlgn="base" hangingPunct="0">
              <a:lnSpc>
                <a:spcPct val="90000"/>
              </a:lnSpc>
              <a:spcBef>
                <a:spcPct val="0"/>
              </a:spcBef>
              <a:spcAft>
                <a:spcPct val="0"/>
              </a:spcAft>
              <a:defRPr sz="3323">
                <a:solidFill>
                  <a:srgbClr val="0332B7"/>
                </a:solidFill>
                <a:latin typeface="Comic Sans MS" pitchFamily="66" charset="0"/>
              </a:defRPr>
            </a:lvl8pPr>
            <a:lvl9pPr marL="1688165" algn="ctr" rtl="0" eaLnBrk="0" fontAlgn="base" hangingPunct="0">
              <a:lnSpc>
                <a:spcPct val="90000"/>
              </a:lnSpc>
              <a:spcBef>
                <a:spcPct val="0"/>
              </a:spcBef>
              <a:spcAft>
                <a:spcPct val="0"/>
              </a:spcAft>
              <a:defRPr sz="3323">
                <a:solidFill>
                  <a:srgbClr val="0332B7"/>
                </a:solidFill>
                <a:latin typeface="Comic Sans MS" pitchFamily="66"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5400" b="0" i="0" u="none" strike="noStrike" kern="0" cap="none" spc="0" normalizeH="0" baseline="0" noProof="0" dirty="0">
                <a:ln>
                  <a:noFill/>
                </a:ln>
                <a:solidFill>
                  <a:srgbClr val="0332B7"/>
                </a:solidFill>
                <a:effectLst/>
                <a:uLnTx/>
                <a:uFillTx/>
                <a:latin typeface="Comic Sans MS"/>
                <a:ea typeface="+mj-ea"/>
                <a:cs typeface="Times New Roman"/>
              </a:rPr>
              <a:t> </a:t>
            </a:r>
            <a:r>
              <a:rPr kumimoji="0" lang="en-US" altLang="en-US" sz="5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a:ea typeface="+mj-ea"/>
                <a:cs typeface="Times New Roman"/>
              </a:rPr>
              <a:t>Machine Learning: Steps </a:t>
            </a:r>
          </a:p>
        </p:txBody>
      </p:sp>
      <p:pic>
        <p:nvPicPr>
          <p:cNvPr id="5" name="Content Placeholder 3">
            <a:extLst>
              <a:ext uri="{FF2B5EF4-FFF2-40B4-BE49-F238E27FC236}">
                <a16:creationId xmlns:a16="http://schemas.microsoft.com/office/drawing/2014/main" id="{B668150D-220E-4BBD-A88A-DA0956E15E5C}"/>
              </a:ext>
            </a:extLst>
          </p:cNvPr>
          <p:cNvPicPr>
            <a:picLocks noGrp="1" noChangeAspect="1"/>
          </p:cNvPicPr>
          <p:nvPr>
            <p:ph idx="1"/>
          </p:nvPr>
        </p:nvPicPr>
        <p:blipFill>
          <a:blip r:embed="rId3"/>
          <a:stretch>
            <a:fillRect/>
          </a:stretch>
        </p:blipFill>
        <p:spPr>
          <a:xfrm>
            <a:off x="457200" y="1219200"/>
            <a:ext cx="7618054" cy="4525963"/>
          </a:xfrm>
          <a:prstGeom prst="rect">
            <a:avLst/>
          </a:prstGeom>
        </p:spPr>
      </p:pic>
      <p:sp>
        <p:nvSpPr>
          <p:cNvPr id="7" name="TextBox 6">
            <a:extLst>
              <a:ext uri="{FF2B5EF4-FFF2-40B4-BE49-F238E27FC236}">
                <a16:creationId xmlns:a16="http://schemas.microsoft.com/office/drawing/2014/main" id="{E74205BA-403A-4AC7-9DC0-EEC038CEA3E7}"/>
              </a:ext>
            </a:extLst>
          </p:cNvPr>
          <p:cNvSpPr txBox="1"/>
          <p:nvPr/>
        </p:nvSpPr>
        <p:spPr>
          <a:xfrm>
            <a:off x="1524000" y="6016705"/>
            <a:ext cx="5410455" cy="523220"/>
          </a:xfrm>
          <a:prstGeom prst="rect">
            <a:avLst/>
          </a:prstGeom>
          <a:noFill/>
          <a:ln>
            <a:solidFill>
              <a:schemeClr val="accent1"/>
            </a:solidFill>
          </a:ln>
        </p:spPr>
        <p:txBody>
          <a:bodyPr wrap="none" rtlCol="0">
            <a:spAutoFit/>
          </a:bodyPr>
          <a:lstStyle/>
          <a:p>
            <a:r>
              <a:rPr lang="en-US" sz="2800" dirty="0">
                <a:solidFill>
                  <a:srgbClr val="FF0000"/>
                </a:solidFill>
              </a:rPr>
              <a:t>What are the most important steps?</a:t>
            </a:r>
          </a:p>
        </p:txBody>
      </p:sp>
      <p:cxnSp>
        <p:nvCxnSpPr>
          <p:cNvPr id="8" name="Straight Arrow Connector 7">
            <a:extLst>
              <a:ext uri="{FF2B5EF4-FFF2-40B4-BE49-F238E27FC236}">
                <a16:creationId xmlns:a16="http://schemas.microsoft.com/office/drawing/2014/main" id="{13C2AAD5-7AC7-45B4-9CDD-846ABAFAA2F0}"/>
              </a:ext>
            </a:extLst>
          </p:cNvPr>
          <p:cNvCxnSpPr/>
          <p:nvPr/>
        </p:nvCxnSpPr>
        <p:spPr bwMode="auto">
          <a:xfrm flipV="1">
            <a:off x="228600" y="1828800"/>
            <a:ext cx="381000" cy="304800"/>
          </a:xfrm>
          <a:prstGeom prst="straightConnector1">
            <a:avLst/>
          </a:prstGeom>
          <a:noFill/>
          <a:ln>
            <a:noFill/>
            <a:tailEnd type="triangle"/>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9F20EEDA-E640-4EF5-8FE1-5A896954A318}"/>
              </a:ext>
            </a:extLst>
          </p:cNvPr>
          <p:cNvCxnSpPr/>
          <p:nvPr/>
        </p:nvCxnSpPr>
        <p:spPr bwMode="auto">
          <a:xfrm flipV="1">
            <a:off x="152400" y="1981200"/>
            <a:ext cx="457200" cy="304800"/>
          </a:xfrm>
          <a:prstGeom prst="straightConnector1">
            <a:avLst/>
          </a:prstGeom>
          <a:noFill/>
          <a:ln w="28575"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id="{343F3F7A-A4B7-4123-B1B9-39DB1B88B157}"/>
              </a:ext>
            </a:extLst>
          </p:cNvPr>
          <p:cNvCxnSpPr/>
          <p:nvPr/>
        </p:nvCxnSpPr>
        <p:spPr bwMode="auto">
          <a:xfrm flipV="1">
            <a:off x="190500" y="2921000"/>
            <a:ext cx="457200" cy="304800"/>
          </a:xfrm>
          <a:prstGeom prst="straightConnector1">
            <a:avLst/>
          </a:prstGeom>
          <a:noFill/>
          <a:ln w="28575"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D3786A63-A2AF-41D9-8B5F-616CE6F31698}"/>
              </a:ext>
            </a:extLst>
          </p:cNvPr>
          <p:cNvCxnSpPr/>
          <p:nvPr/>
        </p:nvCxnSpPr>
        <p:spPr bwMode="auto">
          <a:xfrm flipV="1">
            <a:off x="152400" y="3632201"/>
            <a:ext cx="457200" cy="304800"/>
          </a:xfrm>
          <a:prstGeom prst="straightConnector1">
            <a:avLst/>
          </a:prstGeom>
          <a:noFill/>
          <a:ln w="28575"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73C750FF-837C-4011-9A0D-66D74F9C2325}"/>
              </a:ext>
            </a:extLst>
          </p:cNvPr>
          <p:cNvCxnSpPr/>
          <p:nvPr/>
        </p:nvCxnSpPr>
        <p:spPr bwMode="auto">
          <a:xfrm flipV="1">
            <a:off x="152400" y="1511300"/>
            <a:ext cx="457200" cy="304800"/>
          </a:xfrm>
          <a:prstGeom prst="straightConnector1">
            <a:avLst/>
          </a:prstGeom>
          <a:noFill/>
          <a:ln w="28575"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a:extLst>
              <a:ext uri="{FF2B5EF4-FFF2-40B4-BE49-F238E27FC236}">
                <a16:creationId xmlns:a16="http://schemas.microsoft.com/office/drawing/2014/main" id="{2965331D-73BC-42C4-86E5-97A25C67243F}"/>
              </a:ext>
            </a:extLst>
          </p:cNvPr>
          <p:cNvCxnSpPr/>
          <p:nvPr/>
        </p:nvCxnSpPr>
        <p:spPr bwMode="auto">
          <a:xfrm flipV="1">
            <a:off x="145473" y="4629727"/>
            <a:ext cx="457200" cy="304800"/>
          </a:xfrm>
          <a:prstGeom prst="straightConnector1">
            <a:avLst/>
          </a:prstGeom>
          <a:noFill/>
          <a:ln w="28575"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Slide Number Placeholder 5">
            <a:extLst>
              <a:ext uri="{FF2B5EF4-FFF2-40B4-BE49-F238E27FC236}">
                <a16:creationId xmlns:a16="http://schemas.microsoft.com/office/drawing/2014/main" id="{29574C1F-9CD9-482B-BD3D-44D699AC437F}"/>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4</a:t>
            </a:fld>
            <a:endParaRPr lang="en-US">
              <a:solidFill>
                <a:srgbClr val="000000"/>
              </a:solidFill>
              <a:latin typeface="Tahoma" pitchFamily="34" charset="0"/>
            </a:endParaRPr>
          </a:p>
        </p:txBody>
      </p:sp>
      <p:sp>
        <p:nvSpPr>
          <p:cNvPr id="2" name="TextBox 1">
            <a:extLst>
              <a:ext uri="{FF2B5EF4-FFF2-40B4-BE49-F238E27FC236}">
                <a16:creationId xmlns:a16="http://schemas.microsoft.com/office/drawing/2014/main" id="{6A4A9F93-D5EE-FA84-0D7E-E770DBF34C0C}"/>
              </a:ext>
            </a:extLst>
          </p:cNvPr>
          <p:cNvSpPr txBox="1"/>
          <p:nvPr/>
        </p:nvSpPr>
        <p:spPr>
          <a:xfrm>
            <a:off x="4572000" y="1295400"/>
            <a:ext cx="2409634" cy="369332"/>
          </a:xfrm>
          <a:prstGeom prst="rect">
            <a:avLst/>
          </a:prstGeom>
          <a:noFill/>
        </p:spPr>
        <p:txBody>
          <a:bodyPr wrap="none" rtlCol="0">
            <a:spAutoFit/>
          </a:bodyPr>
          <a:lstStyle/>
          <a:p>
            <a:r>
              <a:rPr lang="en-US" dirty="0">
                <a:solidFill>
                  <a:srgbClr val="FF0000"/>
                </a:solidFill>
              </a:rPr>
              <a:t>Garbage In Garbage out</a:t>
            </a:r>
          </a:p>
        </p:txBody>
      </p:sp>
      <p:sp>
        <p:nvSpPr>
          <p:cNvPr id="16" name="TextBox 15">
            <a:extLst>
              <a:ext uri="{FF2B5EF4-FFF2-40B4-BE49-F238E27FC236}">
                <a16:creationId xmlns:a16="http://schemas.microsoft.com/office/drawing/2014/main" id="{CD4DA5DF-DC39-98C1-EA53-42AB1552667A}"/>
              </a:ext>
            </a:extLst>
          </p:cNvPr>
          <p:cNvSpPr txBox="1"/>
          <p:nvPr/>
        </p:nvSpPr>
        <p:spPr>
          <a:xfrm>
            <a:off x="4592782" y="2313831"/>
            <a:ext cx="3268844" cy="369332"/>
          </a:xfrm>
          <a:prstGeom prst="rect">
            <a:avLst/>
          </a:prstGeom>
          <a:noFill/>
        </p:spPr>
        <p:txBody>
          <a:bodyPr wrap="none" rtlCol="0">
            <a:spAutoFit/>
          </a:bodyPr>
          <a:lstStyle/>
          <a:p>
            <a:r>
              <a:rPr lang="en-US" dirty="0">
                <a:solidFill>
                  <a:srgbClr val="FF0000"/>
                </a:solidFill>
              </a:rPr>
              <a:t>Simple Model? Complex Model?</a:t>
            </a:r>
          </a:p>
        </p:txBody>
      </p:sp>
      <p:sp>
        <p:nvSpPr>
          <p:cNvPr id="17" name="TextBox 16">
            <a:extLst>
              <a:ext uri="{FF2B5EF4-FFF2-40B4-BE49-F238E27FC236}">
                <a16:creationId xmlns:a16="http://schemas.microsoft.com/office/drawing/2014/main" id="{EDB627C3-69C3-AA88-ECFE-5A6614E245AA}"/>
              </a:ext>
            </a:extLst>
          </p:cNvPr>
          <p:cNvSpPr txBox="1"/>
          <p:nvPr/>
        </p:nvSpPr>
        <p:spPr>
          <a:xfrm>
            <a:off x="4572000" y="3487953"/>
            <a:ext cx="3903633" cy="369332"/>
          </a:xfrm>
          <a:prstGeom prst="rect">
            <a:avLst/>
          </a:prstGeom>
          <a:noFill/>
        </p:spPr>
        <p:txBody>
          <a:bodyPr wrap="none" rtlCol="0">
            <a:spAutoFit/>
          </a:bodyPr>
          <a:lstStyle/>
          <a:p>
            <a:r>
              <a:rPr lang="en-US" dirty="0">
                <a:solidFill>
                  <a:srgbClr val="FF0000"/>
                </a:solidFill>
              </a:rPr>
              <a:t>Fitting the model/minimizing the error!!</a:t>
            </a:r>
          </a:p>
        </p:txBody>
      </p:sp>
      <p:sp>
        <p:nvSpPr>
          <p:cNvPr id="18" name="TextBox 17">
            <a:extLst>
              <a:ext uri="{FF2B5EF4-FFF2-40B4-BE49-F238E27FC236}">
                <a16:creationId xmlns:a16="http://schemas.microsoft.com/office/drawing/2014/main" id="{BD627F78-B487-B4A0-8D52-9CE18E6F264C}"/>
              </a:ext>
            </a:extLst>
          </p:cNvPr>
          <p:cNvSpPr txBox="1"/>
          <p:nvPr/>
        </p:nvSpPr>
        <p:spPr>
          <a:xfrm>
            <a:off x="4058781" y="4431892"/>
            <a:ext cx="4051109" cy="369332"/>
          </a:xfrm>
          <a:prstGeom prst="rect">
            <a:avLst/>
          </a:prstGeom>
          <a:noFill/>
        </p:spPr>
        <p:txBody>
          <a:bodyPr wrap="none" rtlCol="0">
            <a:spAutoFit/>
          </a:bodyPr>
          <a:lstStyle/>
          <a:p>
            <a:r>
              <a:rPr lang="en-US" dirty="0">
                <a:solidFill>
                  <a:srgbClr val="FF0000"/>
                </a:solidFill>
              </a:rPr>
              <a:t>Is the model generalizing or memorizing?</a:t>
            </a:r>
          </a:p>
        </p:txBody>
      </p:sp>
    </p:spTree>
    <p:extLst>
      <p:ext uri="{BB962C8B-B14F-4D97-AF65-F5344CB8AC3E}">
        <p14:creationId xmlns:p14="http://schemas.microsoft.com/office/powerpoint/2010/main" val="201243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C9017564-8E5C-4009-9FD4-1E8B719DC453}"/>
              </a:ext>
            </a:extLst>
          </p:cNvPr>
          <p:cNvSpPr>
            <a:spLocks noGrp="1" noChangeArrowheads="1"/>
          </p:cNvSpPr>
          <p:nvPr>
            <p:ph type="title"/>
          </p:nvPr>
        </p:nvSpPr>
        <p:spPr>
          <a:xfrm>
            <a:off x="0" y="-12290"/>
            <a:ext cx="9144000" cy="698090"/>
          </a:xfrm>
        </p:spPr>
        <p:txBody>
          <a:bodyPr/>
          <a:lstStyle/>
          <a:p>
            <a:pPr algn="ctr"/>
            <a:r>
              <a:rPr lang="en-US" altLang="en-US" sz="4800" dirty="0">
                <a:solidFill>
                  <a:srgbClr val="0070C0"/>
                </a:solidFill>
                <a:effectLst>
                  <a:outerShdw blurRad="38100" dist="38100" dir="2700000" algn="tl">
                    <a:srgbClr val="000000">
                      <a:alpha val="43137"/>
                    </a:srgbClr>
                  </a:outerShdw>
                </a:effectLst>
                <a:latin typeface="Comic Sans MS" panose="030F0702030302020204" pitchFamily="66" charset="0"/>
              </a:rPr>
              <a:t>K-Nearest Neighbor Model</a:t>
            </a:r>
          </a:p>
        </p:txBody>
      </p:sp>
      <p:sp>
        <p:nvSpPr>
          <p:cNvPr id="90115" name="Rectangle 3">
            <a:extLst>
              <a:ext uri="{FF2B5EF4-FFF2-40B4-BE49-F238E27FC236}">
                <a16:creationId xmlns:a16="http://schemas.microsoft.com/office/drawing/2014/main" id="{E3E5EC42-D581-4E5C-A1B0-496C2810953B}"/>
              </a:ext>
            </a:extLst>
          </p:cNvPr>
          <p:cNvSpPr>
            <a:spLocks noGrp="1" noChangeArrowheads="1"/>
          </p:cNvSpPr>
          <p:nvPr>
            <p:ph type="body" idx="1"/>
          </p:nvPr>
        </p:nvSpPr>
        <p:spPr>
          <a:xfrm>
            <a:off x="381000" y="1219200"/>
            <a:ext cx="7924800" cy="4800600"/>
          </a:xfrm>
        </p:spPr>
        <p:txBody>
          <a:bodyPr/>
          <a:lstStyle/>
          <a:p>
            <a:pPr>
              <a:lnSpc>
                <a:spcPct val="90000"/>
              </a:lnSpc>
              <a:buFontTx/>
              <a:buNone/>
            </a:pPr>
            <a:r>
              <a:rPr lang="en-US" altLang="en-US" sz="2400" i="1" u="sng" dirty="0">
                <a:solidFill>
                  <a:srgbClr val="0000FF"/>
                </a:solidFill>
                <a:effectLst>
                  <a:outerShdw blurRad="38100" dist="38100" dir="2700000" algn="tl">
                    <a:srgbClr val="000000">
                      <a:alpha val="43137"/>
                    </a:srgbClr>
                  </a:outerShdw>
                </a:effectLst>
              </a:rPr>
              <a:t>Key Idea</a:t>
            </a:r>
            <a:r>
              <a:rPr lang="en-US" altLang="en-US" sz="2400" dirty="0">
                <a:solidFill>
                  <a:srgbClr val="0000FF"/>
                </a:solidFill>
              </a:rPr>
              <a:t>: Properties of an input </a:t>
            </a:r>
            <a:r>
              <a:rPr lang="en-US" altLang="en-US" sz="2400" i="1" dirty="0">
                <a:solidFill>
                  <a:srgbClr val="0000FF"/>
                </a:solidFill>
              </a:rPr>
              <a:t>x</a:t>
            </a:r>
            <a:r>
              <a:rPr lang="en-US" altLang="en-US" sz="2400" dirty="0">
                <a:solidFill>
                  <a:srgbClr val="0000FF"/>
                </a:solidFill>
              </a:rPr>
              <a:t> are likely to be </a:t>
            </a:r>
            <a:r>
              <a:rPr lang="en-US" altLang="en-US" sz="2400" i="1" dirty="0">
                <a:solidFill>
                  <a:srgbClr val="0000FF"/>
                </a:solidFill>
              </a:rPr>
              <a:t>similar</a:t>
            </a:r>
            <a:r>
              <a:rPr lang="en-US" altLang="en-US" sz="2400" dirty="0">
                <a:solidFill>
                  <a:srgbClr val="0000FF"/>
                </a:solidFill>
              </a:rPr>
              <a:t> to those of points in the </a:t>
            </a:r>
            <a:r>
              <a:rPr lang="en-US" altLang="en-US" sz="2400" i="1" dirty="0">
                <a:effectLst>
                  <a:outerShdw blurRad="38100" dist="38100" dir="2700000" algn="tl">
                    <a:srgbClr val="000000">
                      <a:alpha val="43137"/>
                    </a:srgbClr>
                  </a:outerShdw>
                </a:effectLst>
              </a:rPr>
              <a:t>neighborhood</a:t>
            </a:r>
            <a:r>
              <a:rPr lang="en-US" altLang="en-US" sz="2400" dirty="0">
                <a:solidFill>
                  <a:srgbClr val="0000FF"/>
                </a:solidFill>
              </a:rPr>
              <a:t> of </a:t>
            </a:r>
            <a:r>
              <a:rPr lang="en-US" altLang="en-US" sz="2400" i="1" dirty="0">
                <a:solidFill>
                  <a:srgbClr val="0000FF"/>
                </a:solidFill>
              </a:rPr>
              <a:t>x</a:t>
            </a:r>
            <a:r>
              <a:rPr lang="en-US" altLang="en-US" sz="2400" dirty="0">
                <a:solidFill>
                  <a:srgbClr val="0000FF"/>
                </a:solidFill>
              </a:rPr>
              <a:t>.</a:t>
            </a:r>
          </a:p>
          <a:p>
            <a:pPr>
              <a:lnSpc>
                <a:spcPct val="90000"/>
              </a:lnSpc>
              <a:buFontTx/>
              <a:buNone/>
            </a:pPr>
            <a:endParaRPr lang="en-US" altLang="en-US" sz="2400" dirty="0">
              <a:solidFill>
                <a:srgbClr val="0000FF"/>
              </a:solidFill>
            </a:endParaRPr>
          </a:p>
          <a:p>
            <a:pPr>
              <a:lnSpc>
                <a:spcPct val="90000"/>
              </a:lnSpc>
              <a:buFontTx/>
              <a:buNone/>
            </a:pPr>
            <a:r>
              <a:rPr lang="en-US" altLang="en-US" sz="2400" i="1" u="sng" dirty="0">
                <a:effectLst>
                  <a:outerShdw blurRad="38100" dist="38100" dir="2700000" algn="tl">
                    <a:srgbClr val="000000">
                      <a:alpha val="43137"/>
                    </a:srgbClr>
                  </a:outerShdw>
                </a:effectLst>
              </a:rPr>
              <a:t>Basic Idea</a:t>
            </a:r>
            <a:r>
              <a:rPr lang="en-US" altLang="en-US" sz="2400" dirty="0"/>
              <a:t>: Find (</a:t>
            </a:r>
            <a:r>
              <a:rPr lang="en-US" altLang="en-US" sz="2400" i="1" dirty="0"/>
              <a:t>k</a:t>
            </a:r>
            <a:r>
              <a:rPr lang="en-US" altLang="en-US" sz="2400" dirty="0"/>
              <a:t>) nearest neighbor(s) of </a:t>
            </a:r>
            <a:r>
              <a:rPr lang="en-US" altLang="en-US" sz="2400" i="1" dirty="0"/>
              <a:t>x</a:t>
            </a:r>
            <a:r>
              <a:rPr lang="en-US" altLang="en-US" sz="2400" dirty="0"/>
              <a:t> and infer target attribute value(s) of </a:t>
            </a:r>
            <a:r>
              <a:rPr lang="en-US" altLang="en-US" sz="2400" i="1" dirty="0"/>
              <a:t>x</a:t>
            </a:r>
            <a:r>
              <a:rPr lang="en-US" altLang="en-US" sz="2400" dirty="0"/>
              <a:t> based on corresponding attribute value(s).</a:t>
            </a:r>
          </a:p>
          <a:p>
            <a:pPr>
              <a:lnSpc>
                <a:spcPct val="90000"/>
              </a:lnSpc>
              <a:buFontTx/>
              <a:buNone/>
            </a:pPr>
            <a:endParaRPr lang="en-US" altLang="en-US" sz="2400" dirty="0">
              <a:solidFill>
                <a:srgbClr val="0000FF"/>
              </a:solidFill>
            </a:endParaRPr>
          </a:p>
          <a:p>
            <a:pPr>
              <a:lnSpc>
                <a:spcPct val="90000"/>
              </a:lnSpc>
              <a:buFontTx/>
              <a:buNone/>
            </a:pPr>
            <a:r>
              <a:rPr lang="en-US" altLang="en-US" sz="2400" dirty="0">
                <a:solidFill>
                  <a:srgbClr val="FF0000"/>
                </a:solidFill>
              </a:rPr>
              <a:t>Lazy?</a:t>
            </a:r>
          </a:p>
          <a:p>
            <a:pPr>
              <a:lnSpc>
                <a:spcPct val="90000"/>
              </a:lnSpc>
              <a:buFontTx/>
              <a:buNone/>
            </a:pPr>
            <a:r>
              <a:rPr lang="en-US" altLang="en-US" sz="2400" dirty="0">
                <a:effectLst>
                  <a:outerShdw blurRad="38100" dist="38100" dir="2700000" algn="tl">
                    <a:srgbClr val="000000">
                      <a:alpha val="43137"/>
                    </a:srgbClr>
                  </a:outerShdw>
                </a:effectLst>
              </a:rPr>
              <a:t>It does no training at all when you supply the training data!!</a:t>
            </a:r>
          </a:p>
          <a:p>
            <a:pPr>
              <a:lnSpc>
                <a:spcPct val="90000"/>
              </a:lnSpc>
              <a:buFontTx/>
              <a:buNone/>
            </a:pPr>
            <a:endParaRPr lang="en-US" altLang="en-US" sz="2400" dirty="0">
              <a:solidFill>
                <a:srgbClr val="0000FF"/>
              </a:solidFill>
            </a:endParaRPr>
          </a:p>
          <a:p>
            <a:pPr>
              <a:lnSpc>
                <a:spcPct val="90000"/>
              </a:lnSpc>
              <a:buFontTx/>
              <a:buNone/>
            </a:pPr>
            <a:endParaRPr lang="en-US" altLang="en-US" sz="2400" dirty="0">
              <a:solidFill>
                <a:srgbClr val="0000FF"/>
              </a:solidFill>
            </a:endParaRPr>
          </a:p>
          <a:p>
            <a:pPr>
              <a:lnSpc>
                <a:spcPct val="90000"/>
              </a:lnSpc>
              <a:buFontTx/>
              <a:buNone/>
            </a:pPr>
            <a:r>
              <a:rPr lang="en-US" altLang="en-US" sz="1800" dirty="0">
                <a:solidFill>
                  <a:srgbClr val="0000FF"/>
                </a:solidFill>
              </a:rPr>
              <a:t>[</a:t>
            </a:r>
            <a:r>
              <a:rPr lang="en-US" altLang="en-US" sz="1800" i="1" dirty="0">
                <a:solidFill>
                  <a:srgbClr val="0000FF"/>
                </a:solidFill>
              </a:rPr>
              <a:t>instance-based learning, case-based reasoning, analogical reasoning</a:t>
            </a:r>
            <a:r>
              <a:rPr lang="en-US" altLang="en-US" sz="1800" dirty="0">
                <a:solidFill>
                  <a:srgbClr val="0000FF"/>
                </a:solidFill>
              </a:rPr>
              <a:t>]</a:t>
            </a:r>
          </a:p>
        </p:txBody>
      </p:sp>
      <p:sp>
        <p:nvSpPr>
          <p:cNvPr id="5" name="Slide Number Placeholder 5">
            <a:extLst>
              <a:ext uri="{FF2B5EF4-FFF2-40B4-BE49-F238E27FC236}">
                <a16:creationId xmlns:a16="http://schemas.microsoft.com/office/drawing/2014/main" id="{E268E798-7800-4527-9255-5AE1081BA114}"/>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40</a:t>
            </a:fld>
            <a:endParaRPr lang="en-US">
              <a:solidFill>
                <a:srgbClr val="000000"/>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11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01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179512" y="1052737"/>
            <a:ext cx="8532439" cy="1424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4D4D4D"/>
              </a:buClr>
              <a:buFont typeface="Wingdings" pitchFamily="2" charset="2"/>
              <a:buChar char="§"/>
              <a:defRPr sz="3200">
                <a:solidFill>
                  <a:srgbClr val="292929"/>
                </a:solidFill>
                <a:latin typeface="+mn-lt"/>
                <a:ea typeface="+mn-ea"/>
                <a:cs typeface="+mn-cs"/>
              </a:defRPr>
            </a:lvl1pPr>
            <a:lvl2pPr marL="742950" indent="-285750" algn="l" rtl="0" eaLnBrk="1" fontAlgn="base" hangingPunct="1">
              <a:spcBef>
                <a:spcPct val="20000"/>
              </a:spcBef>
              <a:spcAft>
                <a:spcPct val="0"/>
              </a:spcAft>
              <a:buClr>
                <a:srgbClr val="4D4D4D"/>
              </a:buClr>
              <a:buFont typeface="Wingdings" pitchFamily="2" charset="2"/>
              <a:buChar char="§"/>
              <a:defRPr sz="2800">
                <a:solidFill>
                  <a:srgbClr val="292929"/>
                </a:solidFill>
                <a:latin typeface="+mn-lt"/>
              </a:defRPr>
            </a:lvl2pPr>
            <a:lvl3pPr marL="1143000" indent="-228600" algn="l" rtl="0" eaLnBrk="1" fontAlgn="base" hangingPunct="1">
              <a:spcBef>
                <a:spcPct val="20000"/>
              </a:spcBef>
              <a:spcAft>
                <a:spcPct val="0"/>
              </a:spcAft>
              <a:buClr>
                <a:srgbClr val="4D4D4D"/>
              </a:buClr>
              <a:buFont typeface="Wingdings" pitchFamily="2" charset="2"/>
              <a:buChar char="§"/>
              <a:defRPr sz="2400">
                <a:solidFill>
                  <a:srgbClr val="292929"/>
                </a:solidFill>
                <a:latin typeface="+mn-lt"/>
              </a:defRPr>
            </a:lvl3pPr>
            <a:lvl4pPr marL="1600200" indent="-228600" algn="l" rtl="0" eaLnBrk="1" fontAlgn="base" hangingPunct="1">
              <a:spcBef>
                <a:spcPct val="20000"/>
              </a:spcBef>
              <a:spcAft>
                <a:spcPct val="0"/>
              </a:spcAft>
              <a:buClr>
                <a:srgbClr val="4D4D4D"/>
              </a:buClr>
              <a:buFont typeface="Wingdings" pitchFamily="2" charset="2"/>
              <a:buChar char="§"/>
              <a:defRPr sz="2000">
                <a:solidFill>
                  <a:srgbClr val="292929"/>
                </a:solidFill>
                <a:latin typeface="+mn-lt"/>
              </a:defRPr>
            </a:lvl4pPr>
            <a:lvl5pPr marL="2057400" indent="-228600" algn="l" rtl="0" eaLnBrk="1" fontAlgn="base" hangingPunct="1">
              <a:spcBef>
                <a:spcPct val="20000"/>
              </a:spcBef>
              <a:spcAft>
                <a:spcPct val="0"/>
              </a:spcAft>
              <a:buClr>
                <a:srgbClr val="4D4D4D"/>
              </a:buClr>
              <a:buFont typeface="Wingdings" pitchFamily="2" charset="2"/>
              <a:buChar char="§"/>
              <a:defRPr sz="2000">
                <a:solidFill>
                  <a:srgbClr val="292929"/>
                </a:solidFill>
                <a:latin typeface="+mn-lt"/>
              </a:defRPr>
            </a:lvl5pPr>
            <a:lvl6pPr marL="2514600" indent="-228600" algn="l" rtl="0" eaLnBrk="1" fontAlgn="base" hangingPunct="1">
              <a:spcBef>
                <a:spcPct val="20000"/>
              </a:spcBef>
              <a:spcAft>
                <a:spcPct val="0"/>
              </a:spcAft>
              <a:buClr>
                <a:srgbClr val="4D4D4D"/>
              </a:buClr>
              <a:buFont typeface="Wingdings" pitchFamily="2" charset="2"/>
              <a:buChar char="§"/>
              <a:defRPr sz="2000">
                <a:solidFill>
                  <a:srgbClr val="292929"/>
                </a:solidFill>
                <a:latin typeface="+mn-lt"/>
              </a:defRPr>
            </a:lvl6pPr>
            <a:lvl7pPr marL="2971800" indent="-228600" algn="l" rtl="0" eaLnBrk="1" fontAlgn="base" hangingPunct="1">
              <a:spcBef>
                <a:spcPct val="20000"/>
              </a:spcBef>
              <a:spcAft>
                <a:spcPct val="0"/>
              </a:spcAft>
              <a:buClr>
                <a:srgbClr val="4D4D4D"/>
              </a:buClr>
              <a:buFont typeface="Wingdings" pitchFamily="2" charset="2"/>
              <a:buChar char="§"/>
              <a:defRPr sz="2000">
                <a:solidFill>
                  <a:srgbClr val="292929"/>
                </a:solidFill>
                <a:latin typeface="+mn-lt"/>
              </a:defRPr>
            </a:lvl7pPr>
            <a:lvl8pPr marL="3429000" indent="-228600" algn="l" rtl="0" eaLnBrk="1" fontAlgn="base" hangingPunct="1">
              <a:spcBef>
                <a:spcPct val="20000"/>
              </a:spcBef>
              <a:spcAft>
                <a:spcPct val="0"/>
              </a:spcAft>
              <a:buClr>
                <a:srgbClr val="4D4D4D"/>
              </a:buClr>
              <a:buFont typeface="Wingdings" pitchFamily="2" charset="2"/>
              <a:buChar char="§"/>
              <a:defRPr sz="2000">
                <a:solidFill>
                  <a:srgbClr val="292929"/>
                </a:solidFill>
                <a:latin typeface="+mn-lt"/>
              </a:defRPr>
            </a:lvl8pPr>
            <a:lvl9pPr marL="3886200" indent="-228600" algn="l" rtl="0" eaLnBrk="1" fontAlgn="base" hangingPunct="1">
              <a:spcBef>
                <a:spcPct val="20000"/>
              </a:spcBef>
              <a:spcAft>
                <a:spcPct val="0"/>
              </a:spcAft>
              <a:buClr>
                <a:srgbClr val="4D4D4D"/>
              </a:buClr>
              <a:buFont typeface="Wingdings" pitchFamily="2" charset="2"/>
              <a:buChar char="§"/>
              <a:defRPr sz="2000">
                <a:solidFill>
                  <a:srgbClr val="292929"/>
                </a:solidFill>
                <a:latin typeface="+mn-lt"/>
              </a:defRPr>
            </a:lvl9pPr>
          </a:lstStyle>
          <a:p>
            <a:pPr marL="0" marR="0" lvl="0" indent="0" algn="l" defTabSz="914400" rtl="0" eaLnBrk="1" fontAlgn="base" latinLnBrk="0" hangingPunct="1">
              <a:lnSpc>
                <a:spcPct val="100000"/>
              </a:lnSpc>
              <a:spcBef>
                <a:spcPct val="20000"/>
              </a:spcBef>
              <a:spcAft>
                <a:spcPct val="0"/>
              </a:spcAft>
              <a:buClr>
                <a:srgbClr val="4D4D4D"/>
              </a:buClr>
              <a:buSzTx/>
              <a:buFont typeface="Wingdings" pitchFamily="2" charset="2"/>
              <a:buNone/>
              <a:tabLst/>
              <a:defRPr/>
            </a:pPr>
            <a:r>
              <a:rPr kumimoji="0" lang="en-CA" sz="2400" b="1" i="0" u="none" strike="noStrike" kern="0" cap="none" spc="0" normalizeH="0" baseline="0" noProof="0" dirty="0">
                <a:ln>
                  <a:noFill/>
                </a:ln>
                <a:solidFill>
                  <a:prstClr val="black"/>
                </a:solidFill>
                <a:effectLst/>
                <a:uLnTx/>
                <a:uFillTx/>
                <a:latin typeface="Cambria Math"/>
                <a:ea typeface="+mn-ea"/>
                <a:cs typeface="Cambria Math"/>
              </a:rPr>
              <a:t>Idea: </a:t>
            </a:r>
          </a:p>
          <a:p>
            <a:pPr marL="742950" marR="0" lvl="1" indent="-285750" algn="l" defTabSz="914400" rtl="0" eaLnBrk="1" fontAlgn="base" latinLnBrk="0" hangingPunct="1">
              <a:lnSpc>
                <a:spcPct val="100000"/>
              </a:lnSpc>
              <a:spcBef>
                <a:spcPct val="20000"/>
              </a:spcBef>
              <a:spcAft>
                <a:spcPct val="0"/>
              </a:spcAft>
              <a:buClr>
                <a:srgbClr val="4D4D4D"/>
              </a:buClr>
              <a:buSzTx/>
              <a:buFont typeface="Courier New" panose="02070309020205020404" pitchFamily="49" charset="0"/>
              <a:buChar char="o"/>
              <a:tabLst/>
              <a:defRPr/>
            </a:pPr>
            <a:r>
              <a:rPr kumimoji="0" lang="en-CA" sz="2400" b="1" i="0" u="none" strike="noStrike" kern="0" cap="none" spc="0" normalizeH="0" baseline="0" noProof="0" dirty="0">
                <a:ln>
                  <a:noFill/>
                </a:ln>
                <a:solidFill>
                  <a:prstClr val="black"/>
                </a:solidFill>
                <a:effectLst/>
                <a:uLnTx/>
                <a:uFillTx/>
                <a:latin typeface="Cambria Math"/>
                <a:ea typeface="+mn-ea"/>
                <a:cs typeface="Cambria Math"/>
              </a:rPr>
              <a:t>Identify </a:t>
            </a:r>
            <a:r>
              <a:rPr kumimoji="0" lang="en-CA" sz="2400" b="1" i="1" u="none" strike="noStrike" kern="0" cap="none" spc="0" normalizeH="0" baseline="0" noProof="0" dirty="0">
                <a:ln>
                  <a:noFill/>
                </a:ln>
                <a:solidFill>
                  <a:prstClr val="black"/>
                </a:solidFill>
                <a:effectLst/>
                <a:uLnTx/>
                <a:uFillTx/>
                <a:latin typeface="Cambria Math"/>
                <a:ea typeface="+mn-ea"/>
                <a:cs typeface="Cambria Math"/>
              </a:rPr>
              <a:t>K  </a:t>
            </a:r>
            <a:r>
              <a:rPr kumimoji="0" lang="en-CA" sz="2400" b="1" i="0" u="none" strike="noStrike" kern="0" cap="none" spc="0" normalizeH="0" baseline="0" noProof="0" dirty="0">
                <a:ln>
                  <a:noFill/>
                </a:ln>
                <a:solidFill>
                  <a:prstClr val="black"/>
                </a:solidFill>
                <a:effectLst/>
                <a:uLnTx/>
                <a:uFillTx/>
                <a:latin typeface="Cambria Math"/>
                <a:ea typeface="+mn-ea"/>
                <a:cs typeface="Cambria Math"/>
              </a:rPr>
              <a:t>records in the training data set that are similar to a new record that we wish to classify</a:t>
            </a:r>
          </a:p>
          <a:p>
            <a:pPr marL="342900" marR="0" lvl="0" indent="-342900" algn="l" defTabSz="914400" rtl="0" eaLnBrk="1" fontAlgn="base" latinLnBrk="0" hangingPunct="1">
              <a:lnSpc>
                <a:spcPct val="100000"/>
              </a:lnSpc>
              <a:spcBef>
                <a:spcPct val="20000"/>
              </a:spcBef>
              <a:spcAft>
                <a:spcPct val="0"/>
              </a:spcAft>
              <a:buClr>
                <a:srgbClr val="4D4D4D"/>
              </a:buClr>
              <a:buSzTx/>
              <a:buFont typeface="Wingdings" panose="05000000000000000000" pitchFamily="2" charset="2"/>
              <a:buChar char="Ø"/>
              <a:tabLst/>
              <a:defRPr/>
            </a:pPr>
            <a:endParaRPr kumimoji="0" lang="en-CA" sz="2400" b="1" i="0" u="none" strike="noStrike" kern="0" cap="none" spc="0" normalizeH="0" baseline="0" noProof="0" dirty="0">
              <a:ln>
                <a:noFill/>
              </a:ln>
              <a:solidFill>
                <a:srgbClr val="292929"/>
              </a:solidFill>
              <a:effectLst/>
              <a:uLnTx/>
              <a:uFillTx/>
              <a:latin typeface="Calibri"/>
              <a:ea typeface="+mn-ea"/>
              <a:cs typeface="+mn-cs"/>
            </a:endParaRPr>
          </a:p>
        </p:txBody>
      </p:sp>
      <p:grpSp>
        <p:nvGrpSpPr>
          <p:cNvPr id="33" name="Group 32"/>
          <p:cNvGrpSpPr/>
          <p:nvPr/>
        </p:nvGrpSpPr>
        <p:grpSpPr>
          <a:xfrm>
            <a:off x="2362200" y="2971800"/>
            <a:ext cx="4495800" cy="3022477"/>
            <a:chOff x="2362200" y="2971800"/>
            <a:chExt cx="4495800" cy="3022477"/>
          </a:xfrm>
        </p:grpSpPr>
        <p:cxnSp>
          <p:nvCxnSpPr>
            <p:cNvPr id="3" name="Straight Arrow Connector 2"/>
            <p:cNvCxnSpPr/>
            <p:nvPr/>
          </p:nvCxnSpPr>
          <p:spPr>
            <a:xfrm>
              <a:off x="3008376" y="5608982"/>
              <a:ext cx="3849624" cy="10942"/>
            </a:xfrm>
            <a:prstGeom prst="straightConnector1">
              <a:avLst/>
            </a:prstGeom>
            <a:ln w="38100">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3019390" y="2971800"/>
              <a:ext cx="0" cy="2648124"/>
            </a:xfrm>
            <a:prstGeom prst="straightConnector1">
              <a:avLst/>
            </a:prstGeom>
            <a:ln w="38100">
              <a:solidFill>
                <a:srgbClr val="292929"/>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15157" y="5605334"/>
              <a:ext cx="911172" cy="3889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X</a:t>
              </a:r>
              <a:r>
                <a:rPr kumimoji="0" lang="en-US" sz="1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1.2</a:t>
              </a:r>
              <a:endParaRPr kumimoji="0" lang="en-CA" sz="1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12" name="TextBox 11"/>
            <p:cNvSpPr txBox="1"/>
            <p:nvPr/>
          </p:nvSpPr>
          <p:spPr>
            <a:xfrm>
              <a:off x="2362200" y="4175493"/>
              <a:ext cx="911172" cy="3889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X</a:t>
              </a:r>
              <a:r>
                <a:rPr kumimoji="0" lang="en-US" sz="1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1.1</a:t>
              </a:r>
              <a:endParaRPr kumimoji="0" lang="en-CA" sz="1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grpSp>
      <p:sp>
        <p:nvSpPr>
          <p:cNvPr id="19" name="Rectangle 18"/>
          <p:cNvSpPr/>
          <p:nvPr/>
        </p:nvSpPr>
        <p:spPr>
          <a:xfrm>
            <a:off x="3383973" y="3815181"/>
            <a:ext cx="152400" cy="134543"/>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3134589" y="3259008"/>
            <a:ext cx="152400" cy="134543"/>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3810000" y="3503060"/>
            <a:ext cx="152400" cy="134543"/>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3494574" y="4952166"/>
            <a:ext cx="152400" cy="134543"/>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3810000" y="4151568"/>
            <a:ext cx="152400" cy="134543"/>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8-Point Star 25"/>
          <p:cNvSpPr/>
          <p:nvPr/>
        </p:nvSpPr>
        <p:spPr>
          <a:xfrm>
            <a:off x="4205701" y="4293234"/>
            <a:ext cx="251460" cy="251459"/>
          </a:xfrm>
          <a:prstGeom prst="star8">
            <a:avLst>
              <a:gd name="adj" fmla="val 19628"/>
            </a:avLst>
          </a:prstGeom>
          <a:solidFill>
            <a:srgbClr val="F2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4763124" y="4258078"/>
            <a:ext cx="184404" cy="161522"/>
          </a:xfrm>
          <a:prstGeom prst="ellipse">
            <a:avLst/>
          </a:prstGeom>
          <a:solidFill>
            <a:srgbClr val="9954CC"/>
          </a:solidFill>
          <a:ln>
            <a:solidFill>
              <a:srgbClr val="8D4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4565074" y="4595216"/>
            <a:ext cx="184404" cy="177674"/>
          </a:xfrm>
          <a:prstGeom prst="ellipse">
            <a:avLst/>
          </a:prstGeom>
          <a:solidFill>
            <a:srgbClr val="9954CC"/>
          </a:solidFill>
          <a:ln>
            <a:solidFill>
              <a:srgbClr val="8D4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5444836" y="5065105"/>
            <a:ext cx="184404" cy="161522"/>
          </a:xfrm>
          <a:prstGeom prst="ellipse">
            <a:avLst/>
          </a:prstGeom>
          <a:solidFill>
            <a:srgbClr val="9954CC"/>
          </a:solidFill>
          <a:ln>
            <a:solidFill>
              <a:srgbClr val="8D4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5943600" y="5217505"/>
            <a:ext cx="184404" cy="161522"/>
          </a:xfrm>
          <a:prstGeom prst="ellipse">
            <a:avLst/>
          </a:prstGeom>
          <a:solidFill>
            <a:srgbClr val="9954CC"/>
          </a:solidFill>
          <a:ln>
            <a:solidFill>
              <a:srgbClr val="8D4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5977405" y="4334278"/>
            <a:ext cx="184404" cy="161522"/>
          </a:xfrm>
          <a:prstGeom prst="ellipse">
            <a:avLst/>
          </a:prstGeom>
          <a:solidFill>
            <a:srgbClr val="9954CC"/>
          </a:solidFill>
          <a:ln>
            <a:solidFill>
              <a:srgbClr val="8D4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5537038" y="3115404"/>
            <a:ext cx="914400" cy="4217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Class A</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8D42C6"/>
                </a:solidFill>
                <a:effectLst/>
                <a:uLnTx/>
                <a:uFillTx/>
                <a:latin typeface="Arial Black" panose="020B0A04020102020204" pitchFamily="34" charset="0"/>
                <a:ea typeface="+mn-ea"/>
                <a:cs typeface="+mn-cs"/>
              </a:rPr>
              <a:t>Class B</a:t>
            </a:r>
            <a:endParaRPr kumimoji="0" lang="en-CA" sz="1050" b="1" i="0" u="none" strike="noStrike" kern="1200" cap="none" spc="0" normalizeH="0" baseline="0" noProof="0" dirty="0">
              <a:ln>
                <a:noFill/>
              </a:ln>
              <a:solidFill>
                <a:srgbClr val="8D42C6"/>
              </a:solidFill>
              <a:effectLst/>
              <a:uLnTx/>
              <a:uFillTx/>
              <a:latin typeface="Arial Black" panose="020B0A04020102020204" pitchFamily="34" charset="0"/>
              <a:ea typeface="+mn-ea"/>
              <a:cs typeface="+mn-cs"/>
            </a:endParaRPr>
          </a:p>
        </p:txBody>
      </p:sp>
      <p:sp>
        <p:nvSpPr>
          <p:cNvPr id="35" name="Rectangle 34"/>
          <p:cNvSpPr/>
          <p:nvPr/>
        </p:nvSpPr>
        <p:spPr>
          <a:xfrm>
            <a:off x="5583382" y="3169767"/>
            <a:ext cx="152400" cy="134543"/>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5579919" y="3333287"/>
            <a:ext cx="184404" cy="161522"/>
          </a:xfrm>
          <a:prstGeom prst="ellipse">
            <a:avLst/>
          </a:prstGeom>
          <a:solidFill>
            <a:srgbClr val="9954CC"/>
          </a:solidFill>
          <a:ln>
            <a:solidFill>
              <a:srgbClr val="8D4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9" name="Group 48"/>
          <p:cNvGrpSpPr/>
          <p:nvPr/>
        </p:nvGrpSpPr>
        <p:grpSpPr>
          <a:xfrm>
            <a:off x="3574237" y="3627212"/>
            <a:ext cx="5192716" cy="1606867"/>
            <a:chOff x="3574237" y="3627212"/>
            <a:chExt cx="5192716" cy="1606867"/>
          </a:xfrm>
        </p:grpSpPr>
        <p:grpSp>
          <p:nvGrpSpPr>
            <p:cNvPr id="44" name="Group 43"/>
            <p:cNvGrpSpPr/>
            <p:nvPr/>
          </p:nvGrpSpPr>
          <p:grpSpPr>
            <a:xfrm>
              <a:off x="3574237" y="3627212"/>
              <a:ext cx="5192716" cy="1582437"/>
              <a:chOff x="3574237" y="3627212"/>
              <a:chExt cx="5192716" cy="1582437"/>
            </a:xfrm>
          </p:grpSpPr>
          <p:sp>
            <p:nvSpPr>
              <p:cNvPr id="18" name="Oval 17"/>
              <p:cNvSpPr/>
              <p:nvPr/>
            </p:nvSpPr>
            <p:spPr>
              <a:xfrm>
                <a:off x="3574237" y="3627212"/>
                <a:ext cx="1504047" cy="1582437"/>
              </a:xfrm>
              <a:prstGeom prst="ellipse">
                <a:avLst/>
              </a:prstGeom>
              <a:noFill/>
              <a:ln w="19050">
                <a:solidFill>
                  <a:srgbClr val="2929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TextBox 37"/>
              <p:cNvSpPr txBox="1"/>
              <p:nvPr/>
            </p:nvSpPr>
            <p:spPr>
              <a:xfrm>
                <a:off x="6479147" y="3806161"/>
                <a:ext cx="22878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Belongs to </a:t>
                </a:r>
                <a:r>
                  <a:rPr kumimoji="0" lang="en-US" sz="1800" b="1" i="0" u="none" strike="noStrike" kern="1200" cap="none" spc="0" normalizeH="0" baseline="0" noProof="0" dirty="0">
                    <a:ln>
                      <a:noFill/>
                    </a:ln>
                    <a:solidFill>
                      <a:srgbClr val="8D42C6"/>
                    </a:solidFill>
                    <a:effectLst/>
                    <a:uLnTx/>
                    <a:uFillTx/>
                    <a:latin typeface="Arial" panose="020B0604020202020204" pitchFamily="34" charset="0"/>
                    <a:ea typeface="+mn-ea"/>
                    <a:cs typeface="+mn-cs"/>
                  </a:rPr>
                  <a:t>Class B</a:t>
                </a:r>
                <a:endParaRPr kumimoji="0" lang="en-CA" sz="1800" b="1" i="0" u="none" strike="noStrike" kern="1200" cap="none" spc="0" normalizeH="0" baseline="0" noProof="0" dirty="0">
                  <a:ln>
                    <a:noFill/>
                  </a:ln>
                  <a:solidFill>
                    <a:srgbClr val="8D42C6"/>
                  </a:solidFill>
                  <a:effectLst/>
                  <a:uLnTx/>
                  <a:uFillTx/>
                  <a:latin typeface="Arial" panose="020B0604020202020204" pitchFamily="34" charset="0"/>
                  <a:ea typeface="+mn-ea"/>
                  <a:cs typeface="+mn-cs"/>
                </a:endParaRPr>
              </a:p>
            </p:txBody>
          </p:sp>
          <p:cxnSp>
            <p:nvCxnSpPr>
              <p:cNvPr id="41" name="Curved Connector 40"/>
              <p:cNvCxnSpPr>
                <a:stCxn id="38" idx="1"/>
                <a:endCxn id="26" idx="6"/>
              </p:cNvCxnSpPr>
              <p:nvPr/>
            </p:nvCxnSpPr>
            <p:spPr>
              <a:xfrm rot="10800000" flipV="1">
                <a:off x="4331431" y="3990826"/>
                <a:ext cx="2147716" cy="302407"/>
              </a:xfrm>
              <a:prstGeom prst="curvedConnector2">
                <a:avLst/>
              </a:prstGeom>
              <a:ln>
                <a:tailEnd type="triangle"/>
              </a:ln>
            </p:spPr>
            <p:style>
              <a:lnRef idx="3">
                <a:schemeClr val="dk1"/>
              </a:lnRef>
              <a:fillRef idx="0">
                <a:schemeClr val="dk1"/>
              </a:fillRef>
              <a:effectRef idx="2">
                <a:schemeClr val="dk1"/>
              </a:effectRef>
              <a:fontRef idx="minor">
                <a:schemeClr val="tx1"/>
              </a:fontRef>
            </p:style>
          </p:cxnSp>
        </p:grpSp>
        <p:sp>
          <p:nvSpPr>
            <p:cNvPr id="46" name="TextBox 45"/>
            <p:cNvSpPr txBox="1"/>
            <p:nvPr/>
          </p:nvSpPr>
          <p:spPr>
            <a:xfrm>
              <a:off x="4069536" y="4972469"/>
              <a:ext cx="489236"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K=3</a:t>
              </a:r>
              <a:endParaRPr kumimoji="0" lang="en-CA" sz="11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grpSp>
      <p:grpSp>
        <p:nvGrpSpPr>
          <p:cNvPr id="48" name="Group 47"/>
          <p:cNvGrpSpPr/>
          <p:nvPr/>
        </p:nvGrpSpPr>
        <p:grpSpPr>
          <a:xfrm>
            <a:off x="3124200" y="3176154"/>
            <a:ext cx="4639357" cy="2398674"/>
            <a:chOff x="3124200" y="3176154"/>
            <a:chExt cx="4639357" cy="2398674"/>
          </a:xfrm>
        </p:grpSpPr>
        <p:grpSp>
          <p:nvGrpSpPr>
            <p:cNvPr id="45" name="Group 44"/>
            <p:cNvGrpSpPr/>
            <p:nvPr/>
          </p:nvGrpSpPr>
          <p:grpSpPr>
            <a:xfrm>
              <a:off x="3124200" y="3176154"/>
              <a:ext cx="4639357" cy="2362201"/>
              <a:chOff x="3124200" y="3176154"/>
              <a:chExt cx="4639357" cy="2362201"/>
            </a:xfrm>
          </p:grpSpPr>
          <p:sp>
            <p:nvSpPr>
              <p:cNvPr id="16" name="Oval 15"/>
              <p:cNvSpPr/>
              <p:nvPr/>
            </p:nvSpPr>
            <p:spPr>
              <a:xfrm>
                <a:off x="3124200" y="3176154"/>
                <a:ext cx="2428011" cy="2362201"/>
              </a:xfrm>
              <a:prstGeom prst="ellipse">
                <a:avLst/>
              </a:prstGeom>
              <a:noFill/>
              <a:ln w="19050">
                <a:solidFill>
                  <a:srgbClr val="2929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6477000" y="3816080"/>
                <a:ext cx="1286557" cy="65429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Belongs to </a:t>
                </a:r>
                <a:r>
                  <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Class A</a:t>
                </a:r>
                <a:endParaRPr kumimoji="0" lang="en-CA"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cxnSp>
            <p:nvCxnSpPr>
              <p:cNvPr id="43" name="Curved Connector 42"/>
              <p:cNvCxnSpPr/>
              <p:nvPr/>
            </p:nvCxnSpPr>
            <p:spPr>
              <a:xfrm rot="10800000" flipV="1">
                <a:off x="4343401" y="4038600"/>
                <a:ext cx="2147716" cy="302407"/>
              </a:xfrm>
              <a:prstGeom prst="curvedConnector2">
                <a:avLst/>
              </a:prstGeom>
              <a:ln>
                <a:tailEnd type="triangle"/>
              </a:ln>
            </p:spPr>
            <p:style>
              <a:lnRef idx="3">
                <a:schemeClr val="dk1"/>
              </a:lnRef>
              <a:fillRef idx="0">
                <a:schemeClr val="dk1"/>
              </a:fillRef>
              <a:effectRef idx="2">
                <a:schemeClr val="dk1"/>
              </a:effectRef>
              <a:fontRef idx="minor">
                <a:schemeClr val="tx1"/>
              </a:fontRef>
            </p:style>
          </p:cxnSp>
        </p:grpSp>
        <p:sp>
          <p:nvSpPr>
            <p:cNvPr id="47" name="TextBox 46"/>
            <p:cNvSpPr txBox="1"/>
            <p:nvPr/>
          </p:nvSpPr>
          <p:spPr>
            <a:xfrm>
              <a:off x="4121728" y="5313218"/>
              <a:ext cx="489236"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K=6</a:t>
              </a:r>
              <a:endParaRPr kumimoji="0" lang="en-CA" sz="11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grpSp>
      <p:sp>
        <p:nvSpPr>
          <p:cNvPr id="37" name="Rectangle 2">
            <a:extLst>
              <a:ext uri="{FF2B5EF4-FFF2-40B4-BE49-F238E27FC236}">
                <a16:creationId xmlns:a16="http://schemas.microsoft.com/office/drawing/2014/main" id="{22B43C8B-78F4-41ED-A7FB-580465250485}"/>
              </a:ext>
            </a:extLst>
          </p:cNvPr>
          <p:cNvSpPr>
            <a:spLocks noGrp="1" noChangeArrowheads="1"/>
          </p:cNvSpPr>
          <p:nvPr>
            <p:ph type="title"/>
          </p:nvPr>
        </p:nvSpPr>
        <p:spPr>
          <a:xfrm>
            <a:off x="0" y="-12290"/>
            <a:ext cx="9144000" cy="698090"/>
          </a:xfrm>
        </p:spPr>
        <p:txBody>
          <a:bodyPr>
            <a:normAutofit fontScale="90000"/>
          </a:bodyPr>
          <a:lstStyle/>
          <a:p>
            <a:pPr algn="ctr"/>
            <a:r>
              <a:rPr lang="en-US"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rPr>
              <a:t>K-Nearest Neighbor Models</a:t>
            </a:r>
          </a:p>
        </p:txBody>
      </p:sp>
      <p:sp>
        <p:nvSpPr>
          <p:cNvPr id="40" name="Slide Number Placeholder 5">
            <a:extLst>
              <a:ext uri="{FF2B5EF4-FFF2-40B4-BE49-F238E27FC236}">
                <a16:creationId xmlns:a16="http://schemas.microsoft.com/office/drawing/2014/main" id="{9357C837-45AB-42EE-A48E-D38B0E78D955}"/>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41</a:t>
            </a:fld>
            <a:endParaRPr lang="en-US">
              <a:solidFill>
                <a:srgbClr val="000000"/>
              </a:solidFill>
              <a:latin typeface="Tahoma" pitchFamily="34" charset="0"/>
            </a:endParaRPr>
          </a:p>
        </p:txBody>
      </p:sp>
    </p:spTree>
    <p:extLst>
      <p:ext uri="{BB962C8B-B14F-4D97-AF65-F5344CB8AC3E}">
        <p14:creationId xmlns:p14="http://schemas.microsoft.com/office/powerpoint/2010/main" val="410966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4500" i="1" kern="0" dirty="0">
                <a:solidFill>
                  <a:srgbClr val="FFFFFF"/>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a:rPr>
              <a:t>Artificial</a:t>
            </a: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 Neural Networks</a:t>
            </a:r>
          </a:p>
        </p:txBody>
      </p:sp>
    </p:spTree>
    <p:extLst>
      <p:ext uri="{BB962C8B-B14F-4D97-AF65-F5344CB8AC3E}">
        <p14:creationId xmlns:p14="http://schemas.microsoft.com/office/powerpoint/2010/main" val="3462211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1BA2A8E6-91D6-451E-8432-E7CABD4020E5}"/>
              </a:ext>
            </a:extLst>
          </p:cNvPr>
          <p:cNvSpPr>
            <a:spLocks noGrp="1" noChangeArrowheads="1"/>
          </p:cNvSpPr>
          <p:nvPr>
            <p:ph type="body" idx="1"/>
            <p:custDataLst>
              <p:tags r:id="rId1"/>
            </p:custDataLst>
          </p:nvPr>
        </p:nvSpPr>
        <p:spPr>
          <a:xfrm>
            <a:off x="381000" y="1298122"/>
            <a:ext cx="8229600" cy="2599686"/>
          </a:xfrm>
        </p:spPr>
        <p:txBody>
          <a:bodyPr/>
          <a:lstStyle/>
          <a:p>
            <a:pPr>
              <a:lnSpc>
                <a:spcPct val="90000"/>
              </a:lnSpc>
              <a:buClr>
                <a:srgbClr val="0000FF"/>
              </a:buClr>
              <a:buFont typeface="Arial" panose="020B0604020202020204" pitchFamily="34" charset="0"/>
              <a:buChar char="•"/>
            </a:pPr>
            <a:r>
              <a:rPr lang="en-US" altLang="en-US" sz="2400" b="0" dirty="0">
                <a:effectLst>
                  <a:outerShdw blurRad="38100" dist="38100" dir="2700000" algn="tl">
                    <a:srgbClr val="000000">
                      <a:alpha val="43137"/>
                    </a:srgbClr>
                  </a:outerShdw>
                </a:effectLst>
              </a:rPr>
              <a:t>Artificial Neural Networks tend to </a:t>
            </a:r>
            <a:r>
              <a:rPr lang="en-US" altLang="en-US" sz="2400" b="0" dirty="0">
                <a:solidFill>
                  <a:schemeClr val="tx1"/>
                </a:solidFill>
                <a:effectLst>
                  <a:outerShdw blurRad="38100" dist="38100" dir="2700000" algn="tl">
                    <a:srgbClr val="000000">
                      <a:alpha val="43137"/>
                    </a:srgbClr>
                  </a:outerShdw>
                </a:effectLst>
              </a:rPr>
              <a:t>mimic the human brain</a:t>
            </a:r>
            <a:r>
              <a:rPr lang="en-US" altLang="en-US" sz="2400" b="0" dirty="0">
                <a:effectLst>
                  <a:outerShdw blurRad="38100" dist="38100" dir="2700000" algn="tl">
                    <a:srgbClr val="000000">
                      <a:alpha val="43137"/>
                    </a:srgbClr>
                  </a:outerShdw>
                </a:effectLst>
              </a:rPr>
              <a:t>.</a:t>
            </a:r>
          </a:p>
          <a:p>
            <a:pPr>
              <a:lnSpc>
                <a:spcPct val="90000"/>
              </a:lnSpc>
              <a:buClr>
                <a:srgbClr val="0000FF"/>
              </a:buClr>
              <a:buFont typeface="Arial" panose="020B0604020202020204" pitchFamily="34" charset="0"/>
              <a:buChar char="•"/>
            </a:pPr>
            <a:r>
              <a:rPr lang="en-US" altLang="en-US" sz="2400" b="0" dirty="0">
                <a:effectLst>
                  <a:outerShdw blurRad="38100" dist="38100" dir="2700000" algn="tl">
                    <a:srgbClr val="000000">
                      <a:alpha val="43137"/>
                    </a:srgbClr>
                  </a:outerShdw>
                </a:effectLst>
              </a:rPr>
              <a:t>Neural networks are made up of many </a:t>
            </a:r>
            <a:r>
              <a:rPr lang="en-US" altLang="en-US" sz="2400" b="0" dirty="0">
                <a:solidFill>
                  <a:schemeClr val="tx1"/>
                </a:solidFill>
                <a:effectLst>
                  <a:outerShdw blurRad="38100" dist="38100" dir="2700000" algn="tl">
                    <a:srgbClr val="000000">
                      <a:alpha val="43137"/>
                    </a:srgbClr>
                  </a:outerShdw>
                </a:effectLst>
              </a:rPr>
              <a:t>artificial neurons</a:t>
            </a:r>
            <a:r>
              <a:rPr lang="en-US" altLang="en-US" sz="2400" b="0" dirty="0">
                <a:effectLst>
                  <a:outerShdw blurRad="38100" dist="38100" dir="2700000" algn="tl">
                    <a:srgbClr val="000000">
                      <a:alpha val="43137"/>
                    </a:srgbClr>
                  </a:outerShdw>
                </a:effectLst>
              </a:rPr>
              <a:t>. </a:t>
            </a:r>
          </a:p>
          <a:p>
            <a:pPr>
              <a:lnSpc>
                <a:spcPct val="90000"/>
              </a:lnSpc>
              <a:buClr>
                <a:srgbClr val="0000FF"/>
              </a:buClr>
              <a:buFont typeface="Arial" panose="020B0604020202020204" pitchFamily="34" charset="0"/>
              <a:buChar char="•"/>
            </a:pPr>
            <a:r>
              <a:rPr lang="en-US" altLang="en-US" sz="2400" b="0" dirty="0">
                <a:solidFill>
                  <a:schemeClr val="tx1"/>
                </a:solidFill>
                <a:effectLst>
                  <a:outerShdw blurRad="38100" dist="38100" dir="2700000" algn="tl">
                    <a:srgbClr val="000000">
                      <a:alpha val="43137"/>
                    </a:srgbClr>
                  </a:outerShdw>
                </a:effectLst>
              </a:rPr>
              <a:t>Each input </a:t>
            </a:r>
            <a:r>
              <a:rPr lang="en-US" altLang="en-US" sz="2400" b="0" dirty="0">
                <a:effectLst>
                  <a:outerShdw blurRad="38100" dist="38100" dir="2700000" algn="tl">
                    <a:srgbClr val="000000">
                      <a:alpha val="43137"/>
                    </a:srgbClr>
                  </a:outerShdw>
                </a:effectLst>
              </a:rPr>
              <a:t>into the neuron has its own </a:t>
            </a:r>
            <a:r>
              <a:rPr lang="en-US" altLang="en-US" sz="2400" b="0" dirty="0">
                <a:solidFill>
                  <a:schemeClr val="tx1"/>
                </a:solidFill>
                <a:effectLst>
                  <a:outerShdw blurRad="38100" dist="38100" dir="2700000" algn="tl">
                    <a:srgbClr val="000000">
                      <a:alpha val="43137"/>
                    </a:srgbClr>
                  </a:outerShdw>
                </a:effectLst>
              </a:rPr>
              <a:t>weight associated </a:t>
            </a:r>
            <a:r>
              <a:rPr lang="en-US" altLang="en-US" sz="2400" b="0" dirty="0">
                <a:effectLst>
                  <a:outerShdw blurRad="38100" dist="38100" dir="2700000" algn="tl">
                    <a:srgbClr val="000000">
                      <a:alpha val="43137"/>
                    </a:srgbClr>
                  </a:outerShdw>
                </a:effectLst>
              </a:rPr>
              <a:t>with it illustrated by the red circle. </a:t>
            </a:r>
          </a:p>
          <a:p>
            <a:pPr>
              <a:lnSpc>
                <a:spcPct val="90000"/>
              </a:lnSpc>
              <a:buClr>
                <a:srgbClr val="0000FF"/>
              </a:buClr>
              <a:buFont typeface="Arial" panose="020B0604020202020204" pitchFamily="34" charset="0"/>
              <a:buChar char="•"/>
            </a:pPr>
            <a:r>
              <a:rPr lang="en-US" altLang="en-US" sz="2400" b="0" dirty="0">
                <a:solidFill>
                  <a:schemeClr val="tx1"/>
                </a:solidFill>
                <a:effectLst>
                  <a:outerShdw blurRad="38100" dist="38100" dir="2700000" algn="tl">
                    <a:srgbClr val="000000">
                      <a:alpha val="43137"/>
                    </a:srgbClr>
                  </a:outerShdw>
                </a:effectLst>
              </a:rPr>
              <a:t>A weight </a:t>
            </a:r>
            <a:r>
              <a:rPr lang="en-US" altLang="en-US" sz="2400" b="0" dirty="0">
                <a:effectLst>
                  <a:outerShdw blurRad="38100" dist="38100" dir="2700000" algn="tl">
                    <a:srgbClr val="000000">
                      <a:alpha val="43137"/>
                    </a:srgbClr>
                  </a:outerShdw>
                </a:effectLst>
              </a:rPr>
              <a:t>is simply a floating-point number and it's these </a:t>
            </a:r>
            <a:r>
              <a:rPr lang="en-US" altLang="en-US" sz="2400" b="0" dirty="0">
                <a:solidFill>
                  <a:srgbClr val="FF0000"/>
                </a:solidFill>
                <a:effectLst>
                  <a:outerShdw blurRad="38100" dist="38100" dir="2700000" algn="tl">
                    <a:srgbClr val="000000">
                      <a:alpha val="43137"/>
                    </a:srgbClr>
                  </a:outerShdw>
                </a:effectLst>
              </a:rPr>
              <a:t>we adjust</a:t>
            </a:r>
            <a:r>
              <a:rPr lang="en-US" altLang="en-US" sz="2400" b="0" dirty="0">
                <a:effectLst>
                  <a:outerShdw blurRad="38100" dist="38100" dir="2700000" algn="tl">
                    <a:srgbClr val="000000">
                      <a:alpha val="43137"/>
                    </a:srgbClr>
                  </a:outerShdw>
                </a:effectLst>
              </a:rPr>
              <a:t> when we eventually come </a:t>
            </a:r>
            <a:r>
              <a:rPr lang="en-US" altLang="en-US" sz="2400" b="0" dirty="0">
                <a:solidFill>
                  <a:schemeClr val="tx1"/>
                </a:solidFill>
                <a:effectLst>
                  <a:outerShdw blurRad="38100" dist="38100" dir="2700000" algn="tl">
                    <a:srgbClr val="000000">
                      <a:alpha val="43137"/>
                    </a:srgbClr>
                  </a:outerShdw>
                </a:effectLst>
              </a:rPr>
              <a:t>to train the network</a:t>
            </a:r>
            <a:r>
              <a:rPr lang="en-US" altLang="en-US" sz="2400" b="0" dirty="0">
                <a:effectLst>
                  <a:outerShdw blurRad="38100" dist="38100" dir="2700000" algn="tl">
                    <a:srgbClr val="000000">
                      <a:alpha val="43137"/>
                    </a:srgbClr>
                  </a:outerShdw>
                </a:effectLst>
              </a:rPr>
              <a:t>.</a:t>
            </a:r>
            <a:r>
              <a:rPr lang="en-US" altLang="en-US" b="0" dirty="0">
                <a:effectLst>
                  <a:outerShdw blurRad="38100" dist="38100" dir="2700000" algn="tl">
                    <a:srgbClr val="000000">
                      <a:alpha val="43137"/>
                    </a:srgbClr>
                  </a:outerShdw>
                </a:effectLst>
              </a:rPr>
              <a:t> </a:t>
            </a:r>
          </a:p>
        </p:txBody>
      </p:sp>
      <p:sp>
        <p:nvSpPr>
          <p:cNvPr id="3076" name="Rectangle 4">
            <a:extLst>
              <a:ext uri="{FF2B5EF4-FFF2-40B4-BE49-F238E27FC236}">
                <a16:creationId xmlns:a16="http://schemas.microsoft.com/office/drawing/2014/main" id="{529434EC-9601-432B-8B37-6A3208912020}"/>
              </a:ext>
            </a:extLst>
          </p:cNvPr>
          <p:cNvSpPr>
            <a:spLocks noChangeArrowheads="1"/>
          </p:cNvSpPr>
          <p:nvPr>
            <p:custDataLst>
              <p:tags r:id="rId2"/>
            </p:custDataLst>
          </p:nvPr>
        </p:nvSpPr>
        <p:spPr bwMode="auto">
          <a:xfrm>
            <a:off x="0"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pic>
        <p:nvPicPr>
          <p:cNvPr id="3077" name="Picture 5" descr="artificial_neuron">
            <a:extLst>
              <a:ext uri="{FF2B5EF4-FFF2-40B4-BE49-F238E27FC236}">
                <a16:creationId xmlns:a16="http://schemas.microsoft.com/office/drawing/2014/main" id="{286AB159-661F-4F55-81E0-312CC50E948B}"/>
              </a:ext>
            </a:extLst>
          </p:cNvPr>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268538" y="4149725"/>
            <a:ext cx="3876675" cy="2438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0005054D-93F7-462E-91DE-206E91DCD7BA}"/>
              </a:ext>
            </a:extLst>
          </p:cNvPr>
          <p:cNvSpPr txBox="1">
            <a:spLocks noChangeArrowheads="1"/>
          </p:cNvSpPr>
          <p:nvPr/>
        </p:nvSpPr>
        <p:spPr bwMode="auto">
          <a:xfrm>
            <a:off x="0" y="0"/>
            <a:ext cx="9143999" cy="83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200" b="1" kern="1200">
                <a:solidFill>
                  <a:schemeClr val="accent2"/>
                </a:solidFill>
                <a:latin typeface="+mj-lt"/>
                <a:ea typeface="+mj-ea"/>
                <a:cs typeface="+mj-cs"/>
              </a:defRPr>
            </a:lvl1pPr>
            <a:lvl2pPr algn="l" rtl="0" fontAlgn="base">
              <a:spcBef>
                <a:spcPct val="0"/>
              </a:spcBef>
              <a:spcAft>
                <a:spcPct val="0"/>
              </a:spcAft>
              <a:defRPr sz="3200" b="1">
                <a:solidFill>
                  <a:schemeClr val="accent2"/>
                </a:solidFill>
                <a:latin typeface="Arial" panose="020B0604020202020204" pitchFamily="34" charset="0"/>
              </a:defRPr>
            </a:lvl2pPr>
            <a:lvl3pPr algn="l" rtl="0" fontAlgn="base">
              <a:spcBef>
                <a:spcPct val="0"/>
              </a:spcBef>
              <a:spcAft>
                <a:spcPct val="0"/>
              </a:spcAft>
              <a:defRPr sz="3200" b="1">
                <a:solidFill>
                  <a:schemeClr val="accent2"/>
                </a:solidFill>
                <a:latin typeface="Arial" panose="020B0604020202020204" pitchFamily="34" charset="0"/>
              </a:defRPr>
            </a:lvl3pPr>
            <a:lvl4pPr algn="l" rtl="0" fontAlgn="base">
              <a:spcBef>
                <a:spcPct val="0"/>
              </a:spcBef>
              <a:spcAft>
                <a:spcPct val="0"/>
              </a:spcAft>
              <a:defRPr sz="3200" b="1">
                <a:solidFill>
                  <a:schemeClr val="accent2"/>
                </a:solidFill>
                <a:latin typeface="Arial" panose="020B0604020202020204" pitchFamily="34" charset="0"/>
              </a:defRPr>
            </a:lvl4pPr>
            <a:lvl5pPr algn="l" rtl="0" fontAlgn="base">
              <a:spcBef>
                <a:spcPct val="0"/>
              </a:spcBef>
              <a:spcAft>
                <a:spcPct val="0"/>
              </a:spcAft>
              <a:defRPr sz="3200" b="1">
                <a:solidFill>
                  <a:schemeClr val="accent2"/>
                </a:solidFill>
                <a:latin typeface="Arial" panose="020B0604020202020204" pitchFamily="34" charset="0"/>
              </a:defRPr>
            </a:lvl5pPr>
            <a:lvl6pPr marL="457200" algn="l" rtl="0" fontAlgn="base">
              <a:spcBef>
                <a:spcPct val="0"/>
              </a:spcBef>
              <a:spcAft>
                <a:spcPct val="0"/>
              </a:spcAft>
              <a:defRPr sz="3200" b="1">
                <a:solidFill>
                  <a:schemeClr val="accent2"/>
                </a:solidFill>
                <a:latin typeface="Arial" panose="020B0604020202020204" pitchFamily="34" charset="0"/>
              </a:defRPr>
            </a:lvl6pPr>
            <a:lvl7pPr marL="914400" algn="l" rtl="0" fontAlgn="base">
              <a:spcBef>
                <a:spcPct val="0"/>
              </a:spcBef>
              <a:spcAft>
                <a:spcPct val="0"/>
              </a:spcAft>
              <a:defRPr sz="3200" b="1">
                <a:solidFill>
                  <a:schemeClr val="accent2"/>
                </a:solidFill>
                <a:latin typeface="Arial" panose="020B0604020202020204" pitchFamily="34" charset="0"/>
              </a:defRPr>
            </a:lvl7pPr>
            <a:lvl8pPr marL="1371600" algn="l" rtl="0" fontAlgn="base">
              <a:spcBef>
                <a:spcPct val="0"/>
              </a:spcBef>
              <a:spcAft>
                <a:spcPct val="0"/>
              </a:spcAft>
              <a:defRPr sz="3200" b="1">
                <a:solidFill>
                  <a:schemeClr val="accent2"/>
                </a:solidFill>
                <a:latin typeface="Arial" panose="020B0604020202020204" pitchFamily="34" charset="0"/>
              </a:defRPr>
            </a:lvl8pPr>
            <a:lvl9pPr marL="1828800" algn="l" rtl="0" fontAlgn="base">
              <a:spcBef>
                <a:spcPct val="0"/>
              </a:spcBef>
              <a:spcAft>
                <a:spcPct val="0"/>
              </a:spcAft>
              <a:defRPr sz="3200" b="1">
                <a:solidFill>
                  <a:schemeClr val="accent2"/>
                </a:solidFill>
                <a:latin typeface="Arial" panose="020B0604020202020204" pitchFamily="34" charset="0"/>
              </a:defRPr>
            </a:lvl9pPr>
          </a:lstStyle>
          <a:p>
            <a:pPr algn="ctr"/>
            <a:r>
              <a:rPr lang="en-US" altLang="en-US" sz="5400" dirty="0">
                <a:solidFill>
                  <a:srgbClr val="0070C0"/>
                </a:solidFill>
                <a:effectLst>
                  <a:outerShdw blurRad="38100" dist="38100" dir="2700000" algn="tl">
                    <a:srgbClr val="000000">
                      <a:alpha val="43137"/>
                    </a:srgbClr>
                  </a:outerShdw>
                </a:effectLst>
                <a:latin typeface="Comic Sans MS" panose="030F0702030302020204" pitchFamily="66" charset="0"/>
              </a:rPr>
              <a:t>Artificial Neural Networks</a:t>
            </a:r>
          </a:p>
        </p:txBody>
      </p:sp>
      <p:sp>
        <p:nvSpPr>
          <p:cNvPr id="7" name="Slide Number Placeholder 5">
            <a:extLst>
              <a:ext uri="{FF2B5EF4-FFF2-40B4-BE49-F238E27FC236}">
                <a16:creationId xmlns:a16="http://schemas.microsoft.com/office/drawing/2014/main" id="{51CBF55D-9404-4DF1-BA58-F1C30CBC8895}"/>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43</a:t>
            </a:fld>
            <a:endParaRPr lang="en-US">
              <a:solidFill>
                <a:srgbClr val="000000"/>
              </a:solidFill>
              <a:latin typeface="Tahoma"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Oval 3">
            <a:extLst>
              <a:ext uri="{FF2B5EF4-FFF2-40B4-BE49-F238E27FC236}">
                <a16:creationId xmlns:a16="http://schemas.microsoft.com/office/drawing/2014/main" id="{34BFC726-7CD1-40A9-8528-D8E67A5B82DC}"/>
              </a:ext>
            </a:extLst>
          </p:cNvPr>
          <p:cNvSpPr>
            <a:spLocks noChangeArrowheads="1"/>
          </p:cNvSpPr>
          <p:nvPr/>
        </p:nvSpPr>
        <p:spPr bwMode="auto">
          <a:xfrm>
            <a:off x="1981200" y="3505200"/>
            <a:ext cx="914400" cy="914400"/>
          </a:xfrm>
          <a:prstGeom prst="ellipse">
            <a:avLst/>
          </a:prstGeom>
          <a:solidFill>
            <a:schemeClr val="accent1"/>
          </a:solidFill>
          <a:ln w="9525">
            <a:solidFill>
              <a:schemeClr val="tx1"/>
            </a:solidFill>
            <a:miter lim="800000"/>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7412" name="Text Box 4">
            <a:extLst>
              <a:ext uri="{FF2B5EF4-FFF2-40B4-BE49-F238E27FC236}">
                <a16:creationId xmlns:a16="http://schemas.microsoft.com/office/drawing/2014/main" id="{4D708B5E-2E23-4581-AD70-B7944A8BEAE6}"/>
              </a:ext>
            </a:extLst>
          </p:cNvPr>
          <p:cNvSpPr txBox="1">
            <a:spLocks noChangeArrowheads="1"/>
          </p:cNvSpPr>
          <p:nvPr/>
        </p:nvSpPr>
        <p:spPr bwMode="auto">
          <a:xfrm>
            <a:off x="2209800" y="3530600"/>
            <a:ext cx="5143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4400">
                <a:latin typeface="Tahoma" panose="020B0604030504040204" pitchFamily="34" charset="0"/>
                <a:sym typeface="Symbol" panose="05050102010706020507" pitchFamily="18" charset="2"/>
              </a:rPr>
              <a:t></a:t>
            </a:r>
            <a:endParaRPr lang="en-US" altLang="en-US" sz="4400">
              <a:latin typeface="Tahoma" panose="020B0604030504040204" pitchFamily="34" charset="0"/>
            </a:endParaRPr>
          </a:p>
        </p:txBody>
      </p:sp>
      <p:grpSp>
        <p:nvGrpSpPr>
          <p:cNvPr id="17413" name="Group 5">
            <a:extLst>
              <a:ext uri="{FF2B5EF4-FFF2-40B4-BE49-F238E27FC236}">
                <a16:creationId xmlns:a16="http://schemas.microsoft.com/office/drawing/2014/main" id="{140979D6-AEE9-4618-A519-506736407F99}"/>
              </a:ext>
            </a:extLst>
          </p:cNvPr>
          <p:cNvGrpSpPr>
            <a:grpSpLocks/>
          </p:cNvGrpSpPr>
          <p:nvPr/>
        </p:nvGrpSpPr>
        <p:grpSpPr bwMode="auto">
          <a:xfrm>
            <a:off x="457200" y="2743200"/>
            <a:ext cx="533400" cy="609600"/>
            <a:chOff x="288" y="1728"/>
            <a:chExt cx="336" cy="384"/>
          </a:xfrm>
        </p:grpSpPr>
        <p:sp>
          <p:nvSpPr>
            <p:cNvPr id="17445" name="Oval 6">
              <a:extLst>
                <a:ext uri="{FF2B5EF4-FFF2-40B4-BE49-F238E27FC236}">
                  <a16:creationId xmlns:a16="http://schemas.microsoft.com/office/drawing/2014/main" id="{D3EE2F15-3211-4742-9D58-F4CC6CA387A5}"/>
                </a:ext>
              </a:extLst>
            </p:cNvPr>
            <p:cNvSpPr>
              <a:spLocks noChangeArrowheads="1"/>
            </p:cNvSpPr>
            <p:nvPr/>
          </p:nvSpPr>
          <p:spPr bwMode="auto">
            <a:xfrm>
              <a:off x="288" y="1776"/>
              <a:ext cx="336" cy="336"/>
            </a:xfrm>
            <a:prstGeom prst="ellipse">
              <a:avLst/>
            </a:prstGeom>
            <a:solidFill>
              <a:schemeClr val="hlink"/>
            </a:solidFill>
            <a:ln w="9525">
              <a:solidFill>
                <a:schemeClr val="tx1"/>
              </a:solidFill>
              <a:miter lim="800000"/>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7446" name="Text Box 7">
              <a:extLst>
                <a:ext uri="{FF2B5EF4-FFF2-40B4-BE49-F238E27FC236}">
                  <a16:creationId xmlns:a16="http://schemas.microsoft.com/office/drawing/2014/main" id="{8604C0D4-8AFB-4398-B14A-E662A15B10A6}"/>
                </a:ext>
              </a:extLst>
            </p:cNvPr>
            <p:cNvSpPr txBox="1">
              <a:spLocks noChangeArrowheads="1"/>
            </p:cNvSpPr>
            <p:nvPr/>
          </p:nvSpPr>
          <p:spPr bwMode="auto">
            <a:xfrm>
              <a:off x="288" y="1728"/>
              <a:ext cx="31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sv-SE" altLang="en-US">
                  <a:latin typeface="Tahoma" panose="020B0604030504040204" pitchFamily="34" charset="0"/>
                </a:rPr>
                <a:t>x</a:t>
              </a:r>
              <a:r>
                <a:rPr lang="sv-SE" altLang="en-US" baseline="-25000">
                  <a:latin typeface="Tahoma" panose="020B0604030504040204" pitchFamily="34" charset="0"/>
                </a:rPr>
                <a:t>1</a:t>
              </a:r>
              <a:endParaRPr lang="en-US" altLang="en-US" baseline="-25000">
                <a:latin typeface="Tahoma" panose="020B0604030504040204" pitchFamily="34" charset="0"/>
              </a:endParaRPr>
            </a:p>
          </p:txBody>
        </p:sp>
      </p:grpSp>
      <p:grpSp>
        <p:nvGrpSpPr>
          <p:cNvPr id="17414" name="Group 8">
            <a:extLst>
              <a:ext uri="{FF2B5EF4-FFF2-40B4-BE49-F238E27FC236}">
                <a16:creationId xmlns:a16="http://schemas.microsoft.com/office/drawing/2014/main" id="{C146C1D0-7CC5-4B0E-9E71-A3A9D0DB2F58}"/>
              </a:ext>
            </a:extLst>
          </p:cNvPr>
          <p:cNvGrpSpPr>
            <a:grpSpLocks/>
          </p:cNvGrpSpPr>
          <p:nvPr/>
        </p:nvGrpSpPr>
        <p:grpSpPr bwMode="auto">
          <a:xfrm>
            <a:off x="457200" y="3581400"/>
            <a:ext cx="533400" cy="609600"/>
            <a:chOff x="288" y="1728"/>
            <a:chExt cx="336" cy="384"/>
          </a:xfrm>
        </p:grpSpPr>
        <p:sp>
          <p:nvSpPr>
            <p:cNvPr id="17443" name="Oval 9">
              <a:extLst>
                <a:ext uri="{FF2B5EF4-FFF2-40B4-BE49-F238E27FC236}">
                  <a16:creationId xmlns:a16="http://schemas.microsoft.com/office/drawing/2014/main" id="{FDDF4E30-8DFD-4057-823F-A600299ACC91}"/>
                </a:ext>
              </a:extLst>
            </p:cNvPr>
            <p:cNvSpPr>
              <a:spLocks noChangeArrowheads="1"/>
            </p:cNvSpPr>
            <p:nvPr/>
          </p:nvSpPr>
          <p:spPr bwMode="auto">
            <a:xfrm>
              <a:off x="288" y="1776"/>
              <a:ext cx="336" cy="336"/>
            </a:xfrm>
            <a:prstGeom prst="ellipse">
              <a:avLst/>
            </a:prstGeom>
            <a:solidFill>
              <a:schemeClr val="hlink"/>
            </a:solidFill>
            <a:ln w="9525">
              <a:solidFill>
                <a:schemeClr val="tx1"/>
              </a:solidFill>
              <a:miter lim="800000"/>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7444" name="Text Box 10">
              <a:extLst>
                <a:ext uri="{FF2B5EF4-FFF2-40B4-BE49-F238E27FC236}">
                  <a16:creationId xmlns:a16="http://schemas.microsoft.com/office/drawing/2014/main" id="{D910EF2D-58A9-48DF-9B58-68A96DDF73DB}"/>
                </a:ext>
              </a:extLst>
            </p:cNvPr>
            <p:cNvSpPr txBox="1">
              <a:spLocks noChangeArrowheads="1"/>
            </p:cNvSpPr>
            <p:nvPr/>
          </p:nvSpPr>
          <p:spPr bwMode="auto">
            <a:xfrm>
              <a:off x="288" y="1728"/>
              <a:ext cx="31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sv-SE" altLang="en-US">
                  <a:latin typeface="Tahoma" panose="020B0604030504040204" pitchFamily="34" charset="0"/>
                </a:rPr>
                <a:t>x</a:t>
              </a:r>
              <a:r>
                <a:rPr lang="sv-SE" altLang="en-US" baseline="-25000">
                  <a:latin typeface="Tahoma" panose="020B0604030504040204" pitchFamily="34" charset="0"/>
                </a:rPr>
                <a:t>2</a:t>
              </a:r>
              <a:endParaRPr lang="en-US" altLang="en-US" baseline="-25000">
                <a:latin typeface="Tahoma" panose="020B0604030504040204" pitchFamily="34" charset="0"/>
              </a:endParaRPr>
            </a:p>
          </p:txBody>
        </p:sp>
      </p:grpSp>
      <p:grpSp>
        <p:nvGrpSpPr>
          <p:cNvPr id="17415" name="Group 11">
            <a:extLst>
              <a:ext uri="{FF2B5EF4-FFF2-40B4-BE49-F238E27FC236}">
                <a16:creationId xmlns:a16="http://schemas.microsoft.com/office/drawing/2014/main" id="{D4095CA1-2FA1-4121-9787-10ABE7A72A2C}"/>
              </a:ext>
            </a:extLst>
          </p:cNvPr>
          <p:cNvGrpSpPr>
            <a:grpSpLocks/>
          </p:cNvGrpSpPr>
          <p:nvPr/>
        </p:nvGrpSpPr>
        <p:grpSpPr bwMode="auto">
          <a:xfrm>
            <a:off x="457200" y="5029200"/>
            <a:ext cx="533400" cy="609600"/>
            <a:chOff x="288" y="1728"/>
            <a:chExt cx="336" cy="384"/>
          </a:xfrm>
        </p:grpSpPr>
        <p:sp>
          <p:nvSpPr>
            <p:cNvPr id="17441" name="Oval 12">
              <a:extLst>
                <a:ext uri="{FF2B5EF4-FFF2-40B4-BE49-F238E27FC236}">
                  <a16:creationId xmlns:a16="http://schemas.microsoft.com/office/drawing/2014/main" id="{66CA31C0-5349-43F9-B7FB-70D1DED10113}"/>
                </a:ext>
              </a:extLst>
            </p:cNvPr>
            <p:cNvSpPr>
              <a:spLocks noChangeArrowheads="1"/>
            </p:cNvSpPr>
            <p:nvPr/>
          </p:nvSpPr>
          <p:spPr bwMode="auto">
            <a:xfrm>
              <a:off x="288" y="1776"/>
              <a:ext cx="336" cy="336"/>
            </a:xfrm>
            <a:prstGeom prst="ellipse">
              <a:avLst/>
            </a:prstGeom>
            <a:solidFill>
              <a:schemeClr val="hlink"/>
            </a:solidFill>
            <a:ln w="9525">
              <a:solidFill>
                <a:schemeClr val="tx1"/>
              </a:solidFill>
              <a:miter lim="800000"/>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7442" name="Text Box 13">
              <a:extLst>
                <a:ext uri="{FF2B5EF4-FFF2-40B4-BE49-F238E27FC236}">
                  <a16:creationId xmlns:a16="http://schemas.microsoft.com/office/drawing/2014/main" id="{635AAD03-0278-4D9F-9512-E93C9792F749}"/>
                </a:ext>
              </a:extLst>
            </p:cNvPr>
            <p:cNvSpPr txBox="1">
              <a:spLocks noChangeArrowheads="1"/>
            </p:cNvSpPr>
            <p:nvPr/>
          </p:nvSpPr>
          <p:spPr bwMode="auto">
            <a:xfrm>
              <a:off x="288" y="1728"/>
              <a:ext cx="31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sv-SE" altLang="en-US">
                  <a:latin typeface="Tahoma" panose="020B0604030504040204" pitchFamily="34" charset="0"/>
                </a:rPr>
                <a:t>x</a:t>
              </a:r>
              <a:r>
                <a:rPr lang="sv-SE" altLang="en-US" baseline="-25000">
                  <a:latin typeface="Tahoma" panose="020B0604030504040204" pitchFamily="34" charset="0"/>
                </a:rPr>
                <a:t>n</a:t>
              </a:r>
              <a:endParaRPr lang="en-US" altLang="en-US" baseline="-25000">
                <a:latin typeface="Tahoma" panose="020B0604030504040204" pitchFamily="34" charset="0"/>
              </a:endParaRPr>
            </a:p>
          </p:txBody>
        </p:sp>
      </p:grpSp>
      <p:sp>
        <p:nvSpPr>
          <p:cNvPr id="17416" name="Line 14">
            <a:extLst>
              <a:ext uri="{FF2B5EF4-FFF2-40B4-BE49-F238E27FC236}">
                <a16:creationId xmlns:a16="http://schemas.microsoft.com/office/drawing/2014/main" id="{11675A1D-5949-4599-B63D-03C3B6895382}"/>
              </a:ext>
            </a:extLst>
          </p:cNvPr>
          <p:cNvSpPr>
            <a:spLocks noChangeShapeType="1"/>
          </p:cNvSpPr>
          <p:nvPr/>
        </p:nvSpPr>
        <p:spPr bwMode="auto">
          <a:xfrm>
            <a:off x="990600" y="3048000"/>
            <a:ext cx="1066800" cy="60960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7417" name="Line 15">
            <a:extLst>
              <a:ext uri="{FF2B5EF4-FFF2-40B4-BE49-F238E27FC236}">
                <a16:creationId xmlns:a16="http://schemas.microsoft.com/office/drawing/2014/main" id="{605E5144-E99E-4719-9E5B-980FD02D865E}"/>
              </a:ext>
            </a:extLst>
          </p:cNvPr>
          <p:cNvSpPr>
            <a:spLocks noChangeShapeType="1"/>
          </p:cNvSpPr>
          <p:nvPr/>
        </p:nvSpPr>
        <p:spPr bwMode="auto">
          <a:xfrm>
            <a:off x="990600" y="3810000"/>
            <a:ext cx="990600" cy="7620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7418" name="Line 16">
            <a:extLst>
              <a:ext uri="{FF2B5EF4-FFF2-40B4-BE49-F238E27FC236}">
                <a16:creationId xmlns:a16="http://schemas.microsoft.com/office/drawing/2014/main" id="{44BCE10B-C174-4167-91E3-B51971804F6E}"/>
              </a:ext>
            </a:extLst>
          </p:cNvPr>
          <p:cNvSpPr>
            <a:spLocks noChangeShapeType="1"/>
          </p:cNvSpPr>
          <p:nvPr/>
        </p:nvSpPr>
        <p:spPr bwMode="auto">
          <a:xfrm flipV="1">
            <a:off x="990600" y="4343400"/>
            <a:ext cx="1066800" cy="99060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7419" name="Text Box 17">
            <a:extLst>
              <a:ext uri="{FF2B5EF4-FFF2-40B4-BE49-F238E27FC236}">
                <a16:creationId xmlns:a16="http://schemas.microsoft.com/office/drawing/2014/main" id="{CB045AA6-50CB-4780-93F0-C726522E2C0B}"/>
              </a:ext>
            </a:extLst>
          </p:cNvPr>
          <p:cNvSpPr txBox="1">
            <a:spLocks noChangeArrowheads="1"/>
          </p:cNvSpPr>
          <p:nvPr/>
        </p:nvSpPr>
        <p:spPr bwMode="auto">
          <a:xfrm>
            <a:off x="533400" y="3886200"/>
            <a:ext cx="33813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sv-SE" altLang="en-US" sz="4000">
                <a:latin typeface="Tahoma" panose="020B0604030504040204" pitchFamily="34" charset="0"/>
              </a:rPr>
              <a:t>.</a:t>
            </a:r>
          </a:p>
          <a:p>
            <a:pPr eaLnBrk="1" hangingPunct="1">
              <a:lnSpc>
                <a:spcPct val="40000"/>
              </a:lnSpc>
            </a:pPr>
            <a:r>
              <a:rPr lang="sv-SE" altLang="en-US" sz="4000">
                <a:latin typeface="Tahoma" panose="020B0604030504040204" pitchFamily="34" charset="0"/>
              </a:rPr>
              <a:t>.</a:t>
            </a:r>
          </a:p>
          <a:p>
            <a:pPr eaLnBrk="1" hangingPunct="1">
              <a:lnSpc>
                <a:spcPct val="50000"/>
              </a:lnSpc>
            </a:pPr>
            <a:r>
              <a:rPr lang="sv-SE" altLang="en-US" sz="4000">
                <a:latin typeface="Tahoma" panose="020B0604030504040204" pitchFamily="34" charset="0"/>
              </a:rPr>
              <a:t>.</a:t>
            </a:r>
            <a:endParaRPr lang="en-US" altLang="en-US" sz="4000">
              <a:latin typeface="Tahoma" panose="020B0604030504040204" pitchFamily="34" charset="0"/>
            </a:endParaRPr>
          </a:p>
        </p:txBody>
      </p:sp>
      <p:sp>
        <p:nvSpPr>
          <p:cNvPr id="17420" name="Text Box 18">
            <a:extLst>
              <a:ext uri="{FF2B5EF4-FFF2-40B4-BE49-F238E27FC236}">
                <a16:creationId xmlns:a16="http://schemas.microsoft.com/office/drawing/2014/main" id="{375959B7-A2E1-4556-A5D8-DC65F8F71731}"/>
              </a:ext>
            </a:extLst>
          </p:cNvPr>
          <p:cNvSpPr txBox="1">
            <a:spLocks noChangeArrowheads="1"/>
          </p:cNvSpPr>
          <p:nvPr/>
        </p:nvSpPr>
        <p:spPr bwMode="auto">
          <a:xfrm>
            <a:off x="1295400" y="2743200"/>
            <a:ext cx="579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sv-SE" altLang="en-US">
                <a:latin typeface="Tahoma" panose="020B0604030504040204" pitchFamily="34" charset="0"/>
              </a:rPr>
              <a:t>w</a:t>
            </a:r>
            <a:r>
              <a:rPr lang="sv-SE" altLang="en-US" baseline="-25000">
                <a:latin typeface="Tahoma" panose="020B0604030504040204" pitchFamily="34" charset="0"/>
              </a:rPr>
              <a:t>1</a:t>
            </a:r>
            <a:endParaRPr lang="en-US" altLang="en-US" baseline="-25000">
              <a:latin typeface="Tahoma" panose="020B0604030504040204" pitchFamily="34" charset="0"/>
            </a:endParaRPr>
          </a:p>
        </p:txBody>
      </p:sp>
      <p:sp>
        <p:nvSpPr>
          <p:cNvPr id="17421" name="Text Box 19">
            <a:extLst>
              <a:ext uri="{FF2B5EF4-FFF2-40B4-BE49-F238E27FC236}">
                <a16:creationId xmlns:a16="http://schemas.microsoft.com/office/drawing/2014/main" id="{522DF2E7-2156-43FD-B366-74D0FDC5E2D7}"/>
              </a:ext>
            </a:extLst>
          </p:cNvPr>
          <p:cNvSpPr txBox="1">
            <a:spLocks noChangeArrowheads="1"/>
          </p:cNvSpPr>
          <p:nvPr/>
        </p:nvSpPr>
        <p:spPr bwMode="auto">
          <a:xfrm>
            <a:off x="914400" y="3276600"/>
            <a:ext cx="579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sv-SE" altLang="en-US">
                <a:latin typeface="Tahoma" panose="020B0604030504040204" pitchFamily="34" charset="0"/>
              </a:rPr>
              <a:t>w</a:t>
            </a:r>
            <a:r>
              <a:rPr lang="sv-SE" altLang="en-US" baseline="-25000">
                <a:latin typeface="Tahoma" panose="020B0604030504040204" pitchFamily="34" charset="0"/>
              </a:rPr>
              <a:t>2</a:t>
            </a:r>
            <a:endParaRPr lang="en-US" altLang="en-US" baseline="-25000">
              <a:latin typeface="Tahoma" panose="020B0604030504040204" pitchFamily="34" charset="0"/>
            </a:endParaRPr>
          </a:p>
        </p:txBody>
      </p:sp>
      <p:sp>
        <p:nvSpPr>
          <p:cNvPr id="17422" name="Text Box 20">
            <a:extLst>
              <a:ext uri="{FF2B5EF4-FFF2-40B4-BE49-F238E27FC236}">
                <a16:creationId xmlns:a16="http://schemas.microsoft.com/office/drawing/2014/main" id="{8A5F1230-3AEC-4D31-9424-2C0F3843354E}"/>
              </a:ext>
            </a:extLst>
          </p:cNvPr>
          <p:cNvSpPr txBox="1">
            <a:spLocks noChangeArrowheads="1"/>
          </p:cNvSpPr>
          <p:nvPr/>
        </p:nvSpPr>
        <p:spPr bwMode="auto">
          <a:xfrm>
            <a:off x="914400" y="4495800"/>
            <a:ext cx="5826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sv-SE" altLang="en-US">
                <a:latin typeface="Tahoma" panose="020B0604030504040204" pitchFamily="34" charset="0"/>
              </a:rPr>
              <a:t>w</a:t>
            </a:r>
            <a:r>
              <a:rPr lang="sv-SE" altLang="en-US" baseline="-25000">
                <a:latin typeface="Tahoma" panose="020B0604030504040204" pitchFamily="34" charset="0"/>
              </a:rPr>
              <a:t>n</a:t>
            </a:r>
            <a:endParaRPr lang="en-US" altLang="en-US" baseline="-25000">
              <a:latin typeface="Tahoma" panose="020B0604030504040204" pitchFamily="34" charset="0"/>
            </a:endParaRPr>
          </a:p>
        </p:txBody>
      </p:sp>
      <p:sp>
        <p:nvSpPr>
          <p:cNvPr id="17423" name="Text Box 21">
            <a:extLst>
              <a:ext uri="{FF2B5EF4-FFF2-40B4-BE49-F238E27FC236}">
                <a16:creationId xmlns:a16="http://schemas.microsoft.com/office/drawing/2014/main" id="{ABBA7983-FA80-4F9A-A131-FF6F7BE31DE8}"/>
              </a:ext>
            </a:extLst>
          </p:cNvPr>
          <p:cNvSpPr txBox="1">
            <a:spLocks noChangeArrowheads="1"/>
          </p:cNvSpPr>
          <p:nvPr/>
        </p:nvSpPr>
        <p:spPr bwMode="auto">
          <a:xfrm>
            <a:off x="2971800" y="4114800"/>
            <a:ext cx="217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a:latin typeface="Tahoma" panose="020B0604030504040204" pitchFamily="34" charset="0"/>
                <a:sym typeface="Symbol" panose="05050102010706020507" pitchFamily="18" charset="2"/>
              </a:rPr>
              <a:t>a=</a:t>
            </a:r>
            <a:r>
              <a:rPr lang="en-US" altLang="en-US" sz="3600">
                <a:latin typeface="Tahoma" panose="020B0604030504040204" pitchFamily="34" charset="0"/>
                <a:sym typeface="Symbol" panose="05050102010706020507" pitchFamily="18" charset="2"/>
              </a:rPr>
              <a:t></a:t>
            </a:r>
            <a:r>
              <a:rPr lang="sv-SE" altLang="en-US" baseline="-25000">
                <a:latin typeface="Tahoma" panose="020B0604030504040204" pitchFamily="34" charset="0"/>
                <a:sym typeface="Symbol" panose="05050102010706020507" pitchFamily="18" charset="2"/>
              </a:rPr>
              <a:t>i=1</a:t>
            </a:r>
            <a:r>
              <a:rPr lang="sv-SE" altLang="en-US" baseline="30000">
                <a:latin typeface="Tahoma" panose="020B0604030504040204" pitchFamily="34" charset="0"/>
                <a:sym typeface="Symbol" panose="05050102010706020507" pitchFamily="18" charset="2"/>
              </a:rPr>
              <a:t>n</a:t>
            </a:r>
            <a:r>
              <a:rPr lang="sv-SE" altLang="en-US">
                <a:latin typeface="Tahoma" panose="020B0604030504040204" pitchFamily="34" charset="0"/>
                <a:sym typeface="Symbol" panose="05050102010706020507" pitchFamily="18" charset="2"/>
              </a:rPr>
              <a:t> w</a:t>
            </a:r>
            <a:r>
              <a:rPr lang="sv-SE" altLang="en-US" baseline="-25000">
                <a:latin typeface="Tahoma" panose="020B0604030504040204" pitchFamily="34" charset="0"/>
                <a:sym typeface="Symbol" panose="05050102010706020507" pitchFamily="18" charset="2"/>
              </a:rPr>
              <a:t>i</a:t>
            </a:r>
            <a:r>
              <a:rPr lang="sv-SE" altLang="en-US">
                <a:latin typeface="Tahoma" panose="020B0604030504040204" pitchFamily="34" charset="0"/>
                <a:sym typeface="Symbol" panose="05050102010706020507" pitchFamily="18" charset="2"/>
              </a:rPr>
              <a:t> x</a:t>
            </a:r>
            <a:r>
              <a:rPr lang="sv-SE" altLang="en-US" baseline="-25000">
                <a:latin typeface="Tahoma" panose="020B0604030504040204" pitchFamily="34" charset="0"/>
                <a:sym typeface="Symbol" panose="05050102010706020507" pitchFamily="18" charset="2"/>
              </a:rPr>
              <a:t>i</a:t>
            </a:r>
            <a:endParaRPr lang="en-US" altLang="en-US" baseline="-25000">
              <a:latin typeface="Tahoma" panose="020B0604030504040204" pitchFamily="34" charset="0"/>
            </a:endParaRPr>
          </a:p>
        </p:txBody>
      </p:sp>
      <p:sp>
        <p:nvSpPr>
          <p:cNvPr id="17424" name="Oval 22">
            <a:extLst>
              <a:ext uri="{FF2B5EF4-FFF2-40B4-BE49-F238E27FC236}">
                <a16:creationId xmlns:a16="http://schemas.microsoft.com/office/drawing/2014/main" id="{B977F423-BC8D-4ED7-9A8D-8EBF7B880076}"/>
              </a:ext>
            </a:extLst>
          </p:cNvPr>
          <p:cNvSpPr>
            <a:spLocks noChangeArrowheads="1"/>
          </p:cNvSpPr>
          <p:nvPr/>
        </p:nvSpPr>
        <p:spPr bwMode="auto">
          <a:xfrm>
            <a:off x="5181600" y="3429000"/>
            <a:ext cx="914400" cy="914400"/>
          </a:xfrm>
          <a:prstGeom prst="ellipse">
            <a:avLst/>
          </a:prstGeom>
          <a:solidFill>
            <a:schemeClr val="accent1"/>
          </a:solidFill>
          <a:ln w="9525">
            <a:solidFill>
              <a:schemeClr val="tx1"/>
            </a:solidFill>
            <a:miter lim="800000"/>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7425" name="Line 23">
            <a:extLst>
              <a:ext uri="{FF2B5EF4-FFF2-40B4-BE49-F238E27FC236}">
                <a16:creationId xmlns:a16="http://schemas.microsoft.com/office/drawing/2014/main" id="{07B8BCBA-E71A-40E1-ABAD-44FD616DC2EB}"/>
              </a:ext>
            </a:extLst>
          </p:cNvPr>
          <p:cNvSpPr>
            <a:spLocks noChangeShapeType="1"/>
          </p:cNvSpPr>
          <p:nvPr/>
        </p:nvSpPr>
        <p:spPr bwMode="auto">
          <a:xfrm>
            <a:off x="5181600" y="3886200"/>
            <a:ext cx="914400" cy="0"/>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7426" name="Line 24">
            <a:extLst>
              <a:ext uri="{FF2B5EF4-FFF2-40B4-BE49-F238E27FC236}">
                <a16:creationId xmlns:a16="http://schemas.microsoft.com/office/drawing/2014/main" id="{7631B200-5960-4CC9-9E03-CDCB8433B50B}"/>
              </a:ext>
            </a:extLst>
          </p:cNvPr>
          <p:cNvSpPr>
            <a:spLocks noChangeShapeType="1"/>
          </p:cNvSpPr>
          <p:nvPr/>
        </p:nvSpPr>
        <p:spPr bwMode="auto">
          <a:xfrm flipH="1">
            <a:off x="5676900" y="3429000"/>
            <a:ext cx="0" cy="838200"/>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7427" name="Line 25">
            <a:extLst>
              <a:ext uri="{FF2B5EF4-FFF2-40B4-BE49-F238E27FC236}">
                <a16:creationId xmlns:a16="http://schemas.microsoft.com/office/drawing/2014/main" id="{B5C28F02-9C58-4411-9A30-854B31F28237}"/>
              </a:ext>
            </a:extLst>
          </p:cNvPr>
          <p:cNvSpPr>
            <a:spLocks noChangeShapeType="1"/>
          </p:cNvSpPr>
          <p:nvPr/>
        </p:nvSpPr>
        <p:spPr bwMode="auto">
          <a:xfrm>
            <a:off x="2971800" y="3886200"/>
            <a:ext cx="2209800" cy="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7428" name="Line 26">
            <a:extLst>
              <a:ext uri="{FF2B5EF4-FFF2-40B4-BE49-F238E27FC236}">
                <a16:creationId xmlns:a16="http://schemas.microsoft.com/office/drawing/2014/main" id="{77B0C78F-C84D-461B-BE3F-ACE02469C7ED}"/>
              </a:ext>
            </a:extLst>
          </p:cNvPr>
          <p:cNvSpPr>
            <a:spLocks noChangeShapeType="1"/>
          </p:cNvSpPr>
          <p:nvPr/>
        </p:nvSpPr>
        <p:spPr bwMode="auto">
          <a:xfrm>
            <a:off x="6096000" y="3886200"/>
            <a:ext cx="1676400" cy="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nvGrpSpPr>
          <p:cNvPr id="17429" name="Group 27">
            <a:extLst>
              <a:ext uri="{FF2B5EF4-FFF2-40B4-BE49-F238E27FC236}">
                <a16:creationId xmlns:a16="http://schemas.microsoft.com/office/drawing/2014/main" id="{EB22033D-BF67-444F-B12B-114385414D3A}"/>
              </a:ext>
            </a:extLst>
          </p:cNvPr>
          <p:cNvGrpSpPr>
            <a:grpSpLocks/>
          </p:cNvGrpSpPr>
          <p:nvPr/>
        </p:nvGrpSpPr>
        <p:grpSpPr bwMode="auto">
          <a:xfrm>
            <a:off x="7772400" y="3581400"/>
            <a:ext cx="533400" cy="533400"/>
            <a:chOff x="288" y="1776"/>
            <a:chExt cx="336" cy="336"/>
          </a:xfrm>
        </p:grpSpPr>
        <p:sp>
          <p:nvSpPr>
            <p:cNvPr id="17439" name="Oval 28">
              <a:extLst>
                <a:ext uri="{FF2B5EF4-FFF2-40B4-BE49-F238E27FC236}">
                  <a16:creationId xmlns:a16="http://schemas.microsoft.com/office/drawing/2014/main" id="{5385A7FA-F5C3-4AFA-8D53-8FE6FDBB853E}"/>
                </a:ext>
              </a:extLst>
            </p:cNvPr>
            <p:cNvSpPr>
              <a:spLocks noChangeArrowheads="1"/>
            </p:cNvSpPr>
            <p:nvPr/>
          </p:nvSpPr>
          <p:spPr bwMode="auto">
            <a:xfrm>
              <a:off x="288" y="1776"/>
              <a:ext cx="336" cy="336"/>
            </a:xfrm>
            <a:prstGeom prst="ellipse">
              <a:avLst/>
            </a:prstGeom>
            <a:solidFill>
              <a:schemeClr val="hlink"/>
            </a:solidFill>
            <a:ln w="9525">
              <a:solidFill>
                <a:schemeClr val="tx1"/>
              </a:solidFill>
              <a:miter lim="800000"/>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7440" name="Text Box 29">
              <a:extLst>
                <a:ext uri="{FF2B5EF4-FFF2-40B4-BE49-F238E27FC236}">
                  <a16:creationId xmlns:a16="http://schemas.microsoft.com/office/drawing/2014/main" id="{6F7C1B19-3B32-448E-92BB-FEC87862D9BD}"/>
                </a:ext>
              </a:extLst>
            </p:cNvPr>
            <p:cNvSpPr txBox="1">
              <a:spLocks noChangeArrowheads="1"/>
            </p:cNvSpPr>
            <p:nvPr/>
          </p:nvSpPr>
          <p:spPr bwMode="auto">
            <a:xfrm>
              <a:off x="288" y="1800"/>
              <a:ext cx="11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baseline="-25000">
                <a:latin typeface="Tahoma" panose="020B0604030504040204" pitchFamily="34" charset="0"/>
              </a:endParaRPr>
            </a:p>
          </p:txBody>
        </p:sp>
      </p:grpSp>
      <p:sp>
        <p:nvSpPr>
          <p:cNvPr id="17430" name="Text Box 30">
            <a:extLst>
              <a:ext uri="{FF2B5EF4-FFF2-40B4-BE49-F238E27FC236}">
                <a16:creationId xmlns:a16="http://schemas.microsoft.com/office/drawing/2014/main" id="{2090BC02-371F-4BF2-BA4D-DE9A21117150}"/>
              </a:ext>
            </a:extLst>
          </p:cNvPr>
          <p:cNvSpPr txBox="1">
            <a:spLocks noChangeArrowheads="1"/>
          </p:cNvSpPr>
          <p:nvPr/>
        </p:nvSpPr>
        <p:spPr bwMode="auto">
          <a:xfrm>
            <a:off x="3505200" y="5105400"/>
            <a:ext cx="414972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lnSpc>
                <a:spcPct val="80000"/>
              </a:lnSpc>
            </a:pPr>
            <a:r>
              <a:rPr lang="sv-SE" altLang="en-US" sz="2400">
                <a:latin typeface="Tahoma" panose="020B0604030504040204" pitchFamily="34" charset="0"/>
              </a:rPr>
              <a:t>              1 if </a:t>
            </a:r>
            <a:r>
              <a:rPr lang="en-US" altLang="en-US">
                <a:latin typeface="Tahoma" panose="020B0604030504040204" pitchFamily="34" charset="0"/>
                <a:sym typeface="Symbol" panose="05050102010706020507" pitchFamily="18" charset="2"/>
              </a:rPr>
              <a:t>a</a:t>
            </a:r>
            <a:r>
              <a:rPr lang="sv-SE" altLang="en-US" sz="2400" baseline="-25000">
                <a:latin typeface="Tahoma" panose="020B0604030504040204" pitchFamily="34" charset="0"/>
                <a:sym typeface="Symbol" panose="05050102010706020507" pitchFamily="18" charset="2"/>
              </a:rPr>
              <a:t> </a:t>
            </a:r>
            <a:r>
              <a:rPr lang="sv-SE" altLang="en-US">
                <a:latin typeface="Tahoma" panose="020B0604030504040204" pitchFamily="34" charset="0"/>
                <a:sym typeface="Symbol" panose="05050102010706020507" pitchFamily="18" charset="2"/>
              </a:rPr>
              <a:t> </a:t>
            </a:r>
            <a:r>
              <a:rPr lang="sv-SE" altLang="en-US">
                <a:latin typeface="Symbol" panose="05050102010706020507" pitchFamily="18" charset="2"/>
                <a:sym typeface="Symbol" panose="05050102010706020507" pitchFamily="18" charset="2"/>
              </a:rPr>
              <a:t>q</a:t>
            </a:r>
            <a:endParaRPr lang="en-US" altLang="en-US">
              <a:latin typeface="Symbol" panose="05050102010706020507" pitchFamily="18" charset="2"/>
            </a:endParaRPr>
          </a:p>
          <a:p>
            <a:pPr eaLnBrk="1" hangingPunct="1">
              <a:lnSpc>
                <a:spcPct val="50000"/>
              </a:lnSpc>
            </a:pPr>
            <a:r>
              <a:rPr lang="sv-SE" altLang="en-US">
                <a:latin typeface="Tahoma" panose="020B0604030504040204" pitchFamily="34" charset="0"/>
              </a:rPr>
              <a:t>y</a:t>
            </a:r>
            <a:r>
              <a:rPr lang="sv-SE" altLang="en-US" sz="2400">
                <a:latin typeface="Tahoma" panose="020B0604030504040204" pitchFamily="34" charset="0"/>
              </a:rPr>
              <a:t>=</a:t>
            </a:r>
          </a:p>
          <a:p>
            <a:pPr eaLnBrk="1" hangingPunct="1">
              <a:lnSpc>
                <a:spcPct val="60000"/>
              </a:lnSpc>
            </a:pPr>
            <a:r>
              <a:rPr lang="sv-SE" altLang="en-US" sz="2400">
                <a:latin typeface="Tahoma" panose="020B0604030504040204" pitchFamily="34" charset="0"/>
              </a:rPr>
              <a:t>              0 if </a:t>
            </a:r>
            <a:r>
              <a:rPr lang="sv-SE" altLang="en-US">
                <a:latin typeface="Tahoma" panose="020B0604030504040204" pitchFamily="34" charset="0"/>
              </a:rPr>
              <a:t>a</a:t>
            </a:r>
            <a:r>
              <a:rPr lang="sv-SE" altLang="en-US" sz="2400">
                <a:latin typeface="Tahoma" panose="020B0604030504040204" pitchFamily="34" charset="0"/>
              </a:rPr>
              <a:t> </a:t>
            </a:r>
            <a:r>
              <a:rPr lang="sv-SE" altLang="en-US">
                <a:latin typeface="Tahoma" panose="020B0604030504040204" pitchFamily="34" charset="0"/>
              </a:rPr>
              <a:t>&lt; </a:t>
            </a:r>
            <a:r>
              <a:rPr lang="sv-SE" altLang="en-US">
                <a:latin typeface="Symbol" panose="05050102010706020507" pitchFamily="18" charset="2"/>
              </a:rPr>
              <a:t>q</a:t>
            </a:r>
            <a:endParaRPr lang="en-US" altLang="en-US">
              <a:latin typeface="Symbol" panose="05050102010706020507" pitchFamily="18" charset="2"/>
            </a:endParaRPr>
          </a:p>
        </p:txBody>
      </p:sp>
      <p:sp>
        <p:nvSpPr>
          <p:cNvPr id="17431" name="Text Box 31">
            <a:extLst>
              <a:ext uri="{FF2B5EF4-FFF2-40B4-BE49-F238E27FC236}">
                <a16:creationId xmlns:a16="http://schemas.microsoft.com/office/drawing/2014/main" id="{D77F948F-4CB7-489D-A2FC-0E7B8F9841C7}"/>
              </a:ext>
            </a:extLst>
          </p:cNvPr>
          <p:cNvSpPr txBox="1">
            <a:spLocks noChangeArrowheads="1"/>
          </p:cNvSpPr>
          <p:nvPr/>
        </p:nvSpPr>
        <p:spPr bwMode="auto">
          <a:xfrm>
            <a:off x="7848600" y="3605213"/>
            <a:ext cx="3619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sv-SE" altLang="en-US">
                <a:latin typeface="Tahoma" panose="020B0604030504040204" pitchFamily="34" charset="0"/>
              </a:rPr>
              <a:t>y</a:t>
            </a:r>
            <a:endParaRPr lang="en-US" altLang="en-US">
              <a:latin typeface="Tahoma" panose="020B0604030504040204" pitchFamily="34" charset="0"/>
            </a:endParaRPr>
          </a:p>
        </p:txBody>
      </p:sp>
      <p:sp>
        <p:nvSpPr>
          <p:cNvPr id="17432" name="Text Box 32">
            <a:extLst>
              <a:ext uri="{FF2B5EF4-FFF2-40B4-BE49-F238E27FC236}">
                <a16:creationId xmlns:a16="http://schemas.microsoft.com/office/drawing/2014/main" id="{1E20536A-FCFA-4F7E-B58F-071F82EA07AD}"/>
              </a:ext>
            </a:extLst>
          </p:cNvPr>
          <p:cNvSpPr txBox="1">
            <a:spLocks noChangeArrowheads="1"/>
          </p:cNvSpPr>
          <p:nvPr/>
        </p:nvSpPr>
        <p:spPr bwMode="auto">
          <a:xfrm>
            <a:off x="4343400" y="5181600"/>
            <a:ext cx="47783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sv-SE" altLang="en-US" sz="4800">
                <a:latin typeface="Tahoma" panose="020B0604030504040204" pitchFamily="34" charset="0"/>
              </a:rPr>
              <a:t>{</a:t>
            </a:r>
            <a:endParaRPr lang="en-US" altLang="en-US" sz="4800">
              <a:latin typeface="Tahoma" panose="020B0604030504040204" pitchFamily="34" charset="0"/>
            </a:endParaRPr>
          </a:p>
        </p:txBody>
      </p:sp>
      <p:sp>
        <p:nvSpPr>
          <p:cNvPr id="17433" name="Freeform 33">
            <a:extLst>
              <a:ext uri="{FF2B5EF4-FFF2-40B4-BE49-F238E27FC236}">
                <a16:creationId xmlns:a16="http://schemas.microsoft.com/office/drawing/2014/main" id="{8D7EADB9-5DF7-4F6B-BC69-92C0D8C845C2}"/>
              </a:ext>
            </a:extLst>
          </p:cNvPr>
          <p:cNvSpPr>
            <a:spLocks/>
          </p:cNvSpPr>
          <p:nvPr/>
        </p:nvSpPr>
        <p:spPr bwMode="auto">
          <a:xfrm>
            <a:off x="5334000" y="3581400"/>
            <a:ext cx="762000" cy="304800"/>
          </a:xfrm>
          <a:custGeom>
            <a:avLst/>
            <a:gdLst>
              <a:gd name="T0" fmla="*/ 0 w 480"/>
              <a:gd name="T1" fmla="*/ 304800 h 192"/>
              <a:gd name="T2" fmla="*/ 457200 w 480"/>
              <a:gd name="T3" fmla="*/ 304800 h 192"/>
              <a:gd name="T4" fmla="*/ 457200 w 480"/>
              <a:gd name="T5" fmla="*/ 0 h 192"/>
              <a:gd name="T6" fmla="*/ 762000 w 480"/>
              <a:gd name="T7" fmla="*/ 0 h 192"/>
              <a:gd name="T8" fmla="*/ 0 60000 65536"/>
              <a:gd name="T9" fmla="*/ 0 60000 65536"/>
              <a:gd name="T10" fmla="*/ 0 60000 65536"/>
              <a:gd name="T11" fmla="*/ 0 60000 65536"/>
              <a:gd name="T12" fmla="*/ 0 w 480"/>
              <a:gd name="T13" fmla="*/ 0 h 192"/>
              <a:gd name="T14" fmla="*/ 480 w 480"/>
              <a:gd name="T15" fmla="*/ 192 h 192"/>
            </a:gdLst>
            <a:ahLst/>
            <a:cxnLst>
              <a:cxn ang="T8">
                <a:pos x="T0" y="T1"/>
              </a:cxn>
              <a:cxn ang="T9">
                <a:pos x="T2" y="T3"/>
              </a:cxn>
              <a:cxn ang="T10">
                <a:pos x="T4" y="T5"/>
              </a:cxn>
              <a:cxn ang="T11">
                <a:pos x="T6" y="T7"/>
              </a:cxn>
            </a:cxnLst>
            <a:rect l="T12" t="T13" r="T14" b="T15"/>
            <a:pathLst>
              <a:path w="480" h="192">
                <a:moveTo>
                  <a:pt x="0" y="192"/>
                </a:moveTo>
                <a:lnTo>
                  <a:pt x="288" y="192"/>
                </a:lnTo>
                <a:lnTo>
                  <a:pt x="288" y="0"/>
                </a:lnTo>
                <a:lnTo>
                  <a:pt x="480" y="0"/>
                </a:lnTo>
              </a:path>
            </a:pathLst>
          </a:custGeom>
          <a:noFill/>
          <a:ln w="57150" cap="flat" cmpd="sng">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17434" name="Text Box 34">
            <a:extLst>
              <a:ext uri="{FF2B5EF4-FFF2-40B4-BE49-F238E27FC236}">
                <a16:creationId xmlns:a16="http://schemas.microsoft.com/office/drawing/2014/main" id="{B5D527F6-C59F-4DCF-815B-2D55F7294DFD}"/>
              </a:ext>
            </a:extLst>
          </p:cNvPr>
          <p:cNvSpPr txBox="1">
            <a:spLocks noChangeArrowheads="1"/>
          </p:cNvSpPr>
          <p:nvPr/>
        </p:nvSpPr>
        <p:spPr bwMode="auto">
          <a:xfrm>
            <a:off x="136525" y="2166938"/>
            <a:ext cx="1000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2400">
                <a:latin typeface="Tahoma" panose="020B0604030504040204" pitchFamily="34" charset="0"/>
              </a:rPr>
              <a:t>inputs</a:t>
            </a:r>
          </a:p>
        </p:txBody>
      </p:sp>
      <p:sp>
        <p:nvSpPr>
          <p:cNvPr id="17435" name="Text Box 35">
            <a:extLst>
              <a:ext uri="{FF2B5EF4-FFF2-40B4-BE49-F238E27FC236}">
                <a16:creationId xmlns:a16="http://schemas.microsoft.com/office/drawing/2014/main" id="{0168AD8B-F348-40F4-9DFF-19D2D629E81D}"/>
              </a:ext>
            </a:extLst>
          </p:cNvPr>
          <p:cNvSpPr txBox="1">
            <a:spLocks noChangeArrowheads="1"/>
          </p:cNvSpPr>
          <p:nvPr/>
        </p:nvSpPr>
        <p:spPr bwMode="auto">
          <a:xfrm>
            <a:off x="1828800" y="25908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2400">
                <a:latin typeface="Tahoma" panose="020B0604030504040204" pitchFamily="34" charset="0"/>
              </a:rPr>
              <a:t>weights</a:t>
            </a:r>
          </a:p>
        </p:txBody>
      </p:sp>
      <p:sp>
        <p:nvSpPr>
          <p:cNvPr id="17436" name="Text Box 36">
            <a:extLst>
              <a:ext uri="{FF2B5EF4-FFF2-40B4-BE49-F238E27FC236}">
                <a16:creationId xmlns:a16="http://schemas.microsoft.com/office/drawing/2014/main" id="{3C34F3E6-6413-4F2A-B1EE-E039186107D2}"/>
              </a:ext>
            </a:extLst>
          </p:cNvPr>
          <p:cNvSpPr txBox="1">
            <a:spLocks noChangeArrowheads="1"/>
          </p:cNvSpPr>
          <p:nvPr/>
        </p:nvSpPr>
        <p:spPr bwMode="auto">
          <a:xfrm>
            <a:off x="3581400" y="3200400"/>
            <a:ext cx="1476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2400">
                <a:latin typeface="Tahoma" panose="020B0604030504040204" pitchFamily="34" charset="0"/>
              </a:rPr>
              <a:t>activation</a:t>
            </a:r>
          </a:p>
        </p:txBody>
      </p:sp>
      <p:sp>
        <p:nvSpPr>
          <p:cNvPr id="17437" name="Text Box 37">
            <a:extLst>
              <a:ext uri="{FF2B5EF4-FFF2-40B4-BE49-F238E27FC236}">
                <a16:creationId xmlns:a16="http://schemas.microsoft.com/office/drawing/2014/main" id="{8ABD55E8-FC11-47C6-9B86-31CB866A1478}"/>
              </a:ext>
            </a:extLst>
          </p:cNvPr>
          <p:cNvSpPr txBox="1">
            <a:spLocks noChangeArrowheads="1"/>
          </p:cNvSpPr>
          <p:nvPr/>
        </p:nvSpPr>
        <p:spPr bwMode="auto">
          <a:xfrm>
            <a:off x="7010400" y="3048000"/>
            <a:ext cx="106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2400">
                <a:latin typeface="Tahoma" panose="020B0604030504040204" pitchFamily="34" charset="0"/>
              </a:rPr>
              <a:t>output</a:t>
            </a:r>
          </a:p>
        </p:txBody>
      </p:sp>
      <p:sp>
        <p:nvSpPr>
          <p:cNvPr id="17438" name="Text Box 38">
            <a:extLst>
              <a:ext uri="{FF2B5EF4-FFF2-40B4-BE49-F238E27FC236}">
                <a16:creationId xmlns:a16="http://schemas.microsoft.com/office/drawing/2014/main" id="{A0716F97-7D8B-4DDF-8D2D-B3473D84BA1F}"/>
              </a:ext>
            </a:extLst>
          </p:cNvPr>
          <p:cNvSpPr txBox="1">
            <a:spLocks noChangeArrowheads="1"/>
          </p:cNvSpPr>
          <p:nvPr/>
        </p:nvSpPr>
        <p:spPr bwMode="auto">
          <a:xfrm>
            <a:off x="5638800" y="38862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2400">
                <a:latin typeface="Symbol" panose="05050102010706020507" pitchFamily="18" charset="2"/>
              </a:rPr>
              <a:t>q</a:t>
            </a:r>
          </a:p>
        </p:txBody>
      </p:sp>
      <p:sp>
        <p:nvSpPr>
          <p:cNvPr id="3" name="Rectangle 2">
            <a:extLst>
              <a:ext uri="{FF2B5EF4-FFF2-40B4-BE49-F238E27FC236}">
                <a16:creationId xmlns:a16="http://schemas.microsoft.com/office/drawing/2014/main" id="{773FE3A6-3432-4FC2-879D-09A788F0EF4D}"/>
              </a:ext>
            </a:extLst>
          </p:cNvPr>
          <p:cNvSpPr txBox="1">
            <a:spLocks noChangeArrowheads="1"/>
          </p:cNvSpPr>
          <p:nvPr/>
        </p:nvSpPr>
        <p:spPr bwMode="auto">
          <a:xfrm>
            <a:off x="0" y="0"/>
            <a:ext cx="9143999" cy="58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200" b="1" kern="1200">
                <a:solidFill>
                  <a:schemeClr val="accent2"/>
                </a:solidFill>
                <a:latin typeface="+mj-lt"/>
                <a:ea typeface="+mj-ea"/>
                <a:cs typeface="+mj-cs"/>
              </a:defRPr>
            </a:lvl1pPr>
            <a:lvl2pPr algn="l" rtl="0" fontAlgn="base">
              <a:spcBef>
                <a:spcPct val="0"/>
              </a:spcBef>
              <a:spcAft>
                <a:spcPct val="0"/>
              </a:spcAft>
              <a:defRPr sz="3200" b="1">
                <a:solidFill>
                  <a:schemeClr val="accent2"/>
                </a:solidFill>
                <a:latin typeface="Arial" panose="020B0604020202020204" pitchFamily="34" charset="0"/>
              </a:defRPr>
            </a:lvl2pPr>
            <a:lvl3pPr algn="l" rtl="0" fontAlgn="base">
              <a:spcBef>
                <a:spcPct val="0"/>
              </a:spcBef>
              <a:spcAft>
                <a:spcPct val="0"/>
              </a:spcAft>
              <a:defRPr sz="3200" b="1">
                <a:solidFill>
                  <a:schemeClr val="accent2"/>
                </a:solidFill>
                <a:latin typeface="Arial" panose="020B0604020202020204" pitchFamily="34" charset="0"/>
              </a:defRPr>
            </a:lvl3pPr>
            <a:lvl4pPr algn="l" rtl="0" fontAlgn="base">
              <a:spcBef>
                <a:spcPct val="0"/>
              </a:spcBef>
              <a:spcAft>
                <a:spcPct val="0"/>
              </a:spcAft>
              <a:defRPr sz="3200" b="1">
                <a:solidFill>
                  <a:schemeClr val="accent2"/>
                </a:solidFill>
                <a:latin typeface="Arial" panose="020B0604020202020204" pitchFamily="34" charset="0"/>
              </a:defRPr>
            </a:lvl4pPr>
            <a:lvl5pPr algn="l" rtl="0" fontAlgn="base">
              <a:spcBef>
                <a:spcPct val="0"/>
              </a:spcBef>
              <a:spcAft>
                <a:spcPct val="0"/>
              </a:spcAft>
              <a:defRPr sz="3200" b="1">
                <a:solidFill>
                  <a:schemeClr val="accent2"/>
                </a:solidFill>
                <a:latin typeface="Arial" panose="020B0604020202020204" pitchFamily="34" charset="0"/>
              </a:defRPr>
            </a:lvl5pPr>
            <a:lvl6pPr marL="457200" algn="l" rtl="0" fontAlgn="base">
              <a:spcBef>
                <a:spcPct val="0"/>
              </a:spcBef>
              <a:spcAft>
                <a:spcPct val="0"/>
              </a:spcAft>
              <a:defRPr sz="3200" b="1">
                <a:solidFill>
                  <a:schemeClr val="accent2"/>
                </a:solidFill>
                <a:latin typeface="Arial" panose="020B0604020202020204" pitchFamily="34" charset="0"/>
              </a:defRPr>
            </a:lvl6pPr>
            <a:lvl7pPr marL="914400" algn="l" rtl="0" fontAlgn="base">
              <a:spcBef>
                <a:spcPct val="0"/>
              </a:spcBef>
              <a:spcAft>
                <a:spcPct val="0"/>
              </a:spcAft>
              <a:defRPr sz="3200" b="1">
                <a:solidFill>
                  <a:schemeClr val="accent2"/>
                </a:solidFill>
                <a:latin typeface="Arial" panose="020B0604020202020204" pitchFamily="34" charset="0"/>
              </a:defRPr>
            </a:lvl7pPr>
            <a:lvl8pPr marL="1371600" algn="l" rtl="0" fontAlgn="base">
              <a:spcBef>
                <a:spcPct val="0"/>
              </a:spcBef>
              <a:spcAft>
                <a:spcPct val="0"/>
              </a:spcAft>
              <a:defRPr sz="3200" b="1">
                <a:solidFill>
                  <a:schemeClr val="accent2"/>
                </a:solidFill>
                <a:latin typeface="Arial" panose="020B0604020202020204" pitchFamily="34" charset="0"/>
              </a:defRPr>
            </a:lvl8pPr>
            <a:lvl9pPr marL="1828800" algn="l" rtl="0" fontAlgn="base">
              <a:spcBef>
                <a:spcPct val="0"/>
              </a:spcBef>
              <a:spcAft>
                <a:spcPct val="0"/>
              </a:spcAft>
              <a:defRPr sz="3200" b="1">
                <a:solidFill>
                  <a:schemeClr val="accent2"/>
                </a:solidFill>
                <a:latin typeface="Arial" panose="020B0604020202020204" pitchFamily="34" charset="0"/>
              </a:defRPr>
            </a:lvl9pPr>
          </a:lstStyle>
          <a:p>
            <a:pPr algn="ctr"/>
            <a:r>
              <a:rPr lang="en-US" altLang="en-US" sz="4800" dirty="0">
                <a:solidFill>
                  <a:srgbClr val="0070C0"/>
                </a:solidFill>
                <a:effectLst>
                  <a:outerShdw blurRad="38100" dist="38100" dir="2700000" algn="tl">
                    <a:srgbClr val="000000">
                      <a:alpha val="43137"/>
                    </a:srgbClr>
                  </a:outerShdw>
                </a:effectLst>
                <a:latin typeface="Comic Sans MS" panose="030F0702030302020204" pitchFamily="66" charset="0"/>
              </a:rPr>
              <a:t>Threshold Logic Unit (TLU)</a:t>
            </a:r>
          </a:p>
        </p:txBody>
      </p:sp>
      <p:sp>
        <p:nvSpPr>
          <p:cNvPr id="39" name="Slide Number Placeholder 5">
            <a:extLst>
              <a:ext uri="{FF2B5EF4-FFF2-40B4-BE49-F238E27FC236}">
                <a16:creationId xmlns:a16="http://schemas.microsoft.com/office/drawing/2014/main" id="{F059B556-D9BD-4D5B-ABB2-CFD6C1AA210F}"/>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44</a:t>
            </a:fld>
            <a:endParaRPr lang="en-US">
              <a:solidFill>
                <a:srgbClr val="000000"/>
              </a:solidFill>
              <a:latin typeface="Tahoma" pitchFamily="34" charset="0"/>
            </a:endParaRPr>
          </a:p>
        </p:txBody>
      </p:sp>
      <p:pic>
        <p:nvPicPr>
          <p:cNvPr id="40" name="Εικόνα 12">
            <a:extLst>
              <a:ext uri="{FF2B5EF4-FFF2-40B4-BE49-F238E27FC236}">
                <a16:creationId xmlns:a16="http://schemas.microsoft.com/office/drawing/2014/main" id="{D374C747-5048-6AAC-C1C8-49316EAA2791}"/>
              </a:ext>
            </a:extLst>
          </p:cNvPr>
          <p:cNvPicPr>
            <a:picLocks noChangeAspect="1"/>
          </p:cNvPicPr>
          <p:nvPr/>
        </p:nvPicPr>
        <p:blipFill>
          <a:blip r:embed="rId3"/>
          <a:stretch>
            <a:fillRect/>
          </a:stretch>
        </p:blipFill>
        <p:spPr>
          <a:xfrm>
            <a:off x="6118174" y="1154229"/>
            <a:ext cx="2039576" cy="1120281"/>
          </a:xfrm>
          <a:prstGeom prst="rect">
            <a:avLst/>
          </a:prstGeom>
        </p:spPr>
      </p:pic>
      <p:pic>
        <p:nvPicPr>
          <p:cNvPr id="41" name="Εικόνα 4">
            <a:extLst>
              <a:ext uri="{FF2B5EF4-FFF2-40B4-BE49-F238E27FC236}">
                <a16:creationId xmlns:a16="http://schemas.microsoft.com/office/drawing/2014/main" id="{72EA76C2-BF4C-DEB0-8632-AEE35C98922F}"/>
              </a:ext>
            </a:extLst>
          </p:cNvPr>
          <p:cNvPicPr>
            <a:picLocks noChangeAspect="1"/>
          </p:cNvPicPr>
          <p:nvPr/>
        </p:nvPicPr>
        <p:blipFill>
          <a:blip r:embed="rId4"/>
          <a:stretch>
            <a:fillRect/>
          </a:stretch>
        </p:blipFill>
        <p:spPr>
          <a:xfrm>
            <a:off x="3677489" y="1175657"/>
            <a:ext cx="1973262" cy="1161549"/>
          </a:xfrm>
          <a:prstGeom prst="rect">
            <a:avLst/>
          </a:prstGeom>
        </p:spPr>
      </p:pic>
      <p:pic>
        <p:nvPicPr>
          <p:cNvPr id="42" name="Εικόνα 5">
            <a:extLst>
              <a:ext uri="{FF2B5EF4-FFF2-40B4-BE49-F238E27FC236}">
                <a16:creationId xmlns:a16="http://schemas.microsoft.com/office/drawing/2014/main" id="{01E53433-2722-A5D4-C2E0-F19543E65349}"/>
              </a:ext>
            </a:extLst>
          </p:cNvPr>
          <p:cNvPicPr>
            <a:picLocks noChangeAspect="1"/>
          </p:cNvPicPr>
          <p:nvPr/>
        </p:nvPicPr>
        <p:blipFill>
          <a:blip r:embed="rId5"/>
          <a:stretch>
            <a:fillRect/>
          </a:stretch>
        </p:blipFill>
        <p:spPr>
          <a:xfrm>
            <a:off x="1293937" y="1175657"/>
            <a:ext cx="1845166" cy="1093901"/>
          </a:xfrm>
          <a:prstGeom prst="rect">
            <a:avLst/>
          </a:prstGeom>
        </p:spPr>
      </p:pic>
      <p:sp>
        <p:nvSpPr>
          <p:cNvPr id="2" name="TextBox 1">
            <a:extLst>
              <a:ext uri="{FF2B5EF4-FFF2-40B4-BE49-F238E27FC236}">
                <a16:creationId xmlns:a16="http://schemas.microsoft.com/office/drawing/2014/main" id="{7385D8BE-38E2-DB90-5EF3-614B00696098}"/>
              </a:ext>
            </a:extLst>
          </p:cNvPr>
          <p:cNvSpPr txBox="1"/>
          <p:nvPr/>
        </p:nvSpPr>
        <p:spPr>
          <a:xfrm>
            <a:off x="1800494" y="859664"/>
            <a:ext cx="748923" cy="369332"/>
          </a:xfrm>
          <a:prstGeom prst="rect">
            <a:avLst/>
          </a:prstGeom>
          <a:noFill/>
        </p:spPr>
        <p:txBody>
          <a:bodyPr wrap="none" rtlCol="0">
            <a:spAutoFit/>
          </a:bodyPr>
          <a:lstStyle/>
          <a:p>
            <a:r>
              <a:rPr lang="en-US" dirty="0" err="1"/>
              <a:t>ReLU</a:t>
            </a:r>
            <a:endParaRPr lang="en-US" dirty="0"/>
          </a:p>
        </p:txBody>
      </p:sp>
      <p:sp>
        <p:nvSpPr>
          <p:cNvPr id="44" name="TextBox 43">
            <a:extLst>
              <a:ext uri="{FF2B5EF4-FFF2-40B4-BE49-F238E27FC236}">
                <a16:creationId xmlns:a16="http://schemas.microsoft.com/office/drawing/2014/main" id="{A72A673F-55EE-4E15-B617-9D3644E5378A}"/>
              </a:ext>
            </a:extLst>
          </p:cNvPr>
          <p:cNvSpPr txBox="1"/>
          <p:nvPr/>
        </p:nvSpPr>
        <p:spPr>
          <a:xfrm>
            <a:off x="6763500" y="792569"/>
            <a:ext cx="966931" cy="369332"/>
          </a:xfrm>
          <a:prstGeom prst="rect">
            <a:avLst/>
          </a:prstGeom>
          <a:noFill/>
        </p:spPr>
        <p:txBody>
          <a:bodyPr wrap="none" rtlCol="0">
            <a:spAutoFit/>
          </a:bodyPr>
          <a:lstStyle/>
          <a:p>
            <a:r>
              <a:rPr lang="en-US" dirty="0"/>
              <a:t>Sigmoid</a:t>
            </a:r>
          </a:p>
        </p:txBody>
      </p:sp>
      <p:sp>
        <p:nvSpPr>
          <p:cNvPr id="45" name="TextBox 44">
            <a:extLst>
              <a:ext uri="{FF2B5EF4-FFF2-40B4-BE49-F238E27FC236}">
                <a16:creationId xmlns:a16="http://schemas.microsoft.com/office/drawing/2014/main" id="{8DBA61E1-E955-945B-D96E-7ADC1537BCAA}"/>
              </a:ext>
            </a:extLst>
          </p:cNvPr>
          <p:cNvSpPr txBox="1"/>
          <p:nvPr/>
        </p:nvSpPr>
        <p:spPr>
          <a:xfrm>
            <a:off x="4279213" y="835442"/>
            <a:ext cx="582211" cy="369332"/>
          </a:xfrm>
          <a:prstGeom prst="rect">
            <a:avLst/>
          </a:prstGeom>
          <a:noFill/>
        </p:spPr>
        <p:txBody>
          <a:bodyPr wrap="none" rtlCol="0">
            <a:spAutoFit/>
          </a:bodyPr>
          <a:lstStyle/>
          <a:p>
            <a:r>
              <a:rPr lang="en-US" dirty="0"/>
              <a:t>tanh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P spid="4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78CCF2-15AF-8AAA-7A40-0C65EE7045CD}"/>
              </a:ext>
            </a:extLst>
          </p:cNvPr>
          <p:cNvPicPr>
            <a:picLocks noChangeAspect="1"/>
          </p:cNvPicPr>
          <p:nvPr/>
        </p:nvPicPr>
        <p:blipFill rotWithShape="1">
          <a:blip r:embed="rId3"/>
          <a:srcRect l="70347" t="-4878" b="1"/>
          <a:stretch/>
        </p:blipFill>
        <p:spPr>
          <a:xfrm>
            <a:off x="5791200" y="838200"/>
            <a:ext cx="1939636" cy="3276600"/>
          </a:xfrm>
          <a:prstGeom prst="rect">
            <a:avLst/>
          </a:prstGeom>
        </p:spPr>
      </p:pic>
      <p:sp>
        <p:nvSpPr>
          <p:cNvPr id="3" name="Rectangle 2">
            <a:extLst>
              <a:ext uri="{FF2B5EF4-FFF2-40B4-BE49-F238E27FC236}">
                <a16:creationId xmlns:a16="http://schemas.microsoft.com/office/drawing/2014/main" id="{773FE3A6-3432-4FC2-879D-09A788F0EF4D}"/>
              </a:ext>
            </a:extLst>
          </p:cNvPr>
          <p:cNvSpPr txBox="1">
            <a:spLocks noChangeArrowheads="1"/>
          </p:cNvSpPr>
          <p:nvPr/>
        </p:nvSpPr>
        <p:spPr bwMode="auto">
          <a:xfrm>
            <a:off x="0" y="0"/>
            <a:ext cx="914399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200" b="1" kern="1200">
                <a:solidFill>
                  <a:schemeClr val="accent2"/>
                </a:solidFill>
                <a:latin typeface="+mj-lt"/>
                <a:ea typeface="+mj-ea"/>
                <a:cs typeface="+mj-cs"/>
              </a:defRPr>
            </a:lvl1pPr>
            <a:lvl2pPr algn="l" rtl="0" fontAlgn="base">
              <a:spcBef>
                <a:spcPct val="0"/>
              </a:spcBef>
              <a:spcAft>
                <a:spcPct val="0"/>
              </a:spcAft>
              <a:defRPr sz="3200" b="1">
                <a:solidFill>
                  <a:schemeClr val="accent2"/>
                </a:solidFill>
                <a:latin typeface="Arial" panose="020B0604020202020204" pitchFamily="34" charset="0"/>
              </a:defRPr>
            </a:lvl2pPr>
            <a:lvl3pPr algn="l" rtl="0" fontAlgn="base">
              <a:spcBef>
                <a:spcPct val="0"/>
              </a:spcBef>
              <a:spcAft>
                <a:spcPct val="0"/>
              </a:spcAft>
              <a:defRPr sz="3200" b="1">
                <a:solidFill>
                  <a:schemeClr val="accent2"/>
                </a:solidFill>
                <a:latin typeface="Arial" panose="020B0604020202020204" pitchFamily="34" charset="0"/>
              </a:defRPr>
            </a:lvl3pPr>
            <a:lvl4pPr algn="l" rtl="0" fontAlgn="base">
              <a:spcBef>
                <a:spcPct val="0"/>
              </a:spcBef>
              <a:spcAft>
                <a:spcPct val="0"/>
              </a:spcAft>
              <a:defRPr sz="3200" b="1">
                <a:solidFill>
                  <a:schemeClr val="accent2"/>
                </a:solidFill>
                <a:latin typeface="Arial" panose="020B0604020202020204" pitchFamily="34" charset="0"/>
              </a:defRPr>
            </a:lvl4pPr>
            <a:lvl5pPr algn="l" rtl="0" fontAlgn="base">
              <a:spcBef>
                <a:spcPct val="0"/>
              </a:spcBef>
              <a:spcAft>
                <a:spcPct val="0"/>
              </a:spcAft>
              <a:defRPr sz="3200" b="1">
                <a:solidFill>
                  <a:schemeClr val="accent2"/>
                </a:solidFill>
                <a:latin typeface="Arial" panose="020B0604020202020204" pitchFamily="34" charset="0"/>
              </a:defRPr>
            </a:lvl5pPr>
            <a:lvl6pPr marL="457200" algn="l" rtl="0" fontAlgn="base">
              <a:spcBef>
                <a:spcPct val="0"/>
              </a:spcBef>
              <a:spcAft>
                <a:spcPct val="0"/>
              </a:spcAft>
              <a:defRPr sz="3200" b="1">
                <a:solidFill>
                  <a:schemeClr val="accent2"/>
                </a:solidFill>
                <a:latin typeface="Arial" panose="020B0604020202020204" pitchFamily="34" charset="0"/>
              </a:defRPr>
            </a:lvl6pPr>
            <a:lvl7pPr marL="914400" algn="l" rtl="0" fontAlgn="base">
              <a:spcBef>
                <a:spcPct val="0"/>
              </a:spcBef>
              <a:spcAft>
                <a:spcPct val="0"/>
              </a:spcAft>
              <a:defRPr sz="3200" b="1">
                <a:solidFill>
                  <a:schemeClr val="accent2"/>
                </a:solidFill>
                <a:latin typeface="Arial" panose="020B0604020202020204" pitchFamily="34" charset="0"/>
              </a:defRPr>
            </a:lvl7pPr>
            <a:lvl8pPr marL="1371600" algn="l" rtl="0" fontAlgn="base">
              <a:spcBef>
                <a:spcPct val="0"/>
              </a:spcBef>
              <a:spcAft>
                <a:spcPct val="0"/>
              </a:spcAft>
              <a:defRPr sz="3200" b="1">
                <a:solidFill>
                  <a:schemeClr val="accent2"/>
                </a:solidFill>
                <a:latin typeface="Arial" panose="020B0604020202020204" pitchFamily="34" charset="0"/>
              </a:defRPr>
            </a:lvl8pPr>
            <a:lvl9pPr marL="1828800" algn="l" rtl="0" fontAlgn="base">
              <a:spcBef>
                <a:spcPct val="0"/>
              </a:spcBef>
              <a:spcAft>
                <a:spcPct val="0"/>
              </a:spcAft>
              <a:defRPr sz="3200" b="1">
                <a:solidFill>
                  <a:schemeClr val="accent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dirty="0">
                <a:solidFill>
                  <a:srgbClr val="0070C0"/>
                </a:solidFill>
                <a:effectLst>
                  <a:outerShdw blurRad="38100" dist="38100" dir="2700000" algn="tl">
                    <a:srgbClr val="000000">
                      <a:alpha val="43137"/>
                    </a:srgbClr>
                  </a:outerShdw>
                </a:effectLst>
                <a:latin typeface="Comic Sans MS" panose="030F0702030302020204" pitchFamily="66" charset="0"/>
                <a:cs typeface="Times New Roman"/>
              </a:rPr>
              <a:t>Multi Layer Perceptron (MLP)</a:t>
            </a:r>
            <a:endParaRPr kumimoji="0" lang="en-US" altLang="en-US" sz="4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panose="030F0702030302020204" pitchFamily="66" charset="0"/>
              <a:ea typeface="+mj-ea"/>
              <a:cs typeface="Times New Roman"/>
            </a:endParaRPr>
          </a:p>
        </p:txBody>
      </p:sp>
      <p:sp>
        <p:nvSpPr>
          <p:cNvPr id="39" name="Slide Number Placeholder 5">
            <a:extLst>
              <a:ext uri="{FF2B5EF4-FFF2-40B4-BE49-F238E27FC236}">
                <a16:creationId xmlns:a16="http://schemas.microsoft.com/office/drawing/2014/main" id="{F059B556-D9BD-4D5B-ABB2-CFD6C1AA210F}"/>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BE0337-12DD-4C99-AFF7-BE4BA12ED140}" type="slidenum">
              <a:rPr kumimoji="0" lang="en-US" sz="1200" b="0" i="0" u="none" strike="noStrike" kern="1200" cap="none" spc="0" normalizeH="0" baseline="0" noProof="0" smtClean="0">
                <a:ln>
                  <a:noFill/>
                </a:ln>
                <a:solidFill>
                  <a:srgbClr val="000000"/>
                </a:solidFill>
                <a:effectLst/>
                <a:uLnTx/>
                <a:uFillTx/>
                <a:latin typeface="Tahoma" pitchFamily="34" charset="0"/>
                <a:ea typeface="+mn-ea"/>
                <a:cs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ahoma" pitchFamily="34" charset="0"/>
              <a:ea typeface="+mn-ea"/>
              <a:cs typeface="Times New Roman"/>
            </a:endParaRPr>
          </a:p>
        </p:txBody>
      </p:sp>
      <p:pic>
        <p:nvPicPr>
          <p:cNvPr id="4" name="Picture 3">
            <a:extLst>
              <a:ext uri="{FF2B5EF4-FFF2-40B4-BE49-F238E27FC236}">
                <a16:creationId xmlns:a16="http://schemas.microsoft.com/office/drawing/2014/main" id="{BF11E06D-C652-B375-1544-D9AF1470BC12}"/>
              </a:ext>
            </a:extLst>
          </p:cNvPr>
          <p:cNvPicPr>
            <a:picLocks noChangeAspect="1"/>
          </p:cNvPicPr>
          <p:nvPr/>
        </p:nvPicPr>
        <p:blipFill rotWithShape="1">
          <a:blip r:embed="rId3"/>
          <a:srcRect r="73921"/>
          <a:stretch/>
        </p:blipFill>
        <p:spPr>
          <a:xfrm>
            <a:off x="1189771" y="990600"/>
            <a:ext cx="1705829" cy="3124198"/>
          </a:xfrm>
          <a:prstGeom prst="rect">
            <a:avLst/>
          </a:prstGeom>
        </p:spPr>
      </p:pic>
      <p:sp>
        <p:nvSpPr>
          <p:cNvPr id="43" name="TextBox 42">
            <a:extLst>
              <a:ext uri="{FF2B5EF4-FFF2-40B4-BE49-F238E27FC236}">
                <a16:creationId xmlns:a16="http://schemas.microsoft.com/office/drawing/2014/main" id="{BD4C216F-5D39-756B-D061-52E688AE8B68}"/>
              </a:ext>
            </a:extLst>
          </p:cNvPr>
          <p:cNvSpPr txBox="1"/>
          <p:nvPr/>
        </p:nvSpPr>
        <p:spPr>
          <a:xfrm>
            <a:off x="114299" y="4269475"/>
            <a:ext cx="8915400" cy="2462213"/>
          </a:xfrm>
          <a:prstGeom prst="rect">
            <a:avLst/>
          </a:prstGeom>
          <a:noFill/>
        </p:spPr>
        <p:txBody>
          <a:bodyPr wrap="square">
            <a:spAutoFit/>
          </a:bodyPr>
          <a:lstStyle/>
          <a:p>
            <a:pPr marL="285750" indent="-285750">
              <a:buFont typeface="Arial" panose="020B0604020202020204" pitchFamily="34" charset="0"/>
              <a:buChar char="•"/>
            </a:pPr>
            <a:r>
              <a:rPr lang="en-US" sz="2200" dirty="0">
                <a:solidFill>
                  <a:srgbClr val="0000FF"/>
                </a:solidFill>
              </a:rPr>
              <a:t>A neural network is a method in artificial intelligence that teaches computers to process data in a way that is</a:t>
            </a:r>
            <a:r>
              <a:rPr lang="en-US" sz="2200" dirty="0"/>
              <a:t> inspired by the human brain</a:t>
            </a:r>
            <a:r>
              <a:rPr lang="en-US" sz="2200" dirty="0">
                <a:solidFill>
                  <a:srgbClr val="0000FF"/>
                </a:solidFill>
              </a:rPr>
              <a:t>. </a:t>
            </a:r>
          </a:p>
          <a:p>
            <a:pPr marL="285750" indent="-285750">
              <a:buFont typeface="Arial" panose="020B0604020202020204" pitchFamily="34" charset="0"/>
              <a:buChar char="•"/>
            </a:pPr>
            <a:r>
              <a:rPr lang="en-US" sz="2200" dirty="0"/>
              <a:t>An MLP </a:t>
            </a:r>
            <a:r>
              <a:rPr lang="en-US" sz="2200" dirty="0">
                <a:solidFill>
                  <a:srgbClr val="0000FF"/>
                </a:solidFill>
              </a:rPr>
              <a:t>is a fully connected class of </a:t>
            </a:r>
            <a:r>
              <a:rPr lang="en-US" sz="2200" dirty="0">
                <a:effectLst>
                  <a:outerShdw blurRad="38100" dist="38100" dir="2700000" algn="tl">
                    <a:srgbClr val="000000">
                      <a:alpha val="43137"/>
                    </a:srgbClr>
                  </a:outerShdw>
                </a:effectLst>
              </a:rPr>
              <a:t>feedforward</a:t>
            </a:r>
            <a:r>
              <a:rPr lang="en-US" sz="2200" dirty="0">
                <a:solidFill>
                  <a:srgbClr val="0000FF"/>
                </a:solidFill>
              </a:rPr>
              <a:t> artificial neural network. MLP refers to networks composed of multiple layers of </a:t>
            </a:r>
            <a:r>
              <a:rPr lang="en-US" sz="2200" dirty="0" err="1">
                <a:solidFill>
                  <a:srgbClr val="0000FF"/>
                </a:solidFill>
              </a:rPr>
              <a:t>perceptrons</a:t>
            </a:r>
            <a:r>
              <a:rPr lang="en-US" sz="2200" dirty="0">
                <a:solidFill>
                  <a:srgbClr val="0000FF"/>
                </a:solidFill>
              </a:rPr>
              <a:t>.</a:t>
            </a:r>
          </a:p>
          <a:p>
            <a:pPr marL="285750" indent="-285750">
              <a:buFont typeface="Arial" panose="020B0604020202020204" pitchFamily="34" charset="0"/>
              <a:buChar char="•"/>
            </a:pPr>
            <a:r>
              <a:rPr lang="en-US" sz="2200" dirty="0">
                <a:solidFill>
                  <a:srgbClr val="0000FF"/>
                </a:solidFill>
              </a:rPr>
              <a:t>It is a type of </a:t>
            </a:r>
            <a:r>
              <a:rPr lang="en-US" sz="2200" dirty="0"/>
              <a:t>machine learning process</a:t>
            </a:r>
            <a:r>
              <a:rPr lang="en-US" sz="2200" dirty="0">
                <a:solidFill>
                  <a:srgbClr val="0000FF"/>
                </a:solidFill>
              </a:rPr>
              <a:t>, that uses interconnected nodes or neurons in a layered structure that resembles the human brain.</a:t>
            </a:r>
          </a:p>
          <a:p>
            <a:pPr marL="285750" indent="-285750">
              <a:buFont typeface="Arial" panose="020B0604020202020204" pitchFamily="34" charset="0"/>
              <a:buChar char="•"/>
            </a:pPr>
            <a:r>
              <a:rPr lang="en-US" sz="2200" dirty="0"/>
              <a:t>Backward propagation </a:t>
            </a:r>
            <a:r>
              <a:rPr lang="en-US" sz="2200" u="sng" dirty="0">
                <a:effectLst>
                  <a:outerShdw blurRad="38100" dist="38100" dir="2700000" algn="tl">
                    <a:srgbClr val="000000">
                      <a:alpha val="43137"/>
                    </a:srgbClr>
                  </a:outerShdw>
                </a:effectLst>
              </a:rPr>
              <a:t>algorithm</a:t>
            </a:r>
            <a:r>
              <a:rPr lang="en-US" sz="2200" dirty="0">
                <a:solidFill>
                  <a:srgbClr val="0000FF"/>
                </a:solidFill>
              </a:rPr>
              <a:t> is used to teach the ANN how to classify.</a:t>
            </a:r>
          </a:p>
        </p:txBody>
      </p:sp>
      <p:pic>
        <p:nvPicPr>
          <p:cNvPr id="7" name="Picture 6">
            <a:extLst>
              <a:ext uri="{FF2B5EF4-FFF2-40B4-BE49-F238E27FC236}">
                <a16:creationId xmlns:a16="http://schemas.microsoft.com/office/drawing/2014/main" id="{2B3E4500-1EA2-1329-E5AD-880F39E0FE16}"/>
              </a:ext>
            </a:extLst>
          </p:cNvPr>
          <p:cNvPicPr>
            <a:picLocks noChangeAspect="1"/>
          </p:cNvPicPr>
          <p:nvPr/>
        </p:nvPicPr>
        <p:blipFill rotWithShape="1">
          <a:blip r:embed="rId3"/>
          <a:srcRect l="24914" r="29653" b="-908"/>
          <a:stretch/>
        </p:blipFill>
        <p:spPr>
          <a:xfrm>
            <a:off x="2819400" y="990600"/>
            <a:ext cx="2971800" cy="3152562"/>
          </a:xfrm>
          <a:prstGeom prst="rect">
            <a:avLst/>
          </a:prstGeom>
        </p:spPr>
      </p:pic>
      <p:cxnSp>
        <p:nvCxnSpPr>
          <p:cNvPr id="5" name="Straight Arrow Connector 4">
            <a:extLst>
              <a:ext uri="{FF2B5EF4-FFF2-40B4-BE49-F238E27FC236}">
                <a16:creationId xmlns:a16="http://schemas.microsoft.com/office/drawing/2014/main" id="{65A72D7E-EC1F-52E3-41DA-4E1CD667245D}"/>
              </a:ext>
            </a:extLst>
          </p:cNvPr>
          <p:cNvCxnSpPr/>
          <p:nvPr/>
        </p:nvCxnSpPr>
        <p:spPr bwMode="auto">
          <a:xfrm>
            <a:off x="1295400" y="1524000"/>
            <a:ext cx="5715000" cy="0"/>
          </a:xfrm>
          <a:prstGeom prst="straightConnector1">
            <a:avLst/>
          </a:prstGeom>
          <a:noFill/>
          <a:ln w="53975"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495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4500" i="1" kern="0" dirty="0">
                <a:solidFill>
                  <a:srgbClr val="FFFFFF"/>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a:rPr>
              <a:t>Ensemble Based Systems</a:t>
            </a:r>
            <a:endPar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endParaRPr>
          </a:p>
        </p:txBody>
      </p:sp>
    </p:spTree>
    <p:extLst>
      <p:ext uri="{BB962C8B-B14F-4D97-AF65-F5344CB8AC3E}">
        <p14:creationId xmlns:p14="http://schemas.microsoft.com/office/powerpoint/2010/main" val="2714188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a:extLst>
              <a:ext uri="{FF2B5EF4-FFF2-40B4-BE49-F238E27FC236}">
                <a16:creationId xmlns:a16="http://schemas.microsoft.com/office/drawing/2014/main" id="{4ADB9D0E-2BB6-479B-BC70-60EB6E0CF334}"/>
              </a:ext>
            </a:extLst>
          </p:cNvPr>
          <p:cNvSpPr>
            <a:spLocks noGrp="1"/>
          </p:cNvSpPr>
          <p:nvPr>
            <p:ph type="title"/>
          </p:nvPr>
        </p:nvSpPr>
        <p:spPr bwMode="auto">
          <a:xfrm>
            <a:off x="0" y="0"/>
            <a:ext cx="9144000" cy="638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zh-TW" sz="3100" b="1" dirty="0">
                <a:solidFill>
                  <a:srgbClr val="0070C0"/>
                </a:solidFill>
                <a:effectLst>
                  <a:outerShdw blurRad="38100" dist="38100" dir="2700000" algn="tl">
                    <a:srgbClr val="000000">
                      <a:alpha val="43137"/>
                    </a:srgbClr>
                  </a:outerShdw>
                </a:effectLst>
                <a:latin typeface="Comic Sans MS" panose="030F0702030302020204" pitchFamily="66" charset="0"/>
                <a:ea typeface="新細明體" panose="02020500000000000000" pitchFamily="18" charset="-120"/>
              </a:rPr>
              <a:t>Ensemble-based Systems in Decision Making  </a:t>
            </a:r>
            <a:endParaRPr lang="zh-TW" altLang="en-US" sz="3100" b="1" dirty="0">
              <a:solidFill>
                <a:srgbClr val="0070C0"/>
              </a:solidFill>
              <a:effectLst>
                <a:outerShdw blurRad="38100" dist="38100" dir="2700000" algn="tl">
                  <a:srgbClr val="000000">
                    <a:alpha val="43137"/>
                  </a:srgbClr>
                </a:outerShdw>
              </a:effectLst>
              <a:latin typeface="Comic Sans MS" panose="030F0702030302020204" pitchFamily="66" charset="0"/>
              <a:ea typeface="新細明體" panose="02020500000000000000" pitchFamily="18" charset="-120"/>
            </a:endParaRPr>
          </a:p>
        </p:txBody>
      </p:sp>
      <p:sp>
        <p:nvSpPr>
          <p:cNvPr id="15363" name="內容版面配置區 2">
            <a:extLst>
              <a:ext uri="{FF2B5EF4-FFF2-40B4-BE49-F238E27FC236}">
                <a16:creationId xmlns:a16="http://schemas.microsoft.com/office/drawing/2014/main" id="{79C22322-0594-4890-A66D-78BF8EA6D629}"/>
              </a:ext>
            </a:extLst>
          </p:cNvPr>
          <p:cNvSpPr>
            <a:spLocks noGrp="1"/>
          </p:cNvSpPr>
          <p:nvPr>
            <p:ph idx="1"/>
          </p:nvPr>
        </p:nvSpPr>
        <p:spPr bwMode="auto">
          <a:xfrm>
            <a:off x="461963" y="4799013"/>
            <a:ext cx="8259762" cy="1501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1600" dirty="0" err="1">
                <a:latin typeface="Verdana" panose="020B0604030504040204" pitchFamily="34" charset="0"/>
              </a:rPr>
              <a:t>Polikar</a:t>
            </a:r>
            <a:r>
              <a:rPr lang="en-US" altLang="en-US" sz="1600" dirty="0">
                <a:latin typeface="Verdana" panose="020B0604030504040204" pitchFamily="34" charset="0"/>
              </a:rPr>
              <a:t> R., “Ensemble Based Systems in Decision Making,” </a:t>
            </a:r>
            <a:r>
              <a:rPr lang="en-US" altLang="en-US" sz="1600" i="1" dirty="0">
                <a:latin typeface="Verdana" panose="020B0604030504040204" pitchFamily="34" charset="0"/>
              </a:rPr>
              <a:t>IEEE Circuits and Systems Magazine</a:t>
            </a:r>
            <a:r>
              <a:rPr lang="en-US" altLang="en-US" sz="1600" dirty="0">
                <a:latin typeface="Verdana" panose="020B0604030504040204" pitchFamily="34" charset="0"/>
              </a:rPr>
              <a:t>, vol.6, no. 3, pp. 21-45, 2006</a:t>
            </a:r>
          </a:p>
          <a:p>
            <a:pPr eaLnBrk="1" hangingPunct="1"/>
            <a:r>
              <a:rPr lang="en-US" altLang="en-US" sz="1600" dirty="0" err="1">
                <a:latin typeface="Verdana" panose="020B0604030504040204" pitchFamily="34" charset="0"/>
              </a:rPr>
              <a:t>Polikar</a:t>
            </a:r>
            <a:r>
              <a:rPr lang="en-US" altLang="en-US" sz="1600" dirty="0">
                <a:latin typeface="Verdana" panose="020B0604030504040204" pitchFamily="34" charset="0"/>
              </a:rPr>
              <a:t> R., “Bootstrap Inspired Techniques in Computational Intelligence,” </a:t>
            </a:r>
            <a:r>
              <a:rPr lang="en-US" altLang="en-US" sz="1600" i="1" dirty="0">
                <a:latin typeface="Verdana" panose="020B0604030504040204" pitchFamily="34" charset="0"/>
              </a:rPr>
              <a:t>IEEE Signal Processing Magazine</a:t>
            </a:r>
            <a:r>
              <a:rPr lang="en-US" altLang="en-US" sz="1600" dirty="0">
                <a:latin typeface="Verdana" panose="020B0604030504040204" pitchFamily="34" charset="0"/>
              </a:rPr>
              <a:t>, vol.24, no. 4, pp. 56-72, 2007</a:t>
            </a:r>
          </a:p>
          <a:p>
            <a:pPr eaLnBrk="1" hangingPunct="1"/>
            <a:r>
              <a:rPr lang="en-US" altLang="en-US" sz="1600" dirty="0" err="1">
                <a:latin typeface="Verdana" panose="020B0604030504040204" pitchFamily="34" charset="0"/>
              </a:rPr>
              <a:t>Polikar</a:t>
            </a:r>
            <a:r>
              <a:rPr lang="en-US" altLang="en-US" sz="1600" dirty="0">
                <a:latin typeface="Verdana" panose="020B0604030504040204" pitchFamily="34" charset="0"/>
              </a:rPr>
              <a:t> R., “Ensemble Learning,” </a:t>
            </a:r>
            <a:r>
              <a:rPr lang="en-US" altLang="en-US" sz="1600" dirty="0" err="1">
                <a:latin typeface="Verdana" panose="020B0604030504040204" pitchFamily="34" charset="0"/>
              </a:rPr>
              <a:t>Scholarpedia</a:t>
            </a:r>
            <a:r>
              <a:rPr lang="en-US" altLang="en-US" sz="1600" dirty="0">
                <a:latin typeface="Verdana" panose="020B0604030504040204" pitchFamily="34" charset="0"/>
              </a:rPr>
              <a:t>, 2008.</a:t>
            </a:r>
          </a:p>
          <a:p>
            <a:pPr eaLnBrk="1" hangingPunct="1"/>
            <a:endParaRPr lang="en-US" altLang="zh-TW" sz="1700" dirty="0">
              <a:latin typeface="Verdana" panose="020B0604030504040204" pitchFamily="34" charset="0"/>
              <a:ea typeface="新細明體" panose="02020500000000000000" pitchFamily="18" charset="-120"/>
            </a:endParaRPr>
          </a:p>
        </p:txBody>
      </p:sp>
      <p:sp>
        <p:nvSpPr>
          <p:cNvPr id="6" name="TextBox 5">
            <a:extLst>
              <a:ext uri="{FF2B5EF4-FFF2-40B4-BE49-F238E27FC236}">
                <a16:creationId xmlns:a16="http://schemas.microsoft.com/office/drawing/2014/main" id="{65BF46D9-810A-40CB-8A35-F63B8A0B2B59}"/>
              </a:ext>
            </a:extLst>
          </p:cNvPr>
          <p:cNvSpPr txBox="1"/>
          <p:nvPr/>
        </p:nvSpPr>
        <p:spPr>
          <a:xfrm>
            <a:off x="260350" y="900113"/>
            <a:ext cx="8750300" cy="3816350"/>
          </a:xfrm>
          <a:prstGeom prst="rect">
            <a:avLst/>
          </a:prstGeom>
          <a:noFill/>
        </p:spPr>
        <p:txBody>
          <a:bodyPr>
            <a:spAutoFit/>
          </a:bodyPr>
          <a:lstStyle/>
          <a:p>
            <a:pPr marL="234950" marR="0" lvl="0" indent="-2349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200" b="0" i="0" u="none" strike="noStrike" kern="1200" cap="none" spc="0" normalizeH="0" baseline="0" noProof="0" dirty="0">
                <a:ln>
                  <a:noFill/>
                </a:ln>
                <a:solidFill>
                  <a:srgbClr val="0000FF"/>
                </a:solidFill>
                <a:effectLst/>
                <a:uLnTx/>
                <a:uFillTx/>
                <a:latin typeface="Verdana" pitchFamily="34" charset="0"/>
                <a:ea typeface="+mn-ea"/>
                <a:cs typeface="+mn-cs"/>
              </a:rPr>
              <a:t>For many tasks, </a:t>
            </a:r>
            <a:r>
              <a:rPr kumimoji="0" lang="en-US" sz="2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itchFamily="34" charset="0"/>
                <a:ea typeface="+mn-ea"/>
                <a:cs typeface="+mn-cs"/>
              </a:rPr>
              <a:t>we often seek second opinion</a:t>
            </a:r>
            <a:r>
              <a:rPr kumimoji="0" lang="en-US" sz="2200" b="0" i="0" u="none" strike="noStrike" kern="1200" cap="none" spc="0" normalizeH="0" baseline="0" noProof="0" dirty="0">
                <a:ln>
                  <a:noFill/>
                </a:ln>
                <a:solidFill>
                  <a:srgbClr val="0000FF"/>
                </a:solidFill>
                <a:effectLst/>
                <a:uLnTx/>
                <a:uFillTx/>
                <a:latin typeface="Verdana" pitchFamily="34" charset="0"/>
                <a:ea typeface="+mn-ea"/>
                <a:cs typeface="+mn-cs"/>
              </a:rPr>
              <a:t> before making a decision, sometimes many more</a:t>
            </a:r>
          </a:p>
          <a:p>
            <a:pPr marL="800100" marR="0" lvl="1" indent="-34290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srgbClr val="0000FF"/>
                </a:solidFill>
                <a:effectLst/>
                <a:uLnTx/>
                <a:uFillTx/>
                <a:latin typeface="Verdana" pitchFamily="34" charset="0"/>
                <a:ea typeface="+mn-ea"/>
                <a:cs typeface="+mn-cs"/>
              </a:rPr>
              <a:t>Consulting </a:t>
            </a:r>
            <a:r>
              <a:rPr kumimoji="0" lang="en-US" sz="2200" b="0" i="0" u="none" strike="noStrike" kern="1200" cap="none" spc="0" normalizeH="0" baseline="0" noProof="0" dirty="0">
                <a:ln>
                  <a:noFill/>
                </a:ln>
                <a:effectLst>
                  <a:outerShdw blurRad="38100" dist="38100" dir="2700000" algn="tl">
                    <a:srgbClr val="000000">
                      <a:alpha val="43137"/>
                    </a:srgbClr>
                  </a:outerShdw>
                </a:effectLst>
                <a:uLnTx/>
                <a:uFillTx/>
                <a:latin typeface="Verdana" pitchFamily="34" charset="0"/>
                <a:ea typeface="+mn-ea"/>
                <a:cs typeface="+mn-cs"/>
              </a:rPr>
              <a:t>different doctors</a:t>
            </a:r>
            <a:r>
              <a:rPr kumimoji="0" lang="en-US" sz="2200" b="0" i="0" u="none" strike="noStrike" kern="1200" cap="none" spc="0" normalizeH="0" baseline="0" noProof="0" dirty="0">
                <a:ln>
                  <a:noFill/>
                </a:ln>
                <a:solidFill>
                  <a:srgbClr val="0000FF"/>
                </a:solidFill>
                <a:effectLst/>
                <a:uLnTx/>
                <a:uFillTx/>
                <a:latin typeface="Verdana" pitchFamily="34" charset="0"/>
                <a:ea typeface="+mn-ea"/>
                <a:cs typeface="+mn-cs"/>
              </a:rPr>
              <a:t> before  a major surgery</a:t>
            </a:r>
          </a:p>
          <a:p>
            <a:pPr marL="800100" marR="0" lvl="1" indent="-34290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srgbClr val="0000FF"/>
                </a:solidFill>
                <a:effectLst/>
                <a:uLnTx/>
                <a:uFillTx/>
                <a:latin typeface="Verdana" pitchFamily="34" charset="0"/>
                <a:ea typeface="+mn-ea"/>
                <a:cs typeface="+mn-cs"/>
              </a:rPr>
              <a:t>Reading </a:t>
            </a:r>
            <a:r>
              <a:rPr kumimoji="0" lang="en-US" sz="2200" b="0" i="0" u="none" strike="noStrike" kern="1200" cap="none" spc="0" normalizeH="0" baseline="0" noProof="0" dirty="0">
                <a:ln>
                  <a:noFill/>
                </a:ln>
                <a:effectLst>
                  <a:outerShdw blurRad="38100" dist="38100" dir="2700000" algn="tl">
                    <a:srgbClr val="000000">
                      <a:alpha val="43137"/>
                    </a:srgbClr>
                  </a:outerShdw>
                </a:effectLst>
                <a:uLnTx/>
                <a:uFillTx/>
                <a:latin typeface="Verdana" pitchFamily="34" charset="0"/>
                <a:ea typeface="+mn-ea"/>
                <a:cs typeface="+mn-cs"/>
              </a:rPr>
              <a:t>reviews</a:t>
            </a:r>
            <a:r>
              <a:rPr kumimoji="0" lang="en-US" sz="2200" b="0" i="0" u="none" strike="noStrike" kern="1200" cap="none" spc="0" normalizeH="0" baseline="0" noProof="0" dirty="0">
                <a:ln>
                  <a:noFill/>
                </a:ln>
                <a:solidFill>
                  <a:srgbClr val="0000FF"/>
                </a:solidFill>
                <a:effectLst/>
                <a:uLnTx/>
                <a:uFillTx/>
                <a:latin typeface="Verdana" pitchFamily="34" charset="0"/>
                <a:ea typeface="+mn-ea"/>
                <a:cs typeface="+mn-cs"/>
              </a:rPr>
              <a:t> before buying  a product</a:t>
            </a:r>
          </a:p>
          <a:p>
            <a:pPr marL="800100" marR="0" lvl="1" indent="-34290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srgbClr val="0000FF"/>
                </a:solidFill>
                <a:effectLst/>
                <a:uLnTx/>
                <a:uFillTx/>
                <a:latin typeface="Verdana" pitchFamily="34" charset="0"/>
                <a:ea typeface="+mn-ea"/>
                <a:cs typeface="+mn-cs"/>
              </a:rPr>
              <a:t>Requesting </a:t>
            </a:r>
            <a:r>
              <a:rPr kumimoji="0" lang="en-US" sz="2200" b="0" i="0" u="none" strike="noStrike" kern="1200" cap="none" spc="0" normalizeH="0" baseline="0" noProof="0" dirty="0">
                <a:ln>
                  <a:noFill/>
                </a:ln>
                <a:effectLst>
                  <a:outerShdw blurRad="38100" dist="38100" dir="2700000" algn="tl">
                    <a:srgbClr val="000000">
                      <a:alpha val="43137"/>
                    </a:srgbClr>
                  </a:outerShdw>
                </a:effectLst>
                <a:uLnTx/>
                <a:uFillTx/>
                <a:latin typeface="Verdana" pitchFamily="34" charset="0"/>
                <a:ea typeface="+mn-ea"/>
                <a:cs typeface="+mn-cs"/>
              </a:rPr>
              <a:t>references</a:t>
            </a:r>
            <a:r>
              <a:rPr kumimoji="0" lang="en-US" sz="2200" b="0" i="0" u="none" strike="noStrike" kern="1200" cap="none" spc="0" normalizeH="0" baseline="0" noProof="0" dirty="0">
                <a:ln>
                  <a:noFill/>
                </a:ln>
                <a:solidFill>
                  <a:srgbClr val="0000FF"/>
                </a:solidFill>
                <a:effectLst/>
                <a:uLnTx/>
                <a:uFillTx/>
                <a:latin typeface="Verdana" pitchFamily="34" charset="0"/>
                <a:ea typeface="+mn-ea"/>
                <a:cs typeface="+mn-cs"/>
              </a:rPr>
              <a:t> before hiring someone</a:t>
            </a:r>
          </a:p>
          <a:p>
            <a:pPr marL="234950" marR="0" lvl="0" indent="-2349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200" b="0" i="0" u="none" strike="noStrike" kern="1200" cap="none" spc="0" normalizeH="0" baseline="0" noProof="0" dirty="0">
                <a:ln>
                  <a:noFill/>
                </a:ln>
                <a:solidFill>
                  <a:srgbClr val="0000FF"/>
                </a:solidFill>
                <a:effectLst/>
                <a:uLnTx/>
                <a:uFillTx/>
                <a:latin typeface="Verdana" pitchFamily="34" charset="0"/>
                <a:ea typeface="+mn-ea"/>
                <a:cs typeface="+mn-cs"/>
              </a:rPr>
              <a:t>We consider </a:t>
            </a:r>
            <a:r>
              <a:rPr kumimoji="0" lang="en-US" sz="2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decisions of multiple experts</a:t>
            </a:r>
            <a:r>
              <a:rPr kumimoji="0" lang="en-US" sz="2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200" b="0" i="0" u="none" strike="noStrike" kern="1200" cap="none" spc="0" normalizeH="0" baseline="0" noProof="0" dirty="0">
                <a:ln>
                  <a:noFill/>
                </a:ln>
                <a:solidFill>
                  <a:srgbClr val="0000FF"/>
                </a:solidFill>
                <a:effectLst/>
                <a:uLnTx/>
                <a:uFillTx/>
                <a:latin typeface="Verdana" pitchFamily="34" charset="0"/>
                <a:ea typeface="+mn-ea"/>
                <a:cs typeface="+mn-cs"/>
              </a:rPr>
              <a:t>in our daily lives</a:t>
            </a:r>
          </a:p>
          <a:p>
            <a:pPr marL="234950" marR="0" lvl="0" indent="-2349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200" b="0" i="0" u="none" strike="noStrike" kern="1200" cap="none" spc="0" normalizeH="0" baseline="0" noProof="0" dirty="0">
                <a:ln>
                  <a:noFill/>
                </a:ln>
                <a:solidFill>
                  <a:srgbClr val="0000FF"/>
                </a:solidFill>
                <a:effectLst/>
                <a:uLnTx/>
                <a:uFillTx/>
                <a:latin typeface="Verdana" pitchFamily="34" charset="0"/>
                <a:ea typeface="+mn-ea"/>
                <a:cs typeface="+mn-cs"/>
              </a:rPr>
              <a:t>Why not follow the same strategy in automated decision making?</a:t>
            </a:r>
          </a:p>
          <a:p>
            <a:pPr marL="234950" marR="0" lvl="0" indent="-2349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200" b="0" i="0" u="none" strike="noStrike" kern="1200" cap="none" spc="0" normalizeH="0" baseline="0" noProof="0" dirty="0">
                <a:ln>
                  <a:noFill/>
                </a:ln>
                <a:solidFill>
                  <a:srgbClr val="0000FF"/>
                </a:solidFill>
                <a:effectLst/>
                <a:uLnTx/>
                <a:uFillTx/>
                <a:latin typeface="Verdana" pitchFamily="34" charset="0"/>
                <a:ea typeface="+mn-ea"/>
                <a:cs typeface="+mn-cs"/>
              </a:rPr>
              <a:t>Multiple classifier systems, committee of classifiers, mixture of experts, ensemble based systems</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FF"/>
              </a:solidFill>
              <a:effectLst/>
              <a:uLnTx/>
              <a:uFillTx/>
              <a:latin typeface="Verdana" pitchFamily="34" charset="0"/>
              <a:ea typeface="+mn-ea"/>
              <a:cs typeface="+mn-cs"/>
            </a:endParaRPr>
          </a:p>
        </p:txBody>
      </p:sp>
      <p:sp>
        <p:nvSpPr>
          <p:cNvPr id="7" name="Slide Number Placeholder 5">
            <a:extLst>
              <a:ext uri="{FF2B5EF4-FFF2-40B4-BE49-F238E27FC236}">
                <a16:creationId xmlns:a16="http://schemas.microsoft.com/office/drawing/2014/main" id="{F2915393-3A46-4416-9C2B-746E3EB8C54A}"/>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47</a:t>
            </a:fld>
            <a:endParaRPr lang="en-US">
              <a:solidFill>
                <a:srgbClr val="000000"/>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36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6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a:extLst>
              <a:ext uri="{FF2B5EF4-FFF2-40B4-BE49-F238E27FC236}">
                <a16:creationId xmlns:a16="http://schemas.microsoft.com/office/drawing/2014/main" id="{DECF4EFE-CB11-467B-8D2C-A25186699869}"/>
              </a:ext>
            </a:extLst>
          </p:cNvPr>
          <p:cNvSpPr>
            <a:spLocks noGrp="1"/>
          </p:cNvSpPr>
          <p:nvPr>
            <p:ph type="title"/>
          </p:nvPr>
        </p:nvSpPr>
        <p:spPr bwMode="auto">
          <a:xfrm>
            <a:off x="0" y="0"/>
            <a:ext cx="9144000" cy="757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zh-TW" sz="4800" b="1" dirty="0">
                <a:solidFill>
                  <a:srgbClr val="0070C0"/>
                </a:solidFill>
                <a:effectLst>
                  <a:outerShdw blurRad="38100" dist="38100" dir="2700000" algn="tl">
                    <a:srgbClr val="000000">
                      <a:alpha val="43137"/>
                    </a:srgbClr>
                  </a:outerShdw>
                </a:effectLst>
                <a:latin typeface="Comic Sans MS" panose="030F0702030302020204" pitchFamily="66" charset="0"/>
                <a:ea typeface="新細明體" panose="02020500000000000000" pitchFamily="18" charset="-120"/>
              </a:rPr>
              <a:t>Ensemble-based Classifiers </a:t>
            </a:r>
            <a:endParaRPr lang="zh-TW"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ea typeface="新細明體" panose="02020500000000000000" pitchFamily="18" charset="-120"/>
            </a:endParaRPr>
          </a:p>
        </p:txBody>
      </p:sp>
      <p:sp>
        <p:nvSpPr>
          <p:cNvPr id="16387" name="內容版面配置區 2">
            <a:extLst>
              <a:ext uri="{FF2B5EF4-FFF2-40B4-BE49-F238E27FC236}">
                <a16:creationId xmlns:a16="http://schemas.microsoft.com/office/drawing/2014/main" id="{A97F12E3-C17C-4E09-B96A-D788BE239043}"/>
              </a:ext>
            </a:extLst>
          </p:cNvPr>
          <p:cNvSpPr>
            <a:spLocks noGrp="1"/>
          </p:cNvSpPr>
          <p:nvPr>
            <p:ph idx="1"/>
          </p:nvPr>
        </p:nvSpPr>
        <p:spPr bwMode="auto">
          <a:xfrm>
            <a:off x="266700" y="1095375"/>
            <a:ext cx="8682038" cy="5259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zh-TW" sz="2400" dirty="0">
                <a:solidFill>
                  <a:schemeClr val="bg1"/>
                </a:solidFill>
                <a:effectLst>
                  <a:outerShdw blurRad="38100" dist="38100" dir="2700000" algn="tl">
                    <a:srgbClr val="000000">
                      <a:alpha val="43137"/>
                    </a:srgbClr>
                  </a:outerShdw>
                </a:effectLst>
                <a:latin typeface="Verdana" panose="020B0604030504040204" pitchFamily="34" charset="0"/>
                <a:ea typeface="新細明體" panose="02020500000000000000" pitchFamily="18" charset="-120"/>
              </a:rPr>
              <a:t>Ensemble</a:t>
            </a:r>
            <a:r>
              <a:rPr lang="en-US" altLang="zh-TW" sz="2400" dirty="0">
                <a:solidFill>
                  <a:srgbClr val="0000FF"/>
                </a:solidFill>
                <a:latin typeface="Verdana" panose="020B0604030504040204" pitchFamily="34" charset="0"/>
                <a:ea typeface="新細明體" panose="02020500000000000000" pitchFamily="18" charset="-120"/>
              </a:rPr>
              <a:t> based systems provide </a:t>
            </a:r>
            <a:r>
              <a:rPr lang="en-US" altLang="zh-TW" sz="2400" dirty="0">
                <a:solidFill>
                  <a:srgbClr val="00B050"/>
                </a:solidFill>
                <a:effectLst>
                  <a:outerShdw blurRad="38100" dist="38100" dir="2700000" algn="tl">
                    <a:srgbClr val="000000">
                      <a:alpha val="43137"/>
                    </a:srgbClr>
                  </a:outerShdw>
                </a:effectLst>
                <a:latin typeface="Verdana" panose="020B0604030504040204" pitchFamily="34" charset="0"/>
                <a:ea typeface="新細明體" panose="02020500000000000000" pitchFamily="18" charset="-120"/>
              </a:rPr>
              <a:t>favorable results </a:t>
            </a:r>
            <a:r>
              <a:rPr lang="en-US" altLang="zh-TW" sz="2400" dirty="0">
                <a:solidFill>
                  <a:srgbClr val="FF0000"/>
                </a:solidFill>
                <a:effectLst>
                  <a:outerShdw blurRad="38100" dist="38100" dir="2700000" algn="tl">
                    <a:srgbClr val="000000">
                      <a:alpha val="43137"/>
                    </a:srgbClr>
                  </a:outerShdw>
                </a:effectLst>
                <a:latin typeface="Verdana" panose="020B0604030504040204" pitchFamily="34" charset="0"/>
                <a:ea typeface="新細明體" panose="02020500000000000000" pitchFamily="18" charset="-120"/>
              </a:rPr>
              <a:t>compared</a:t>
            </a:r>
            <a:r>
              <a:rPr lang="en-US" altLang="zh-TW" sz="2400" dirty="0">
                <a:solidFill>
                  <a:srgbClr val="0000FF"/>
                </a:solidFill>
                <a:effectLst>
                  <a:outerShdw blurRad="38100" dist="38100" dir="2700000" algn="tl">
                    <a:srgbClr val="000000">
                      <a:alpha val="43137"/>
                    </a:srgbClr>
                  </a:outerShdw>
                </a:effectLst>
                <a:latin typeface="Verdana" panose="020B0604030504040204" pitchFamily="34" charset="0"/>
                <a:ea typeface="新細明體" panose="02020500000000000000" pitchFamily="18" charset="-120"/>
              </a:rPr>
              <a:t> to single-expert systems </a:t>
            </a:r>
            <a:r>
              <a:rPr lang="en-US" altLang="zh-TW" sz="2400" dirty="0">
                <a:solidFill>
                  <a:srgbClr val="0000FF"/>
                </a:solidFill>
                <a:latin typeface="Verdana" panose="020B0604030504040204" pitchFamily="34" charset="0"/>
                <a:ea typeface="新細明體" panose="02020500000000000000" pitchFamily="18" charset="-120"/>
              </a:rPr>
              <a:t>for a broad range of applications &amp; under a variety of scenarios</a:t>
            </a:r>
          </a:p>
          <a:p>
            <a:pPr eaLnBrk="1" hangingPunct="1"/>
            <a:r>
              <a:rPr lang="en-US" altLang="zh-TW" sz="2400" dirty="0">
                <a:solidFill>
                  <a:srgbClr val="0000FF"/>
                </a:solidFill>
                <a:latin typeface="Verdana" panose="020B0604030504040204" pitchFamily="34" charset="0"/>
                <a:ea typeface="新細明體" panose="02020500000000000000" pitchFamily="18" charset="-120"/>
              </a:rPr>
              <a:t>How to (</a:t>
            </a:r>
            <a:r>
              <a:rPr lang="en-US" altLang="zh-TW" sz="2400" dirty="0" err="1">
                <a:solidFill>
                  <a:srgbClr val="0000FF"/>
                </a:solidFill>
                <a:latin typeface="Verdana" panose="020B0604030504040204" pitchFamily="34" charset="0"/>
                <a:ea typeface="新細明體" panose="02020500000000000000" pitchFamily="18" charset="-120"/>
              </a:rPr>
              <a:t>i</a:t>
            </a:r>
            <a:r>
              <a:rPr lang="en-US" altLang="zh-TW" sz="2400" dirty="0">
                <a:solidFill>
                  <a:srgbClr val="0000FF"/>
                </a:solidFill>
                <a:latin typeface="Verdana" panose="020B0604030504040204" pitchFamily="34" charset="0"/>
                <a:ea typeface="新細明體" panose="02020500000000000000" pitchFamily="18" charset="-120"/>
              </a:rPr>
              <a:t>) </a:t>
            </a:r>
            <a:r>
              <a:rPr lang="en-US" altLang="zh-TW" sz="2400" dirty="0">
                <a:solidFill>
                  <a:srgbClr val="FF0000"/>
                </a:solidFill>
                <a:latin typeface="Verdana" panose="020B0604030504040204" pitchFamily="34" charset="0"/>
                <a:ea typeface="新細明體" panose="02020500000000000000" pitchFamily="18" charset="-120"/>
              </a:rPr>
              <a:t>generate individual components of the ensemble systems (base classifiers)</a:t>
            </a:r>
            <a:r>
              <a:rPr lang="en-US" altLang="zh-TW" sz="2400" dirty="0">
                <a:solidFill>
                  <a:srgbClr val="0000FF"/>
                </a:solidFill>
                <a:latin typeface="Verdana" panose="020B0604030504040204" pitchFamily="34" charset="0"/>
                <a:ea typeface="新細明體" panose="02020500000000000000" pitchFamily="18" charset="-120"/>
              </a:rPr>
              <a:t>, and (ii) </a:t>
            </a:r>
            <a:r>
              <a:rPr lang="en-US" altLang="zh-TW" sz="2400" dirty="0">
                <a:solidFill>
                  <a:srgbClr val="FF0000"/>
                </a:solidFill>
                <a:latin typeface="Verdana" panose="020B0604030504040204" pitchFamily="34" charset="0"/>
                <a:ea typeface="新細明體" panose="02020500000000000000" pitchFamily="18" charset="-120"/>
              </a:rPr>
              <a:t>how to combine the outputs of individual classifiers</a:t>
            </a:r>
            <a:r>
              <a:rPr lang="en-US" altLang="zh-TW" sz="2400" dirty="0">
                <a:solidFill>
                  <a:srgbClr val="0000FF"/>
                </a:solidFill>
                <a:latin typeface="Verdana" panose="020B0604030504040204" pitchFamily="34" charset="0"/>
                <a:ea typeface="新細明體" panose="02020500000000000000" pitchFamily="18" charset="-120"/>
              </a:rPr>
              <a:t>?</a:t>
            </a:r>
          </a:p>
          <a:p>
            <a:pPr eaLnBrk="1" hangingPunct="1"/>
            <a:r>
              <a:rPr lang="en-US" altLang="zh-TW" sz="2400" dirty="0">
                <a:solidFill>
                  <a:srgbClr val="0000FF"/>
                </a:solidFill>
                <a:latin typeface="Verdana" panose="020B0604030504040204" pitchFamily="34" charset="0"/>
                <a:ea typeface="新細明體" panose="02020500000000000000" pitchFamily="18" charset="-120"/>
              </a:rPr>
              <a:t>Popular ensemble based algorithms</a:t>
            </a:r>
          </a:p>
          <a:p>
            <a:pPr lvl="1" eaLnBrk="1" hangingPunct="1"/>
            <a:r>
              <a:rPr lang="en-US" altLang="zh-TW" sz="2400" dirty="0">
                <a:solidFill>
                  <a:srgbClr val="0000FF"/>
                </a:solidFill>
                <a:latin typeface="Verdana" panose="020B0604030504040204" pitchFamily="34" charset="0"/>
                <a:ea typeface="新細明體" panose="02020500000000000000" pitchFamily="18" charset="-120"/>
              </a:rPr>
              <a:t> </a:t>
            </a:r>
            <a:r>
              <a:rPr lang="en-US" altLang="zh-TW" sz="2400" dirty="0">
                <a:effectLst>
                  <a:outerShdw blurRad="38100" dist="38100" dir="2700000" algn="tl">
                    <a:srgbClr val="000000">
                      <a:alpha val="43137"/>
                    </a:srgbClr>
                  </a:outerShdw>
                </a:effectLst>
                <a:latin typeface="Verdana" panose="020B0604030504040204" pitchFamily="34" charset="0"/>
                <a:ea typeface="新細明體" panose="02020500000000000000" pitchFamily="18" charset="-120"/>
              </a:rPr>
              <a:t>Bagging, Boosting, Stacking</a:t>
            </a:r>
            <a:r>
              <a:rPr lang="en-US" altLang="zh-TW" sz="2400" dirty="0">
                <a:solidFill>
                  <a:srgbClr val="0000FF"/>
                </a:solidFill>
                <a:latin typeface="Verdana" panose="020B0604030504040204" pitchFamily="34" charset="0"/>
                <a:ea typeface="新細明體" panose="02020500000000000000" pitchFamily="18" charset="-120"/>
              </a:rPr>
              <a:t>, and hierarchical mixture of experts</a:t>
            </a:r>
          </a:p>
          <a:p>
            <a:pPr eaLnBrk="1" hangingPunct="1"/>
            <a:r>
              <a:rPr lang="en-US" altLang="zh-TW" sz="2400" dirty="0">
                <a:solidFill>
                  <a:srgbClr val="0000FF"/>
                </a:solidFill>
                <a:latin typeface="Verdana" panose="020B0604030504040204" pitchFamily="34" charset="0"/>
                <a:ea typeface="新細明體" panose="02020500000000000000" pitchFamily="18" charset="-120"/>
              </a:rPr>
              <a:t>Commonly used combination rules</a:t>
            </a:r>
          </a:p>
          <a:p>
            <a:pPr lvl="1" eaLnBrk="1" hangingPunct="1"/>
            <a:r>
              <a:rPr lang="en-US" altLang="zh-TW" sz="2400" dirty="0">
                <a:solidFill>
                  <a:srgbClr val="0000FF"/>
                </a:solidFill>
                <a:latin typeface="Verdana" panose="020B0604030504040204" pitchFamily="34" charset="0"/>
                <a:ea typeface="新細明體" panose="02020500000000000000" pitchFamily="18" charset="-120"/>
              </a:rPr>
              <a:t>Algebraic combination of outputs, voting methods, behavior knowledge space &amp; decision templates</a:t>
            </a:r>
          </a:p>
        </p:txBody>
      </p:sp>
      <p:sp>
        <p:nvSpPr>
          <p:cNvPr id="5" name="Slide Number Placeholder 5">
            <a:extLst>
              <a:ext uri="{FF2B5EF4-FFF2-40B4-BE49-F238E27FC236}">
                <a16:creationId xmlns:a16="http://schemas.microsoft.com/office/drawing/2014/main" id="{E8D69E3E-C743-4DFB-9A59-3FA5D3CB8920}"/>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48</a:t>
            </a:fld>
            <a:endParaRPr lang="en-US">
              <a:solidFill>
                <a:srgbClr val="000000"/>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38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4500" i="1" kern="0" dirty="0">
                <a:solidFill>
                  <a:srgbClr val="FFFFFF"/>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a:rPr>
              <a:t>Summary</a:t>
            </a:r>
            <a:endPar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endParaRPr>
          </a:p>
        </p:txBody>
      </p:sp>
    </p:spTree>
    <p:extLst>
      <p:ext uri="{BB962C8B-B14F-4D97-AF65-F5344CB8AC3E}">
        <p14:creationId xmlns:p14="http://schemas.microsoft.com/office/powerpoint/2010/main" val="3462686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CA5221EB-4F82-486D-8F4F-D80895E8EE0A}"/>
              </a:ext>
            </a:extLst>
          </p:cNvPr>
          <p:cNvSpPr txBox="1">
            <a:spLocks noChangeArrowheads="1"/>
          </p:cNvSpPr>
          <p:nvPr/>
        </p:nvSpPr>
        <p:spPr bwMode="auto">
          <a:xfrm>
            <a:off x="0" y="0"/>
            <a:ext cx="9144000" cy="736600"/>
          </a:xfrm>
          <a:prstGeom prst="rect">
            <a:avLst/>
          </a:prstGeom>
          <a:noFill/>
          <a:ln>
            <a:noFill/>
          </a:ln>
        </p:spPr>
        <p:txBody>
          <a:bodyPr lIns="92075" tIns="46038" rIns="92075" bIns="46038" anchor="ctr"/>
          <a:lstStyle>
            <a:lvl1pPr algn="ctr" rtl="0" eaLnBrk="0" fontAlgn="base" hangingPunct="0">
              <a:lnSpc>
                <a:spcPct val="90000"/>
              </a:lnSpc>
              <a:spcBef>
                <a:spcPct val="0"/>
              </a:spcBef>
              <a:spcAft>
                <a:spcPct val="0"/>
              </a:spcAft>
              <a:defRPr sz="3300">
                <a:solidFill>
                  <a:srgbClr val="0332B7"/>
                </a:solidFill>
                <a:latin typeface="+mj-lt"/>
                <a:ea typeface="+mj-ea"/>
                <a:cs typeface="+mj-cs"/>
              </a:defRPr>
            </a:lvl1pPr>
            <a:lvl2pPr algn="ctr" rtl="0" eaLnBrk="0" fontAlgn="base" hangingPunct="0">
              <a:lnSpc>
                <a:spcPct val="90000"/>
              </a:lnSpc>
              <a:spcBef>
                <a:spcPct val="0"/>
              </a:spcBef>
              <a:spcAft>
                <a:spcPct val="0"/>
              </a:spcAft>
              <a:defRPr sz="3300">
                <a:solidFill>
                  <a:srgbClr val="0332B7"/>
                </a:solidFill>
                <a:latin typeface="Comic Sans MS" pitchFamily="66" charset="0"/>
              </a:defRPr>
            </a:lvl2pPr>
            <a:lvl3pPr algn="ctr" rtl="0" eaLnBrk="0" fontAlgn="base" hangingPunct="0">
              <a:lnSpc>
                <a:spcPct val="90000"/>
              </a:lnSpc>
              <a:spcBef>
                <a:spcPct val="0"/>
              </a:spcBef>
              <a:spcAft>
                <a:spcPct val="0"/>
              </a:spcAft>
              <a:defRPr sz="3300">
                <a:solidFill>
                  <a:srgbClr val="0332B7"/>
                </a:solidFill>
                <a:latin typeface="Comic Sans MS" pitchFamily="66" charset="0"/>
              </a:defRPr>
            </a:lvl3pPr>
            <a:lvl4pPr algn="ctr" rtl="0" eaLnBrk="0" fontAlgn="base" hangingPunct="0">
              <a:lnSpc>
                <a:spcPct val="90000"/>
              </a:lnSpc>
              <a:spcBef>
                <a:spcPct val="0"/>
              </a:spcBef>
              <a:spcAft>
                <a:spcPct val="0"/>
              </a:spcAft>
              <a:defRPr sz="3300">
                <a:solidFill>
                  <a:srgbClr val="0332B7"/>
                </a:solidFill>
                <a:latin typeface="Comic Sans MS" pitchFamily="66" charset="0"/>
              </a:defRPr>
            </a:lvl4pPr>
            <a:lvl5pPr algn="ctr" rtl="0" eaLnBrk="0" fontAlgn="base" hangingPunct="0">
              <a:lnSpc>
                <a:spcPct val="90000"/>
              </a:lnSpc>
              <a:spcBef>
                <a:spcPct val="0"/>
              </a:spcBef>
              <a:spcAft>
                <a:spcPct val="0"/>
              </a:spcAft>
              <a:defRPr sz="3300">
                <a:solidFill>
                  <a:srgbClr val="0332B7"/>
                </a:solidFill>
                <a:latin typeface="Comic Sans MS" pitchFamily="66" charset="0"/>
              </a:defRPr>
            </a:lvl5pPr>
            <a:lvl6pPr marL="422041" algn="ctr" rtl="0" eaLnBrk="0" fontAlgn="base" hangingPunct="0">
              <a:lnSpc>
                <a:spcPct val="90000"/>
              </a:lnSpc>
              <a:spcBef>
                <a:spcPct val="0"/>
              </a:spcBef>
              <a:spcAft>
                <a:spcPct val="0"/>
              </a:spcAft>
              <a:defRPr sz="3323">
                <a:solidFill>
                  <a:srgbClr val="0332B7"/>
                </a:solidFill>
                <a:latin typeface="Comic Sans MS" pitchFamily="66" charset="0"/>
              </a:defRPr>
            </a:lvl6pPr>
            <a:lvl7pPr marL="844083" algn="ctr" rtl="0" eaLnBrk="0" fontAlgn="base" hangingPunct="0">
              <a:lnSpc>
                <a:spcPct val="90000"/>
              </a:lnSpc>
              <a:spcBef>
                <a:spcPct val="0"/>
              </a:spcBef>
              <a:spcAft>
                <a:spcPct val="0"/>
              </a:spcAft>
              <a:defRPr sz="3323">
                <a:solidFill>
                  <a:srgbClr val="0332B7"/>
                </a:solidFill>
                <a:latin typeface="Comic Sans MS" pitchFamily="66" charset="0"/>
              </a:defRPr>
            </a:lvl7pPr>
            <a:lvl8pPr marL="1266124" algn="ctr" rtl="0" eaLnBrk="0" fontAlgn="base" hangingPunct="0">
              <a:lnSpc>
                <a:spcPct val="90000"/>
              </a:lnSpc>
              <a:spcBef>
                <a:spcPct val="0"/>
              </a:spcBef>
              <a:spcAft>
                <a:spcPct val="0"/>
              </a:spcAft>
              <a:defRPr sz="3323">
                <a:solidFill>
                  <a:srgbClr val="0332B7"/>
                </a:solidFill>
                <a:latin typeface="Comic Sans MS" pitchFamily="66" charset="0"/>
              </a:defRPr>
            </a:lvl8pPr>
            <a:lvl9pPr marL="1688165" algn="ctr" rtl="0" eaLnBrk="0" fontAlgn="base" hangingPunct="0">
              <a:lnSpc>
                <a:spcPct val="90000"/>
              </a:lnSpc>
              <a:spcBef>
                <a:spcPct val="0"/>
              </a:spcBef>
              <a:spcAft>
                <a:spcPct val="0"/>
              </a:spcAft>
              <a:defRPr sz="3323">
                <a:solidFill>
                  <a:srgbClr val="0332B7"/>
                </a:solidFill>
                <a:latin typeface="Comic Sans MS" pitchFamily="66"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5400" b="1" i="0" u="none" strike="noStrike" kern="0" cap="none" spc="0" normalizeH="0" baseline="0" noProof="0" dirty="0">
                <a:ln>
                  <a:noFill/>
                </a:ln>
                <a:solidFill>
                  <a:srgbClr val="0332B7"/>
                </a:solidFill>
                <a:effectLst>
                  <a:outerShdw blurRad="38100" dist="38100" dir="2700000" algn="tl">
                    <a:srgbClr val="000000">
                      <a:alpha val="43137"/>
                    </a:srgbClr>
                  </a:outerShdw>
                </a:effectLst>
                <a:uLnTx/>
                <a:uFillTx/>
                <a:latin typeface="Comic Sans MS"/>
                <a:ea typeface="+mj-ea"/>
                <a:cs typeface="Times New Roman"/>
              </a:rPr>
              <a:t> </a:t>
            </a:r>
            <a:r>
              <a:rPr kumimoji="0" lang="en-US" altLang="en-US" sz="5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a:ea typeface="+mj-ea"/>
                <a:cs typeface="Times New Roman"/>
              </a:rPr>
              <a:t>Machine Learning: Steps </a:t>
            </a:r>
          </a:p>
        </p:txBody>
      </p:sp>
      <p:pic>
        <p:nvPicPr>
          <p:cNvPr id="7" name="Content Placeholder 3">
            <a:extLst>
              <a:ext uri="{FF2B5EF4-FFF2-40B4-BE49-F238E27FC236}">
                <a16:creationId xmlns:a16="http://schemas.microsoft.com/office/drawing/2014/main" id="{A3BABC2B-6B55-45A5-8C28-1EAB71382639}"/>
              </a:ext>
            </a:extLst>
          </p:cNvPr>
          <p:cNvPicPr>
            <a:picLocks noGrp="1" noChangeAspect="1"/>
          </p:cNvPicPr>
          <p:nvPr>
            <p:ph idx="1"/>
          </p:nvPr>
        </p:nvPicPr>
        <p:blipFill rotWithShape="1">
          <a:blip r:embed="rId3"/>
          <a:srcRect l="2373" r="15743" b="60870"/>
          <a:stretch/>
        </p:blipFill>
        <p:spPr>
          <a:xfrm>
            <a:off x="1066800" y="990600"/>
            <a:ext cx="5257800" cy="2057400"/>
          </a:xfrm>
          <a:prstGeom prst="rect">
            <a:avLst/>
          </a:prstGeom>
        </p:spPr>
      </p:pic>
      <p:sp>
        <p:nvSpPr>
          <p:cNvPr id="5" name="Slide Number Placeholder 5">
            <a:extLst>
              <a:ext uri="{FF2B5EF4-FFF2-40B4-BE49-F238E27FC236}">
                <a16:creationId xmlns:a16="http://schemas.microsoft.com/office/drawing/2014/main" id="{5731D7D1-B4AA-4B25-9C10-E270EF3BF4C3}"/>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5</a:t>
            </a:fld>
            <a:endParaRPr lang="en-US">
              <a:solidFill>
                <a:srgbClr val="000000"/>
              </a:solidFill>
              <a:latin typeface="Tahoma" pitchFamily="34" charset="0"/>
            </a:endParaRPr>
          </a:p>
        </p:txBody>
      </p:sp>
      <p:pic>
        <p:nvPicPr>
          <p:cNvPr id="8" name="Content Placeholder 3">
            <a:extLst>
              <a:ext uri="{FF2B5EF4-FFF2-40B4-BE49-F238E27FC236}">
                <a16:creationId xmlns:a16="http://schemas.microsoft.com/office/drawing/2014/main" id="{8A75C071-27AB-A38A-091B-FE3AAED1B22D}"/>
              </a:ext>
            </a:extLst>
          </p:cNvPr>
          <p:cNvPicPr>
            <a:picLocks noChangeAspect="1"/>
          </p:cNvPicPr>
          <p:nvPr/>
        </p:nvPicPr>
        <p:blipFill rotWithShape="1">
          <a:blip r:embed="rId3"/>
          <a:srcRect l="87818"/>
          <a:stretch/>
        </p:blipFill>
        <p:spPr bwMode="auto">
          <a:xfrm>
            <a:off x="6553200" y="990600"/>
            <a:ext cx="78218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3">
            <a:extLst>
              <a:ext uri="{FF2B5EF4-FFF2-40B4-BE49-F238E27FC236}">
                <a16:creationId xmlns:a16="http://schemas.microsoft.com/office/drawing/2014/main" id="{374C39B7-61A3-8486-B656-4D26971075FF}"/>
              </a:ext>
            </a:extLst>
          </p:cNvPr>
          <p:cNvPicPr>
            <a:picLocks noChangeAspect="1"/>
          </p:cNvPicPr>
          <p:nvPr/>
        </p:nvPicPr>
        <p:blipFill rotWithShape="1">
          <a:blip r:embed="rId3"/>
          <a:srcRect t="39131" r="15742"/>
          <a:stretch/>
        </p:blipFill>
        <p:spPr bwMode="auto">
          <a:xfrm>
            <a:off x="914400" y="3048000"/>
            <a:ext cx="5410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22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pPr>
              <a:defRPr/>
            </a:pPr>
            <a:r>
              <a:rPr lang="en-US" sz="6000" b="1" dirty="0">
                <a:solidFill>
                  <a:srgbClr val="0070C0"/>
                </a:solidFill>
                <a:effectLst>
                  <a:outerShdw blurRad="38100" dist="38100" dir="2700000" algn="tl">
                    <a:srgbClr val="000000">
                      <a:alpha val="43137"/>
                    </a:srgbClr>
                  </a:outerShdw>
                </a:effectLst>
                <a:latin typeface="Comic Sans MS" panose="030F0702030302020204" pitchFamily="66" charset="0"/>
              </a:rPr>
              <a:t>Summary</a:t>
            </a:r>
          </a:p>
        </p:txBody>
      </p:sp>
      <p:sp>
        <p:nvSpPr>
          <p:cNvPr id="32771" name="Content Placeholder 2"/>
          <p:cNvSpPr>
            <a:spLocks noGrp="1"/>
          </p:cNvSpPr>
          <p:nvPr>
            <p:ph idx="1"/>
          </p:nvPr>
        </p:nvSpPr>
        <p:spPr>
          <a:xfrm>
            <a:off x="19260" y="914816"/>
            <a:ext cx="8991600" cy="5790784"/>
          </a:xfrm>
        </p:spPr>
        <p:txBody>
          <a:bodyPr/>
          <a:lstStyle/>
          <a:p>
            <a:pPr>
              <a:buFont typeface="Courier New" panose="02070309020205020404" pitchFamily="49" charset="0"/>
              <a:buChar char="o"/>
            </a:pPr>
            <a:r>
              <a:rPr lang="en-US" sz="2400" dirty="0">
                <a:solidFill>
                  <a:srgbClr val="0000FF"/>
                </a:solidFill>
                <a:ea typeface="ＭＳ Ｐゴシック" pitchFamily="1" charset="-128"/>
                <a:cs typeface="ＭＳ Ｐゴシック" pitchFamily="1" charset="-128"/>
              </a:rPr>
              <a:t>Over the past decade, artificial intelligence (AI) has become a </a:t>
            </a:r>
            <a:r>
              <a:rPr lang="en-US" sz="2400" dirty="0">
                <a:ea typeface="ＭＳ Ｐゴシック" pitchFamily="1" charset="-128"/>
                <a:cs typeface="ＭＳ Ｐゴシック" pitchFamily="1" charset="-128"/>
              </a:rPr>
              <a:t>popular subject</a:t>
            </a:r>
            <a:r>
              <a:rPr lang="en-US" sz="2400" dirty="0">
                <a:solidFill>
                  <a:srgbClr val="0000FF"/>
                </a:solidFill>
                <a:ea typeface="ＭＳ Ｐゴシック" pitchFamily="1" charset="-128"/>
                <a:cs typeface="ＭＳ Ｐゴシック" pitchFamily="1" charset="-128"/>
              </a:rPr>
              <a:t> both within and outside of the scientific community.</a:t>
            </a:r>
          </a:p>
          <a:p>
            <a:pPr>
              <a:buFont typeface="Courier New" panose="02070309020205020404" pitchFamily="49" charset="0"/>
              <a:buChar char="o"/>
            </a:pPr>
            <a:r>
              <a:rPr lang="en-US" sz="2400" dirty="0">
                <a:solidFill>
                  <a:srgbClr val="0000FF"/>
                </a:solidFill>
                <a:ea typeface="ＭＳ Ｐゴシック" pitchFamily="1" charset="-128"/>
                <a:cs typeface="ＭＳ Ｐゴシック" pitchFamily="1" charset="-128"/>
              </a:rPr>
              <a:t>Machine learning tasks are typically classified into three broad categories, depending on the nature of the learning "signal" or "feedback" available to a learning system. </a:t>
            </a:r>
            <a:r>
              <a:rPr lang="en-US" sz="2400" dirty="0">
                <a:solidFill>
                  <a:srgbClr val="FF0000"/>
                </a:solidFill>
                <a:ea typeface="ＭＳ Ｐゴシック" pitchFamily="1" charset="-128"/>
                <a:cs typeface="ＭＳ Ｐゴシック" pitchFamily="1" charset="-128"/>
              </a:rPr>
              <a:t>These are: (a) Supervised, (b) Unsupervised, (c) Reinforcement Learning</a:t>
            </a:r>
          </a:p>
          <a:p>
            <a:pPr>
              <a:buFont typeface="Courier New" panose="02070309020205020404" pitchFamily="49" charset="0"/>
              <a:buChar char="o"/>
            </a:pPr>
            <a:r>
              <a:rPr lang="en-US" sz="2400" dirty="0">
                <a:solidFill>
                  <a:srgbClr val="0000FF"/>
                </a:solidFill>
                <a:ea typeface="ＭＳ Ｐゴシック" pitchFamily="1" charset="-128"/>
                <a:cs typeface="ＭＳ Ｐゴシック" pitchFamily="1" charset="-128"/>
              </a:rPr>
              <a:t>Machine Learning is a </a:t>
            </a:r>
            <a:r>
              <a:rPr lang="en-US" sz="2400" dirty="0">
                <a:ea typeface="ＭＳ Ｐゴシック" pitchFamily="1" charset="-128"/>
                <a:cs typeface="ＭＳ Ｐゴシック" pitchFamily="1" charset="-128"/>
              </a:rPr>
              <a:t>diverse field covering a wide territory </a:t>
            </a:r>
            <a:r>
              <a:rPr lang="en-US" sz="2400" dirty="0">
                <a:solidFill>
                  <a:srgbClr val="0000FF"/>
                </a:solidFill>
                <a:ea typeface="ＭＳ Ｐゴシック" pitchFamily="1" charset="-128"/>
                <a:cs typeface="ＭＳ Ｐゴシック" pitchFamily="1" charset="-128"/>
              </a:rPr>
              <a:t>and has impacted many verticals. </a:t>
            </a:r>
          </a:p>
          <a:p>
            <a:pPr>
              <a:buFont typeface="Courier New" panose="02070309020205020404" pitchFamily="49" charset="0"/>
              <a:buChar char="o"/>
            </a:pPr>
            <a:r>
              <a:rPr lang="en-US" sz="2400" dirty="0">
                <a:solidFill>
                  <a:srgbClr val="0000FF"/>
                </a:solidFill>
                <a:ea typeface="ＭＳ Ｐゴシック" pitchFamily="1" charset="-128"/>
                <a:cs typeface="ＭＳ Ｐゴシック" pitchFamily="1" charset="-128"/>
              </a:rPr>
              <a:t>It is able to tackle tasks in </a:t>
            </a:r>
            <a:r>
              <a:rPr lang="en-US" sz="2400" dirty="0">
                <a:ea typeface="ＭＳ Ｐゴシック" pitchFamily="1" charset="-128"/>
                <a:cs typeface="ＭＳ Ｐゴシック" pitchFamily="1" charset="-128"/>
              </a:rPr>
              <a:t>language and image processing</a:t>
            </a:r>
            <a:r>
              <a:rPr lang="en-US" sz="2400" dirty="0">
                <a:solidFill>
                  <a:srgbClr val="0000FF"/>
                </a:solidFill>
                <a:ea typeface="ＭＳ Ｐゴシック" pitchFamily="1" charset="-128"/>
                <a:cs typeface="ＭＳ Ｐゴシック" pitchFamily="1" charset="-128"/>
              </a:rPr>
              <a:t>, anomaly detection, </a:t>
            </a:r>
            <a:r>
              <a:rPr lang="en-US" sz="2400" dirty="0">
                <a:ea typeface="ＭＳ Ｐゴシック" pitchFamily="1" charset="-128"/>
                <a:cs typeface="ＭＳ Ｐゴシック" pitchFamily="1" charset="-128"/>
              </a:rPr>
              <a:t>credit scoring sentiment analysis</a:t>
            </a:r>
            <a:r>
              <a:rPr lang="en-US" sz="2400" dirty="0">
                <a:solidFill>
                  <a:srgbClr val="0000FF"/>
                </a:solidFill>
                <a:ea typeface="ＭＳ Ｐゴシック" pitchFamily="1" charset="-128"/>
                <a:cs typeface="ＭＳ Ｐゴシック" pitchFamily="1" charset="-128"/>
              </a:rPr>
              <a:t>, forecasting alongside dozens of other downstream tasks. </a:t>
            </a:r>
          </a:p>
          <a:p>
            <a:pPr>
              <a:buFont typeface="Courier New" panose="02070309020205020404" pitchFamily="49" charset="0"/>
              <a:buChar char="o"/>
            </a:pPr>
            <a:r>
              <a:rPr lang="en-US" sz="2400" dirty="0">
                <a:solidFill>
                  <a:srgbClr val="0000FF"/>
                </a:solidFill>
                <a:ea typeface="ＭＳ Ｐゴシック" pitchFamily="1" charset="-128"/>
                <a:cs typeface="ＭＳ Ｐゴシック" pitchFamily="1" charset="-128"/>
              </a:rPr>
              <a:t>Successful design of an ML framework requires knowledge of        (</a:t>
            </a:r>
            <a:r>
              <a:rPr lang="en-US" sz="2400" dirty="0" err="1">
                <a:solidFill>
                  <a:srgbClr val="0000FF"/>
                </a:solidFill>
                <a:ea typeface="ＭＳ Ｐゴシック" pitchFamily="1" charset="-128"/>
                <a:cs typeface="ＭＳ Ｐゴシック" pitchFamily="1" charset="-128"/>
              </a:rPr>
              <a:t>i</a:t>
            </a:r>
            <a:r>
              <a:rPr lang="en-US" sz="2400" dirty="0">
                <a:solidFill>
                  <a:srgbClr val="0000FF"/>
                </a:solidFill>
                <a:ea typeface="ＭＳ Ｐゴシック" pitchFamily="1" charset="-128"/>
                <a:cs typeface="ＭＳ Ｐゴシック" pitchFamily="1" charset="-128"/>
              </a:rPr>
              <a:t>) Selection of Algorithms, (ii) Tuning these algorithms, (iii) Evaluation techniques, (iii) Data Preparation, (iv) Feature Selection, …..</a:t>
            </a:r>
          </a:p>
          <a:p>
            <a:pPr>
              <a:buFont typeface="Courier New" panose="02070309020205020404" pitchFamily="49" charset="0"/>
              <a:buChar char="o"/>
            </a:pPr>
            <a:endParaRPr lang="en-US" sz="2400" dirty="0">
              <a:solidFill>
                <a:srgbClr val="0000FF"/>
              </a:solidFill>
              <a:ea typeface="ＭＳ Ｐゴシック" pitchFamily="1" charset="-128"/>
              <a:cs typeface="ＭＳ Ｐゴシック" pitchFamily="1" charset="-128"/>
            </a:endParaRPr>
          </a:p>
        </p:txBody>
      </p:sp>
      <p:sp>
        <p:nvSpPr>
          <p:cNvPr id="6" name="Slide Number Placeholder 5">
            <a:extLst>
              <a:ext uri="{FF2B5EF4-FFF2-40B4-BE49-F238E27FC236}">
                <a16:creationId xmlns:a16="http://schemas.microsoft.com/office/drawing/2014/main" id="{48A81BEC-0AB3-4DEE-B98E-96718E02635A}"/>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50</a:t>
            </a:fld>
            <a:endParaRPr lang="en-US">
              <a:solidFill>
                <a:srgbClr val="000000"/>
              </a:solidFill>
              <a:latin typeface="Tahoma" pitchFamily="34" charset="0"/>
            </a:endParaRPr>
          </a:p>
        </p:txBody>
      </p:sp>
    </p:spTree>
    <p:extLst>
      <p:ext uri="{BB962C8B-B14F-4D97-AF65-F5344CB8AC3E}">
        <p14:creationId xmlns:p14="http://schemas.microsoft.com/office/powerpoint/2010/main" val="90531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4500" i="1" kern="0" dirty="0">
                <a:solidFill>
                  <a:srgbClr val="FFFFFF"/>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a:rPr>
              <a:t>Resources</a:t>
            </a:r>
            <a:endPar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endParaRPr>
          </a:p>
        </p:txBody>
      </p:sp>
    </p:spTree>
    <p:extLst>
      <p:ext uri="{BB962C8B-B14F-4D97-AF65-F5344CB8AC3E}">
        <p14:creationId xmlns:p14="http://schemas.microsoft.com/office/powerpoint/2010/main" val="2434714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Title 1"/>
          <p:cNvSpPr txBox="1">
            <a:spLocks/>
          </p:cNvSpPr>
          <p:nvPr/>
        </p:nvSpPr>
        <p:spPr>
          <a:xfrm>
            <a:off x="0" y="1"/>
            <a:ext cx="9144000" cy="762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panose="030F0702030302020204" pitchFamily="66" charset="0"/>
                <a:ea typeface="+mj-ea"/>
                <a:cs typeface="Times New Roman"/>
              </a:rPr>
              <a:t>Misc. Resources</a:t>
            </a:r>
          </a:p>
        </p:txBody>
      </p:sp>
      <p:sp>
        <p:nvSpPr>
          <p:cNvPr id="2" name="Rectangle 1">
            <a:extLst>
              <a:ext uri="{FF2B5EF4-FFF2-40B4-BE49-F238E27FC236}">
                <a16:creationId xmlns:a16="http://schemas.microsoft.com/office/drawing/2014/main" id="{15B68B73-4277-41E1-B61C-85B2A1EF3C08}"/>
              </a:ext>
            </a:extLst>
          </p:cNvPr>
          <p:cNvSpPr/>
          <p:nvPr/>
        </p:nvSpPr>
        <p:spPr>
          <a:xfrm>
            <a:off x="304800" y="788454"/>
            <a:ext cx="8458200" cy="547842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rPr>
              <a:t>YouTube (Short Intro)</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a:hlinkClick r:id="rId2"/>
              </a:rPr>
              <a:t>https://www.youtube.com/watch?v=ukzFI9rgwfU</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a:hlinkClick r:id="rId3"/>
              </a:rPr>
              <a:t>https://www.youtube.com/watch?v=KNAWp2S3w94</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a:hlinkClick r:id="rId4"/>
              </a:rPr>
              <a:t>https://www.youtube.com/watch?v=bemDFpNooA8</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a:hlinkClick r:id="rId5"/>
              </a:rPr>
              <a:t>https://www.youtube.com/watch?v=G7fPB4OHkys</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a:endParaRPr>
          </a:p>
          <a:p>
            <a:pPr marL="285750" indent="-285750">
              <a:spcAft>
                <a:spcPts val="600"/>
              </a:spcAft>
              <a:buFont typeface="Courier New" panose="02070309020205020404" pitchFamily="49" charset="0"/>
              <a:buChar char="o"/>
              <a:defRPr/>
            </a:pPr>
            <a:r>
              <a:rPr kumimoji="0" lang="en-U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rPr>
              <a:t>YouTube (Complete Course):</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a:hlinkClick r:id="rId6"/>
              </a:rPr>
              <a:t>https://www.youtube.com/watch?v=eq7KF7JTinU</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a:endParaRPr>
          </a:p>
          <a:p>
            <a:pPr marL="342900" marR="0" lvl="0"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rPr>
              <a:t>Tutorials:</a:t>
            </a:r>
          </a:p>
          <a:p>
            <a:pPr marL="800100" lvl="1" indent="-342900">
              <a:spcAft>
                <a:spcPts val="600"/>
              </a:spcAft>
              <a:buFont typeface="Arial" panose="020B0604020202020204" pitchFamily="34" charset="0"/>
              <a:buChar char="•"/>
              <a:defRPr/>
            </a:pPr>
            <a:r>
              <a:rPr kumimoji="0" lang="en-US" sz="12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hlinkClick r:id="rId7"/>
              </a:rPr>
              <a:t>https://towardsdatascience.com/8-simple-techniques-to-prevent-overfitting-4d443da2ef7d</a:t>
            </a:r>
          </a:p>
          <a:p>
            <a:pPr marL="800100" lvl="1" indent="-342900">
              <a:spcAft>
                <a:spcPts val="600"/>
              </a:spcAft>
              <a:buFont typeface="Arial" panose="020B0604020202020204" pitchFamily="34" charset="0"/>
              <a:buChar char="•"/>
              <a:defRPr/>
            </a:pPr>
            <a:r>
              <a:rPr kumimoji="0" lang="en-US" sz="12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hlinkClick r:id="rId7"/>
              </a:rPr>
              <a:t>http://disp.ee.ntu.edu.tw/~pujols/Machine%20Learning%20Tutorial.pdf</a:t>
            </a:r>
            <a:endParaRPr kumimoji="0" lang="en-US" sz="12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endParaRPr>
          </a:p>
          <a:p>
            <a:pPr marL="800100" lvl="1" indent="-342900">
              <a:spcAft>
                <a:spcPts val="600"/>
              </a:spcAft>
              <a:buFont typeface="Arial" panose="020B0604020202020204" pitchFamily="34" charset="0"/>
              <a:buChar char="•"/>
              <a:defRPr/>
            </a:pPr>
            <a:r>
              <a:rPr kumimoji="0" lang="en-US" sz="12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hlinkClick r:id="rId8"/>
              </a:rPr>
              <a:t>https://machinelearningmastery.com/machine-learning-in-python-step-by-step/</a:t>
            </a:r>
            <a:endParaRPr kumimoji="0" lang="en-US" sz="12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endParaRPr>
          </a:p>
          <a:p>
            <a:pPr marL="342900" marR="0" lvl="0"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rPr>
              <a:t>Documents:</a:t>
            </a:r>
          </a:p>
          <a:p>
            <a:pPr marL="800100" lvl="1" indent="-342900">
              <a:spcAft>
                <a:spcPts val="600"/>
              </a:spcAft>
              <a:buFont typeface="Arial" panose="020B0604020202020204" pitchFamily="34" charset="0"/>
              <a:buChar char="•"/>
              <a:defRPr/>
            </a:pPr>
            <a:r>
              <a:rPr lang="en-US"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a:rPr>
              <a:t>Intro to Machine Learning (Kaggle) </a:t>
            </a:r>
          </a:p>
          <a:p>
            <a:pPr marL="1257300" lvl="2" indent="-342900">
              <a:spcAft>
                <a:spcPts val="600"/>
              </a:spcAft>
              <a:buFont typeface="Arial" panose="020B0604020202020204" pitchFamily="34" charset="0"/>
              <a:buChar char="•"/>
              <a:defRPr/>
            </a:pPr>
            <a:r>
              <a:rPr lang="en-US" sz="12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a:sym typeface="Wingdings" panose="05000000000000000000" pitchFamily="2" charset="2"/>
                <a:hlinkClick r:id="rId9"/>
              </a:rPr>
              <a:t>https://www.kaggle.com/learn/intro-to-machine-learning</a:t>
            </a:r>
            <a:endParaRPr lang="en-US" sz="12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rPr>
              <a:t>Books:</a:t>
            </a:r>
          </a:p>
          <a:p>
            <a:pPr marL="800100" lvl="1" indent="-342900">
              <a:spcAft>
                <a:spcPts val="600"/>
              </a:spcAft>
              <a:buFont typeface="Arial" panose="020B0604020202020204" pitchFamily="34" charset="0"/>
              <a:buChar char="•"/>
              <a:defRPr/>
            </a:pPr>
            <a:r>
              <a:rPr kumimoji="0" lang="en-US" sz="12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hlinkClick r:id="rId10"/>
              </a:rPr>
              <a:t>https://alex.smola.org/drafts/thebook</a:t>
            </a:r>
            <a:r>
              <a:rPr kumimoji="0" lang="en-US" sz="1200" b="0"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hlinkClick r:id="rId10"/>
              </a:rPr>
              <a:t>.pdf</a:t>
            </a:r>
            <a:endParaRPr kumimoji="0" lang="en-US" sz="1200" b="0"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endParaRPr>
          </a:p>
          <a:p>
            <a:pPr lvl="1">
              <a:spcAft>
                <a:spcPts val="600"/>
              </a:spcAft>
              <a:defRPr/>
            </a:pPr>
            <a:endParaRPr kumimoji="0" lang="en-US" sz="12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endParaRPr>
          </a:p>
        </p:txBody>
      </p:sp>
      <p:sp>
        <p:nvSpPr>
          <p:cNvPr id="5" name="Slide Number Placeholder 5">
            <a:extLst>
              <a:ext uri="{FF2B5EF4-FFF2-40B4-BE49-F238E27FC236}">
                <a16:creationId xmlns:a16="http://schemas.microsoft.com/office/drawing/2014/main" id="{61A92B55-DB63-4BDF-AA63-F688AF659A5F}"/>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52</a:t>
            </a:fld>
            <a:endParaRPr lang="en-US">
              <a:solidFill>
                <a:srgbClr val="000000"/>
              </a:solidFill>
              <a:latin typeface="Tahoma" pitchFamily="34" charset="0"/>
            </a:endParaRPr>
          </a:p>
        </p:txBody>
      </p:sp>
    </p:spTree>
    <p:extLst>
      <p:ext uri="{BB962C8B-B14F-4D97-AF65-F5344CB8AC3E}">
        <p14:creationId xmlns:p14="http://schemas.microsoft.com/office/powerpoint/2010/main" val="2337304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WordArt 8" descr="Narrow vertical"/>
          <p:cNvSpPr>
            <a:spLocks noChangeArrowheads="1" noChangeShapeType="1" noTextEdit="1"/>
          </p:cNvSpPr>
          <p:nvPr/>
        </p:nvSpPr>
        <p:spPr bwMode="auto">
          <a:xfrm>
            <a:off x="1418063" y="2286000"/>
            <a:ext cx="6553200" cy="2752725"/>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3600" b="0" i="0" u="none" strike="noStrike" kern="10" cap="none" spc="0" normalizeH="0" baseline="0" noProof="0" dirty="0">
                <a:ln w="12700" cap="sq">
                  <a:solidFill>
                    <a:srgbClr val="000000"/>
                  </a:solidFill>
                  <a:round/>
                  <a:headEnd type="none" w="sm" len="sm"/>
                  <a:tailEnd type="none" w="sm" len="sm"/>
                </a:ln>
                <a:solidFill>
                  <a:srgbClr val="0070C0"/>
                </a:solidFill>
                <a:effectLst>
                  <a:outerShdw dist="45791" dir="2021404" algn="ctr" rotWithShape="0">
                    <a:srgbClr val="808080">
                      <a:alpha val="79999"/>
                    </a:srgbClr>
                  </a:outerShdw>
                </a:effectLst>
                <a:uLnTx/>
                <a:uFillTx/>
                <a:latin typeface="Arial Black"/>
                <a:ea typeface="+mn-ea"/>
                <a:cs typeface="+mn-cs"/>
              </a:rPr>
              <a:t>End Slides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0" y="0"/>
            <a:ext cx="9144000" cy="736600"/>
          </a:xfrm>
          <a:prstGeom prst="rect">
            <a:avLst/>
          </a:prstGeom>
          <a:noFill/>
          <a:ln>
            <a:noFill/>
          </a:ln>
        </p:spPr>
        <p:txBody>
          <a:bodyPr lIns="92075" tIns="46038" rIns="92075" bIns="46038" anchor="ctr"/>
          <a:lstStyle>
            <a:lvl1pPr algn="ctr" rtl="0" eaLnBrk="0" fontAlgn="base" hangingPunct="0">
              <a:lnSpc>
                <a:spcPct val="90000"/>
              </a:lnSpc>
              <a:spcBef>
                <a:spcPct val="0"/>
              </a:spcBef>
              <a:spcAft>
                <a:spcPct val="0"/>
              </a:spcAft>
              <a:defRPr sz="3300">
                <a:solidFill>
                  <a:srgbClr val="0332B7"/>
                </a:solidFill>
                <a:latin typeface="+mj-lt"/>
                <a:ea typeface="+mj-ea"/>
                <a:cs typeface="+mj-cs"/>
              </a:defRPr>
            </a:lvl1pPr>
            <a:lvl2pPr algn="ctr" rtl="0" eaLnBrk="0" fontAlgn="base" hangingPunct="0">
              <a:lnSpc>
                <a:spcPct val="90000"/>
              </a:lnSpc>
              <a:spcBef>
                <a:spcPct val="0"/>
              </a:spcBef>
              <a:spcAft>
                <a:spcPct val="0"/>
              </a:spcAft>
              <a:defRPr sz="3300">
                <a:solidFill>
                  <a:srgbClr val="0332B7"/>
                </a:solidFill>
                <a:latin typeface="Comic Sans MS" pitchFamily="66" charset="0"/>
              </a:defRPr>
            </a:lvl2pPr>
            <a:lvl3pPr algn="ctr" rtl="0" eaLnBrk="0" fontAlgn="base" hangingPunct="0">
              <a:lnSpc>
                <a:spcPct val="90000"/>
              </a:lnSpc>
              <a:spcBef>
                <a:spcPct val="0"/>
              </a:spcBef>
              <a:spcAft>
                <a:spcPct val="0"/>
              </a:spcAft>
              <a:defRPr sz="3300">
                <a:solidFill>
                  <a:srgbClr val="0332B7"/>
                </a:solidFill>
                <a:latin typeface="Comic Sans MS" pitchFamily="66" charset="0"/>
              </a:defRPr>
            </a:lvl3pPr>
            <a:lvl4pPr algn="ctr" rtl="0" eaLnBrk="0" fontAlgn="base" hangingPunct="0">
              <a:lnSpc>
                <a:spcPct val="90000"/>
              </a:lnSpc>
              <a:spcBef>
                <a:spcPct val="0"/>
              </a:spcBef>
              <a:spcAft>
                <a:spcPct val="0"/>
              </a:spcAft>
              <a:defRPr sz="3300">
                <a:solidFill>
                  <a:srgbClr val="0332B7"/>
                </a:solidFill>
                <a:latin typeface="Comic Sans MS" pitchFamily="66" charset="0"/>
              </a:defRPr>
            </a:lvl4pPr>
            <a:lvl5pPr algn="ctr" rtl="0" eaLnBrk="0" fontAlgn="base" hangingPunct="0">
              <a:lnSpc>
                <a:spcPct val="90000"/>
              </a:lnSpc>
              <a:spcBef>
                <a:spcPct val="0"/>
              </a:spcBef>
              <a:spcAft>
                <a:spcPct val="0"/>
              </a:spcAft>
              <a:defRPr sz="3300">
                <a:solidFill>
                  <a:srgbClr val="0332B7"/>
                </a:solidFill>
                <a:latin typeface="Comic Sans MS" pitchFamily="66" charset="0"/>
              </a:defRPr>
            </a:lvl5pPr>
            <a:lvl6pPr marL="422041" algn="ctr" rtl="0" eaLnBrk="0" fontAlgn="base" hangingPunct="0">
              <a:lnSpc>
                <a:spcPct val="90000"/>
              </a:lnSpc>
              <a:spcBef>
                <a:spcPct val="0"/>
              </a:spcBef>
              <a:spcAft>
                <a:spcPct val="0"/>
              </a:spcAft>
              <a:defRPr sz="3323">
                <a:solidFill>
                  <a:srgbClr val="0332B7"/>
                </a:solidFill>
                <a:latin typeface="Comic Sans MS" pitchFamily="66" charset="0"/>
              </a:defRPr>
            </a:lvl6pPr>
            <a:lvl7pPr marL="844083" algn="ctr" rtl="0" eaLnBrk="0" fontAlgn="base" hangingPunct="0">
              <a:lnSpc>
                <a:spcPct val="90000"/>
              </a:lnSpc>
              <a:spcBef>
                <a:spcPct val="0"/>
              </a:spcBef>
              <a:spcAft>
                <a:spcPct val="0"/>
              </a:spcAft>
              <a:defRPr sz="3323">
                <a:solidFill>
                  <a:srgbClr val="0332B7"/>
                </a:solidFill>
                <a:latin typeface="Comic Sans MS" pitchFamily="66" charset="0"/>
              </a:defRPr>
            </a:lvl7pPr>
            <a:lvl8pPr marL="1266124" algn="ctr" rtl="0" eaLnBrk="0" fontAlgn="base" hangingPunct="0">
              <a:lnSpc>
                <a:spcPct val="90000"/>
              </a:lnSpc>
              <a:spcBef>
                <a:spcPct val="0"/>
              </a:spcBef>
              <a:spcAft>
                <a:spcPct val="0"/>
              </a:spcAft>
              <a:defRPr sz="3323">
                <a:solidFill>
                  <a:srgbClr val="0332B7"/>
                </a:solidFill>
                <a:latin typeface="Comic Sans MS" pitchFamily="66" charset="0"/>
              </a:defRPr>
            </a:lvl8pPr>
            <a:lvl9pPr marL="1688165" algn="ctr" rtl="0" eaLnBrk="0" fontAlgn="base" hangingPunct="0">
              <a:lnSpc>
                <a:spcPct val="90000"/>
              </a:lnSpc>
              <a:spcBef>
                <a:spcPct val="0"/>
              </a:spcBef>
              <a:spcAft>
                <a:spcPct val="0"/>
              </a:spcAft>
              <a:defRPr sz="3323">
                <a:solidFill>
                  <a:srgbClr val="0332B7"/>
                </a:solidFill>
                <a:latin typeface="Comic Sans MS" pitchFamily="66"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0332B7"/>
                </a:solidFill>
                <a:effectLst>
                  <a:outerShdw blurRad="38100" dist="38100" dir="2700000" algn="tl">
                    <a:srgbClr val="000000">
                      <a:alpha val="43137"/>
                    </a:srgbClr>
                  </a:outerShdw>
                </a:effectLst>
                <a:uLnTx/>
                <a:uFillTx/>
                <a:latin typeface="Comic Sans MS"/>
                <a:ea typeface="+mj-ea"/>
                <a:cs typeface="+mj-cs"/>
              </a:rPr>
              <a:t> </a:t>
            </a:r>
            <a:r>
              <a:rPr kumimoji="0" lang="en-US" altLang="en-US" sz="40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a:ea typeface="+mj-ea"/>
                <a:cs typeface="+mj-cs"/>
              </a:rPr>
              <a:t>Machine Learning: Overall Process </a:t>
            </a:r>
          </a:p>
        </p:txBody>
      </p:sp>
      <p:grpSp>
        <p:nvGrpSpPr>
          <p:cNvPr id="30" name="Group 29"/>
          <p:cNvGrpSpPr/>
          <p:nvPr/>
        </p:nvGrpSpPr>
        <p:grpSpPr>
          <a:xfrm>
            <a:off x="157365" y="1856740"/>
            <a:ext cx="8806892" cy="2108973"/>
            <a:chOff x="157365" y="1856740"/>
            <a:chExt cx="8806892" cy="2108973"/>
          </a:xfrm>
        </p:grpSpPr>
        <p:sp>
          <p:nvSpPr>
            <p:cNvPr id="2" name="Flowchart: Magnetic Disk 1"/>
            <p:cNvSpPr/>
            <p:nvPr/>
          </p:nvSpPr>
          <p:spPr>
            <a:xfrm>
              <a:off x="157365" y="3048000"/>
              <a:ext cx="1066800" cy="612648"/>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ysClr val="windowText" lastClr="000000"/>
                  </a:solidFill>
                  <a:effectLst/>
                  <a:uLnTx/>
                  <a:uFillTx/>
                  <a:latin typeface="Calibri"/>
                  <a:ea typeface="+mn-ea"/>
                  <a:cs typeface="+mn-cs"/>
                </a:rPr>
                <a:t>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ysClr val="windowText" lastClr="000000"/>
                  </a:solidFill>
                  <a:effectLst/>
                  <a:uLnTx/>
                  <a:uFillTx/>
                  <a:latin typeface="Calibri"/>
                  <a:ea typeface="+mn-ea"/>
                  <a:cs typeface="+mn-cs"/>
                </a:rPr>
                <a:t>Data</a:t>
              </a:r>
            </a:p>
          </p:txBody>
        </p:sp>
        <p:sp>
          <p:nvSpPr>
            <p:cNvPr id="6" name="Rounded Rectangle 5"/>
            <p:cNvSpPr/>
            <p:nvPr/>
          </p:nvSpPr>
          <p:spPr>
            <a:xfrm>
              <a:off x="1552161" y="2600010"/>
              <a:ext cx="1742661" cy="136239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Preprocessing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CA" sz="1200" b="0" i="0" u="none" strike="noStrike" kern="0" cap="none" spc="0" normalizeH="0" baseline="0" noProof="0" dirty="0">
                <a:ln>
                  <a:noFill/>
                </a:ln>
                <a:solidFill>
                  <a:sysClr val="windowText" lastClr="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CA" sz="1200" b="0" i="0" u="none" strike="noStrike" kern="0" cap="none" spc="0" normalizeH="0" baseline="0" noProof="0" dirty="0">
                  <a:ln>
                    <a:noFill/>
                  </a:ln>
                  <a:solidFill>
                    <a:sysClr val="windowText" lastClr="000000"/>
                  </a:solidFill>
                  <a:effectLst/>
                  <a:uLnTx/>
                  <a:uFillTx/>
                  <a:latin typeface="Calibri"/>
                  <a:ea typeface="+mn-ea"/>
                  <a:cs typeface="+mn-cs"/>
                </a:rPr>
                <a:t>Normalization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CA" sz="1200" b="0" i="0" u="none" strike="noStrike" kern="0" cap="none" spc="0" normalizeH="0" baseline="0" noProof="0" dirty="0">
                  <a:ln>
                    <a:noFill/>
                  </a:ln>
                  <a:solidFill>
                    <a:sysClr val="windowText" lastClr="000000"/>
                  </a:solidFill>
                  <a:effectLst/>
                  <a:uLnTx/>
                  <a:uFillTx/>
                  <a:latin typeface="Calibri"/>
                  <a:ea typeface="+mn-ea"/>
                  <a:cs typeface="+mn-cs"/>
                </a:rPr>
                <a:t>Dimension Reduction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CA" sz="1200" b="0" i="0" u="none" strike="noStrike" kern="0" cap="none" spc="0" normalizeH="0" baseline="0" noProof="0" dirty="0">
                  <a:ln>
                    <a:noFill/>
                  </a:ln>
                  <a:solidFill>
                    <a:sysClr val="windowText" lastClr="000000"/>
                  </a:solidFill>
                  <a:effectLst/>
                  <a:uLnTx/>
                  <a:uFillTx/>
                  <a:latin typeface="Calibri"/>
                  <a:ea typeface="+mn-ea"/>
                  <a:cs typeface="+mn-cs"/>
                </a:rPr>
                <a:t>Etc.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Rounded Rectangle 9"/>
            <p:cNvSpPr/>
            <p:nvPr/>
          </p:nvSpPr>
          <p:spPr>
            <a:xfrm>
              <a:off x="3592164" y="2600010"/>
              <a:ext cx="1742661" cy="13557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Learning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CA" sz="1200" b="0" i="0" u="none" strike="noStrike" kern="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CA" sz="1200" b="0" i="0" u="none" strike="noStrike" kern="0" cap="none" spc="0" normalizeH="0" baseline="0" noProof="0" dirty="0">
                  <a:ln>
                    <a:noFill/>
                  </a:ln>
                  <a:solidFill>
                    <a:prstClr val="black"/>
                  </a:solidFill>
                  <a:effectLst/>
                  <a:uLnTx/>
                  <a:uFillTx/>
                  <a:latin typeface="Calibri"/>
                  <a:ea typeface="+mn-ea"/>
                  <a:cs typeface="+mn-cs"/>
                </a:rPr>
                <a:t>Supervised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CA" sz="1200" b="0" i="0" u="none" strike="noStrike" kern="0" cap="none" spc="0" normalizeH="0" baseline="0" noProof="0" dirty="0">
                  <a:ln>
                    <a:noFill/>
                  </a:ln>
                  <a:solidFill>
                    <a:prstClr val="black"/>
                  </a:solidFill>
                  <a:effectLst/>
                  <a:uLnTx/>
                  <a:uFillTx/>
                  <a:latin typeface="Calibri"/>
                  <a:ea typeface="+mn-ea"/>
                  <a:cs typeface="+mn-cs"/>
                </a:rPr>
                <a:t>Unsupervised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CA" sz="1200" b="0" i="0" u="none" strike="noStrike" kern="0" cap="none" spc="0" normalizeH="0" baseline="0" noProof="0" dirty="0">
                  <a:ln>
                    <a:noFill/>
                  </a:ln>
                  <a:solidFill>
                    <a:prstClr val="black"/>
                  </a:solidFill>
                  <a:effectLst/>
                  <a:uLnTx/>
                  <a:uFillTx/>
                  <a:latin typeface="Calibri"/>
                  <a:ea typeface="+mn-ea"/>
                  <a:cs typeface="+mn-cs"/>
                </a:rPr>
                <a:t>Semi-Supervised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CA" sz="1200" b="0" i="0" u="none" strike="noStrike" kern="0" cap="none" spc="0" normalizeH="0" baseline="0" noProof="0" dirty="0">
                  <a:ln>
                    <a:noFill/>
                  </a:ln>
                  <a:solidFill>
                    <a:prstClr val="black"/>
                  </a:solidFill>
                  <a:effectLst/>
                  <a:uLnTx/>
                  <a:uFillTx/>
                  <a:latin typeface="Calibri"/>
                  <a:ea typeface="+mn-ea"/>
                  <a:cs typeface="+mn-cs"/>
                </a:rPr>
                <a:t>Etc.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 name="Rounded Rectangle 12"/>
            <p:cNvSpPr/>
            <p:nvPr/>
          </p:nvSpPr>
          <p:spPr>
            <a:xfrm>
              <a:off x="5632167" y="2609949"/>
              <a:ext cx="1742661" cy="135576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Error Analysis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CA" sz="1200" b="0" i="0" u="none" strike="noStrike" kern="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CA" sz="1200" b="0" i="0" u="none" strike="noStrike" kern="0" cap="none" spc="0" normalizeH="0" baseline="0" noProof="0" dirty="0">
                  <a:ln>
                    <a:noFill/>
                  </a:ln>
                  <a:solidFill>
                    <a:prstClr val="black"/>
                  </a:solidFill>
                  <a:effectLst/>
                  <a:uLnTx/>
                  <a:uFillTx/>
                  <a:latin typeface="Calibri"/>
                  <a:ea typeface="+mn-ea"/>
                  <a:cs typeface="+mn-cs"/>
                </a:rPr>
                <a:t>Precision/Recall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CA" sz="1200" b="0" i="0" u="none" strike="noStrike" kern="0" cap="none" spc="0" normalizeH="0" baseline="0" noProof="0" dirty="0">
                  <a:ln>
                    <a:noFill/>
                  </a:ln>
                  <a:solidFill>
                    <a:prstClr val="black"/>
                  </a:solidFill>
                  <a:effectLst/>
                  <a:uLnTx/>
                  <a:uFillTx/>
                  <a:latin typeface="Calibri"/>
                  <a:ea typeface="+mn-ea"/>
                  <a:cs typeface="+mn-cs"/>
                </a:rPr>
                <a:t>Overfitting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CA" sz="1200" b="0" i="0" u="none" strike="noStrike" kern="0" cap="none" spc="0" normalizeH="0" baseline="0" noProof="0" dirty="0">
                  <a:ln>
                    <a:noFill/>
                  </a:ln>
                  <a:solidFill>
                    <a:prstClr val="black"/>
                  </a:solidFill>
                  <a:effectLst/>
                  <a:uLnTx/>
                  <a:uFillTx/>
                  <a:latin typeface="Calibri"/>
                  <a:ea typeface="+mn-ea"/>
                  <a:cs typeface="+mn-cs"/>
                </a:rPr>
                <a:t>Cross Validation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CA" sz="1200" b="0" i="0" u="none" strike="noStrike" kern="0" cap="none" spc="0" normalizeH="0" baseline="0" noProof="0" dirty="0">
                  <a:ln>
                    <a:noFill/>
                  </a:ln>
                  <a:solidFill>
                    <a:prstClr val="black"/>
                  </a:solidFill>
                  <a:effectLst/>
                  <a:uLnTx/>
                  <a:uFillTx/>
                  <a:latin typeface="Calibri"/>
                  <a:ea typeface="+mn-ea"/>
                  <a:cs typeface="+mn-cs"/>
                </a:rPr>
                <a:t>Etc.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Rectangle 4"/>
            <p:cNvSpPr txBox="1">
              <a:spLocks noChangeArrowheads="1"/>
            </p:cNvSpPr>
            <p:nvPr/>
          </p:nvSpPr>
          <p:spPr bwMode="auto">
            <a:xfrm>
              <a:off x="304800" y="1856740"/>
              <a:ext cx="2494722" cy="525272"/>
            </a:xfrm>
            <a:prstGeom prst="rect">
              <a:avLst/>
            </a:prstGeom>
            <a:solidFill>
              <a:srgbClr val="FFFF00"/>
            </a:solidFill>
            <a:ln>
              <a:noFill/>
            </a:ln>
          </p:spPr>
          <p:txBody>
            <a:bodyPr lIns="92075" tIns="46038" rIns="92075" bIns="46038" anchor="ctr"/>
            <a:lstStyle>
              <a:lvl1pPr algn="ctr" rtl="0" eaLnBrk="0" fontAlgn="base" hangingPunct="0">
                <a:lnSpc>
                  <a:spcPct val="90000"/>
                </a:lnSpc>
                <a:spcBef>
                  <a:spcPct val="0"/>
                </a:spcBef>
                <a:spcAft>
                  <a:spcPct val="0"/>
                </a:spcAft>
                <a:defRPr sz="3300">
                  <a:solidFill>
                    <a:srgbClr val="0332B7"/>
                  </a:solidFill>
                  <a:latin typeface="+mj-lt"/>
                  <a:ea typeface="+mj-ea"/>
                  <a:cs typeface="+mj-cs"/>
                </a:defRPr>
              </a:lvl1pPr>
              <a:lvl2pPr algn="ctr" rtl="0" eaLnBrk="0" fontAlgn="base" hangingPunct="0">
                <a:lnSpc>
                  <a:spcPct val="90000"/>
                </a:lnSpc>
                <a:spcBef>
                  <a:spcPct val="0"/>
                </a:spcBef>
                <a:spcAft>
                  <a:spcPct val="0"/>
                </a:spcAft>
                <a:defRPr sz="3300">
                  <a:solidFill>
                    <a:srgbClr val="0332B7"/>
                  </a:solidFill>
                  <a:latin typeface="Comic Sans MS" pitchFamily="66" charset="0"/>
                </a:defRPr>
              </a:lvl2pPr>
              <a:lvl3pPr algn="ctr" rtl="0" eaLnBrk="0" fontAlgn="base" hangingPunct="0">
                <a:lnSpc>
                  <a:spcPct val="90000"/>
                </a:lnSpc>
                <a:spcBef>
                  <a:spcPct val="0"/>
                </a:spcBef>
                <a:spcAft>
                  <a:spcPct val="0"/>
                </a:spcAft>
                <a:defRPr sz="3300">
                  <a:solidFill>
                    <a:srgbClr val="0332B7"/>
                  </a:solidFill>
                  <a:latin typeface="Comic Sans MS" pitchFamily="66" charset="0"/>
                </a:defRPr>
              </a:lvl3pPr>
              <a:lvl4pPr algn="ctr" rtl="0" eaLnBrk="0" fontAlgn="base" hangingPunct="0">
                <a:lnSpc>
                  <a:spcPct val="90000"/>
                </a:lnSpc>
                <a:spcBef>
                  <a:spcPct val="0"/>
                </a:spcBef>
                <a:spcAft>
                  <a:spcPct val="0"/>
                </a:spcAft>
                <a:defRPr sz="3300">
                  <a:solidFill>
                    <a:srgbClr val="0332B7"/>
                  </a:solidFill>
                  <a:latin typeface="Comic Sans MS" pitchFamily="66" charset="0"/>
                </a:defRPr>
              </a:lvl4pPr>
              <a:lvl5pPr algn="ctr" rtl="0" eaLnBrk="0" fontAlgn="base" hangingPunct="0">
                <a:lnSpc>
                  <a:spcPct val="90000"/>
                </a:lnSpc>
                <a:spcBef>
                  <a:spcPct val="0"/>
                </a:spcBef>
                <a:spcAft>
                  <a:spcPct val="0"/>
                </a:spcAft>
                <a:defRPr sz="3300">
                  <a:solidFill>
                    <a:srgbClr val="0332B7"/>
                  </a:solidFill>
                  <a:latin typeface="Comic Sans MS" pitchFamily="66" charset="0"/>
                </a:defRPr>
              </a:lvl5pPr>
              <a:lvl6pPr marL="422041" algn="ctr" rtl="0" eaLnBrk="0" fontAlgn="base" hangingPunct="0">
                <a:lnSpc>
                  <a:spcPct val="90000"/>
                </a:lnSpc>
                <a:spcBef>
                  <a:spcPct val="0"/>
                </a:spcBef>
                <a:spcAft>
                  <a:spcPct val="0"/>
                </a:spcAft>
                <a:defRPr sz="3323">
                  <a:solidFill>
                    <a:srgbClr val="0332B7"/>
                  </a:solidFill>
                  <a:latin typeface="Comic Sans MS" pitchFamily="66" charset="0"/>
                </a:defRPr>
              </a:lvl6pPr>
              <a:lvl7pPr marL="844083" algn="ctr" rtl="0" eaLnBrk="0" fontAlgn="base" hangingPunct="0">
                <a:lnSpc>
                  <a:spcPct val="90000"/>
                </a:lnSpc>
                <a:spcBef>
                  <a:spcPct val="0"/>
                </a:spcBef>
                <a:spcAft>
                  <a:spcPct val="0"/>
                </a:spcAft>
                <a:defRPr sz="3323">
                  <a:solidFill>
                    <a:srgbClr val="0332B7"/>
                  </a:solidFill>
                  <a:latin typeface="Comic Sans MS" pitchFamily="66" charset="0"/>
                </a:defRPr>
              </a:lvl7pPr>
              <a:lvl8pPr marL="1266124" algn="ctr" rtl="0" eaLnBrk="0" fontAlgn="base" hangingPunct="0">
                <a:lnSpc>
                  <a:spcPct val="90000"/>
                </a:lnSpc>
                <a:spcBef>
                  <a:spcPct val="0"/>
                </a:spcBef>
                <a:spcAft>
                  <a:spcPct val="0"/>
                </a:spcAft>
                <a:defRPr sz="3323">
                  <a:solidFill>
                    <a:srgbClr val="0332B7"/>
                  </a:solidFill>
                  <a:latin typeface="Comic Sans MS" pitchFamily="66" charset="0"/>
                </a:defRPr>
              </a:lvl8pPr>
              <a:lvl9pPr marL="1688165" algn="ctr" rtl="0" eaLnBrk="0" fontAlgn="base" hangingPunct="0">
                <a:lnSpc>
                  <a:spcPct val="90000"/>
                </a:lnSpc>
                <a:spcBef>
                  <a:spcPct val="0"/>
                </a:spcBef>
                <a:spcAft>
                  <a:spcPct val="0"/>
                </a:spcAft>
                <a:defRPr sz="3323">
                  <a:solidFill>
                    <a:srgbClr val="0332B7"/>
                  </a:solidFill>
                  <a:latin typeface="Comic Sans MS" pitchFamily="66"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2000" b="0" i="0" u="none" strike="noStrike" kern="0" cap="none" spc="0" normalizeH="0" baseline="0" noProof="0" dirty="0">
                  <a:ln>
                    <a:noFill/>
                  </a:ln>
                  <a:solidFill>
                    <a:srgbClr val="0332B7"/>
                  </a:solidFill>
                  <a:effectLst/>
                  <a:uLnTx/>
                  <a:uFillTx/>
                  <a:latin typeface="Comic Sans MS"/>
                  <a:ea typeface="+mj-ea"/>
                  <a:cs typeface="+mj-cs"/>
                </a:rPr>
                <a:t> Phase 1) Learning </a:t>
              </a:r>
            </a:p>
          </p:txBody>
        </p:sp>
        <p:sp>
          <p:nvSpPr>
            <p:cNvPr id="7" name="Isosceles Triangle 6"/>
            <p:cNvSpPr/>
            <p:nvPr/>
          </p:nvSpPr>
          <p:spPr>
            <a:xfrm>
              <a:off x="7668857" y="2888974"/>
              <a:ext cx="1295400" cy="91440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prstClr val="black"/>
                  </a:solidFill>
                  <a:effectLst/>
                  <a:uLnTx/>
                  <a:uFillTx/>
                  <a:latin typeface="Calibri"/>
                  <a:ea typeface="+mn-ea"/>
                  <a:cs typeface="+mn-cs"/>
                </a:rPr>
                <a:t>MODEL</a:t>
              </a:r>
            </a:p>
          </p:txBody>
        </p:sp>
        <p:cxnSp>
          <p:nvCxnSpPr>
            <p:cNvPr id="15" name="Straight Arrow Connector 14"/>
            <p:cNvCxnSpPr>
              <a:cxnSpLocks/>
              <a:stCxn id="2" idx="4"/>
              <a:endCxn id="6" idx="1"/>
            </p:cNvCxnSpPr>
            <p:nvPr/>
          </p:nvCxnSpPr>
          <p:spPr>
            <a:xfrm flipV="1">
              <a:off x="1224165" y="3281205"/>
              <a:ext cx="327996" cy="73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stCxn id="6" idx="3"/>
              <a:endCxn id="10" idx="1"/>
            </p:cNvCxnSpPr>
            <p:nvPr/>
          </p:nvCxnSpPr>
          <p:spPr>
            <a:xfrm flipV="1">
              <a:off x="3294822" y="3277892"/>
              <a:ext cx="297342" cy="3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334825" y="3200400"/>
              <a:ext cx="297342" cy="9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467600" y="3346174"/>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334825" y="3505200"/>
              <a:ext cx="2973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7463" name="Group 147462"/>
          <p:cNvGrpSpPr/>
          <p:nvPr/>
        </p:nvGrpSpPr>
        <p:grpSpPr>
          <a:xfrm>
            <a:off x="381000" y="4354002"/>
            <a:ext cx="8446603" cy="2200722"/>
            <a:chOff x="381000" y="4354002"/>
            <a:chExt cx="8446603" cy="2200722"/>
          </a:xfrm>
        </p:grpSpPr>
        <p:sp>
          <p:nvSpPr>
            <p:cNvPr id="26" name="Rectangle 4"/>
            <p:cNvSpPr txBox="1">
              <a:spLocks noChangeArrowheads="1"/>
            </p:cNvSpPr>
            <p:nvPr/>
          </p:nvSpPr>
          <p:spPr bwMode="auto">
            <a:xfrm>
              <a:off x="381000" y="4354002"/>
              <a:ext cx="2667000" cy="525272"/>
            </a:xfrm>
            <a:prstGeom prst="rect">
              <a:avLst/>
            </a:prstGeom>
            <a:solidFill>
              <a:srgbClr val="FFFF00"/>
            </a:solidFill>
            <a:ln>
              <a:noFill/>
            </a:ln>
          </p:spPr>
          <p:txBody>
            <a:bodyPr lIns="92075" tIns="46038" rIns="92075" bIns="46038" anchor="ctr"/>
            <a:lstStyle>
              <a:lvl1pPr algn="ctr" rtl="0" eaLnBrk="0" fontAlgn="base" hangingPunct="0">
                <a:lnSpc>
                  <a:spcPct val="90000"/>
                </a:lnSpc>
                <a:spcBef>
                  <a:spcPct val="0"/>
                </a:spcBef>
                <a:spcAft>
                  <a:spcPct val="0"/>
                </a:spcAft>
                <a:defRPr sz="3300">
                  <a:solidFill>
                    <a:srgbClr val="0332B7"/>
                  </a:solidFill>
                  <a:latin typeface="+mj-lt"/>
                  <a:ea typeface="+mj-ea"/>
                  <a:cs typeface="+mj-cs"/>
                </a:defRPr>
              </a:lvl1pPr>
              <a:lvl2pPr algn="ctr" rtl="0" eaLnBrk="0" fontAlgn="base" hangingPunct="0">
                <a:lnSpc>
                  <a:spcPct val="90000"/>
                </a:lnSpc>
                <a:spcBef>
                  <a:spcPct val="0"/>
                </a:spcBef>
                <a:spcAft>
                  <a:spcPct val="0"/>
                </a:spcAft>
                <a:defRPr sz="3300">
                  <a:solidFill>
                    <a:srgbClr val="0332B7"/>
                  </a:solidFill>
                  <a:latin typeface="Comic Sans MS" pitchFamily="66" charset="0"/>
                </a:defRPr>
              </a:lvl2pPr>
              <a:lvl3pPr algn="ctr" rtl="0" eaLnBrk="0" fontAlgn="base" hangingPunct="0">
                <a:lnSpc>
                  <a:spcPct val="90000"/>
                </a:lnSpc>
                <a:spcBef>
                  <a:spcPct val="0"/>
                </a:spcBef>
                <a:spcAft>
                  <a:spcPct val="0"/>
                </a:spcAft>
                <a:defRPr sz="3300">
                  <a:solidFill>
                    <a:srgbClr val="0332B7"/>
                  </a:solidFill>
                  <a:latin typeface="Comic Sans MS" pitchFamily="66" charset="0"/>
                </a:defRPr>
              </a:lvl3pPr>
              <a:lvl4pPr algn="ctr" rtl="0" eaLnBrk="0" fontAlgn="base" hangingPunct="0">
                <a:lnSpc>
                  <a:spcPct val="90000"/>
                </a:lnSpc>
                <a:spcBef>
                  <a:spcPct val="0"/>
                </a:spcBef>
                <a:spcAft>
                  <a:spcPct val="0"/>
                </a:spcAft>
                <a:defRPr sz="3300">
                  <a:solidFill>
                    <a:srgbClr val="0332B7"/>
                  </a:solidFill>
                  <a:latin typeface="Comic Sans MS" pitchFamily="66" charset="0"/>
                </a:defRPr>
              </a:lvl4pPr>
              <a:lvl5pPr algn="ctr" rtl="0" eaLnBrk="0" fontAlgn="base" hangingPunct="0">
                <a:lnSpc>
                  <a:spcPct val="90000"/>
                </a:lnSpc>
                <a:spcBef>
                  <a:spcPct val="0"/>
                </a:spcBef>
                <a:spcAft>
                  <a:spcPct val="0"/>
                </a:spcAft>
                <a:defRPr sz="3300">
                  <a:solidFill>
                    <a:srgbClr val="0332B7"/>
                  </a:solidFill>
                  <a:latin typeface="Comic Sans MS" pitchFamily="66" charset="0"/>
                </a:defRPr>
              </a:lvl5pPr>
              <a:lvl6pPr marL="422041" algn="ctr" rtl="0" eaLnBrk="0" fontAlgn="base" hangingPunct="0">
                <a:lnSpc>
                  <a:spcPct val="90000"/>
                </a:lnSpc>
                <a:spcBef>
                  <a:spcPct val="0"/>
                </a:spcBef>
                <a:spcAft>
                  <a:spcPct val="0"/>
                </a:spcAft>
                <a:defRPr sz="3323">
                  <a:solidFill>
                    <a:srgbClr val="0332B7"/>
                  </a:solidFill>
                  <a:latin typeface="Comic Sans MS" pitchFamily="66" charset="0"/>
                </a:defRPr>
              </a:lvl6pPr>
              <a:lvl7pPr marL="844083" algn="ctr" rtl="0" eaLnBrk="0" fontAlgn="base" hangingPunct="0">
                <a:lnSpc>
                  <a:spcPct val="90000"/>
                </a:lnSpc>
                <a:spcBef>
                  <a:spcPct val="0"/>
                </a:spcBef>
                <a:spcAft>
                  <a:spcPct val="0"/>
                </a:spcAft>
                <a:defRPr sz="3323">
                  <a:solidFill>
                    <a:srgbClr val="0332B7"/>
                  </a:solidFill>
                  <a:latin typeface="Comic Sans MS" pitchFamily="66" charset="0"/>
                </a:defRPr>
              </a:lvl7pPr>
              <a:lvl8pPr marL="1266124" algn="ctr" rtl="0" eaLnBrk="0" fontAlgn="base" hangingPunct="0">
                <a:lnSpc>
                  <a:spcPct val="90000"/>
                </a:lnSpc>
                <a:spcBef>
                  <a:spcPct val="0"/>
                </a:spcBef>
                <a:spcAft>
                  <a:spcPct val="0"/>
                </a:spcAft>
                <a:defRPr sz="3323">
                  <a:solidFill>
                    <a:srgbClr val="0332B7"/>
                  </a:solidFill>
                  <a:latin typeface="Comic Sans MS" pitchFamily="66" charset="0"/>
                </a:defRPr>
              </a:lvl8pPr>
              <a:lvl9pPr marL="1688165" algn="ctr" rtl="0" eaLnBrk="0" fontAlgn="base" hangingPunct="0">
                <a:lnSpc>
                  <a:spcPct val="90000"/>
                </a:lnSpc>
                <a:spcBef>
                  <a:spcPct val="0"/>
                </a:spcBef>
                <a:spcAft>
                  <a:spcPct val="0"/>
                </a:spcAft>
                <a:defRPr sz="3323">
                  <a:solidFill>
                    <a:srgbClr val="0332B7"/>
                  </a:solidFill>
                  <a:latin typeface="Comic Sans MS" pitchFamily="66"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2000" b="0" i="0" u="none" strike="noStrike" kern="0" cap="none" spc="0" normalizeH="0" baseline="0" noProof="0" dirty="0">
                  <a:ln>
                    <a:noFill/>
                  </a:ln>
                  <a:solidFill>
                    <a:srgbClr val="0332B7"/>
                  </a:solidFill>
                  <a:effectLst/>
                  <a:uLnTx/>
                  <a:uFillTx/>
                  <a:latin typeface="Comic Sans MS"/>
                  <a:ea typeface="+mj-ea"/>
                  <a:cs typeface="+mj-cs"/>
                </a:rPr>
                <a:t> Phase 2) </a:t>
              </a:r>
              <a:r>
                <a:rPr lang="en-US" altLang="en-US" sz="2000" kern="0" dirty="0">
                  <a:latin typeface="Comic Sans MS"/>
                </a:rPr>
                <a:t>Testing</a:t>
              </a:r>
              <a:r>
                <a:rPr kumimoji="0" lang="en-US" altLang="en-US" sz="2000" b="0" i="0" u="none" strike="noStrike" kern="0" cap="none" spc="0" normalizeH="0" baseline="0" noProof="0" dirty="0">
                  <a:ln>
                    <a:noFill/>
                  </a:ln>
                  <a:solidFill>
                    <a:srgbClr val="0332B7"/>
                  </a:solidFill>
                  <a:effectLst/>
                  <a:uLnTx/>
                  <a:uFillTx/>
                  <a:latin typeface="Comic Sans MS"/>
                  <a:ea typeface="+mj-ea"/>
                  <a:cs typeface="+mj-cs"/>
                </a:rPr>
                <a:t> </a:t>
              </a:r>
            </a:p>
          </p:txBody>
        </p:sp>
        <p:sp>
          <p:nvSpPr>
            <p:cNvPr id="27" name="Isosceles Triangle 26"/>
            <p:cNvSpPr/>
            <p:nvPr/>
          </p:nvSpPr>
          <p:spPr>
            <a:xfrm>
              <a:off x="3048000" y="4572000"/>
              <a:ext cx="1295400" cy="91440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prstClr val="black"/>
                  </a:solidFill>
                  <a:effectLst/>
                  <a:uLnTx/>
                  <a:uFillTx/>
                  <a:latin typeface="Calibri"/>
                  <a:ea typeface="+mn-ea"/>
                  <a:cs typeface="+mn-cs"/>
                </a:rPr>
                <a:t>MODEL</a:t>
              </a:r>
            </a:p>
          </p:txBody>
        </p:sp>
        <p:sp>
          <p:nvSpPr>
            <p:cNvPr id="28" name="Flowchart: Magnetic Disk 27"/>
            <p:cNvSpPr/>
            <p:nvPr/>
          </p:nvSpPr>
          <p:spPr>
            <a:xfrm>
              <a:off x="2895600" y="5942076"/>
              <a:ext cx="1333500" cy="612648"/>
            </a:xfrm>
            <a:prstGeom prst="flowChartMagneticDisk">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ysClr val="windowText" lastClr="000000"/>
                  </a:solidFill>
                  <a:effectLst/>
                  <a:uLnTx/>
                  <a:uFillTx/>
                  <a:latin typeface="Calibri"/>
                  <a:ea typeface="+mn-ea"/>
                  <a:cs typeface="+mn-cs"/>
                </a:rPr>
                <a:t>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ysClr val="windowText" lastClr="000000"/>
                  </a:solidFill>
                  <a:effectLst/>
                  <a:uLnTx/>
                  <a:uFillTx/>
                  <a:latin typeface="Calibri"/>
                  <a:ea typeface="+mn-ea"/>
                  <a:cs typeface="+mn-cs"/>
                </a:rPr>
                <a:t>Data</a:t>
              </a:r>
            </a:p>
          </p:txBody>
        </p:sp>
        <p:sp>
          <p:nvSpPr>
            <p:cNvPr id="24" name="Rounded Rectangle 23"/>
            <p:cNvSpPr/>
            <p:nvPr/>
          </p:nvSpPr>
          <p:spPr>
            <a:xfrm>
              <a:off x="4800600" y="5410200"/>
              <a:ext cx="170289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ysClr val="windowText" lastClr="000000"/>
                  </a:solidFill>
                  <a:effectLst/>
                  <a:uLnTx/>
                  <a:uFillTx/>
                  <a:latin typeface="Calibri"/>
                  <a:ea typeface="+mn-ea"/>
                  <a:cs typeface="+mn-cs"/>
                </a:rPr>
                <a:t>Prediction</a:t>
              </a:r>
            </a:p>
          </p:txBody>
        </p:sp>
        <p:sp>
          <p:nvSpPr>
            <p:cNvPr id="29" name="Explosion 1 28"/>
            <p:cNvSpPr/>
            <p:nvPr/>
          </p:nvSpPr>
          <p:spPr>
            <a:xfrm>
              <a:off x="7151204" y="4963349"/>
              <a:ext cx="1676399" cy="1331026"/>
            </a:xfrm>
            <a:prstGeom prst="irregularSeal1">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dirty="0">
                  <a:ln>
                    <a:noFill/>
                  </a:ln>
                  <a:solidFill>
                    <a:sysClr val="windowText" lastClr="000000"/>
                  </a:solidFill>
                  <a:effectLst/>
                  <a:uLnTx/>
                  <a:uFillTx/>
                  <a:latin typeface="Calibri"/>
                  <a:ea typeface="+mn-ea"/>
                  <a:cs typeface="+mn-cs"/>
                </a:rPr>
                <a:t>Predicted Data</a:t>
              </a:r>
            </a:p>
          </p:txBody>
        </p:sp>
        <p:cxnSp>
          <p:nvCxnSpPr>
            <p:cNvPr id="147456" name="Straight Arrow Connector 147455"/>
            <p:cNvCxnSpPr/>
            <p:nvPr/>
          </p:nvCxnSpPr>
          <p:spPr>
            <a:xfrm>
              <a:off x="4114800" y="4879274"/>
              <a:ext cx="838200" cy="378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7459" name="Straight Arrow Connector 147458"/>
            <p:cNvCxnSpPr/>
            <p:nvPr/>
          </p:nvCxnSpPr>
          <p:spPr>
            <a:xfrm flipV="1">
              <a:off x="4343400" y="6096000"/>
              <a:ext cx="4572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7462" name="Straight Arrow Connector 147461"/>
            <p:cNvCxnSpPr/>
            <p:nvPr/>
          </p:nvCxnSpPr>
          <p:spPr>
            <a:xfrm>
              <a:off x="6705600" y="5715000"/>
              <a:ext cx="3917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1" name="Slide Number Placeholder 5">
            <a:extLst>
              <a:ext uri="{FF2B5EF4-FFF2-40B4-BE49-F238E27FC236}">
                <a16:creationId xmlns:a16="http://schemas.microsoft.com/office/drawing/2014/main" id="{60704C0D-1FFC-439B-B65B-C3FE6AF3B568}"/>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6</a:t>
            </a:fld>
            <a:endParaRPr lang="en-US">
              <a:solidFill>
                <a:srgbClr val="000000"/>
              </a:solidFill>
              <a:latin typeface="Tahoma" pitchFamily="34" charset="0"/>
            </a:endParaRPr>
          </a:p>
        </p:txBody>
      </p:sp>
      <p:sp>
        <p:nvSpPr>
          <p:cNvPr id="3" name="TextBox 2">
            <a:extLst>
              <a:ext uri="{FF2B5EF4-FFF2-40B4-BE49-F238E27FC236}">
                <a16:creationId xmlns:a16="http://schemas.microsoft.com/office/drawing/2014/main" id="{A484333B-B892-D913-1610-DAD148DE66DD}"/>
              </a:ext>
            </a:extLst>
          </p:cNvPr>
          <p:cNvSpPr txBox="1"/>
          <p:nvPr/>
        </p:nvSpPr>
        <p:spPr>
          <a:xfrm>
            <a:off x="4916950" y="6342618"/>
            <a:ext cx="2751907" cy="369332"/>
          </a:xfrm>
          <a:prstGeom prst="rect">
            <a:avLst/>
          </a:prstGeom>
          <a:noFill/>
          <a:ln w="22225">
            <a:solidFill>
              <a:schemeClr val="tx1"/>
            </a:solidFill>
          </a:ln>
        </p:spPr>
        <p:txBody>
          <a:bodyPr wrap="none" rtlCol="0">
            <a:spAutoFit/>
          </a:bodyPr>
          <a:lstStyle/>
          <a:p>
            <a:r>
              <a:rPr lang="en-US" dirty="0">
                <a:solidFill>
                  <a:srgbClr val="FF0000"/>
                </a:solidFill>
              </a:rPr>
              <a:t>Underfitting or Overfitting?</a:t>
            </a:r>
          </a:p>
        </p:txBody>
      </p:sp>
      <p:sp>
        <p:nvSpPr>
          <p:cNvPr id="4" name="TextBox 3">
            <a:extLst>
              <a:ext uri="{FF2B5EF4-FFF2-40B4-BE49-F238E27FC236}">
                <a16:creationId xmlns:a16="http://schemas.microsoft.com/office/drawing/2014/main" id="{176E7ED4-5C96-29E7-0649-FE27836BB55E}"/>
              </a:ext>
            </a:extLst>
          </p:cNvPr>
          <p:cNvSpPr txBox="1"/>
          <p:nvPr/>
        </p:nvSpPr>
        <p:spPr>
          <a:xfrm>
            <a:off x="2799522" y="685800"/>
            <a:ext cx="3215752" cy="646331"/>
          </a:xfrm>
          <a:prstGeom prst="rect">
            <a:avLst/>
          </a:prstGeom>
          <a:noFill/>
          <a:ln w="28575">
            <a:solidFill>
              <a:schemeClr val="tx1"/>
            </a:solidFill>
          </a:ln>
        </p:spPr>
        <p:txBody>
          <a:bodyPr wrap="none" rtlCol="0">
            <a:spAutoFit/>
          </a:bodyPr>
          <a:lstStyle/>
          <a:p>
            <a:r>
              <a:rPr lang="en-US" dirty="0">
                <a:solidFill>
                  <a:srgbClr val="FF0000"/>
                </a:solidFill>
              </a:rPr>
              <a:t>Are we using the correct ML </a:t>
            </a:r>
          </a:p>
          <a:p>
            <a:r>
              <a:rPr lang="en-US" dirty="0">
                <a:solidFill>
                  <a:srgbClr val="FF0000"/>
                </a:solidFill>
              </a:rPr>
              <a:t>model suitable for the problem?</a:t>
            </a:r>
          </a:p>
        </p:txBody>
      </p:sp>
      <p:sp>
        <p:nvSpPr>
          <p:cNvPr id="8" name="Arrow: Down 7">
            <a:extLst>
              <a:ext uri="{FF2B5EF4-FFF2-40B4-BE49-F238E27FC236}">
                <a16:creationId xmlns:a16="http://schemas.microsoft.com/office/drawing/2014/main" id="{ED7FCC04-A5F6-285B-CEA7-65C1B074AF6F}"/>
              </a:ext>
            </a:extLst>
          </p:cNvPr>
          <p:cNvSpPr/>
          <p:nvPr/>
        </p:nvSpPr>
        <p:spPr>
          <a:xfrm>
            <a:off x="4228170" y="1499412"/>
            <a:ext cx="342900" cy="910402"/>
          </a:xfrm>
          <a:prstGeom prst="downArrow">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19BE763-98B9-FD2F-6ECC-8B5D3ACD6C73}"/>
              </a:ext>
            </a:extLst>
          </p:cNvPr>
          <p:cNvSpPr txBox="1"/>
          <p:nvPr/>
        </p:nvSpPr>
        <p:spPr>
          <a:xfrm>
            <a:off x="5441664" y="1447800"/>
            <a:ext cx="2527872" cy="646331"/>
          </a:xfrm>
          <a:prstGeom prst="rect">
            <a:avLst/>
          </a:prstGeom>
          <a:noFill/>
          <a:ln w="28575">
            <a:solidFill>
              <a:schemeClr val="tx1"/>
            </a:solidFill>
          </a:ln>
        </p:spPr>
        <p:txBody>
          <a:bodyPr wrap="none" rtlCol="0">
            <a:spAutoFit/>
          </a:bodyPr>
          <a:lstStyle/>
          <a:p>
            <a:r>
              <a:rPr lang="en-US" dirty="0">
                <a:solidFill>
                  <a:srgbClr val="FF0000"/>
                </a:solidFill>
              </a:rPr>
              <a:t>Are we using the correct </a:t>
            </a:r>
          </a:p>
          <a:p>
            <a:r>
              <a:rPr lang="en-US" dirty="0">
                <a:solidFill>
                  <a:srgbClr val="FF0000"/>
                </a:solidFill>
              </a:rPr>
              <a:t>Evaluation criteria?</a:t>
            </a:r>
          </a:p>
        </p:txBody>
      </p:sp>
      <p:sp>
        <p:nvSpPr>
          <p:cNvPr id="33" name="Arrow: Down 32">
            <a:extLst>
              <a:ext uri="{FF2B5EF4-FFF2-40B4-BE49-F238E27FC236}">
                <a16:creationId xmlns:a16="http://schemas.microsoft.com/office/drawing/2014/main" id="{732CCD92-22C2-82B4-87D7-9762E662B716}"/>
              </a:ext>
            </a:extLst>
          </p:cNvPr>
          <p:cNvSpPr/>
          <p:nvPr/>
        </p:nvSpPr>
        <p:spPr>
          <a:xfrm>
            <a:off x="6332047" y="2154748"/>
            <a:ext cx="342900" cy="455201"/>
          </a:xfrm>
          <a:prstGeom prst="downArrow">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6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74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4500" i="1" kern="0" dirty="0">
                <a:solidFill>
                  <a:srgbClr val="FFFFFF"/>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a:rPr>
              <a:t>Supervised Learning Approach</a:t>
            </a:r>
            <a:endPar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endParaRPr>
          </a:p>
        </p:txBody>
      </p:sp>
    </p:spTree>
    <p:extLst>
      <p:ext uri="{BB962C8B-B14F-4D97-AF65-F5344CB8AC3E}">
        <p14:creationId xmlns:p14="http://schemas.microsoft.com/office/powerpoint/2010/main" val="261239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98EFC-84A6-4288-AC58-04B04CC7F111}"/>
              </a:ext>
            </a:extLst>
          </p:cNvPr>
          <p:cNvSpPr txBox="1">
            <a:spLocks noChangeArrowheads="1"/>
          </p:cNvSpPr>
          <p:nvPr/>
        </p:nvSpPr>
        <p:spPr bwMode="auto">
          <a:xfrm>
            <a:off x="146515" y="3395207"/>
            <a:ext cx="8994277" cy="323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000">
                <a:solidFill>
                  <a:srgbClr val="3333CC"/>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a:solidFill>
                  <a:srgbClr val="000000"/>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har char="•"/>
              <a:defRPr>
                <a:solidFill>
                  <a:srgbClr val="000000"/>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har char="–"/>
              <a:defRPr>
                <a:solidFill>
                  <a:srgbClr val="000000"/>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har char="»"/>
              <a:defRPr>
                <a:solidFill>
                  <a:srgbClr val="000000"/>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a:solidFill>
                  <a:srgbClr val="000000"/>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a:solidFill>
                  <a:srgbClr val="000000"/>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a:solidFill>
                  <a:srgbClr val="000000"/>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a:solidFill>
                  <a:srgbClr val="000000"/>
                </a:solidFill>
                <a:effectLst>
                  <a:outerShdw blurRad="38100" dist="38100" dir="2700000" algn="tl">
                    <a:srgbClr val="C0C0C0"/>
                  </a:outerShdw>
                </a:effectLst>
                <a:latin typeface="+mn-lt"/>
              </a:defRPr>
            </a:lvl9pPr>
          </a:lstStyle>
          <a:p>
            <a:pPr marL="342900" marR="0" lvl="0" indent="-342900" algn="l" defTabSz="914400" rtl="0" eaLnBrk="1" fontAlgn="base" latinLnBrk="0" hangingPunct="1">
              <a:lnSpc>
                <a:spcPct val="100000"/>
              </a:lnSpc>
              <a:spcBef>
                <a:spcPct val="20000"/>
              </a:spcBef>
              <a:spcAft>
                <a:spcPct val="0"/>
              </a:spcAft>
              <a:buClrTx/>
              <a:buSzPct val="80000"/>
              <a:buFontTx/>
              <a:buChar char="•"/>
              <a:tabLst/>
              <a:defRPr/>
            </a:pPr>
            <a:r>
              <a:rPr kumimoji="0" lang="en-US" altLang="en-US" sz="2200" b="0" i="0" u="none" strike="noStrike" kern="0" cap="none" spc="0" normalizeH="0" baseline="0" noProof="0" dirty="0">
                <a:ln>
                  <a:noFill/>
                </a:ln>
                <a:solidFill>
                  <a:srgbClr val="0066FF"/>
                </a:solidFill>
                <a:effectLst>
                  <a:outerShdw blurRad="38100" dist="38100" dir="2700000" algn="tl">
                    <a:srgbClr val="C0C0C0"/>
                  </a:outerShdw>
                </a:effectLst>
                <a:uLnTx/>
                <a:uFillTx/>
                <a:latin typeface="Calibri"/>
                <a:ea typeface="+mn-ea"/>
                <a:cs typeface="+mn-cs"/>
              </a:rPr>
              <a:t>Training data consists of examples (pairs of </a:t>
            </a:r>
            <a:r>
              <a:rPr kumimoji="0" lang="en-US" altLang="en-US" sz="2200" b="0" i="0" u="none" strike="noStrike" kern="0" cap="none" spc="0" normalizeH="0" baseline="0" noProof="0" dirty="0">
                <a:ln>
                  <a:noFill/>
                </a:ln>
                <a:solidFill>
                  <a:srgbClr val="FF0000"/>
                </a:solidFill>
                <a:effectLst>
                  <a:outerShdw blurRad="38100" dist="38100" dir="2700000" algn="tl">
                    <a:srgbClr val="C0C0C0"/>
                  </a:outerShdw>
                </a:effectLst>
                <a:uLnTx/>
                <a:uFillTx/>
                <a:latin typeface="Calibri"/>
                <a:ea typeface="+mn-ea"/>
                <a:cs typeface="+mn-cs"/>
              </a:rPr>
              <a:t>features</a:t>
            </a:r>
            <a:r>
              <a:rPr kumimoji="0" lang="en-US" altLang="en-US" sz="2200" b="0" i="0" u="none" strike="noStrike" kern="0" cap="none" spc="0" normalizeH="0" baseline="0" noProof="0" dirty="0">
                <a:ln>
                  <a:noFill/>
                </a:ln>
                <a:solidFill>
                  <a:srgbClr val="0066FF"/>
                </a:solidFill>
                <a:effectLst>
                  <a:outerShdw blurRad="38100" dist="38100" dir="2700000" algn="tl">
                    <a:srgbClr val="C0C0C0"/>
                  </a:outerShdw>
                </a:effectLst>
                <a:uLnTx/>
                <a:uFillTx/>
                <a:latin typeface="Calibri"/>
                <a:ea typeface="+mn-ea"/>
                <a:cs typeface="+mn-cs"/>
              </a:rPr>
              <a:t> and </a:t>
            </a:r>
            <a:r>
              <a:rPr kumimoji="0" lang="en-US" altLang="en-US" sz="2200" b="0" i="0" u="none" strike="noStrike" kern="0" cap="none" spc="0" normalizeH="0" baseline="0" noProof="0" dirty="0">
                <a:ln>
                  <a:noFill/>
                </a:ln>
                <a:solidFill>
                  <a:srgbClr val="FF0000"/>
                </a:solidFill>
                <a:effectLst>
                  <a:outerShdw blurRad="38100" dist="38100" dir="2700000" algn="tl">
                    <a:srgbClr val="C0C0C0"/>
                  </a:outerShdw>
                </a:effectLst>
                <a:uLnTx/>
                <a:uFillTx/>
                <a:latin typeface="Calibri"/>
                <a:ea typeface="+mn-ea"/>
                <a:cs typeface="+mn-cs"/>
              </a:rPr>
              <a:t>label</a:t>
            </a:r>
            <a:r>
              <a:rPr kumimoji="0" lang="en-US" altLang="en-US" sz="2200" b="0" i="0" u="none" strike="noStrike" kern="0" cap="none" spc="0" normalizeH="0" baseline="0" noProof="0" dirty="0">
                <a:ln>
                  <a:noFill/>
                </a:ln>
                <a:solidFill>
                  <a:srgbClr val="0066FF"/>
                </a:solidFill>
                <a:effectLst>
                  <a:outerShdw blurRad="38100" dist="38100" dir="2700000" algn="tl">
                    <a:srgbClr val="C0C0C0"/>
                  </a:outerShdw>
                </a:effectLst>
                <a:uLnTx/>
                <a:uFillTx/>
                <a:latin typeface="Calibri"/>
                <a:ea typeface="+mn-ea"/>
                <a:cs typeface="+mn-cs"/>
              </a:rPr>
              <a:t>.)</a:t>
            </a:r>
          </a:p>
          <a:p>
            <a:pPr marL="342900" marR="0" lvl="0" indent="-342900" algn="l" defTabSz="914400" rtl="0" eaLnBrk="1" fontAlgn="base" latinLnBrk="0" hangingPunct="1">
              <a:lnSpc>
                <a:spcPct val="100000"/>
              </a:lnSpc>
              <a:spcBef>
                <a:spcPct val="20000"/>
              </a:spcBef>
              <a:spcAft>
                <a:spcPct val="0"/>
              </a:spcAft>
              <a:buClrTx/>
              <a:buSzPct val="80000"/>
              <a:buFontTx/>
              <a:buChar char="•"/>
              <a:tabLst/>
              <a:defRPr/>
            </a:pPr>
            <a:r>
              <a:rPr kumimoji="0" lang="en-US" altLang="en-US" sz="2200" b="0" i="0" u="none" strike="noStrike" kern="0" cap="none" spc="0" normalizeH="0" baseline="0" noProof="0" dirty="0">
                <a:ln>
                  <a:noFill/>
                </a:ln>
                <a:solidFill>
                  <a:srgbClr val="0066FF"/>
                </a:solidFill>
                <a:effectLst>
                  <a:outerShdw blurRad="38100" dist="38100" dir="2700000" algn="tl">
                    <a:srgbClr val="C0C0C0"/>
                  </a:outerShdw>
                </a:effectLst>
                <a:uLnTx/>
                <a:uFillTx/>
                <a:latin typeface="Calibri"/>
                <a:ea typeface="+mn-ea"/>
                <a:cs typeface="+mn-cs"/>
              </a:rPr>
              <a:t>The task of Supervised Learning is to infer a </a:t>
            </a:r>
            <a:r>
              <a:rPr kumimoji="0" lang="en-US" altLang="en-US" sz="2200" b="0" i="0" u="none" strike="noStrike" kern="0" cap="none" spc="0" normalizeH="0" baseline="0" noProof="0" dirty="0">
                <a:ln>
                  <a:noFill/>
                </a:ln>
                <a:solidFill>
                  <a:srgbClr val="FF0000"/>
                </a:solidFill>
                <a:effectLst>
                  <a:outerShdw blurRad="38100" dist="38100" dir="2700000" algn="tl">
                    <a:srgbClr val="C0C0C0"/>
                  </a:outerShdw>
                </a:effectLst>
                <a:uLnTx/>
                <a:uFillTx/>
                <a:latin typeface="Calibri"/>
                <a:ea typeface="+mn-ea"/>
                <a:cs typeface="+mn-cs"/>
              </a:rPr>
              <a:t>function</a:t>
            </a:r>
            <a:r>
              <a:rPr kumimoji="0" lang="en-US" altLang="en-US" sz="2200" b="0" i="0" u="none" strike="noStrike" kern="0" cap="none" spc="0" normalizeH="0" baseline="0" noProof="0" dirty="0">
                <a:ln>
                  <a:noFill/>
                </a:ln>
                <a:solidFill>
                  <a:srgbClr val="0066FF"/>
                </a:solidFill>
                <a:effectLst>
                  <a:outerShdw blurRad="38100" dist="38100" dir="2700000" algn="tl">
                    <a:srgbClr val="C0C0C0"/>
                  </a:outerShdw>
                </a:effectLst>
                <a:uLnTx/>
                <a:uFillTx/>
                <a:latin typeface="Calibri"/>
                <a:ea typeface="+mn-ea"/>
                <a:cs typeface="+mn-cs"/>
              </a:rPr>
              <a:t> from labeled data.</a:t>
            </a:r>
          </a:p>
          <a:p>
            <a:pPr marL="914400" marR="0" lvl="1" indent="-457200" algn="l" defTabSz="914400" rtl="0" eaLnBrk="1" fontAlgn="base" latinLnBrk="0" hangingPunct="1">
              <a:lnSpc>
                <a:spcPct val="100000"/>
              </a:lnSpc>
              <a:spcBef>
                <a:spcPct val="20000"/>
              </a:spcBef>
              <a:spcAft>
                <a:spcPct val="0"/>
              </a:spcAft>
              <a:buClrTx/>
              <a:buSzPct val="80000"/>
              <a:buFont typeface="+mj-lt"/>
              <a:buAutoNum type="arabicPeriod"/>
              <a:tabLst/>
              <a:defRPr/>
            </a:pPr>
            <a:r>
              <a:rPr kumimoji="0" lang="en-CA" altLang="en-US" sz="2400" b="0" i="0" u="sng" strike="noStrike" kern="0" cap="none" spc="0" normalizeH="0" baseline="0" noProof="0" dirty="0">
                <a:ln>
                  <a:noFill/>
                </a:ln>
                <a:solidFill>
                  <a:prstClr val="black"/>
                </a:solidFill>
                <a:effectLst>
                  <a:outerShdw blurRad="38100" dist="38100" dir="2700000" algn="tl">
                    <a:srgbClr val="C0C0C0"/>
                  </a:outerShdw>
                </a:effectLst>
                <a:uLnTx/>
                <a:uFillTx/>
                <a:latin typeface="Calibri"/>
                <a:ea typeface="+mn-ea"/>
                <a:cs typeface="+mn-cs"/>
              </a:rPr>
              <a:t>Training</a:t>
            </a:r>
            <a:r>
              <a:rPr kumimoji="0" lang="en-CA" altLang="en-US" sz="2000" b="0" i="0" u="none" strike="noStrike" kern="0" cap="none" spc="0" normalizeH="0" baseline="0" noProof="0" dirty="0">
                <a:ln>
                  <a:noFill/>
                </a:ln>
                <a:solidFill>
                  <a:srgbClr val="0066FF"/>
                </a:solidFill>
                <a:effectLst>
                  <a:outerShdw blurRad="38100" dist="38100" dir="2700000" algn="tl">
                    <a:srgbClr val="C0C0C0"/>
                  </a:outerShdw>
                </a:effectLst>
                <a:uLnTx/>
                <a:uFillTx/>
                <a:latin typeface="Calibri"/>
                <a:ea typeface="+mn-ea"/>
                <a:cs typeface="+mn-cs"/>
              </a:rPr>
              <a:t>: given a </a:t>
            </a:r>
            <a:r>
              <a:rPr kumimoji="0" lang="en-CA" altLang="en-US" sz="2000" b="0" i="0" u="sng" strike="noStrike" kern="0" cap="none" spc="0" normalizeH="0" baseline="0" noProof="0" dirty="0">
                <a:ln>
                  <a:noFill/>
                </a:ln>
                <a:solidFill>
                  <a:prstClr val="black"/>
                </a:solidFill>
                <a:effectLst>
                  <a:outerShdw blurRad="38100" dist="38100" dir="2700000" algn="tl">
                    <a:srgbClr val="C0C0C0"/>
                  </a:outerShdw>
                </a:effectLst>
                <a:uLnTx/>
                <a:uFillTx/>
                <a:latin typeface="Calibri"/>
                <a:ea typeface="+mn-ea"/>
                <a:cs typeface="+mn-cs"/>
              </a:rPr>
              <a:t>training set </a:t>
            </a:r>
            <a:r>
              <a:rPr kumimoji="0" lang="en-CA" altLang="en-US" sz="2000" b="0" i="0" u="none" strike="noStrike" kern="0" cap="none" spc="0" normalizeH="0" baseline="0" noProof="0" dirty="0">
                <a:ln>
                  <a:noFill/>
                </a:ln>
                <a:solidFill>
                  <a:srgbClr val="0066FF"/>
                </a:solidFill>
                <a:effectLst>
                  <a:outerShdw blurRad="38100" dist="38100" dir="2700000" algn="tl">
                    <a:srgbClr val="C0C0C0"/>
                  </a:outerShdw>
                </a:effectLst>
                <a:uLnTx/>
                <a:uFillTx/>
                <a:latin typeface="Calibri"/>
                <a:ea typeface="+mn-ea"/>
                <a:cs typeface="+mn-cs"/>
              </a:rPr>
              <a:t>of labeled examples </a:t>
            </a:r>
            <a:r>
              <a:rPr kumimoji="0" lang="en-CA" altLang="en-US" sz="2000" b="0" i="0" u="none" strike="noStrike" kern="0" cap="none" spc="0" normalizeH="0" baseline="0" noProof="0" dirty="0">
                <a:ln>
                  <a:noFill/>
                </a:ln>
                <a:solidFill>
                  <a:srgbClr val="FF0000"/>
                </a:solidFill>
                <a:effectLst>
                  <a:outerShdw blurRad="38100" dist="38100" dir="2700000" algn="tl">
                    <a:srgbClr val="C0C0C0"/>
                  </a:outerShdw>
                </a:effectLst>
                <a:uLnTx/>
                <a:uFillTx/>
                <a:latin typeface="Calibri"/>
                <a:ea typeface="+mn-ea"/>
                <a:cs typeface="+mn-cs"/>
              </a:rPr>
              <a:t>{(x1,y1), …, (</a:t>
            </a:r>
            <a:r>
              <a:rPr kumimoji="0" lang="en-CA" altLang="en-US" sz="2000" b="0" i="0" u="none" strike="noStrike" kern="0" cap="none" spc="0" normalizeH="0" baseline="0" noProof="0" dirty="0" err="1">
                <a:ln>
                  <a:noFill/>
                </a:ln>
                <a:solidFill>
                  <a:srgbClr val="FF0000"/>
                </a:solidFill>
                <a:effectLst>
                  <a:outerShdw blurRad="38100" dist="38100" dir="2700000" algn="tl">
                    <a:srgbClr val="C0C0C0"/>
                  </a:outerShdw>
                </a:effectLst>
                <a:uLnTx/>
                <a:uFillTx/>
                <a:latin typeface="Calibri"/>
                <a:ea typeface="+mn-ea"/>
                <a:cs typeface="+mn-cs"/>
              </a:rPr>
              <a:t>xN,yN</a:t>
            </a:r>
            <a:r>
              <a:rPr kumimoji="0" lang="en-CA" altLang="en-US" sz="2000" b="0" i="0" u="none" strike="noStrike" kern="0" cap="none" spc="0" normalizeH="0" baseline="0" noProof="0" dirty="0">
                <a:ln>
                  <a:noFill/>
                </a:ln>
                <a:solidFill>
                  <a:srgbClr val="FF0000"/>
                </a:solidFill>
                <a:effectLst>
                  <a:outerShdw blurRad="38100" dist="38100" dir="2700000" algn="tl">
                    <a:srgbClr val="C0C0C0"/>
                  </a:outerShdw>
                </a:effectLst>
                <a:uLnTx/>
                <a:uFillTx/>
                <a:latin typeface="Calibri"/>
                <a:ea typeface="+mn-ea"/>
                <a:cs typeface="+mn-cs"/>
              </a:rPr>
              <a:t>)}</a:t>
            </a:r>
            <a:r>
              <a:rPr kumimoji="0" lang="en-CA" altLang="en-US" sz="2000" b="0" i="0" u="none" strike="noStrike" kern="0" cap="none" spc="0" normalizeH="0" baseline="0" noProof="0" dirty="0">
                <a:ln>
                  <a:noFill/>
                </a:ln>
                <a:solidFill>
                  <a:srgbClr val="0066FF"/>
                </a:solidFill>
                <a:effectLst>
                  <a:outerShdw blurRad="38100" dist="38100" dir="2700000" algn="tl">
                    <a:srgbClr val="C0C0C0"/>
                  </a:outerShdw>
                </a:effectLst>
                <a:uLnTx/>
                <a:uFillTx/>
                <a:latin typeface="Calibri"/>
                <a:ea typeface="+mn-ea"/>
                <a:cs typeface="+mn-cs"/>
              </a:rPr>
              <a:t>, estimate the prediction function </a:t>
            </a:r>
            <a:r>
              <a:rPr kumimoji="0" lang="en-CA" altLang="en-US" sz="2000" b="0" i="0" u="none" strike="noStrike" kern="0" cap="none" spc="0" normalizeH="0" baseline="0" noProof="0" dirty="0">
                <a:ln>
                  <a:noFill/>
                </a:ln>
                <a:solidFill>
                  <a:srgbClr val="FF0000"/>
                </a:solidFill>
                <a:effectLst>
                  <a:outerShdw blurRad="38100" dist="38100" dir="2700000" algn="tl">
                    <a:srgbClr val="C0C0C0"/>
                  </a:outerShdw>
                </a:effectLst>
                <a:uLnTx/>
                <a:uFillTx/>
                <a:latin typeface="Calibri"/>
                <a:ea typeface="+mn-ea"/>
                <a:cs typeface="+mn-cs"/>
              </a:rPr>
              <a:t>f() </a:t>
            </a:r>
            <a:r>
              <a:rPr kumimoji="0" lang="en-CA" altLang="en-US" sz="2000" b="0" i="0" u="none" strike="noStrike" kern="0" cap="none" spc="0" normalizeH="0" baseline="0" noProof="0" dirty="0">
                <a:ln>
                  <a:noFill/>
                </a:ln>
                <a:solidFill>
                  <a:srgbClr val="0066FF"/>
                </a:solidFill>
                <a:effectLst>
                  <a:outerShdw blurRad="38100" dist="38100" dir="2700000" algn="tl">
                    <a:srgbClr val="C0C0C0"/>
                  </a:outerShdw>
                </a:effectLst>
                <a:uLnTx/>
                <a:uFillTx/>
                <a:latin typeface="Calibri"/>
                <a:ea typeface="+mn-ea"/>
                <a:cs typeface="+mn-cs"/>
              </a:rPr>
              <a:t>by minimizing the prediction error on the training set</a:t>
            </a:r>
          </a:p>
          <a:p>
            <a:pPr marL="914400" marR="0" lvl="1" indent="-457200" algn="l" defTabSz="914400" rtl="0" eaLnBrk="1" fontAlgn="base" latinLnBrk="0" hangingPunct="1">
              <a:lnSpc>
                <a:spcPct val="100000"/>
              </a:lnSpc>
              <a:spcBef>
                <a:spcPct val="20000"/>
              </a:spcBef>
              <a:spcAft>
                <a:spcPct val="0"/>
              </a:spcAft>
              <a:buClrTx/>
              <a:buSzPct val="80000"/>
              <a:buFont typeface="+mj-lt"/>
              <a:buAutoNum type="arabicPeriod"/>
              <a:tabLst/>
              <a:defRPr/>
            </a:pPr>
            <a:r>
              <a:rPr kumimoji="0" lang="en-US" altLang="en-US" sz="2400" b="0" i="0" u="sng" strike="noStrike" kern="0" cap="none" spc="0" normalizeH="0" baseline="0" noProof="0" dirty="0">
                <a:ln>
                  <a:noFill/>
                </a:ln>
                <a:solidFill>
                  <a:prstClr val="black"/>
                </a:solidFill>
                <a:effectLst>
                  <a:outerShdw blurRad="38100" dist="38100" dir="2700000" algn="tl">
                    <a:srgbClr val="C0C0C0"/>
                  </a:outerShdw>
                </a:effectLst>
                <a:uLnTx/>
                <a:uFillTx/>
                <a:latin typeface="Calibri"/>
                <a:ea typeface="+mn-ea"/>
                <a:cs typeface="+mn-cs"/>
              </a:rPr>
              <a:t>Testing &amp; Deployment</a:t>
            </a:r>
            <a:r>
              <a:rPr kumimoji="0" lang="en-US" altLang="en-US" sz="2000" b="0" i="0" u="none" strike="noStrike" kern="0" cap="none" spc="0" normalizeH="0" baseline="0" noProof="0" dirty="0">
                <a:ln>
                  <a:noFill/>
                </a:ln>
                <a:solidFill>
                  <a:srgbClr val="0066FF"/>
                </a:solidFill>
                <a:effectLst>
                  <a:outerShdw blurRad="38100" dist="38100" dir="2700000" algn="tl">
                    <a:srgbClr val="C0C0C0"/>
                  </a:outerShdw>
                </a:effectLst>
                <a:uLnTx/>
                <a:uFillTx/>
                <a:latin typeface="Calibri"/>
                <a:ea typeface="+mn-ea"/>
                <a:cs typeface="+mn-cs"/>
              </a:rPr>
              <a:t>: Once the model has learnt it is </a:t>
            </a:r>
            <a:r>
              <a:rPr kumimoji="0" lang="en-US" altLang="en-US" sz="20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capable of generalizing</a:t>
            </a:r>
            <a:r>
              <a:rPr kumimoji="0" lang="en-US" altLang="en-US" sz="2000" b="0" i="0" u="none" strike="noStrike" kern="0" cap="none" spc="0" normalizeH="0" baseline="0" noProof="0" dirty="0">
                <a:ln>
                  <a:noFill/>
                </a:ln>
                <a:solidFill>
                  <a:srgbClr val="0066FF"/>
                </a:solidFill>
                <a:effectLst>
                  <a:outerShdw blurRad="38100" dist="38100" dir="2700000" algn="tl">
                    <a:srgbClr val="C0C0C0"/>
                  </a:outerShdw>
                </a:effectLst>
                <a:uLnTx/>
                <a:uFillTx/>
                <a:latin typeface="Calibri"/>
                <a:ea typeface="+mn-ea"/>
                <a:cs typeface="+mn-cs"/>
              </a:rPr>
              <a:t> and predicting new unseen data</a:t>
            </a:r>
          </a:p>
        </p:txBody>
      </p:sp>
      <p:pic>
        <p:nvPicPr>
          <p:cNvPr id="437252" name="Picture 4">
            <a:extLst>
              <a:ext uri="{FF2B5EF4-FFF2-40B4-BE49-F238E27FC236}">
                <a16:creationId xmlns:a16="http://schemas.microsoft.com/office/drawing/2014/main" id="{D7E90CEA-E288-4FAF-A40F-BD5444F5C1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2" b="45401"/>
          <a:stretch/>
        </p:blipFill>
        <p:spPr bwMode="auto">
          <a:xfrm>
            <a:off x="5412877" y="612000"/>
            <a:ext cx="3657600" cy="14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stomShape 12">
            <a:extLst>
              <a:ext uri="{FF2B5EF4-FFF2-40B4-BE49-F238E27FC236}">
                <a16:creationId xmlns:a16="http://schemas.microsoft.com/office/drawing/2014/main" id="{2472A5D2-9B27-40D7-A3A9-F9A4473C423A}"/>
              </a:ext>
            </a:extLst>
          </p:cNvPr>
          <p:cNvSpPr/>
          <p:nvPr/>
        </p:nvSpPr>
        <p:spPr>
          <a:xfrm>
            <a:off x="0" y="0"/>
            <a:ext cx="9144000" cy="65908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panose="030F0702030302020204" pitchFamily="66" charset="0"/>
                <a:ea typeface="Cambria Math"/>
                <a:cs typeface="+mn-cs"/>
              </a:rPr>
              <a:t>Supervised Machine Learning</a:t>
            </a:r>
            <a:endParaRPr kumimoji="0" sz="4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5" name="Rectangle 4">
            <a:extLst>
              <a:ext uri="{FF2B5EF4-FFF2-40B4-BE49-F238E27FC236}">
                <a16:creationId xmlns:a16="http://schemas.microsoft.com/office/drawing/2014/main" id="{481FAE77-0B02-492D-AD7B-52EAF0D6A7E5}"/>
              </a:ext>
            </a:extLst>
          </p:cNvPr>
          <p:cNvSpPr/>
          <p:nvPr/>
        </p:nvSpPr>
        <p:spPr>
          <a:xfrm>
            <a:off x="1199103" y="649756"/>
            <a:ext cx="1957587" cy="76944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y = f(</a:t>
            </a:r>
            <a:r>
              <a:rPr kumimoji="0" lang="en-US" alt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x</a:t>
            </a: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sp>
        <p:nvSpPr>
          <p:cNvPr id="8" name="TextBox 9">
            <a:extLst>
              <a:ext uri="{FF2B5EF4-FFF2-40B4-BE49-F238E27FC236}">
                <a16:creationId xmlns:a16="http://schemas.microsoft.com/office/drawing/2014/main" id="{C7F5D269-BF04-4240-90B5-BF58D308CAC3}"/>
              </a:ext>
            </a:extLst>
          </p:cNvPr>
          <p:cNvSpPr txBox="1">
            <a:spLocks noChangeArrowheads="1"/>
          </p:cNvSpPr>
          <p:nvPr/>
        </p:nvSpPr>
        <p:spPr bwMode="auto">
          <a:xfrm>
            <a:off x="1161423" y="1674711"/>
            <a:ext cx="1892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prediction </a:t>
            </a:r>
            <a:r>
              <a:rPr kumimoji="0" lang="en-US" altLang="en-US" sz="1800" b="0" i="0" u="none" strike="noStrike" kern="0" cap="none" spc="0" normalizeH="0" baseline="0" noProof="0" dirty="0">
                <a:ln>
                  <a:noFill/>
                </a:ln>
                <a:solidFill>
                  <a:srgbClr val="FF0000"/>
                </a:solidFill>
                <a:effectLst/>
                <a:uLnTx/>
                <a:uFillTx/>
                <a:latin typeface="Arial" panose="020B0604020202020204" pitchFamily="34" charset="0"/>
                <a:ea typeface="+mn-ea"/>
                <a:cs typeface="+mn-cs"/>
              </a:rPr>
              <a:t>function</a:t>
            </a:r>
          </a:p>
        </p:txBody>
      </p:sp>
      <p:sp>
        <p:nvSpPr>
          <p:cNvPr id="9" name="TextBox 10">
            <a:extLst>
              <a:ext uri="{FF2B5EF4-FFF2-40B4-BE49-F238E27FC236}">
                <a16:creationId xmlns:a16="http://schemas.microsoft.com/office/drawing/2014/main" id="{6969A06D-76F4-40F2-9F9E-C24396009735}"/>
              </a:ext>
            </a:extLst>
          </p:cNvPr>
          <p:cNvSpPr txBox="1">
            <a:spLocks noChangeArrowheads="1"/>
          </p:cNvSpPr>
          <p:nvPr/>
        </p:nvSpPr>
        <p:spPr bwMode="auto">
          <a:xfrm>
            <a:off x="2830147" y="1841788"/>
            <a:ext cx="1511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example with </a:t>
            </a:r>
            <a:r>
              <a:rPr kumimoji="0" lang="en-US" altLang="en-US" sz="1800" b="0" i="0" u="none" strike="noStrike" kern="0" cap="none" spc="0" normalizeH="0" baseline="0" noProof="0" dirty="0">
                <a:ln>
                  <a:noFill/>
                </a:ln>
                <a:solidFill>
                  <a:srgbClr val="FF0000"/>
                </a:solidFill>
                <a:effectLst/>
                <a:uLnTx/>
                <a:uFillTx/>
                <a:latin typeface="Arial" panose="020B0604020202020204" pitchFamily="34" charset="0"/>
                <a:ea typeface="+mn-ea"/>
                <a:cs typeface="+mn-cs"/>
              </a:rPr>
              <a:t>features</a:t>
            </a:r>
          </a:p>
        </p:txBody>
      </p:sp>
      <p:sp>
        <p:nvSpPr>
          <p:cNvPr id="10" name="TextBox 8">
            <a:extLst>
              <a:ext uri="{FF2B5EF4-FFF2-40B4-BE49-F238E27FC236}">
                <a16:creationId xmlns:a16="http://schemas.microsoft.com/office/drawing/2014/main" id="{976D2BA8-3005-4D51-8094-F8A430A76876}"/>
              </a:ext>
            </a:extLst>
          </p:cNvPr>
          <p:cNvSpPr txBox="1">
            <a:spLocks noChangeArrowheads="1"/>
          </p:cNvSpPr>
          <p:nvPr/>
        </p:nvSpPr>
        <p:spPr bwMode="auto">
          <a:xfrm>
            <a:off x="623178" y="1795513"/>
            <a:ext cx="672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FF0000"/>
                </a:solidFill>
                <a:effectLst/>
                <a:uLnTx/>
                <a:uFillTx/>
                <a:latin typeface="Arial" panose="020B0604020202020204" pitchFamily="34" charset="0"/>
                <a:ea typeface="+mn-ea"/>
                <a:cs typeface="+mn-cs"/>
              </a:rPr>
              <a:t>label</a:t>
            </a:r>
          </a:p>
        </p:txBody>
      </p:sp>
      <p:cxnSp>
        <p:nvCxnSpPr>
          <p:cNvPr id="11" name="Straight Arrow Connector 10">
            <a:extLst>
              <a:ext uri="{FF2B5EF4-FFF2-40B4-BE49-F238E27FC236}">
                <a16:creationId xmlns:a16="http://schemas.microsoft.com/office/drawing/2014/main" id="{F77DE7D3-B77A-47D0-9832-F1BFB2123F87}"/>
              </a:ext>
            </a:extLst>
          </p:cNvPr>
          <p:cNvCxnSpPr>
            <a:cxnSpLocks/>
          </p:cNvCxnSpPr>
          <p:nvPr/>
        </p:nvCxnSpPr>
        <p:spPr>
          <a:xfrm flipV="1">
            <a:off x="1098183" y="1376956"/>
            <a:ext cx="273416" cy="512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311B60A-1669-48AD-8199-4318149A2800}"/>
              </a:ext>
            </a:extLst>
          </p:cNvPr>
          <p:cNvCxnSpPr>
            <a:cxnSpLocks/>
          </p:cNvCxnSpPr>
          <p:nvPr/>
        </p:nvCxnSpPr>
        <p:spPr>
          <a:xfrm flipH="1" flipV="1">
            <a:off x="2270857" y="1247613"/>
            <a:ext cx="10998" cy="455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D00A0C3-20A8-40A0-AE49-092C4BDC31F8}"/>
              </a:ext>
            </a:extLst>
          </p:cNvPr>
          <p:cNvCxnSpPr/>
          <p:nvPr/>
        </p:nvCxnSpPr>
        <p:spPr>
          <a:xfrm flipH="1" flipV="1">
            <a:off x="2724804" y="1285939"/>
            <a:ext cx="545213" cy="613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4">
            <a:extLst>
              <a:ext uri="{FF2B5EF4-FFF2-40B4-BE49-F238E27FC236}">
                <a16:creationId xmlns:a16="http://schemas.microsoft.com/office/drawing/2014/main" id="{D7E90CEA-E288-4FAF-A40F-BD5444F5C1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170" b="4286"/>
          <a:stretch/>
        </p:blipFill>
        <p:spPr bwMode="auto">
          <a:xfrm>
            <a:off x="5412877" y="1980000"/>
            <a:ext cx="36576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5">
            <a:extLst>
              <a:ext uri="{FF2B5EF4-FFF2-40B4-BE49-F238E27FC236}">
                <a16:creationId xmlns:a16="http://schemas.microsoft.com/office/drawing/2014/main" id="{E43D8BFD-EAA0-4645-A303-0C3D15C9174C}"/>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8</a:t>
            </a:fld>
            <a:endParaRPr lang="en-US">
              <a:solidFill>
                <a:srgbClr val="000000"/>
              </a:solidFill>
              <a:latin typeface="Tahoma" pitchFamily="34" charset="0"/>
            </a:endParaRPr>
          </a:p>
        </p:txBody>
      </p:sp>
    </p:spTree>
    <p:extLst>
      <p:ext uri="{BB962C8B-B14F-4D97-AF65-F5344CB8AC3E}">
        <p14:creationId xmlns:p14="http://schemas.microsoft.com/office/powerpoint/2010/main" val="429198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72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7" name="Rectangle 2">
            <a:extLst>
              <a:ext uri="{FF2B5EF4-FFF2-40B4-BE49-F238E27FC236}">
                <a16:creationId xmlns:a16="http://schemas.microsoft.com/office/drawing/2014/main" id="{78DFFC1D-505A-4499-82E0-A87BCD21C5A5}"/>
              </a:ext>
            </a:extLst>
          </p:cNvPr>
          <p:cNvSpPr>
            <a:spLocks noGrp="1" noChangeArrowheads="1"/>
          </p:cNvSpPr>
          <p:nvPr>
            <p:ph type="title"/>
          </p:nvPr>
        </p:nvSpPr>
        <p:spPr>
          <a:xfrm>
            <a:off x="0" y="0"/>
            <a:ext cx="9144000" cy="762000"/>
          </a:xfrm>
        </p:spPr>
        <p:txBody>
          <a:bodyPr/>
          <a:lstStyle/>
          <a:p>
            <a:pPr algn="ctr" eaLnBrk="1" hangingPunct="1"/>
            <a:r>
              <a:rPr lang="en-GB"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Supervised Learning</a:t>
            </a:r>
          </a:p>
        </p:txBody>
      </p:sp>
      <p:pic>
        <p:nvPicPr>
          <p:cNvPr id="2" name="Picture 1">
            <a:extLst>
              <a:ext uri="{FF2B5EF4-FFF2-40B4-BE49-F238E27FC236}">
                <a16:creationId xmlns:a16="http://schemas.microsoft.com/office/drawing/2014/main" id="{D3F71C0A-8A3E-413E-9FB0-2BDF2DB788AE}"/>
              </a:ext>
            </a:extLst>
          </p:cNvPr>
          <p:cNvPicPr>
            <a:picLocks noChangeAspect="1"/>
          </p:cNvPicPr>
          <p:nvPr/>
        </p:nvPicPr>
        <p:blipFill>
          <a:blip r:embed="rId3">
            <a:extLst>
              <a:ext uri="{28A0092B-C50C-407E-A947-70E740481C1C}">
                <a14:useLocalDpi xmlns:a14="http://schemas.microsoft.com/office/drawing/2010/main" val="0"/>
              </a:ext>
            </a:extLst>
          </a:blip>
          <a:srcRect t="3" b="44991"/>
          <a:stretch>
            <a:fillRect/>
          </a:stretch>
        </p:blipFill>
        <p:spPr bwMode="auto">
          <a:xfrm>
            <a:off x="2132589" y="3493294"/>
            <a:ext cx="64087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2">
            <a:extLst>
              <a:ext uri="{FF2B5EF4-FFF2-40B4-BE49-F238E27FC236}">
                <a16:creationId xmlns:a16="http://schemas.microsoft.com/office/drawing/2014/main" id="{E46BFC92-E72A-46FD-B2BE-1CA5BCAA68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922512"/>
            <a:ext cx="4648200" cy="227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9BF58B6-1918-49A1-8EB8-4F1EB1CE22A0}"/>
              </a:ext>
            </a:extLst>
          </p:cNvPr>
          <p:cNvPicPr>
            <a:picLocks noChangeAspect="1"/>
          </p:cNvPicPr>
          <p:nvPr/>
        </p:nvPicPr>
        <p:blipFill>
          <a:blip r:embed="rId3">
            <a:extLst>
              <a:ext uri="{28A0092B-C50C-407E-A947-70E740481C1C}">
                <a14:useLocalDpi xmlns:a14="http://schemas.microsoft.com/office/drawing/2010/main" val="0"/>
              </a:ext>
            </a:extLst>
          </a:blip>
          <a:srcRect t="55345" b="4378"/>
          <a:stretch>
            <a:fillRect/>
          </a:stretch>
        </p:blipFill>
        <p:spPr bwMode="auto">
          <a:xfrm>
            <a:off x="2133600" y="5354122"/>
            <a:ext cx="6477000"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48F75F6E-20E2-4ACF-9C4C-61987CD00FFC}"/>
              </a:ext>
            </a:extLst>
          </p:cNvPr>
          <p:cNvSpPr txBox="1">
            <a:spLocks/>
          </p:cNvSpPr>
          <p:nvPr/>
        </p:nvSpPr>
        <p:spPr bwMode="auto">
          <a:xfrm>
            <a:off x="8610600" y="6565900"/>
            <a:ext cx="5334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DBE0337-12DD-4C99-AFF7-BE4BA12ED140}" type="slidenum">
              <a:rPr lang="en-US" smtClean="0">
                <a:solidFill>
                  <a:srgbClr val="000000"/>
                </a:solidFill>
                <a:latin typeface="Tahoma" pitchFamily="34" charset="0"/>
              </a:rPr>
              <a:pPr fontAlgn="base">
                <a:spcBef>
                  <a:spcPct val="0"/>
                </a:spcBef>
                <a:spcAft>
                  <a:spcPct val="0"/>
                </a:spcAft>
                <a:defRPr/>
              </a:pPr>
              <a:t>9</a:t>
            </a:fld>
            <a:endParaRPr lang="en-US">
              <a:solidFill>
                <a:srgbClr val="000000"/>
              </a:solidFill>
              <a:latin typeface="Tahoma" pitchFamily="34" charset="0"/>
            </a:endParaRPr>
          </a:p>
        </p:txBody>
      </p:sp>
      <p:sp>
        <p:nvSpPr>
          <p:cNvPr id="3" name="TextBox 2">
            <a:extLst>
              <a:ext uri="{FF2B5EF4-FFF2-40B4-BE49-F238E27FC236}">
                <a16:creationId xmlns:a16="http://schemas.microsoft.com/office/drawing/2014/main" id="{90AEBB87-CD66-6207-86C8-51000C3A6DE6}"/>
              </a:ext>
            </a:extLst>
          </p:cNvPr>
          <p:cNvSpPr txBox="1"/>
          <p:nvPr/>
        </p:nvSpPr>
        <p:spPr>
          <a:xfrm>
            <a:off x="4752109" y="3136662"/>
            <a:ext cx="3993466" cy="369332"/>
          </a:xfrm>
          <a:prstGeom prst="rect">
            <a:avLst/>
          </a:prstGeom>
          <a:noFill/>
        </p:spPr>
        <p:txBody>
          <a:bodyPr wrap="none" rtlCol="0">
            <a:spAutoFit/>
          </a:bodyPr>
          <a:lstStyle/>
          <a:p>
            <a:r>
              <a:rPr lang="en-US" b="1" dirty="0">
                <a:solidFill>
                  <a:srgbClr val="FF0000"/>
                </a:solidFill>
              </a:rPr>
              <a:t>What has the ML Algorithm Learn?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lecture_title">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lecture_title">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22_Default Design">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defRPr kumimoji="0" lang="en-US" alt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defRPr kumimoji="0" lang="en-US" alt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Berlin Sans FB Demi"/>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Pixel">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49207</TotalTime>
  <Words>5404</Words>
  <Application>Microsoft Office PowerPoint</Application>
  <PresentationFormat>On-screen Show (4:3)</PresentationFormat>
  <Paragraphs>726</Paragraphs>
  <Slides>53</Slides>
  <Notes>49</Notes>
  <HiddenSlides>0</HiddenSlides>
  <MMClips>0</MMClips>
  <ScaleCrop>false</ScaleCrop>
  <HeadingPairs>
    <vt:vector size="8" baseType="variant">
      <vt:variant>
        <vt:lpstr>Fonts Used</vt:lpstr>
      </vt:variant>
      <vt:variant>
        <vt:i4>14</vt:i4>
      </vt:variant>
      <vt:variant>
        <vt:lpstr>Theme</vt:lpstr>
      </vt:variant>
      <vt:variant>
        <vt:i4>13</vt:i4>
      </vt:variant>
      <vt:variant>
        <vt:lpstr>Embedded OLE Servers</vt:lpstr>
      </vt:variant>
      <vt:variant>
        <vt:i4>1</vt:i4>
      </vt:variant>
      <vt:variant>
        <vt:lpstr>Slide Titles</vt:lpstr>
      </vt:variant>
      <vt:variant>
        <vt:i4>53</vt:i4>
      </vt:variant>
    </vt:vector>
  </HeadingPairs>
  <TitlesOfParts>
    <vt:vector size="81" baseType="lpstr">
      <vt:lpstr>Arial</vt:lpstr>
      <vt:lpstr>Arial Black</vt:lpstr>
      <vt:lpstr>Berlin Sans FB Demi</vt:lpstr>
      <vt:lpstr>Calibri</vt:lpstr>
      <vt:lpstr>Calibri Light</vt:lpstr>
      <vt:lpstr>Cambria Math</vt:lpstr>
      <vt:lpstr>Comic Sans MS</vt:lpstr>
      <vt:lpstr>Courier New</vt:lpstr>
      <vt:lpstr>Symbol</vt:lpstr>
      <vt:lpstr>Tahoma</vt:lpstr>
      <vt:lpstr>Times</vt:lpstr>
      <vt:lpstr>Times New Roman</vt:lpstr>
      <vt:lpstr>Verdana</vt:lpstr>
      <vt:lpstr>Wingdings</vt:lpstr>
      <vt:lpstr>Office Theme</vt:lpstr>
      <vt:lpstr>22_Default Design</vt:lpstr>
      <vt:lpstr>Blank Presentation</vt:lpstr>
      <vt:lpstr>1_Office Theme</vt:lpstr>
      <vt:lpstr>1_Blank Presentation</vt:lpstr>
      <vt:lpstr>2_Blends</vt:lpstr>
      <vt:lpstr>Eclipse</vt:lpstr>
      <vt:lpstr>2_Office Theme</vt:lpstr>
      <vt:lpstr>1_Pixel</vt:lpstr>
      <vt:lpstr>Blends</vt:lpstr>
      <vt:lpstr>4_Office Theme</vt:lpstr>
      <vt:lpstr>lecture_title</vt:lpstr>
      <vt:lpstr>1_lecture_title</vt:lpstr>
      <vt:lpstr>Worksheet</vt:lpstr>
      <vt:lpstr>ENG6500: Intro to Machine Learning  “ML: An Overview (Part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Supervised Learning</vt:lpstr>
      <vt:lpstr>Process (1): Model Construction</vt:lpstr>
      <vt:lpstr>Process (2): Model Deployment </vt:lpstr>
      <vt:lpstr>PowerPoint Presentation</vt:lpstr>
      <vt:lpstr>Training vs Testing </vt:lpstr>
      <vt:lpstr>Classification Step 1: Split data into training and test sets</vt:lpstr>
      <vt:lpstr>Classification Step 2: Build a model on a training set</vt:lpstr>
      <vt:lpstr>Classification Step 3: Evaluate on test set (Re-train?)</vt:lpstr>
      <vt:lpstr>Classification: Train, Validation, Test split</vt:lpstr>
      <vt:lpstr>PowerPoint Presentation</vt:lpstr>
      <vt:lpstr>Data Reduction Strategies</vt:lpstr>
      <vt:lpstr>Dimensionality Reduction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Classification Algorithms</vt:lpstr>
      <vt:lpstr>PowerPoint Presentation</vt:lpstr>
      <vt:lpstr>Decision Tree for Play Tennis</vt:lpstr>
      <vt:lpstr>Decision Trees</vt:lpstr>
      <vt:lpstr>Decision Trees</vt:lpstr>
      <vt:lpstr>PowerPoint Presentation</vt:lpstr>
      <vt:lpstr>K-Nearest Neighbor Model</vt:lpstr>
      <vt:lpstr>K-Nearest Neighbor Models</vt:lpstr>
      <vt:lpstr>PowerPoint Presentation</vt:lpstr>
      <vt:lpstr>PowerPoint Presentation</vt:lpstr>
      <vt:lpstr>PowerPoint Presentation</vt:lpstr>
      <vt:lpstr>PowerPoint Presentation</vt:lpstr>
      <vt:lpstr>PowerPoint Presentation</vt:lpstr>
      <vt:lpstr>Ensemble-based Systems in Decision Making  </vt:lpstr>
      <vt:lpstr>Ensemble-based Classifiers </vt:lpstr>
      <vt:lpstr>PowerPoint Presentation</vt:lpstr>
      <vt:lpstr>Summary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Shawki M Areibi</dc:creator>
  <cp:lastModifiedBy>Shawki M Areibi</cp:lastModifiedBy>
  <cp:revision>596</cp:revision>
  <cp:lastPrinted>2005-11-01T15:52:28Z</cp:lastPrinted>
  <dcterms:created xsi:type="dcterms:W3CDTF">2014-08-22T19:10:40Z</dcterms:created>
  <dcterms:modified xsi:type="dcterms:W3CDTF">2022-05-29T21:35:58Z</dcterms:modified>
</cp:coreProperties>
</file>